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410" r:id="rId6"/>
    <p:sldId id="262" r:id="rId7"/>
    <p:sldId id="263" r:id="rId8"/>
    <p:sldId id="264" r:id="rId9"/>
    <p:sldId id="265" r:id="rId10"/>
    <p:sldId id="266" r:id="rId11"/>
    <p:sldId id="267" r:id="rId12"/>
    <p:sldId id="268" r:id="rId13"/>
    <p:sldId id="269" r:id="rId14"/>
    <p:sldId id="309" r:id="rId15"/>
    <p:sldId id="270" r:id="rId16"/>
    <p:sldId id="271" r:id="rId17"/>
    <p:sldId id="273" r:id="rId18"/>
    <p:sldId id="274" r:id="rId19"/>
    <p:sldId id="275"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10" r:id="rId52"/>
    <p:sldId id="311" r:id="rId53"/>
    <p:sldId id="312" r:id="rId54"/>
    <p:sldId id="313" r:id="rId55"/>
    <p:sldId id="314" r:id="rId56"/>
    <p:sldId id="454"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6" d="100"/>
          <a:sy n="66" d="100"/>
        </p:scale>
        <p:origin x="632"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ata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4" Type="http://schemas.openxmlformats.org/officeDocument/2006/relationships/image" Target="../media/image58.svg"/></Relationships>
</file>

<file path=ppt/diagrams/_rels/data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61.svg"/></Relationships>
</file>

<file path=ppt/diagrams/_rels/data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svg"/><Relationship Id="rId1" Type="http://schemas.openxmlformats.org/officeDocument/2006/relationships/image" Target="../media/image66.png"/><Relationship Id="rId4" Type="http://schemas.openxmlformats.org/officeDocument/2006/relationships/image" Target="../media/image69.svg"/></Relationships>
</file>

<file path=ppt/diagrams/_rels/data12.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0.png"/><Relationship Id="rId3" Type="http://schemas.openxmlformats.org/officeDocument/2006/relationships/image" Target="../media/image49.png"/><Relationship Id="rId7" Type="http://schemas.openxmlformats.org/officeDocument/2006/relationships/image" Target="../media/image74.png"/><Relationship Id="rId12" Type="http://schemas.openxmlformats.org/officeDocument/2006/relationships/image" Target="../media/image79.svg"/><Relationship Id="rId2" Type="http://schemas.openxmlformats.org/officeDocument/2006/relationships/image" Target="../media/image71.svg"/><Relationship Id="rId16" Type="http://schemas.openxmlformats.org/officeDocument/2006/relationships/image" Target="../media/image83.svg"/><Relationship Id="rId1" Type="http://schemas.openxmlformats.org/officeDocument/2006/relationships/image" Target="../media/image70.png"/><Relationship Id="rId6" Type="http://schemas.openxmlformats.org/officeDocument/2006/relationships/image" Target="../media/image73.sv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svg"/><Relationship Id="rId4" Type="http://schemas.openxmlformats.org/officeDocument/2006/relationships/image" Target="../media/image50.svg"/><Relationship Id="rId9" Type="http://schemas.openxmlformats.org/officeDocument/2006/relationships/image" Target="../media/image76.png"/><Relationship Id="rId14" Type="http://schemas.openxmlformats.org/officeDocument/2006/relationships/image" Target="../media/image81.svg"/></Relationships>
</file>

<file path=ppt/diagrams/_rels/data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50.svg"/></Relationships>
</file>

<file path=ppt/diagrams/_rels/data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svg"/><Relationship Id="rId1" Type="http://schemas.openxmlformats.org/officeDocument/2006/relationships/image" Target="../media/image88.png"/><Relationship Id="rId4" Type="http://schemas.openxmlformats.org/officeDocument/2006/relationships/image" Target="../media/image91.svg"/></Relationships>
</file>

<file path=ppt/diagrams/_rels/data1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svg"/><Relationship Id="rId1" Type="http://schemas.openxmlformats.org/officeDocument/2006/relationships/image" Target="../media/image92.png"/><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5.svg"/></Relationships>
</file>

<file path=ppt/diagrams/_rels/data16.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98.png"/><Relationship Id="rId7" Type="http://schemas.openxmlformats.org/officeDocument/2006/relationships/image" Target="../media/image8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99.svg"/></Relationships>
</file>

<file path=ppt/diagrams/_rels/data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50.svg"/></Relationships>
</file>

<file path=ppt/diagrams/_rels/data18.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100.png"/><Relationship Id="rId7" Type="http://schemas.openxmlformats.org/officeDocument/2006/relationships/image" Target="../media/image102.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105.svg"/><Relationship Id="rId4" Type="http://schemas.openxmlformats.org/officeDocument/2006/relationships/image" Target="../media/image101.svg"/><Relationship Id="rId9" Type="http://schemas.openxmlformats.org/officeDocument/2006/relationships/image" Target="../media/image104.png"/></Relationships>
</file>

<file path=ppt/diagrams/_rels/data1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08.png"/><Relationship Id="rId7" Type="http://schemas.openxmlformats.org/officeDocument/2006/relationships/image" Target="../media/image21.png"/><Relationship Id="rId2" Type="http://schemas.openxmlformats.org/officeDocument/2006/relationships/image" Target="../media/image107.svg"/><Relationship Id="rId1" Type="http://schemas.openxmlformats.org/officeDocument/2006/relationships/image" Target="../media/image106.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10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rawing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4" Type="http://schemas.openxmlformats.org/officeDocument/2006/relationships/image" Target="../media/image58.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61.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svg"/><Relationship Id="rId1" Type="http://schemas.openxmlformats.org/officeDocument/2006/relationships/image" Target="../media/image66.png"/><Relationship Id="rId4" Type="http://schemas.openxmlformats.org/officeDocument/2006/relationships/image" Target="../media/image69.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0.png"/><Relationship Id="rId3" Type="http://schemas.openxmlformats.org/officeDocument/2006/relationships/image" Target="../media/image49.png"/><Relationship Id="rId7" Type="http://schemas.openxmlformats.org/officeDocument/2006/relationships/image" Target="../media/image74.png"/><Relationship Id="rId12" Type="http://schemas.openxmlformats.org/officeDocument/2006/relationships/image" Target="../media/image79.svg"/><Relationship Id="rId2" Type="http://schemas.openxmlformats.org/officeDocument/2006/relationships/image" Target="../media/image71.svg"/><Relationship Id="rId16" Type="http://schemas.openxmlformats.org/officeDocument/2006/relationships/image" Target="../media/image83.svg"/><Relationship Id="rId1" Type="http://schemas.openxmlformats.org/officeDocument/2006/relationships/image" Target="../media/image70.png"/><Relationship Id="rId6" Type="http://schemas.openxmlformats.org/officeDocument/2006/relationships/image" Target="../media/image73.sv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svg"/><Relationship Id="rId4" Type="http://schemas.openxmlformats.org/officeDocument/2006/relationships/image" Target="../media/image50.svg"/><Relationship Id="rId9" Type="http://schemas.openxmlformats.org/officeDocument/2006/relationships/image" Target="../media/image76.png"/><Relationship Id="rId14" Type="http://schemas.openxmlformats.org/officeDocument/2006/relationships/image" Target="../media/image81.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50.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svg"/><Relationship Id="rId1" Type="http://schemas.openxmlformats.org/officeDocument/2006/relationships/image" Target="../media/image88.png"/><Relationship Id="rId4" Type="http://schemas.openxmlformats.org/officeDocument/2006/relationships/image" Target="../media/image91.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svg"/><Relationship Id="rId1" Type="http://schemas.openxmlformats.org/officeDocument/2006/relationships/image" Target="../media/image92.png"/><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5.svg"/></Relationships>
</file>

<file path=ppt/diagrams/_rels/drawing16.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98.png"/><Relationship Id="rId7" Type="http://schemas.openxmlformats.org/officeDocument/2006/relationships/image" Target="../media/image8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99.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50.svg"/></Relationships>
</file>

<file path=ppt/diagrams/_rels/drawing18.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100.png"/><Relationship Id="rId7" Type="http://schemas.openxmlformats.org/officeDocument/2006/relationships/image" Target="../media/image102.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105.svg"/><Relationship Id="rId4" Type="http://schemas.openxmlformats.org/officeDocument/2006/relationships/image" Target="../media/image101.svg"/><Relationship Id="rId9" Type="http://schemas.openxmlformats.org/officeDocument/2006/relationships/image" Target="../media/image104.png"/></Relationships>
</file>

<file path=ppt/diagrams/_rels/drawing1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08.png"/><Relationship Id="rId7" Type="http://schemas.openxmlformats.org/officeDocument/2006/relationships/image" Target="../media/image21.png"/><Relationship Id="rId2" Type="http://schemas.openxmlformats.org/officeDocument/2006/relationships/image" Target="../media/image107.svg"/><Relationship Id="rId1" Type="http://schemas.openxmlformats.org/officeDocument/2006/relationships/image" Target="../media/image106.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10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3652FEB-0883-4F27-BDF5-6E65EC32C03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FA9F4CF-4901-46C1-B41A-841971E6EF46}">
      <dgm:prSet/>
      <dgm:spPr/>
      <dgm:t>
        <a:bodyPr/>
        <a:lstStyle/>
        <a:p>
          <a:r>
            <a:rPr lang="en-GB"/>
            <a:t>On competition of training, the radiography dental nurse should be able to describe storage of film – protection from heat, damp and radiation and securely and safely store image receptors to maintain their integrity. </a:t>
          </a:r>
          <a:endParaRPr lang="en-US"/>
        </a:p>
      </dgm:t>
    </dgm:pt>
    <dgm:pt modelId="{06E2E40F-7A89-4C2C-9EC3-199849DCE0F8}" type="parTrans" cxnId="{446AA462-A35B-4ECD-AB26-2EFE52CA548F}">
      <dgm:prSet/>
      <dgm:spPr/>
      <dgm:t>
        <a:bodyPr/>
        <a:lstStyle/>
        <a:p>
          <a:endParaRPr lang="en-US"/>
        </a:p>
      </dgm:t>
    </dgm:pt>
    <dgm:pt modelId="{1BE658B8-C568-4705-8084-55B7A1DDA41B}" type="sibTrans" cxnId="{446AA462-A35B-4ECD-AB26-2EFE52CA548F}">
      <dgm:prSet/>
      <dgm:spPr/>
      <dgm:t>
        <a:bodyPr/>
        <a:lstStyle/>
        <a:p>
          <a:endParaRPr lang="en-US"/>
        </a:p>
      </dgm:t>
    </dgm:pt>
    <dgm:pt modelId="{9FE1BE4E-3D42-42C1-9A05-D155123867F2}">
      <dgm:prSet/>
      <dgm:spPr/>
      <dgm:t>
        <a:bodyPr/>
        <a:lstStyle/>
        <a:p>
          <a:r>
            <a:rPr lang="en-GB"/>
            <a:t>They should be able to describe conventional film processing and correctly process conventional film.</a:t>
          </a:r>
          <a:endParaRPr lang="en-US"/>
        </a:p>
      </dgm:t>
    </dgm:pt>
    <dgm:pt modelId="{DC4AA626-6CE0-4798-989B-7FE757581D22}" type="parTrans" cxnId="{14AC4534-80FD-4C10-96F2-1808FF2CC14E}">
      <dgm:prSet/>
      <dgm:spPr/>
      <dgm:t>
        <a:bodyPr/>
        <a:lstStyle/>
        <a:p>
          <a:endParaRPr lang="en-US"/>
        </a:p>
      </dgm:t>
    </dgm:pt>
    <dgm:pt modelId="{7CA5B4F4-3236-40EA-BDAD-D0252AE78220}" type="sibTrans" cxnId="{14AC4534-80FD-4C10-96F2-1808FF2CC14E}">
      <dgm:prSet/>
      <dgm:spPr/>
      <dgm:t>
        <a:bodyPr/>
        <a:lstStyle/>
        <a:p>
          <a:endParaRPr lang="en-US"/>
        </a:p>
      </dgm:t>
    </dgm:pt>
    <dgm:pt modelId="{F6896C0C-D082-4A40-B2B8-025C6C27E789}">
      <dgm:prSet/>
      <dgm:spPr/>
      <dgm:t>
        <a:bodyPr/>
        <a:lstStyle/>
        <a:p>
          <a:r>
            <a:rPr lang="en-GB"/>
            <a:t>Radiography Dental Nurse should be able to describe film faults and recognise how to rectify them.</a:t>
          </a:r>
          <a:endParaRPr lang="en-US"/>
        </a:p>
      </dgm:t>
    </dgm:pt>
    <dgm:pt modelId="{9CDD9D94-4D2B-4EB9-825D-456CB4D35B46}" type="parTrans" cxnId="{4D7A04F2-289A-4651-8893-527516DB0ED1}">
      <dgm:prSet/>
      <dgm:spPr/>
      <dgm:t>
        <a:bodyPr/>
        <a:lstStyle/>
        <a:p>
          <a:endParaRPr lang="en-US"/>
        </a:p>
      </dgm:t>
    </dgm:pt>
    <dgm:pt modelId="{C78CE3DB-651E-482B-84CC-56464A33FEF3}" type="sibTrans" cxnId="{4D7A04F2-289A-4651-8893-527516DB0ED1}">
      <dgm:prSet/>
      <dgm:spPr/>
      <dgm:t>
        <a:bodyPr/>
        <a:lstStyle/>
        <a:p>
          <a:endParaRPr lang="en-US"/>
        </a:p>
      </dgm:t>
    </dgm:pt>
    <dgm:pt modelId="{82B3FA99-664C-4462-B6F4-D23F7BFE52A5}">
      <dgm:prSet/>
      <dgm:spPr/>
      <dgm:t>
        <a:bodyPr/>
        <a:lstStyle/>
        <a:p>
          <a:r>
            <a:rPr lang="en-GB"/>
            <a:t>They should be able to describe the correct filing and retrieval process and be able to exchange information securely maintaining patient’s confidentiality. </a:t>
          </a:r>
          <a:endParaRPr lang="en-US"/>
        </a:p>
      </dgm:t>
    </dgm:pt>
    <dgm:pt modelId="{5ED5D974-B2B0-48CD-8AEA-154E6F952514}" type="parTrans" cxnId="{B5F432F7-ADEE-4826-AE64-0D3416DCC267}">
      <dgm:prSet/>
      <dgm:spPr/>
      <dgm:t>
        <a:bodyPr/>
        <a:lstStyle/>
        <a:p>
          <a:endParaRPr lang="en-US"/>
        </a:p>
      </dgm:t>
    </dgm:pt>
    <dgm:pt modelId="{18BB24B5-02D1-422C-B106-3AFA3DF3284A}" type="sibTrans" cxnId="{B5F432F7-ADEE-4826-AE64-0D3416DCC267}">
      <dgm:prSet/>
      <dgm:spPr/>
      <dgm:t>
        <a:bodyPr/>
        <a:lstStyle/>
        <a:p>
          <a:endParaRPr lang="en-US"/>
        </a:p>
      </dgm:t>
    </dgm:pt>
    <dgm:pt modelId="{3B217F0F-BB7F-454D-9C8D-84BA39449822}" type="pres">
      <dgm:prSet presAssocID="{53652FEB-0883-4F27-BDF5-6E65EC32C036}" presName="root" presStyleCnt="0">
        <dgm:presLayoutVars>
          <dgm:dir/>
          <dgm:resizeHandles val="exact"/>
        </dgm:presLayoutVars>
      </dgm:prSet>
      <dgm:spPr/>
    </dgm:pt>
    <dgm:pt modelId="{A1B1179D-0A71-4DE7-9A4F-29455C762AD3}" type="pres">
      <dgm:prSet presAssocID="{CFA9F4CF-4901-46C1-B41A-841971E6EF46}" presName="compNode" presStyleCnt="0"/>
      <dgm:spPr/>
    </dgm:pt>
    <dgm:pt modelId="{9A81F022-CE97-4AA0-9D1D-478DF77BF19B}" type="pres">
      <dgm:prSet presAssocID="{CFA9F4CF-4901-46C1-B41A-841971E6EF4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ientist"/>
        </a:ext>
      </dgm:extLst>
    </dgm:pt>
    <dgm:pt modelId="{9FC6A24F-F749-4DB7-8365-2BD3A288097F}" type="pres">
      <dgm:prSet presAssocID="{CFA9F4CF-4901-46C1-B41A-841971E6EF46}" presName="spaceRect" presStyleCnt="0"/>
      <dgm:spPr/>
    </dgm:pt>
    <dgm:pt modelId="{7616E1D4-073C-4B80-A061-F8CA1AB4F8DF}" type="pres">
      <dgm:prSet presAssocID="{CFA9F4CF-4901-46C1-B41A-841971E6EF46}" presName="textRect" presStyleLbl="revTx" presStyleIdx="0" presStyleCnt="4">
        <dgm:presLayoutVars>
          <dgm:chMax val="1"/>
          <dgm:chPref val="1"/>
        </dgm:presLayoutVars>
      </dgm:prSet>
      <dgm:spPr/>
    </dgm:pt>
    <dgm:pt modelId="{E05A4DB2-2673-4FF2-8FF9-EEB14B19084A}" type="pres">
      <dgm:prSet presAssocID="{1BE658B8-C568-4705-8084-55B7A1DDA41B}" presName="sibTrans" presStyleCnt="0"/>
      <dgm:spPr/>
    </dgm:pt>
    <dgm:pt modelId="{5E7A00FC-6937-4850-8E98-EAD82BC78DD2}" type="pres">
      <dgm:prSet presAssocID="{9FE1BE4E-3D42-42C1-9A05-D155123867F2}" presName="compNode" presStyleCnt="0"/>
      <dgm:spPr/>
    </dgm:pt>
    <dgm:pt modelId="{59DBA487-68D3-40C1-86FE-8CBBC982CB60}" type="pres">
      <dgm:prSet presAssocID="{9FE1BE4E-3D42-42C1-9A05-D155123867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deo camera"/>
        </a:ext>
      </dgm:extLst>
    </dgm:pt>
    <dgm:pt modelId="{8244FB3D-43F3-4372-B517-AA9EAE3470CD}" type="pres">
      <dgm:prSet presAssocID="{9FE1BE4E-3D42-42C1-9A05-D155123867F2}" presName="spaceRect" presStyleCnt="0"/>
      <dgm:spPr/>
    </dgm:pt>
    <dgm:pt modelId="{0933FB0A-416A-4F64-9C5E-E2FEEEAE8020}" type="pres">
      <dgm:prSet presAssocID="{9FE1BE4E-3D42-42C1-9A05-D155123867F2}" presName="textRect" presStyleLbl="revTx" presStyleIdx="1" presStyleCnt="4">
        <dgm:presLayoutVars>
          <dgm:chMax val="1"/>
          <dgm:chPref val="1"/>
        </dgm:presLayoutVars>
      </dgm:prSet>
      <dgm:spPr/>
    </dgm:pt>
    <dgm:pt modelId="{D5C2EE14-1AEE-4208-9D04-28AFBAD873EA}" type="pres">
      <dgm:prSet presAssocID="{7CA5B4F4-3236-40EA-BDAD-D0252AE78220}" presName="sibTrans" presStyleCnt="0"/>
      <dgm:spPr/>
    </dgm:pt>
    <dgm:pt modelId="{C666BDB7-2ECE-4928-AF68-FC9A3B2A08C8}" type="pres">
      <dgm:prSet presAssocID="{F6896C0C-D082-4A40-B2B8-025C6C27E789}" presName="compNode" presStyleCnt="0"/>
      <dgm:spPr/>
    </dgm:pt>
    <dgm:pt modelId="{0ECD9598-4EBA-4D33-827F-E705F529BF13}" type="pres">
      <dgm:prSet presAssocID="{F6896C0C-D082-4A40-B2B8-025C6C27E78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oth"/>
        </a:ext>
      </dgm:extLst>
    </dgm:pt>
    <dgm:pt modelId="{A234B1F6-40F3-45E3-8356-25127602227D}" type="pres">
      <dgm:prSet presAssocID="{F6896C0C-D082-4A40-B2B8-025C6C27E789}" presName="spaceRect" presStyleCnt="0"/>
      <dgm:spPr/>
    </dgm:pt>
    <dgm:pt modelId="{1C74A94F-08BD-45E4-8422-7666AB1A9751}" type="pres">
      <dgm:prSet presAssocID="{F6896C0C-D082-4A40-B2B8-025C6C27E789}" presName="textRect" presStyleLbl="revTx" presStyleIdx="2" presStyleCnt="4">
        <dgm:presLayoutVars>
          <dgm:chMax val="1"/>
          <dgm:chPref val="1"/>
        </dgm:presLayoutVars>
      </dgm:prSet>
      <dgm:spPr/>
    </dgm:pt>
    <dgm:pt modelId="{94351BBA-E565-4D80-BAD7-BF556574BB6F}" type="pres">
      <dgm:prSet presAssocID="{C78CE3DB-651E-482B-84CC-56464A33FEF3}" presName="sibTrans" presStyleCnt="0"/>
      <dgm:spPr/>
    </dgm:pt>
    <dgm:pt modelId="{FC655D0D-64DE-4205-BEE8-4BD710E16DE5}" type="pres">
      <dgm:prSet presAssocID="{82B3FA99-664C-4462-B6F4-D23F7BFE52A5}" presName="compNode" presStyleCnt="0"/>
      <dgm:spPr/>
    </dgm:pt>
    <dgm:pt modelId="{11DC0DC0-A00F-4D88-BB1A-92487D98C4C1}" type="pres">
      <dgm:prSet presAssocID="{82B3FA99-664C-4462-B6F4-D23F7BFE52A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9135308A-403A-434B-925D-7F9BCFA83FA1}" type="pres">
      <dgm:prSet presAssocID="{82B3FA99-664C-4462-B6F4-D23F7BFE52A5}" presName="spaceRect" presStyleCnt="0"/>
      <dgm:spPr/>
    </dgm:pt>
    <dgm:pt modelId="{1D2D14FA-FF26-497B-94EA-5A74BE77EC7C}" type="pres">
      <dgm:prSet presAssocID="{82B3FA99-664C-4462-B6F4-D23F7BFE52A5}" presName="textRect" presStyleLbl="revTx" presStyleIdx="3" presStyleCnt="4">
        <dgm:presLayoutVars>
          <dgm:chMax val="1"/>
          <dgm:chPref val="1"/>
        </dgm:presLayoutVars>
      </dgm:prSet>
      <dgm:spPr/>
    </dgm:pt>
  </dgm:ptLst>
  <dgm:cxnLst>
    <dgm:cxn modelId="{995D8F2B-9CCC-4305-8D02-CBFC3442E6E8}" type="presOf" srcId="{F6896C0C-D082-4A40-B2B8-025C6C27E789}" destId="{1C74A94F-08BD-45E4-8422-7666AB1A9751}" srcOrd="0" destOrd="0" presId="urn:microsoft.com/office/officeart/2018/2/layout/IconLabelList"/>
    <dgm:cxn modelId="{14AC4534-80FD-4C10-96F2-1808FF2CC14E}" srcId="{53652FEB-0883-4F27-BDF5-6E65EC32C036}" destId="{9FE1BE4E-3D42-42C1-9A05-D155123867F2}" srcOrd="1" destOrd="0" parTransId="{DC4AA626-6CE0-4798-989B-7FE757581D22}" sibTransId="{7CA5B4F4-3236-40EA-BDAD-D0252AE78220}"/>
    <dgm:cxn modelId="{446AA462-A35B-4ECD-AB26-2EFE52CA548F}" srcId="{53652FEB-0883-4F27-BDF5-6E65EC32C036}" destId="{CFA9F4CF-4901-46C1-B41A-841971E6EF46}" srcOrd="0" destOrd="0" parTransId="{06E2E40F-7A89-4C2C-9EC3-199849DCE0F8}" sibTransId="{1BE658B8-C568-4705-8084-55B7A1DDA41B}"/>
    <dgm:cxn modelId="{0EEDA680-0434-4840-980E-1FD198CED22B}" type="presOf" srcId="{82B3FA99-664C-4462-B6F4-D23F7BFE52A5}" destId="{1D2D14FA-FF26-497B-94EA-5A74BE77EC7C}" srcOrd="0" destOrd="0" presId="urn:microsoft.com/office/officeart/2018/2/layout/IconLabelList"/>
    <dgm:cxn modelId="{CF028190-C286-4017-AF40-CDE0B0F0E5C5}" type="presOf" srcId="{53652FEB-0883-4F27-BDF5-6E65EC32C036}" destId="{3B217F0F-BB7F-454D-9C8D-84BA39449822}" srcOrd="0" destOrd="0" presId="urn:microsoft.com/office/officeart/2018/2/layout/IconLabelList"/>
    <dgm:cxn modelId="{FBA7DDB1-44C9-4FAA-AFE2-98272606289F}" type="presOf" srcId="{9FE1BE4E-3D42-42C1-9A05-D155123867F2}" destId="{0933FB0A-416A-4F64-9C5E-E2FEEEAE8020}" srcOrd="0" destOrd="0" presId="urn:microsoft.com/office/officeart/2018/2/layout/IconLabelList"/>
    <dgm:cxn modelId="{79743EE4-BF50-4AFB-B4D6-31432B4E2D30}" type="presOf" srcId="{CFA9F4CF-4901-46C1-B41A-841971E6EF46}" destId="{7616E1D4-073C-4B80-A061-F8CA1AB4F8DF}" srcOrd="0" destOrd="0" presId="urn:microsoft.com/office/officeart/2018/2/layout/IconLabelList"/>
    <dgm:cxn modelId="{4D7A04F2-289A-4651-8893-527516DB0ED1}" srcId="{53652FEB-0883-4F27-BDF5-6E65EC32C036}" destId="{F6896C0C-D082-4A40-B2B8-025C6C27E789}" srcOrd="2" destOrd="0" parTransId="{9CDD9D94-4D2B-4EB9-825D-456CB4D35B46}" sibTransId="{C78CE3DB-651E-482B-84CC-56464A33FEF3}"/>
    <dgm:cxn modelId="{B5F432F7-ADEE-4826-AE64-0D3416DCC267}" srcId="{53652FEB-0883-4F27-BDF5-6E65EC32C036}" destId="{82B3FA99-664C-4462-B6F4-D23F7BFE52A5}" srcOrd="3" destOrd="0" parTransId="{5ED5D974-B2B0-48CD-8AEA-154E6F952514}" sibTransId="{18BB24B5-02D1-422C-B106-3AFA3DF3284A}"/>
    <dgm:cxn modelId="{3036A6A5-D798-4389-8AB9-FC4A25AD8854}" type="presParOf" srcId="{3B217F0F-BB7F-454D-9C8D-84BA39449822}" destId="{A1B1179D-0A71-4DE7-9A4F-29455C762AD3}" srcOrd="0" destOrd="0" presId="urn:microsoft.com/office/officeart/2018/2/layout/IconLabelList"/>
    <dgm:cxn modelId="{29A8DA6E-C33E-4DDC-98C7-B3D3BF98B4DE}" type="presParOf" srcId="{A1B1179D-0A71-4DE7-9A4F-29455C762AD3}" destId="{9A81F022-CE97-4AA0-9D1D-478DF77BF19B}" srcOrd="0" destOrd="0" presId="urn:microsoft.com/office/officeart/2018/2/layout/IconLabelList"/>
    <dgm:cxn modelId="{B9183AFB-142A-4E4C-853E-E92AF346A9F1}" type="presParOf" srcId="{A1B1179D-0A71-4DE7-9A4F-29455C762AD3}" destId="{9FC6A24F-F749-4DB7-8365-2BD3A288097F}" srcOrd="1" destOrd="0" presId="urn:microsoft.com/office/officeart/2018/2/layout/IconLabelList"/>
    <dgm:cxn modelId="{F3E3B62B-1DC6-4988-9E05-B11D937A1B6F}" type="presParOf" srcId="{A1B1179D-0A71-4DE7-9A4F-29455C762AD3}" destId="{7616E1D4-073C-4B80-A061-F8CA1AB4F8DF}" srcOrd="2" destOrd="0" presId="urn:microsoft.com/office/officeart/2018/2/layout/IconLabelList"/>
    <dgm:cxn modelId="{59FC8D1C-6510-4752-806A-6B9D028381C8}" type="presParOf" srcId="{3B217F0F-BB7F-454D-9C8D-84BA39449822}" destId="{E05A4DB2-2673-4FF2-8FF9-EEB14B19084A}" srcOrd="1" destOrd="0" presId="urn:microsoft.com/office/officeart/2018/2/layout/IconLabelList"/>
    <dgm:cxn modelId="{7DA03BDC-7321-4CC9-A017-080B8B3C336F}" type="presParOf" srcId="{3B217F0F-BB7F-454D-9C8D-84BA39449822}" destId="{5E7A00FC-6937-4850-8E98-EAD82BC78DD2}" srcOrd="2" destOrd="0" presId="urn:microsoft.com/office/officeart/2018/2/layout/IconLabelList"/>
    <dgm:cxn modelId="{C6B227F1-3922-44E3-B69A-3B897599E870}" type="presParOf" srcId="{5E7A00FC-6937-4850-8E98-EAD82BC78DD2}" destId="{59DBA487-68D3-40C1-86FE-8CBBC982CB60}" srcOrd="0" destOrd="0" presId="urn:microsoft.com/office/officeart/2018/2/layout/IconLabelList"/>
    <dgm:cxn modelId="{F927A703-733F-4A87-A4DA-D257CD2CC62D}" type="presParOf" srcId="{5E7A00FC-6937-4850-8E98-EAD82BC78DD2}" destId="{8244FB3D-43F3-4372-B517-AA9EAE3470CD}" srcOrd="1" destOrd="0" presId="urn:microsoft.com/office/officeart/2018/2/layout/IconLabelList"/>
    <dgm:cxn modelId="{5F143397-2E14-4EB0-B06D-E9ED4EA5D1A5}" type="presParOf" srcId="{5E7A00FC-6937-4850-8E98-EAD82BC78DD2}" destId="{0933FB0A-416A-4F64-9C5E-E2FEEEAE8020}" srcOrd="2" destOrd="0" presId="urn:microsoft.com/office/officeart/2018/2/layout/IconLabelList"/>
    <dgm:cxn modelId="{FBF502E2-A27B-4F1C-98AA-D30A135524AC}" type="presParOf" srcId="{3B217F0F-BB7F-454D-9C8D-84BA39449822}" destId="{D5C2EE14-1AEE-4208-9D04-28AFBAD873EA}" srcOrd="3" destOrd="0" presId="urn:microsoft.com/office/officeart/2018/2/layout/IconLabelList"/>
    <dgm:cxn modelId="{0517D257-2BDA-465B-BDF7-EA487916B2F8}" type="presParOf" srcId="{3B217F0F-BB7F-454D-9C8D-84BA39449822}" destId="{C666BDB7-2ECE-4928-AF68-FC9A3B2A08C8}" srcOrd="4" destOrd="0" presId="urn:microsoft.com/office/officeart/2018/2/layout/IconLabelList"/>
    <dgm:cxn modelId="{B30C505D-B7DC-476D-AB1D-7F0599B0F73E}" type="presParOf" srcId="{C666BDB7-2ECE-4928-AF68-FC9A3B2A08C8}" destId="{0ECD9598-4EBA-4D33-827F-E705F529BF13}" srcOrd="0" destOrd="0" presId="urn:microsoft.com/office/officeart/2018/2/layout/IconLabelList"/>
    <dgm:cxn modelId="{2E22045A-1E09-4206-BA2D-57DF9C64B3B9}" type="presParOf" srcId="{C666BDB7-2ECE-4928-AF68-FC9A3B2A08C8}" destId="{A234B1F6-40F3-45E3-8356-25127602227D}" srcOrd="1" destOrd="0" presId="urn:microsoft.com/office/officeart/2018/2/layout/IconLabelList"/>
    <dgm:cxn modelId="{A1073419-F393-425A-A11E-EC6EAD948C66}" type="presParOf" srcId="{C666BDB7-2ECE-4928-AF68-FC9A3B2A08C8}" destId="{1C74A94F-08BD-45E4-8422-7666AB1A9751}" srcOrd="2" destOrd="0" presId="urn:microsoft.com/office/officeart/2018/2/layout/IconLabelList"/>
    <dgm:cxn modelId="{9446416F-EE52-4888-AC8D-B858C866B755}" type="presParOf" srcId="{3B217F0F-BB7F-454D-9C8D-84BA39449822}" destId="{94351BBA-E565-4D80-BAD7-BF556574BB6F}" srcOrd="5" destOrd="0" presId="urn:microsoft.com/office/officeart/2018/2/layout/IconLabelList"/>
    <dgm:cxn modelId="{40A7325C-DF04-40CC-9A02-120FA47097EF}" type="presParOf" srcId="{3B217F0F-BB7F-454D-9C8D-84BA39449822}" destId="{FC655D0D-64DE-4205-BEE8-4BD710E16DE5}" srcOrd="6" destOrd="0" presId="urn:microsoft.com/office/officeart/2018/2/layout/IconLabelList"/>
    <dgm:cxn modelId="{DB9821E2-53E1-4B9B-A530-69EC7EBB40F1}" type="presParOf" srcId="{FC655D0D-64DE-4205-BEE8-4BD710E16DE5}" destId="{11DC0DC0-A00F-4D88-BB1A-92487D98C4C1}" srcOrd="0" destOrd="0" presId="urn:microsoft.com/office/officeart/2018/2/layout/IconLabelList"/>
    <dgm:cxn modelId="{32FF3271-CC58-408A-80C7-EA26192CB68C}" type="presParOf" srcId="{FC655D0D-64DE-4205-BEE8-4BD710E16DE5}" destId="{9135308A-403A-434B-925D-7F9BCFA83FA1}" srcOrd="1" destOrd="0" presId="urn:microsoft.com/office/officeart/2018/2/layout/IconLabelList"/>
    <dgm:cxn modelId="{5D309BE8-54B9-41C1-B439-B426B50AD855}" type="presParOf" srcId="{FC655D0D-64DE-4205-BEE8-4BD710E16DE5}" destId="{1D2D14FA-FF26-497B-94EA-5A74BE77EC7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F01109-C461-4DBC-B2F4-36ABF9F9436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4879C6E-46C2-40BE-A034-8FAD5101330C}">
      <dgm:prSet/>
      <dgm:spPr/>
      <dgm:t>
        <a:bodyPr/>
        <a:lstStyle/>
        <a:p>
          <a:pPr>
            <a:lnSpc>
              <a:spcPct val="100000"/>
            </a:lnSpc>
          </a:pPr>
          <a:r>
            <a:rPr lang="en-GB"/>
            <a:t>All radiographic film deteriorates with time</a:t>
          </a:r>
          <a:endParaRPr lang="en-US"/>
        </a:p>
      </dgm:t>
    </dgm:pt>
    <dgm:pt modelId="{4741B245-6C28-47D4-9502-24123FA7F7F2}" type="parTrans" cxnId="{9D5D4400-5624-4544-AB87-FE179E7D8175}">
      <dgm:prSet/>
      <dgm:spPr/>
      <dgm:t>
        <a:bodyPr/>
        <a:lstStyle/>
        <a:p>
          <a:endParaRPr lang="en-US"/>
        </a:p>
      </dgm:t>
    </dgm:pt>
    <dgm:pt modelId="{0CDBC738-B853-48C7-94AC-CB6E58DA2BA6}" type="sibTrans" cxnId="{9D5D4400-5624-4544-AB87-FE179E7D8175}">
      <dgm:prSet/>
      <dgm:spPr/>
      <dgm:t>
        <a:bodyPr/>
        <a:lstStyle/>
        <a:p>
          <a:endParaRPr lang="en-US"/>
        </a:p>
      </dgm:t>
    </dgm:pt>
    <dgm:pt modelId="{95CFBBA5-83D5-4418-B159-95025EBFF975}">
      <dgm:prSet/>
      <dgm:spPr/>
      <dgm:t>
        <a:bodyPr/>
        <a:lstStyle/>
        <a:p>
          <a:pPr>
            <a:lnSpc>
              <a:spcPct val="100000"/>
            </a:lnSpc>
          </a:pPr>
          <a:r>
            <a:rPr lang="en-GB"/>
            <a:t>Manufactures put dates on the packets as a guide</a:t>
          </a:r>
          <a:endParaRPr lang="en-US"/>
        </a:p>
      </dgm:t>
    </dgm:pt>
    <dgm:pt modelId="{D64F093C-4079-4BE0-AE67-2FE53A46A2A3}" type="parTrans" cxnId="{B3B824AF-C48C-4B14-A894-C8AA4D5D8CE9}">
      <dgm:prSet/>
      <dgm:spPr/>
      <dgm:t>
        <a:bodyPr/>
        <a:lstStyle/>
        <a:p>
          <a:endParaRPr lang="en-US"/>
        </a:p>
      </dgm:t>
    </dgm:pt>
    <dgm:pt modelId="{F26F190F-C0E0-4B85-BF0B-032F5C84FDBD}" type="sibTrans" cxnId="{B3B824AF-C48C-4B14-A894-C8AA4D5D8CE9}">
      <dgm:prSet/>
      <dgm:spPr/>
      <dgm:t>
        <a:bodyPr/>
        <a:lstStyle/>
        <a:p>
          <a:endParaRPr lang="en-US"/>
        </a:p>
      </dgm:t>
    </dgm:pt>
    <dgm:pt modelId="{E5E3E825-5A1F-4F26-BCA3-C2CDC08E49FF}">
      <dgm:prSet/>
      <dgm:spPr/>
      <dgm:t>
        <a:bodyPr/>
        <a:lstStyle/>
        <a:p>
          <a:pPr>
            <a:lnSpc>
              <a:spcPct val="100000"/>
            </a:lnSpc>
          </a:pPr>
          <a:r>
            <a:rPr lang="en-GB"/>
            <a:t>It does not mean the film automatically becomes unusable after this date</a:t>
          </a:r>
          <a:endParaRPr lang="en-US"/>
        </a:p>
      </dgm:t>
    </dgm:pt>
    <dgm:pt modelId="{D1D1F1A3-109A-4281-9549-6907BFA13743}" type="parTrans" cxnId="{604B5058-87BD-489D-AC44-683913F9CAB0}">
      <dgm:prSet/>
      <dgm:spPr/>
      <dgm:t>
        <a:bodyPr/>
        <a:lstStyle/>
        <a:p>
          <a:endParaRPr lang="en-US"/>
        </a:p>
      </dgm:t>
    </dgm:pt>
    <dgm:pt modelId="{D024531E-D31F-4E34-B0C2-C8AAD5781D9C}" type="sibTrans" cxnId="{604B5058-87BD-489D-AC44-683913F9CAB0}">
      <dgm:prSet/>
      <dgm:spPr/>
      <dgm:t>
        <a:bodyPr/>
        <a:lstStyle/>
        <a:p>
          <a:endParaRPr lang="en-US"/>
        </a:p>
      </dgm:t>
    </dgm:pt>
    <dgm:pt modelId="{4F6D9A46-A099-4B4F-9BA9-1B155043CD09}">
      <dgm:prSet/>
      <dgm:spPr/>
      <dgm:t>
        <a:bodyPr/>
        <a:lstStyle/>
        <a:p>
          <a:pPr>
            <a:lnSpc>
              <a:spcPct val="100000"/>
            </a:lnSpc>
          </a:pPr>
          <a:r>
            <a:rPr lang="en-GB"/>
            <a:t>Storage conditions have an effect on the deterioration rate.</a:t>
          </a:r>
          <a:endParaRPr lang="en-US"/>
        </a:p>
      </dgm:t>
    </dgm:pt>
    <dgm:pt modelId="{35431054-CB3F-4C5A-928B-FBBEFCDEF248}" type="parTrans" cxnId="{0A3013DB-2E70-40B8-A05A-EDCD38632831}">
      <dgm:prSet/>
      <dgm:spPr/>
      <dgm:t>
        <a:bodyPr/>
        <a:lstStyle/>
        <a:p>
          <a:endParaRPr lang="en-US"/>
        </a:p>
      </dgm:t>
    </dgm:pt>
    <dgm:pt modelId="{3AC3BB18-5313-4A66-BC46-839ED5D19FEE}" type="sibTrans" cxnId="{0A3013DB-2E70-40B8-A05A-EDCD38632831}">
      <dgm:prSet/>
      <dgm:spPr/>
      <dgm:t>
        <a:bodyPr/>
        <a:lstStyle/>
        <a:p>
          <a:endParaRPr lang="en-US"/>
        </a:p>
      </dgm:t>
    </dgm:pt>
    <dgm:pt modelId="{ECFC1AD4-57A4-4CEA-82A1-FC461242E234}" type="pres">
      <dgm:prSet presAssocID="{ABF01109-C461-4DBC-B2F4-36ABF9F94367}" presName="root" presStyleCnt="0">
        <dgm:presLayoutVars>
          <dgm:dir/>
          <dgm:resizeHandles val="exact"/>
        </dgm:presLayoutVars>
      </dgm:prSet>
      <dgm:spPr/>
    </dgm:pt>
    <dgm:pt modelId="{8BAE6A43-7A90-4424-94A3-A009396BDAEB}" type="pres">
      <dgm:prSet presAssocID="{84879C6E-46C2-40BE-A034-8FAD5101330C}" presName="compNode" presStyleCnt="0"/>
      <dgm:spPr/>
    </dgm:pt>
    <dgm:pt modelId="{44ED2029-3236-4570-B3F5-CCF78F27BF59}" type="pres">
      <dgm:prSet presAssocID="{84879C6E-46C2-40BE-A034-8FAD5101330C}" presName="bgRect" presStyleLbl="bgShp" presStyleIdx="0" presStyleCnt="4"/>
      <dgm:spPr/>
    </dgm:pt>
    <dgm:pt modelId="{F333D55F-52F8-4B05-8372-ABF619027545}" type="pres">
      <dgm:prSet presAssocID="{84879C6E-46C2-40BE-A034-8FAD5101330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ideo camera"/>
        </a:ext>
      </dgm:extLst>
    </dgm:pt>
    <dgm:pt modelId="{05110A82-F5AE-4FD0-B4D4-53EDE3537FAD}" type="pres">
      <dgm:prSet presAssocID="{84879C6E-46C2-40BE-A034-8FAD5101330C}" presName="spaceRect" presStyleCnt="0"/>
      <dgm:spPr/>
    </dgm:pt>
    <dgm:pt modelId="{4073438B-DD37-4A03-A0C3-897FBCA1279E}" type="pres">
      <dgm:prSet presAssocID="{84879C6E-46C2-40BE-A034-8FAD5101330C}" presName="parTx" presStyleLbl="revTx" presStyleIdx="0" presStyleCnt="4">
        <dgm:presLayoutVars>
          <dgm:chMax val="0"/>
          <dgm:chPref val="0"/>
        </dgm:presLayoutVars>
      </dgm:prSet>
      <dgm:spPr/>
    </dgm:pt>
    <dgm:pt modelId="{3A5B32D6-A8A0-4C50-A08A-A15D23574B70}" type="pres">
      <dgm:prSet presAssocID="{0CDBC738-B853-48C7-94AC-CB6E58DA2BA6}" presName="sibTrans" presStyleCnt="0"/>
      <dgm:spPr/>
    </dgm:pt>
    <dgm:pt modelId="{35F55E8B-1E50-4DFB-9FB8-5AF3564105F6}" type="pres">
      <dgm:prSet presAssocID="{95CFBBA5-83D5-4418-B159-95025EBFF975}" presName="compNode" presStyleCnt="0"/>
      <dgm:spPr/>
    </dgm:pt>
    <dgm:pt modelId="{D36C0A65-B2D4-486E-B019-D2ADBFBDEAF7}" type="pres">
      <dgm:prSet presAssocID="{95CFBBA5-83D5-4418-B159-95025EBFF975}" presName="bgRect" presStyleLbl="bgShp" presStyleIdx="1" presStyleCnt="4"/>
      <dgm:spPr/>
    </dgm:pt>
    <dgm:pt modelId="{B3F71359-0F42-4ECB-86F2-258B0B774E01}" type="pres">
      <dgm:prSet presAssocID="{95CFBBA5-83D5-4418-B159-95025EBFF97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List"/>
        </a:ext>
      </dgm:extLst>
    </dgm:pt>
    <dgm:pt modelId="{382086FC-DC10-4CEC-8B30-5E23110E949F}" type="pres">
      <dgm:prSet presAssocID="{95CFBBA5-83D5-4418-B159-95025EBFF975}" presName="spaceRect" presStyleCnt="0"/>
      <dgm:spPr/>
    </dgm:pt>
    <dgm:pt modelId="{EE3F4337-3E50-45B7-96FB-2C8293D9634C}" type="pres">
      <dgm:prSet presAssocID="{95CFBBA5-83D5-4418-B159-95025EBFF975}" presName="parTx" presStyleLbl="revTx" presStyleIdx="1" presStyleCnt="4">
        <dgm:presLayoutVars>
          <dgm:chMax val="0"/>
          <dgm:chPref val="0"/>
        </dgm:presLayoutVars>
      </dgm:prSet>
      <dgm:spPr/>
    </dgm:pt>
    <dgm:pt modelId="{6AC7AEB9-B3F5-45F3-BE00-D9A065BFF9B5}" type="pres">
      <dgm:prSet presAssocID="{F26F190F-C0E0-4B85-BF0B-032F5C84FDBD}" presName="sibTrans" presStyleCnt="0"/>
      <dgm:spPr/>
    </dgm:pt>
    <dgm:pt modelId="{B1FBA7E6-FD3A-4F0D-A547-F73E0B6EBC85}" type="pres">
      <dgm:prSet presAssocID="{E5E3E825-5A1F-4F26-BCA3-C2CDC08E49FF}" presName="compNode" presStyleCnt="0"/>
      <dgm:spPr/>
    </dgm:pt>
    <dgm:pt modelId="{454AC5C2-07A5-4368-AAF0-CCF9514386FF}" type="pres">
      <dgm:prSet presAssocID="{E5E3E825-5A1F-4F26-BCA3-C2CDC08E49FF}" presName="bgRect" presStyleLbl="bgShp" presStyleIdx="2" presStyleCnt="4"/>
      <dgm:spPr/>
    </dgm:pt>
    <dgm:pt modelId="{BEB6E9B7-9075-494A-8FF7-34EE6EDFEE9A}" type="pres">
      <dgm:prSet presAssocID="{E5E3E825-5A1F-4F26-BCA3-C2CDC08E49F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amera"/>
        </a:ext>
      </dgm:extLst>
    </dgm:pt>
    <dgm:pt modelId="{7F11A40F-A4D2-48C5-A2D2-FA1A2A886616}" type="pres">
      <dgm:prSet presAssocID="{E5E3E825-5A1F-4F26-BCA3-C2CDC08E49FF}" presName="spaceRect" presStyleCnt="0"/>
      <dgm:spPr/>
    </dgm:pt>
    <dgm:pt modelId="{34259A52-CBE2-4D69-8218-3E8F4C330207}" type="pres">
      <dgm:prSet presAssocID="{E5E3E825-5A1F-4F26-BCA3-C2CDC08E49FF}" presName="parTx" presStyleLbl="revTx" presStyleIdx="2" presStyleCnt="4">
        <dgm:presLayoutVars>
          <dgm:chMax val="0"/>
          <dgm:chPref val="0"/>
        </dgm:presLayoutVars>
      </dgm:prSet>
      <dgm:spPr/>
    </dgm:pt>
    <dgm:pt modelId="{477EA828-30DE-40E1-BBBB-BED05E1EFB20}" type="pres">
      <dgm:prSet presAssocID="{D024531E-D31F-4E34-B0C2-C8AAD5781D9C}" presName="sibTrans" presStyleCnt="0"/>
      <dgm:spPr/>
    </dgm:pt>
    <dgm:pt modelId="{3CB59791-4331-4CB4-A61F-2CE2800A877C}" type="pres">
      <dgm:prSet presAssocID="{4F6D9A46-A099-4B4F-9BA9-1B155043CD09}" presName="compNode" presStyleCnt="0"/>
      <dgm:spPr/>
    </dgm:pt>
    <dgm:pt modelId="{88B3C457-FC8E-4F10-BCB5-CCBD888482DB}" type="pres">
      <dgm:prSet presAssocID="{4F6D9A46-A099-4B4F-9BA9-1B155043CD09}" presName="bgRect" presStyleLbl="bgShp" presStyleIdx="3" presStyleCnt="4"/>
      <dgm:spPr/>
    </dgm:pt>
    <dgm:pt modelId="{222D2F40-DAFC-410B-86DE-886352DFB41D}" type="pres">
      <dgm:prSet presAssocID="{4F6D9A46-A099-4B4F-9BA9-1B155043CD0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hermometer"/>
        </a:ext>
      </dgm:extLst>
    </dgm:pt>
    <dgm:pt modelId="{493056FD-DDBA-4980-89EB-B25BE18E77CB}" type="pres">
      <dgm:prSet presAssocID="{4F6D9A46-A099-4B4F-9BA9-1B155043CD09}" presName="spaceRect" presStyleCnt="0"/>
      <dgm:spPr/>
    </dgm:pt>
    <dgm:pt modelId="{5155D2EF-C345-489E-9DB9-6ABE17328451}" type="pres">
      <dgm:prSet presAssocID="{4F6D9A46-A099-4B4F-9BA9-1B155043CD09}" presName="parTx" presStyleLbl="revTx" presStyleIdx="3" presStyleCnt="4">
        <dgm:presLayoutVars>
          <dgm:chMax val="0"/>
          <dgm:chPref val="0"/>
        </dgm:presLayoutVars>
      </dgm:prSet>
      <dgm:spPr/>
    </dgm:pt>
  </dgm:ptLst>
  <dgm:cxnLst>
    <dgm:cxn modelId="{9D5D4400-5624-4544-AB87-FE179E7D8175}" srcId="{ABF01109-C461-4DBC-B2F4-36ABF9F94367}" destId="{84879C6E-46C2-40BE-A034-8FAD5101330C}" srcOrd="0" destOrd="0" parTransId="{4741B245-6C28-47D4-9502-24123FA7F7F2}" sibTransId="{0CDBC738-B853-48C7-94AC-CB6E58DA2BA6}"/>
    <dgm:cxn modelId="{143E4213-AF43-420E-BE17-60C98579FA0F}" type="presOf" srcId="{84879C6E-46C2-40BE-A034-8FAD5101330C}" destId="{4073438B-DD37-4A03-A0C3-897FBCA1279E}" srcOrd="0" destOrd="0" presId="urn:microsoft.com/office/officeart/2018/2/layout/IconVerticalSolidList"/>
    <dgm:cxn modelId="{51EBA22A-2302-4A8B-9160-BE7C3516DAAB}" type="presOf" srcId="{E5E3E825-5A1F-4F26-BCA3-C2CDC08E49FF}" destId="{34259A52-CBE2-4D69-8218-3E8F4C330207}" srcOrd="0" destOrd="0" presId="urn:microsoft.com/office/officeart/2018/2/layout/IconVerticalSolidList"/>
    <dgm:cxn modelId="{8A08FA75-D719-43F7-B33D-DCF813F735AB}" type="presOf" srcId="{95CFBBA5-83D5-4418-B159-95025EBFF975}" destId="{EE3F4337-3E50-45B7-96FB-2C8293D9634C}" srcOrd="0" destOrd="0" presId="urn:microsoft.com/office/officeart/2018/2/layout/IconVerticalSolidList"/>
    <dgm:cxn modelId="{604B5058-87BD-489D-AC44-683913F9CAB0}" srcId="{ABF01109-C461-4DBC-B2F4-36ABF9F94367}" destId="{E5E3E825-5A1F-4F26-BCA3-C2CDC08E49FF}" srcOrd="2" destOrd="0" parTransId="{D1D1F1A3-109A-4281-9549-6907BFA13743}" sibTransId="{D024531E-D31F-4E34-B0C2-C8AAD5781D9C}"/>
    <dgm:cxn modelId="{B3B824AF-C48C-4B14-A894-C8AA4D5D8CE9}" srcId="{ABF01109-C461-4DBC-B2F4-36ABF9F94367}" destId="{95CFBBA5-83D5-4418-B159-95025EBFF975}" srcOrd="1" destOrd="0" parTransId="{D64F093C-4079-4BE0-AE67-2FE53A46A2A3}" sibTransId="{F26F190F-C0E0-4B85-BF0B-032F5C84FDBD}"/>
    <dgm:cxn modelId="{3C6FABB7-8BF3-4215-93B6-CF9C0BA4FB0D}" type="presOf" srcId="{4F6D9A46-A099-4B4F-9BA9-1B155043CD09}" destId="{5155D2EF-C345-489E-9DB9-6ABE17328451}" srcOrd="0" destOrd="0" presId="urn:microsoft.com/office/officeart/2018/2/layout/IconVerticalSolidList"/>
    <dgm:cxn modelId="{1ACFBCCB-B8EC-4224-800F-D87BB68CDA3B}" type="presOf" srcId="{ABF01109-C461-4DBC-B2F4-36ABF9F94367}" destId="{ECFC1AD4-57A4-4CEA-82A1-FC461242E234}" srcOrd="0" destOrd="0" presId="urn:microsoft.com/office/officeart/2018/2/layout/IconVerticalSolidList"/>
    <dgm:cxn modelId="{0A3013DB-2E70-40B8-A05A-EDCD38632831}" srcId="{ABF01109-C461-4DBC-B2F4-36ABF9F94367}" destId="{4F6D9A46-A099-4B4F-9BA9-1B155043CD09}" srcOrd="3" destOrd="0" parTransId="{35431054-CB3F-4C5A-928B-FBBEFCDEF248}" sibTransId="{3AC3BB18-5313-4A66-BC46-839ED5D19FEE}"/>
    <dgm:cxn modelId="{BA1DA8E9-9FEA-48A1-965F-A0D15E331F85}" type="presParOf" srcId="{ECFC1AD4-57A4-4CEA-82A1-FC461242E234}" destId="{8BAE6A43-7A90-4424-94A3-A009396BDAEB}" srcOrd="0" destOrd="0" presId="urn:microsoft.com/office/officeart/2018/2/layout/IconVerticalSolidList"/>
    <dgm:cxn modelId="{076AE1F2-6BC6-42F6-A77A-62FA67CED6E7}" type="presParOf" srcId="{8BAE6A43-7A90-4424-94A3-A009396BDAEB}" destId="{44ED2029-3236-4570-B3F5-CCF78F27BF59}" srcOrd="0" destOrd="0" presId="urn:microsoft.com/office/officeart/2018/2/layout/IconVerticalSolidList"/>
    <dgm:cxn modelId="{FF7EB2FE-CF21-4B26-A19A-07025202C662}" type="presParOf" srcId="{8BAE6A43-7A90-4424-94A3-A009396BDAEB}" destId="{F333D55F-52F8-4B05-8372-ABF619027545}" srcOrd="1" destOrd="0" presId="urn:microsoft.com/office/officeart/2018/2/layout/IconVerticalSolidList"/>
    <dgm:cxn modelId="{525CE756-63AC-4A78-81A0-1F5A2907B37A}" type="presParOf" srcId="{8BAE6A43-7A90-4424-94A3-A009396BDAEB}" destId="{05110A82-F5AE-4FD0-B4D4-53EDE3537FAD}" srcOrd="2" destOrd="0" presId="urn:microsoft.com/office/officeart/2018/2/layout/IconVerticalSolidList"/>
    <dgm:cxn modelId="{E1C11281-E574-414E-A80A-0A43855AF141}" type="presParOf" srcId="{8BAE6A43-7A90-4424-94A3-A009396BDAEB}" destId="{4073438B-DD37-4A03-A0C3-897FBCA1279E}" srcOrd="3" destOrd="0" presId="urn:microsoft.com/office/officeart/2018/2/layout/IconVerticalSolidList"/>
    <dgm:cxn modelId="{A538AB8B-619E-4185-9DCF-28164A93AD58}" type="presParOf" srcId="{ECFC1AD4-57A4-4CEA-82A1-FC461242E234}" destId="{3A5B32D6-A8A0-4C50-A08A-A15D23574B70}" srcOrd="1" destOrd="0" presId="urn:microsoft.com/office/officeart/2018/2/layout/IconVerticalSolidList"/>
    <dgm:cxn modelId="{29913B50-480C-4A9C-B4E7-5913F95D3BD0}" type="presParOf" srcId="{ECFC1AD4-57A4-4CEA-82A1-FC461242E234}" destId="{35F55E8B-1E50-4DFB-9FB8-5AF3564105F6}" srcOrd="2" destOrd="0" presId="urn:microsoft.com/office/officeart/2018/2/layout/IconVerticalSolidList"/>
    <dgm:cxn modelId="{6F56FC54-EC41-4C3B-97F6-ABC5B2191F30}" type="presParOf" srcId="{35F55E8B-1E50-4DFB-9FB8-5AF3564105F6}" destId="{D36C0A65-B2D4-486E-B019-D2ADBFBDEAF7}" srcOrd="0" destOrd="0" presId="urn:microsoft.com/office/officeart/2018/2/layout/IconVerticalSolidList"/>
    <dgm:cxn modelId="{D16FA1CE-89BD-4065-B274-380EF8DF5895}" type="presParOf" srcId="{35F55E8B-1E50-4DFB-9FB8-5AF3564105F6}" destId="{B3F71359-0F42-4ECB-86F2-258B0B774E01}" srcOrd="1" destOrd="0" presId="urn:microsoft.com/office/officeart/2018/2/layout/IconVerticalSolidList"/>
    <dgm:cxn modelId="{5D4638DA-5CC2-4D8A-9568-2CA5BB1F6818}" type="presParOf" srcId="{35F55E8B-1E50-4DFB-9FB8-5AF3564105F6}" destId="{382086FC-DC10-4CEC-8B30-5E23110E949F}" srcOrd="2" destOrd="0" presId="urn:microsoft.com/office/officeart/2018/2/layout/IconVerticalSolidList"/>
    <dgm:cxn modelId="{1927B9AD-AC0D-4C11-AE8E-08A2A378C1E8}" type="presParOf" srcId="{35F55E8B-1E50-4DFB-9FB8-5AF3564105F6}" destId="{EE3F4337-3E50-45B7-96FB-2C8293D9634C}" srcOrd="3" destOrd="0" presId="urn:microsoft.com/office/officeart/2018/2/layout/IconVerticalSolidList"/>
    <dgm:cxn modelId="{C992F33C-07C5-4A50-9637-F709401BEA60}" type="presParOf" srcId="{ECFC1AD4-57A4-4CEA-82A1-FC461242E234}" destId="{6AC7AEB9-B3F5-45F3-BE00-D9A065BFF9B5}" srcOrd="3" destOrd="0" presId="urn:microsoft.com/office/officeart/2018/2/layout/IconVerticalSolidList"/>
    <dgm:cxn modelId="{55C30EBB-1F14-4C33-B143-1961F5C3FB39}" type="presParOf" srcId="{ECFC1AD4-57A4-4CEA-82A1-FC461242E234}" destId="{B1FBA7E6-FD3A-4F0D-A547-F73E0B6EBC85}" srcOrd="4" destOrd="0" presId="urn:microsoft.com/office/officeart/2018/2/layout/IconVerticalSolidList"/>
    <dgm:cxn modelId="{967D84AD-B62D-4405-A22C-796F03157D69}" type="presParOf" srcId="{B1FBA7E6-FD3A-4F0D-A547-F73E0B6EBC85}" destId="{454AC5C2-07A5-4368-AAF0-CCF9514386FF}" srcOrd="0" destOrd="0" presId="urn:microsoft.com/office/officeart/2018/2/layout/IconVerticalSolidList"/>
    <dgm:cxn modelId="{E20885F7-DA0A-4A00-B0A0-D8C3F5247067}" type="presParOf" srcId="{B1FBA7E6-FD3A-4F0D-A547-F73E0B6EBC85}" destId="{BEB6E9B7-9075-494A-8FF7-34EE6EDFEE9A}" srcOrd="1" destOrd="0" presId="urn:microsoft.com/office/officeart/2018/2/layout/IconVerticalSolidList"/>
    <dgm:cxn modelId="{38A3990D-D5F9-4E4E-B736-54862660C585}" type="presParOf" srcId="{B1FBA7E6-FD3A-4F0D-A547-F73E0B6EBC85}" destId="{7F11A40F-A4D2-48C5-A2D2-FA1A2A886616}" srcOrd="2" destOrd="0" presId="urn:microsoft.com/office/officeart/2018/2/layout/IconVerticalSolidList"/>
    <dgm:cxn modelId="{18A7CABC-4CD0-4169-B0C0-9866C356A217}" type="presParOf" srcId="{B1FBA7E6-FD3A-4F0D-A547-F73E0B6EBC85}" destId="{34259A52-CBE2-4D69-8218-3E8F4C330207}" srcOrd="3" destOrd="0" presId="urn:microsoft.com/office/officeart/2018/2/layout/IconVerticalSolidList"/>
    <dgm:cxn modelId="{58A38AF5-972B-4018-88A5-0B82D20A006A}" type="presParOf" srcId="{ECFC1AD4-57A4-4CEA-82A1-FC461242E234}" destId="{477EA828-30DE-40E1-BBBB-BED05E1EFB20}" srcOrd="5" destOrd="0" presId="urn:microsoft.com/office/officeart/2018/2/layout/IconVerticalSolidList"/>
    <dgm:cxn modelId="{4BBA0C2D-24D3-4A5F-90A5-18F7933F8A91}" type="presParOf" srcId="{ECFC1AD4-57A4-4CEA-82A1-FC461242E234}" destId="{3CB59791-4331-4CB4-A61F-2CE2800A877C}" srcOrd="6" destOrd="0" presId="urn:microsoft.com/office/officeart/2018/2/layout/IconVerticalSolidList"/>
    <dgm:cxn modelId="{76B23A6C-A439-4D6B-9086-FD3907213089}" type="presParOf" srcId="{3CB59791-4331-4CB4-A61F-2CE2800A877C}" destId="{88B3C457-FC8E-4F10-BCB5-CCBD888482DB}" srcOrd="0" destOrd="0" presId="urn:microsoft.com/office/officeart/2018/2/layout/IconVerticalSolidList"/>
    <dgm:cxn modelId="{33715F1B-5D79-4A97-B657-554516C721C3}" type="presParOf" srcId="{3CB59791-4331-4CB4-A61F-2CE2800A877C}" destId="{222D2F40-DAFC-410B-86DE-886352DFB41D}" srcOrd="1" destOrd="0" presId="urn:microsoft.com/office/officeart/2018/2/layout/IconVerticalSolidList"/>
    <dgm:cxn modelId="{09BB1FF3-17FE-44E9-9509-76A6A1067E71}" type="presParOf" srcId="{3CB59791-4331-4CB4-A61F-2CE2800A877C}" destId="{493056FD-DDBA-4980-89EB-B25BE18E77CB}" srcOrd="2" destOrd="0" presId="urn:microsoft.com/office/officeart/2018/2/layout/IconVerticalSolidList"/>
    <dgm:cxn modelId="{1FE69463-2802-473F-9155-FB91A87E6F62}" type="presParOf" srcId="{3CB59791-4331-4CB4-A61F-2CE2800A877C}" destId="{5155D2EF-C345-489E-9DB9-6ABE1732845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F5DB77-A534-498B-96E5-157707C8676E}" type="doc">
      <dgm:prSet loTypeId="urn:microsoft.com/office/officeart/2005/8/layout/matrix3" loCatId="matrix" qsTypeId="urn:microsoft.com/office/officeart/2005/8/quickstyle/simple1" qsCatId="simple" csTypeId="urn:microsoft.com/office/officeart/2005/8/colors/colorful5" csCatId="colorful"/>
      <dgm:spPr/>
      <dgm:t>
        <a:bodyPr/>
        <a:lstStyle/>
        <a:p>
          <a:endParaRPr lang="en-US"/>
        </a:p>
      </dgm:t>
    </dgm:pt>
    <dgm:pt modelId="{27ED59FC-0C49-4277-82BD-C48342103CEF}">
      <dgm:prSet/>
      <dgm:spPr/>
      <dgm:t>
        <a:bodyPr/>
        <a:lstStyle/>
        <a:p>
          <a:r>
            <a:rPr lang="en-GB"/>
            <a:t>In a refrigerator in cool, dry conditions</a:t>
          </a:r>
          <a:endParaRPr lang="en-US"/>
        </a:p>
      </dgm:t>
    </dgm:pt>
    <dgm:pt modelId="{F2608641-939D-4E9B-BC62-1B7F3FC43D91}" type="parTrans" cxnId="{85948D28-6313-4637-9898-466BB3CE8D18}">
      <dgm:prSet/>
      <dgm:spPr/>
      <dgm:t>
        <a:bodyPr/>
        <a:lstStyle/>
        <a:p>
          <a:endParaRPr lang="en-US"/>
        </a:p>
      </dgm:t>
    </dgm:pt>
    <dgm:pt modelId="{487A4EEB-1A94-431B-BE32-6FFDC26F514C}" type="sibTrans" cxnId="{85948D28-6313-4637-9898-466BB3CE8D18}">
      <dgm:prSet/>
      <dgm:spPr/>
      <dgm:t>
        <a:bodyPr/>
        <a:lstStyle/>
        <a:p>
          <a:endParaRPr lang="en-US"/>
        </a:p>
      </dgm:t>
    </dgm:pt>
    <dgm:pt modelId="{2E2CF38A-4617-461F-AFE0-273C4E7A1C44}">
      <dgm:prSet/>
      <dgm:spPr/>
      <dgm:t>
        <a:bodyPr/>
        <a:lstStyle/>
        <a:p>
          <a:r>
            <a:rPr lang="en-GB"/>
            <a:t>Away from all sources of ionizing radiation </a:t>
          </a:r>
          <a:endParaRPr lang="en-US"/>
        </a:p>
      </dgm:t>
    </dgm:pt>
    <dgm:pt modelId="{F255B708-211E-4B02-98AB-F0B856935CDD}" type="parTrans" cxnId="{7B12B2D7-1FDB-4FE0-A6E0-1B3B22D31178}">
      <dgm:prSet/>
      <dgm:spPr/>
      <dgm:t>
        <a:bodyPr/>
        <a:lstStyle/>
        <a:p>
          <a:endParaRPr lang="en-US"/>
        </a:p>
      </dgm:t>
    </dgm:pt>
    <dgm:pt modelId="{C3C4D314-68E5-4D66-96EF-7E267F3CED6A}" type="sibTrans" cxnId="{7B12B2D7-1FDB-4FE0-A6E0-1B3B22D31178}">
      <dgm:prSet/>
      <dgm:spPr/>
      <dgm:t>
        <a:bodyPr/>
        <a:lstStyle/>
        <a:p>
          <a:endParaRPr lang="en-US"/>
        </a:p>
      </dgm:t>
    </dgm:pt>
    <dgm:pt modelId="{B858B065-66A6-441E-8C3C-3789DA94E86C}">
      <dgm:prSet/>
      <dgm:spPr/>
      <dgm:t>
        <a:bodyPr/>
        <a:lstStyle/>
        <a:p>
          <a:r>
            <a:rPr lang="en-GB"/>
            <a:t>Away from chemical fumes including mercury and mercury containing compounds </a:t>
          </a:r>
          <a:endParaRPr lang="en-US"/>
        </a:p>
      </dgm:t>
    </dgm:pt>
    <dgm:pt modelId="{17C9AD86-EDAA-4076-9589-F47361C11659}" type="parTrans" cxnId="{67B71114-AA5F-4F59-8AF0-9F1CC5FFA22E}">
      <dgm:prSet/>
      <dgm:spPr/>
      <dgm:t>
        <a:bodyPr/>
        <a:lstStyle/>
        <a:p>
          <a:endParaRPr lang="en-US"/>
        </a:p>
      </dgm:t>
    </dgm:pt>
    <dgm:pt modelId="{B3C95E1E-978F-459C-AE92-B5EEF65B77F2}" type="sibTrans" cxnId="{67B71114-AA5F-4F59-8AF0-9F1CC5FFA22E}">
      <dgm:prSet/>
      <dgm:spPr/>
      <dgm:t>
        <a:bodyPr/>
        <a:lstStyle/>
        <a:p>
          <a:endParaRPr lang="en-US"/>
        </a:p>
      </dgm:t>
    </dgm:pt>
    <dgm:pt modelId="{0F2CC290-AA33-46C6-B14A-507872CFD3B5}">
      <dgm:prSet/>
      <dgm:spPr/>
      <dgm:t>
        <a:bodyPr/>
        <a:lstStyle/>
        <a:p>
          <a:r>
            <a:rPr lang="en-GB"/>
            <a:t>With boxes placed on their edge to prevent pressure artefects</a:t>
          </a:r>
          <a:endParaRPr lang="en-US"/>
        </a:p>
      </dgm:t>
    </dgm:pt>
    <dgm:pt modelId="{793CDBA3-B50F-4D1D-98AB-09488ED8DF65}" type="parTrans" cxnId="{30013832-DC64-43AD-8757-DC415F57997F}">
      <dgm:prSet/>
      <dgm:spPr/>
      <dgm:t>
        <a:bodyPr/>
        <a:lstStyle/>
        <a:p>
          <a:endParaRPr lang="en-US"/>
        </a:p>
      </dgm:t>
    </dgm:pt>
    <dgm:pt modelId="{15D5D15C-A748-46E4-B12B-C9B314B2FB61}" type="sibTrans" cxnId="{30013832-DC64-43AD-8757-DC415F57997F}">
      <dgm:prSet/>
      <dgm:spPr/>
      <dgm:t>
        <a:bodyPr/>
        <a:lstStyle/>
        <a:p>
          <a:endParaRPr lang="en-US"/>
        </a:p>
      </dgm:t>
    </dgm:pt>
    <dgm:pt modelId="{049F275A-099B-486D-BFFB-F4E56FD2FF4F}" type="pres">
      <dgm:prSet presAssocID="{38F5DB77-A534-498B-96E5-157707C8676E}" presName="matrix" presStyleCnt="0">
        <dgm:presLayoutVars>
          <dgm:chMax val="1"/>
          <dgm:dir/>
          <dgm:resizeHandles val="exact"/>
        </dgm:presLayoutVars>
      </dgm:prSet>
      <dgm:spPr/>
    </dgm:pt>
    <dgm:pt modelId="{C47F5DB2-07CD-4AF5-A4AC-2E60D1D3B498}" type="pres">
      <dgm:prSet presAssocID="{38F5DB77-A534-498B-96E5-157707C8676E}" presName="diamond" presStyleLbl="bgShp" presStyleIdx="0" presStyleCnt="1"/>
      <dgm:spPr/>
    </dgm:pt>
    <dgm:pt modelId="{26473546-AF42-407B-A16A-29CB86664AC0}" type="pres">
      <dgm:prSet presAssocID="{38F5DB77-A534-498B-96E5-157707C8676E}" presName="quad1" presStyleLbl="node1" presStyleIdx="0" presStyleCnt="4">
        <dgm:presLayoutVars>
          <dgm:chMax val="0"/>
          <dgm:chPref val="0"/>
          <dgm:bulletEnabled val="1"/>
        </dgm:presLayoutVars>
      </dgm:prSet>
      <dgm:spPr/>
    </dgm:pt>
    <dgm:pt modelId="{BDB3C858-2368-4862-B827-E0FAB1CA57CC}" type="pres">
      <dgm:prSet presAssocID="{38F5DB77-A534-498B-96E5-157707C8676E}" presName="quad2" presStyleLbl="node1" presStyleIdx="1" presStyleCnt="4">
        <dgm:presLayoutVars>
          <dgm:chMax val="0"/>
          <dgm:chPref val="0"/>
          <dgm:bulletEnabled val="1"/>
        </dgm:presLayoutVars>
      </dgm:prSet>
      <dgm:spPr/>
    </dgm:pt>
    <dgm:pt modelId="{1FAF3E81-DBEC-4159-AD55-152C2D0A792F}" type="pres">
      <dgm:prSet presAssocID="{38F5DB77-A534-498B-96E5-157707C8676E}" presName="quad3" presStyleLbl="node1" presStyleIdx="2" presStyleCnt="4">
        <dgm:presLayoutVars>
          <dgm:chMax val="0"/>
          <dgm:chPref val="0"/>
          <dgm:bulletEnabled val="1"/>
        </dgm:presLayoutVars>
      </dgm:prSet>
      <dgm:spPr/>
    </dgm:pt>
    <dgm:pt modelId="{17C6C77B-E786-44CA-9C74-BCACF86CE4A1}" type="pres">
      <dgm:prSet presAssocID="{38F5DB77-A534-498B-96E5-157707C8676E}" presName="quad4" presStyleLbl="node1" presStyleIdx="3" presStyleCnt="4">
        <dgm:presLayoutVars>
          <dgm:chMax val="0"/>
          <dgm:chPref val="0"/>
          <dgm:bulletEnabled val="1"/>
        </dgm:presLayoutVars>
      </dgm:prSet>
      <dgm:spPr/>
    </dgm:pt>
  </dgm:ptLst>
  <dgm:cxnLst>
    <dgm:cxn modelId="{67B71114-AA5F-4F59-8AF0-9F1CC5FFA22E}" srcId="{38F5DB77-A534-498B-96E5-157707C8676E}" destId="{B858B065-66A6-441E-8C3C-3789DA94E86C}" srcOrd="2" destOrd="0" parTransId="{17C9AD86-EDAA-4076-9589-F47361C11659}" sibTransId="{B3C95E1E-978F-459C-AE92-B5EEF65B77F2}"/>
    <dgm:cxn modelId="{C61AC61A-A42E-4F9A-9247-9C7348459AF1}" type="presOf" srcId="{27ED59FC-0C49-4277-82BD-C48342103CEF}" destId="{26473546-AF42-407B-A16A-29CB86664AC0}" srcOrd="0" destOrd="0" presId="urn:microsoft.com/office/officeart/2005/8/layout/matrix3"/>
    <dgm:cxn modelId="{85948D28-6313-4637-9898-466BB3CE8D18}" srcId="{38F5DB77-A534-498B-96E5-157707C8676E}" destId="{27ED59FC-0C49-4277-82BD-C48342103CEF}" srcOrd="0" destOrd="0" parTransId="{F2608641-939D-4E9B-BC62-1B7F3FC43D91}" sibTransId="{487A4EEB-1A94-431B-BE32-6FFDC26F514C}"/>
    <dgm:cxn modelId="{30013832-DC64-43AD-8757-DC415F57997F}" srcId="{38F5DB77-A534-498B-96E5-157707C8676E}" destId="{0F2CC290-AA33-46C6-B14A-507872CFD3B5}" srcOrd="3" destOrd="0" parTransId="{793CDBA3-B50F-4D1D-98AB-09488ED8DF65}" sibTransId="{15D5D15C-A748-46E4-B12B-C9B314B2FB61}"/>
    <dgm:cxn modelId="{165211C2-F340-4868-834C-6ABFEAC05E4B}" type="presOf" srcId="{38F5DB77-A534-498B-96E5-157707C8676E}" destId="{049F275A-099B-486D-BFFB-F4E56FD2FF4F}" srcOrd="0" destOrd="0" presId="urn:microsoft.com/office/officeart/2005/8/layout/matrix3"/>
    <dgm:cxn modelId="{7B12B2D7-1FDB-4FE0-A6E0-1B3B22D31178}" srcId="{38F5DB77-A534-498B-96E5-157707C8676E}" destId="{2E2CF38A-4617-461F-AFE0-273C4E7A1C44}" srcOrd="1" destOrd="0" parTransId="{F255B708-211E-4B02-98AB-F0B856935CDD}" sibTransId="{C3C4D314-68E5-4D66-96EF-7E267F3CED6A}"/>
    <dgm:cxn modelId="{8AB8B2F0-A46A-4F7B-A8E5-983A9E42FAEB}" type="presOf" srcId="{2E2CF38A-4617-461F-AFE0-273C4E7A1C44}" destId="{BDB3C858-2368-4862-B827-E0FAB1CA57CC}" srcOrd="0" destOrd="0" presId="urn:microsoft.com/office/officeart/2005/8/layout/matrix3"/>
    <dgm:cxn modelId="{FF7B91F2-B469-43EA-8DCC-E0C10208A617}" type="presOf" srcId="{B858B065-66A6-441E-8C3C-3789DA94E86C}" destId="{1FAF3E81-DBEC-4159-AD55-152C2D0A792F}" srcOrd="0" destOrd="0" presId="urn:microsoft.com/office/officeart/2005/8/layout/matrix3"/>
    <dgm:cxn modelId="{A31EBEFA-F049-4C89-B5EE-B7FB58B9A663}" type="presOf" srcId="{0F2CC290-AA33-46C6-B14A-507872CFD3B5}" destId="{17C6C77B-E786-44CA-9C74-BCACF86CE4A1}" srcOrd="0" destOrd="0" presId="urn:microsoft.com/office/officeart/2005/8/layout/matrix3"/>
    <dgm:cxn modelId="{2C0CDF7F-B822-4F3F-BB34-844C38928168}" type="presParOf" srcId="{049F275A-099B-486D-BFFB-F4E56FD2FF4F}" destId="{C47F5DB2-07CD-4AF5-A4AC-2E60D1D3B498}" srcOrd="0" destOrd="0" presId="urn:microsoft.com/office/officeart/2005/8/layout/matrix3"/>
    <dgm:cxn modelId="{CC1B6046-B8BF-4438-A144-AE4B1B513B47}" type="presParOf" srcId="{049F275A-099B-486D-BFFB-F4E56FD2FF4F}" destId="{26473546-AF42-407B-A16A-29CB86664AC0}" srcOrd="1" destOrd="0" presId="urn:microsoft.com/office/officeart/2005/8/layout/matrix3"/>
    <dgm:cxn modelId="{28E250A8-DDDE-41DB-8FBF-1FF9C5FE4F53}" type="presParOf" srcId="{049F275A-099B-486D-BFFB-F4E56FD2FF4F}" destId="{BDB3C858-2368-4862-B827-E0FAB1CA57CC}" srcOrd="2" destOrd="0" presId="urn:microsoft.com/office/officeart/2005/8/layout/matrix3"/>
    <dgm:cxn modelId="{E00A10FA-5080-49C1-88E1-40E2255CFA29}" type="presParOf" srcId="{049F275A-099B-486D-BFFB-F4E56FD2FF4F}" destId="{1FAF3E81-DBEC-4159-AD55-152C2D0A792F}" srcOrd="3" destOrd="0" presId="urn:microsoft.com/office/officeart/2005/8/layout/matrix3"/>
    <dgm:cxn modelId="{809EE325-E987-4CA1-9D10-5185F19DDF19}" type="presParOf" srcId="{049F275A-099B-486D-BFFB-F4E56FD2FF4F}" destId="{17C6C77B-E786-44CA-9C74-BCACF86CE4A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B7B20F-883B-4DAF-B86C-E25B8E350D9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9FDAA6C-FCBA-4793-B013-3E474868BC01}">
      <dgm:prSet/>
      <dgm:spPr/>
      <dgm:t>
        <a:bodyPr/>
        <a:lstStyle/>
        <a:p>
          <a:r>
            <a:rPr lang="en-GB"/>
            <a:t>Old-style method of dental imaging that uses a physical film packet with light sensitive silver halide crystals to capture an x-ray image.</a:t>
          </a:r>
          <a:endParaRPr lang="en-US"/>
        </a:p>
      </dgm:t>
    </dgm:pt>
    <dgm:pt modelId="{1F8512F9-CD19-4D94-B5B4-44DAA7FF0ADD}" type="parTrans" cxnId="{10977A42-EC72-4D6C-87C3-609C91DB1BB2}">
      <dgm:prSet/>
      <dgm:spPr/>
      <dgm:t>
        <a:bodyPr/>
        <a:lstStyle/>
        <a:p>
          <a:endParaRPr lang="en-US"/>
        </a:p>
      </dgm:t>
    </dgm:pt>
    <dgm:pt modelId="{C2089F46-DC6C-4491-9AA0-830837A9F08E}" type="sibTrans" cxnId="{10977A42-EC72-4D6C-87C3-609C91DB1BB2}">
      <dgm:prSet/>
      <dgm:spPr/>
      <dgm:t>
        <a:bodyPr/>
        <a:lstStyle/>
        <a:p>
          <a:endParaRPr lang="en-US"/>
        </a:p>
      </dgm:t>
    </dgm:pt>
    <dgm:pt modelId="{A6390A60-97A5-4BEB-A893-EE06B95BF25F}">
      <dgm:prSet/>
      <dgm:spPr/>
      <dgm:t>
        <a:bodyPr/>
        <a:lstStyle/>
        <a:p>
          <a:r>
            <a:rPr lang="en-GB"/>
            <a:t>This is then developed using chemicals </a:t>
          </a:r>
          <a:endParaRPr lang="en-US"/>
        </a:p>
      </dgm:t>
    </dgm:pt>
    <dgm:pt modelId="{C575E35E-CD0F-40A8-8A59-BB1A18A79645}" type="parTrans" cxnId="{CA349250-551D-41BA-8F01-A4A1A2C3B1A9}">
      <dgm:prSet/>
      <dgm:spPr/>
      <dgm:t>
        <a:bodyPr/>
        <a:lstStyle/>
        <a:p>
          <a:endParaRPr lang="en-US"/>
        </a:p>
      </dgm:t>
    </dgm:pt>
    <dgm:pt modelId="{EE3F3B80-A13B-446F-AAA3-28DF2DF9E27E}" type="sibTrans" cxnId="{CA349250-551D-41BA-8F01-A4A1A2C3B1A9}">
      <dgm:prSet/>
      <dgm:spPr/>
      <dgm:t>
        <a:bodyPr/>
        <a:lstStyle/>
        <a:p>
          <a:endParaRPr lang="en-US"/>
        </a:p>
      </dgm:t>
    </dgm:pt>
    <dgm:pt modelId="{E912093D-919D-4D83-A2B4-A69F6E09FFEC}">
      <dgm:prSet/>
      <dgm:spPr/>
      <dgm:t>
        <a:bodyPr/>
        <a:lstStyle/>
        <a:p>
          <a:r>
            <a:rPr lang="en-GB"/>
            <a:t>This method required a physical development process which takes time and can result in lower image quality compared with modern digital x-rays</a:t>
          </a:r>
          <a:endParaRPr lang="en-US"/>
        </a:p>
      </dgm:t>
    </dgm:pt>
    <dgm:pt modelId="{94245AE8-4D1A-4831-A9A5-D6428D4DFA93}" type="parTrans" cxnId="{B8148A81-512E-46EE-A018-83C45D7BD64C}">
      <dgm:prSet/>
      <dgm:spPr/>
      <dgm:t>
        <a:bodyPr/>
        <a:lstStyle/>
        <a:p>
          <a:endParaRPr lang="en-US"/>
        </a:p>
      </dgm:t>
    </dgm:pt>
    <dgm:pt modelId="{F7D8BBE1-1E58-4D6F-B422-8E84EDD26788}" type="sibTrans" cxnId="{B8148A81-512E-46EE-A018-83C45D7BD64C}">
      <dgm:prSet/>
      <dgm:spPr/>
      <dgm:t>
        <a:bodyPr/>
        <a:lstStyle/>
        <a:p>
          <a:endParaRPr lang="en-US"/>
        </a:p>
      </dgm:t>
    </dgm:pt>
    <dgm:pt modelId="{9B8271E2-6A34-48BA-A6F4-D2148A1500A9}" type="pres">
      <dgm:prSet presAssocID="{53B7B20F-883B-4DAF-B86C-E25B8E350D95}" presName="root" presStyleCnt="0">
        <dgm:presLayoutVars>
          <dgm:dir/>
          <dgm:resizeHandles val="exact"/>
        </dgm:presLayoutVars>
      </dgm:prSet>
      <dgm:spPr/>
    </dgm:pt>
    <dgm:pt modelId="{27186719-0CBC-4457-80B3-C18AE20036F9}" type="pres">
      <dgm:prSet presAssocID="{B9FDAA6C-FCBA-4793-B013-3E474868BC01}" presName="compNode" presStyleCnt="0"/>
      <dgm:spPr/>
    </dgm:pt>
    <dgm:pt modelId="{E2B740A9-2329-46BC-9AB7-5DD1CFA1511F}" type="pres">
      <dgm:prSet presAssocID="{B9FDAA6C-FCBA-4793-B013-3E474868BC01}" presName="bgRect" presStyleLbl="bgShp" presStyleIdx="0" presStyleCnt="3"/>
      <dgm:spPr/>
    </dgm:pt>
    <dgm:pt modelId="{5E91A0E8-68F2-4008-BC22-603070C41FB2}" type="pres">
      <dgm:prSet presAssocID="{B9FDAA6C-FCBA-4793-B013-3E474868BC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oth"/>
        </a:ext>
      </dgm:extLst>
    </dgm:pt>
    <dgm:pt modelId="{444C6792-2F7A-4FA3-93BB-CB9C2D4C1CE6}" type="pres">
      <dgm:prSet presAssocID="{B9FDAA6C-FCBA-4793-B013-3E474868BC01}" presName="spaceRect" presStyleCnt="0"/>
      <dgm:spPr/>
    </dgm:pt>
    <dgm:pt modelId="{1D08BAC7-9BDA-41A0-905D-6B500AC4DD28}" type="pres">
      <dgm:prSet presAssocID="{B9FDAA6C-FCBA-4793-B013-3E474868BC01}" presName="parTx" presStyleLbl="revTx" presStyleIdx="0" presStyleCnt="3">
        <dgm:presLayoutVars>
          <dgm:chMax val="0"/>
          <dgm:chPref val="0"/>
        </dgm:presLayoutVars>
      </dgm:prSet>
      <dgm:spPr/>
    </dgm:pt>
    <dgm:pt modelId="{7017C1CF-18A6-4C34-8566-E2DD206FF1F8}" type="pres">
      <dgm:prSet presAssocID="{C2089F46-DC6C-4491-9AA0-830837A9F08E}" presName="sibTrans" presStyleCnt="0"/>
      <dgm:spPr/>
    </dgm:pt>
    <dgm:pt modelId="{346125E3-4D84-4599-AE10-43CA7C156D69}" type="pres">
      <dgm:prSet presAssocID="{A6390A60-97A5-4BEB-A893-EE06B95BF25F}" presName="compNode" presStyleCnt="0"/>
      <dgm:spPr/>
    </dgm:pt>
    <dgm:pt modelId="{3902947E-C35E-4D09-8966-10ECD802B494}" type="pres">
      <dgm:prSet presAssocID="{A6390A60-97A5-4BEB-A893-EE06B95BF25F}" presName="bgRect" presStyleLbl="bgShp" presStyleIdx="1" presStyleCnt="3"/>
      <dgm:spPr/>
    </dgm:pt>
    <dgm:pt modelId="{194DD6A5-2C17-4AB5-8089-8FF7AE2EBA30}" type="pres">
      <dgm:prSet presAssocID="{A6390A60-97A5-4BEB-A893-EE06B95BF25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ask"/>
        </a:ext>
      </dgm:extLst>
    </dgm:pt>
    <dgm:pt modelId="{F36B610D-8D59-473D-BF2F-9F90E6F356E5}" type="pres">
      <dgm:prSet presAssocID="{A6390A60-97A5-4BEB-A893-EE06B95BF25F}" presName="spaceRect" presStyleCnt="0"/>
      <dgm:spPr/>
    </dgm:pt>
    <dgm:pt modelId="{F6C975F5-5BC5-4F42-9370-13399C59EAB7}" type="pres">
      <dgm:prSet presAssocID="{A6390A60-97A5-4BEB-A893-EE06B95BF25F}" presName="parTx" presStyleLbl="revTx" presStyleIdx="1" presStyleCnt="3">
        <dgm:presLayoutVars>
          <dgm:chMax val="0"/>
          <dgm:chPref val="0"/>
        </dgm:presLayoutVars>
      </dgm:prSet>
      <dgm:spPr/>
    </dgm:pt>
    <dgm:pt modelId="{D864795A-D452-4A0F-80B6-B7429BFFE180}" type="pres">
      <dgm:prSet presAssocID="{EE3F3B80-A13B-446F-AAA3-28DF2DF9E27E}" presName="sibTrans" presStyleCnt="0"/>
      <dgm:spPr/>
    </dgm:pt>
    <dgm:pt modelId="{37D611B4-8842-457C-B9F2-5EC6F98B3330}" type="pres">
      <dgm:prSet presAssocID="{E912093D-919D-4D83-A2B4-A69F6E09FFEC}" presName="compNode" presStyleCnt="0"/>
      <dgm:spPr/>
    </dgm:pt>
    <dgm:pt modelId="{C31ED776-80E9-45AD-A375-5A2AF0A798AF}" type="pres">
      <dgm:prSet presAssocID="{E912093D-919D-4D83-A2B4-A69F6E09FFEC}" presName="bgRect" presStyleLbl="bgShp" presStyleIdx="2" presStyleCnt="3"/>
      <dgm:spPr/>
    </dgm:pt>
    <dgm:pt modelId="{19C74402-10B1-4A97-B007-E2B430EF1A10}" type="pres">
      <dgm:prSet presAssocID="{E912093D-919D-4D83-A2B4-A69F6E09FFE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976758D9-AC6A-4C7F-AE53-F3AB41696B7C}" type="pres">
      <dgm:prSet presAssocID="{E912093D-919D-4D83-A2B4-A69F6E09FFEC}" presName="spaceRect" presStyleCnt="0"/>
      <dgm:spPr/>
    </dgm:pt>
    <dgm:pt modelId="{A7DEF794-F666-455C-A290-E764F1EA5816}" type="pres">
      <dgm:prSet presAssocID="{E912093D-919D-4D83-A2B4-A69F6E09FFEC}" presName="parTx" presStyleLbl="revTx" presStyleIdx="2" presStyleCnt="3">
        <dgm:presLayoutVars>
          <dgm:chMax val="0"/>
          <dgm:chPref val="0"/>
        </dgm:presLayoutVars>
      </dgm:prSet>
      <dgm:spPr/>
    </dgm:pt>
  </dgm:ptLst>
  <dgm:cxnLst>
    <dgm:cxn modelId="{A546803B-7BE0-4AC7-9D46-AD2117209070}" type="presOf" srcId="{B9FDAA6C-FCBA-4793-B013-3E474868BC01}" destId="{1D08BAC7-9BDA-41A0-905D-6B500AC4DD28}" srcOrd="0" destOrd="0" presId="urn:microsoft.com/office/officeart/2018/2/layout/IconVerticalSolidList"/>
    <dgm:cxn modelId="{10977A42-EC72-4D6C-87C3-609C91DB1BB2}" srcId="{53B7B20F-883B-4DAF-B86C-E25B8E350D95}" destId="{B9FDAA6C-FCBA-4793-B013-3E474868BC01}" srcOrd="0" destOrd="0" parTransId="{1F8512F9-CD19-4D94-B5B4-44DAA7FF0ADD}" sibTransId="{C2089F46-DC6C-4491-9AA0-830837A9F08E}"/>
    <dgm:cxn modelId="{CA349250-551D-41BA-8F01-A4A1A2C3B1A9}" srcId="{53B7B20F-883B-4DAF-B86C-E25B8E350D95}" destId="{A6390A60-97A5-4BEB-A893-EE06B95BF25F}" srcOrd="1" destOrd="0" parTransId="{C575E35E-CD0F-40A8-8A59-BB1A18A79645}" sibTransId="{EE3F3B80-A13B-446F-AAA3-28DF2DF9E27E}"/>
    <dgm:cxn modelId="{B8148A81-512E-46EE-A018-83C45D7BD64C}" srcId="{53B7B20F-883B-4DAF-B86C-E25B8E350D95}" destId="{E912093D-919D-4D83-A2B4-A69F6E09FFEC}" srcOrd="2" destOrd="0" parTransId="{94245AE8-4D1A-4831-A9A5-D6428D4DFA93}" sibTransId="{F7D8BBE1-1E58-4D6F-B422-8E84EDD26788}"/>
    <dgm:cxn modelId="{08DC4F99-3482-4FB4-8726-8F512E8593C9}" type="presOf" srcId="{E912093D-919D-4D83-A2B4-A69F6E09FFEC}" destId="{A7DEF794-F666-455C-A290-E764F1EA5816}" srcOrd="0" destOrd="0" presId="urn:microsoft.com/office/officeart/2018/2/layout/IconVerticalSolidList"/>
    <dgm:cxn modelId="{E91803AA-3BED-4B7C-9B0E-F20B34336ADC}" type="presOf" srcId="{A6390A60-97A5-4BEB-A893-EE06B95BF25F}" destId="{F6C975F5-5BC5-4F42-9370-13399C59EAB7}" srcOrd="0" destOrd="0" presId="urn:microsoft.com/office/officeart/2018/2/layout/IconVerticalSolidList"/>
    <dgm:cxn modelId="{1A37E8D2-95F1-42D6-91E1-EA07B9A1DFB4}" type="presOf" srcId="{53B7B20F-883B-4DAF-B86C-E25B8E350D95}" destId="{9B8271E2-6A34-48BA-A6F4-D2148A1500A9}" srcOrd="0" destOrd="0" presId="urn:microsoft.com/office/officeart/2018/2/layout/IconVerticalSolidList"/>
    <dgm:cxn modelId="{1B37A341-9BD4-4917-844A-8AB6EDEA8C46}" type="presParOf" srcId="{9B8271E2-6A34-48BA-A6F4-D2148A1500A9}" destId="{27186719-0CBC-4457-80B3-C18AE20036F9}" srcOrd="0" destOrd="0" presId="urn:microsoft.com/office/officeart/2018/2/layout/IconVerticalSolidList"/>
    <dgm:cxn modelId="{AE69050E-2CDC-4C75-BBA5-54F0C7524171}" type="presParOf" srcId="{27186719-0CBC-4457-80B3-C18AE20036F9}" destId="{E2B740A9-2329-46BC-9AB7-5DD1CFA1511F}" srcOrd="0" destOrd="0" presId="urn:microsoft.com/office/officeart/2018/2/layout/IconVerticalSolidList"/>
    <dgm:cxn modelId="{C01A30EF-C9CC-413D-87BB-EC68F98F34DB}" type="presParOf" srcId="{27186719-0CBC-4457-80B3-C18AE20036F9}" destId="{5E91A0E8-68F2-4008-BC22-603070C41FB2}" srcOrd="1" destOrd="0" presId="urn:microsoft.com/office/officeart/2018/2/layout/IconVerticalSolidList"/>
    <dgm:cxn modelId="{5965CA71-0213-4A2C-AD1F-39A644E41024}" type="presParOf" srcId="{27186719-0CBC-4457-80B3-C18AE20036F9}" destId="{444C6792-2F7A-4FA3-93BB-CB9C2D4C1CE6}" srcOrd="2" destOrd="0" presId="urn:microsoft.com/office/officeart/2018/2/layout/IconVerticalSolidList"/>
    <dgm:cxn modelId="{DB2E6599-9AC6-48FC-A23E-BFAE740BDB73}" type="presParOf" srcId="{27186719-0CBC-4457-80B3-C18AE20036F9}" destId="{1D08BAC7-9BDA-41A0-905D-6B500AC4DD28}" srcOrd="3" destOrd="0" presId="urn:microsoft.com/office/officeart/2018/2/layout/IconVerticalSolidList"/>
    <dgm:cxn modelId="{3642DF27-C43E-4A32-8DD0-F5F32D7DEC20}" type="presParOf" srcId="{9B8271E2-6A34-48BA-A6F4-D2148A1500A9}" destId="{7017C1CF-18A6-4C34-8566-E2DD206FF1F8}" srcOrd="1" destOrd="0" presId="urn:microsoft.com/office/officeart/2018/2/layout/IconVerticalSolidList"/>
    <dgm:cxn modelId="{2DCA2B34-89E6-424B-8FB8-201F3E4D2596}" type="presParOf" srcId="{9B8271E2-6A34-48BA-A6F4-D2148A1500A9}" destId="{346125E3-4D84-4599-AE10-43CA7C156D69}" srcOrd="2" destOrd="0" presId="urn:microsoft.com/office/officeart/2018/2/layout/IconVerticalSolidList"/>
    <dgm:cxn modelId="{E0B430F0-58D7-4C2C-B8B3-A60A41F47CB1}" type="presParOf" srcId="{346125E3-4D84-4599-AE10-43CA7C156D69}" destId="{3902947E-C35E-4D09-8966-10ECD802B494}" srcOrd="0" destOrd="0" presId="urn:microsoft.com/office/officeart/2018/2/layout/IconVerticalSolidList"/>
    <dgm:cxn modelId="{7929B7FC-E9BD-4132-8757-02484D9A769B}" type="presParOf" srcId="{346125E3-4D84-4599-AE10-43CA7C156D69}" destId="{194DD6A5-2C17-4AB5-8089-8FF7AE2EBA30}" srcOrd="1" destOrd="0" presId="urn:microsoft.com/office/officeart/2018/2/layout/IconVerticalSolidList"/>
    <dgm:cxn modelId="{18DE2164-AC69-434C-96F5-40043E005CFD}" type="presParOf" srcId="{346125E3-4D84-4599-AE10-43CA7C156D69}" destId="{F36B610D-8D59-473D-BF2F-9F90E6F356E5}" srcOrd="2" destOrd="0" presId="urn:microsoft.com/office/officeart/2018/2/layout/IconVerticalSolidList"/>
    <dgm:cxn modelId="{9CB2B5F0-A605-4AA5-B3B3-C4E795F36306}" type="presParOf" srcId="{346125E3-4D84-4599-AE10-43CA7C156D69}" destId="{F6C975F5-5BC5-4F42-9370-13399C59EAB7}" srcOrd="3" destOrd="0" presId="urn:microsoft.com/office/officeart/2018/2/layout/IconVerticalSolidList"/>
    <dgm:cxn modelId="{393A8A13-8955-41CD-AB9A-71DA5A75CA9F}" type="presParOf" srcId="{9B8271E2-6A34-48BA-A6F4-D2148A1500A9}" destId="{D864795A-D452-4A0F-80B6-B7429BFFE180}" srcOrd="3" destOrd="0" presId="urn:microsoft.com/office/officeart/2018/2/layout/IconVerticalSolidList"/>
    <dgm:cxn modelId="{C0C919C6-D723-4C6A-9402-D6F3CAECEFE3}" type="presParOf" srcId="{9B8271E2-6A34-48BA-A6F4-D2148A1500A9}" destId="{37D611B4-8842-457C-B9F2-5EC6F98B3330}" srcOrd="4" destOrd="0" presId="urn:microsoft.com/office/officeart/2018/2/layout/IconVerticalSolidList"/>
    <dgm:cxn modelId="{1A30DE06-A93A-46F8-8C15-9A1E1CCCC7EA}" type="presParOf" srcId="{37D611B4-8842-457C-B9F2-5EC6F98B3330}" destId="{C31ED776-80E9-45AD-A375-5A2AF0A798AF}" srcOrd="0" destOrd="0" presId="urn:microsoft.com/office/officeart/2018/2/layout/IconVerticalSolidList"/>
    <dgm:cxn modelId="{326B534C-31C8-4547-96E3-C63C8D7B7B87}" type="presParOf" srcId="{37D611B4-8842-457C-B9F2-5EC6F98B3330}" destId="{19C74402-10B1-4A97-B007-E2B430EF1A10}" srcOrd="1" destOrd="0" presId="urn:microsoft.com/office/officeart/2018/2/layout/IconVerticalSolidList"/>
    <dgm:cxn modelId="{5908D47B-CC07-4577-8607-39B422928821}" type="presParOf" srcId="{37D611B4-8842-457C-B9F2-5EC6F98B3330}" destId="{976758D9-AC6A-4C7F-AE53-F3AB41696B7C}" srcOrd="2" destOrd="0" presId="urn:microsoft.com/office/officeart/2018/2/layout/IconVerticalSolidList"/>
    <dgm:cxn modelId="{F1B0B3C6-C448-4AB8-89AB-AA78CA7A9A3E}" type="presParOf" srcId="{37D611B4-8842-457C-B9F2-5EC6F98B3330}" destId="{A7DEF794-F666-455C-A290-E764F1EA58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9709E9-5A54-43C6-B85B-0A5EBADE110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D111BDA-8ECB-4AC4-AB38-BFBA3E2274BE}">
      <dgm:prSet/>
      <dgm:spPr/>
      <dgm:t>
        <a:bodyPr/>
        <a:lstStyle/>
        <a:p>
          <a:pPr>
            <a:defRPr cap="all"/>
          </a:pPr>
          <a:r>
            <a:rPr lang="en-GB"/>
            <a:t>High image quality – excellent for detailed examinations</a:t>
          </a:r>
          <a:endParaRPr lang="en-US"/>
        </a:p>
      </dgm:t>
    </dgm:pt>
    <dgm:pt modelId="{7FC9E09B-FCD5-4230-8BF8-62DB5296D618}" type="parTrans" cxnId="{714A6BA7-74A1-428C-960F-D120B7AF1872}">
      <dgm:prSet/>
      <dgm:spPr/>
      <dgm:t>
        <a:bodyPr/>
        <a:lstStyle/>
        <a:p>
          <a:endParaRPr lang="en-US"/>
        </a:p>
      </dgm:t>
    </dgm:pt>
    <dgm:pt modelId="{710E82CF-B08B-47D5-906C-6170EFDA659E}" type="sibTrans" cxnId="{714A6BA7-74A1-428C-960F-D120B7AF1872}">
      <dgm:prSet/>
      <dgm:spPr/>
      <dgm:t>
        <a:bodyPr/>
        <a:lstStyle/>
        <a:p>
          <a:endParaRPr lang="en-US"/>
        </a:p>
      </dgm:t>
    </dgm:pt>
    <dgm:pt modelId="{A2B60BB7-093F-46F4-B9FA-50DB9C8A85B8}">
      <dgm:prSet/>
      <dgm:spPr/>
      <dgm:t>
        <a:bodyPr/>
        <a:lstStyle/>
        <a:p>
          <a:pPr>
            <a:defRPr cap="all"/>
          </a:pPr>
          <a:r>
            <a:rPr lang="en-GB"/>
            <a:t>Can not be altered – integrity of film images remains</a:t>
          </a:r>
          <a:endParaRPr lang="en-US"/>
        </a:p>
      </dgm:t>
    </dgm:pt>
    <dgm:pt modelId="{26C12277-191F-4931-B051-ACA52BCE3C7E}" type="parTrans" cxnId="{F8319615-B368-43EF-886A-96779A775596}">
      <dgm:prSet/>
      <dgm:spPr/>
      <dgm:t>
        <a:bodyPr/>
        <a:lstStyle/>
        <a:p>
          <a:endParaRPr lang="en-US"/>
        </a:p>
      </dgm:t>
    </dgm:pt>
    <dgm:pt modelId="{5137D52F-47C9-4145-8E45-C97BEA4B7A56}" type="sibTrans" cxnId="{F8319615-B368-43EF-886A-96779A775596}">
      <dgm:prSet/>
      <dgm:spPr/>
      <dgm:t>
        <a:bodyPr/>
        <a:lstStyle/>
        <a:p>
          <a:endParaRPr lang="en-US"/>
        </a:p>
      </dgm:t>
    </dgm:pt>
    <dgm:pt modelId="{C91B8EC3-2D55-41E5-A187-0E8F7FF5B263}">
      <dgm:prSet/>
      <dgm:spPr/>
      <dgm:t>
        <a:bodyPr/>
        <a:lstStyle/>
        <a:p>
          <a:pPr>
            <a:defRPr cap="all"/>
          </a:pPr>
          <a:r>
            <a:rPr lang="en-GB"/>
            <a:t>No extra training required</a:t>
          </a:r>
          <a:endParaRPr lang="en-US"/>
        </a:p>
      </dgm:t>
    </dgm:pt>
    <dgm:pt modelId="{65826058-EE62-47CD-B891-3B7F4418AE1C}" type="parTrans" cxnId="{50EFEA43-5215-4ED3-AFE6-30D77ABD50CE}">
      <dgm:prSet/>
      <dgm:spPr/>
      <dgm:t>
        <a:bodyPr/>
        <a:lstStyle/>
        <a:p>
          <a:endParaRPr lang="en-US"/>
        </a:p>
      </dgm:t>
    </dgm:pt>
    <dgm:pt modelId="{8D347C22-6681-4668-BF44-A53EC83C7D89}" type="sibTrans" cxnId="{50EFEA43-5215-4ED3-AFE6-30D77ABD50CE}">
      <dgm:prSet/>
      <dgm:spPr/>
      <dgm:t>
        <a:bodyPr/>
        <a:lstStyle/>
        <a:p>
          <a:endParaRPr lang="en-US"/>
        </a:p>
      </dgm:t>
    </dgm:pt>
    <dgm:pt modelId="{F9142210-7C0C-448C-8939-B81659CF6D37}" type="pres">
      <dgm:prSet presAssocID="{B09709E9-5A54-43C6-B85B-0A5EBADE1103}" presName="root" presStyleCnt="0">
        <dgm:presLayoutVars>
          <dgm:dir/>
          <dgm:resizeHandles val="exact"/>
        </dgm:presLayoutVars>
      </dgm:prSet>
      <dgm:spPr/>
    </dgm:pt>
    <dgm:pt modelId="{EAF6BCB2-D198-49D8-89B3-20C82B1C1EC0}" type="pres">
      <dgm:prSet presAssocID="{CD111BDA-8ECB-4AC4-AB38-BFBA3E2274BE}" presName="compNode" presStyleCnt="0"/>
      <dgm:spPr/>
    </dgm:pt>
    <dgm:pt modelId="{4C05B84F-C261-4D9D-B88F-8ACF5AF18D70}" type="pres">
      <dgm:prSet presAssocID="{CD111BDA-8ECB-4AC4-AB38-BFBA3E2274BE}" presName="iconBgRect" presStyleLbl="bgShp" presStyleIdx="0" presStyleCnt="3"/>
      <dgm:spPr/>
    </dgm:pt>
    <dgm:pt modelId="{C7D6F62B-8D00-41B4-9704-B70B4F5A5BEC}" type="pres">
      <dgm:prSet presAssocID="{CD111BDA-8ECB-4AC4-AB38-BFBA3E2274B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DBDDF314-0735-44CF-8AF6-995E89631D9D}" type="pres">
      <dgm:prSet presAssocID="{CD111BDA-8ECB-4AC4-AB38-BFBA3E2274BE}" presName="spaceRect" presStyleCnt="0"/>
      <dgm:spPr/>
    </dgm:pt>
    <dgm:pt modelId="{57FFA242-FDFF-4283-BC6D-D9231CAC00F2}" type="pres">
      <dgm:prSet presAssocID="{CD111BDA-8ECB-4AC4-AB38-BFBA3E2274BE}" presName="textRect" presStyleLbl="revTx" presStyleIdx="0" presStyleCnt="3">
        <dgm:presLayoutVars>
          <dgm:chMax val="1"/>
          <dgm:chPref val="1"/>
        </dgm:presLayoutVars>
      </dgm:prSet>
      <dgm:spPr/>
    </dgm:pt>
    <dgm:pt modelId="{A4F6569C-A8D1-4709-95FC-782A56E210B2}" type="pres">
      <dgm:prSet presAssocID="{710E82CF-B08B-47D5-906C-6170EFDA659E}" presName="sibTrans" presStyleCnt="0"/>
      <dgm:spPr/>
    </dgm:pt>
    <dgm:pt modelId="{FDDD090F-E5B5-49A8-98A3-010496190E7A}" type="pres">
      <dgm:prSet presAssocID="{A2B60BB7-093F-46F4-B9FA-50DB9C8A85B8}" presName="compNode" presStyleCnt="0"/>
      <dgm:spPr/>
    </dgm:pt>
    <dgm:pt modelId="{CAF6B31B-8A0E-48F2-B501-0D0F12C48AC0}" type="pres">
      <dgm:prSet presAssocID="{A2B60BB7-093F-46F4-B9FA-50DB9C8A85B8}" presName="iconBgRect" presStyleLbl="bgShp" presStyleIdx="1" presStyleCnt="3"/>
      <dgm:spPr/>
    </dgm:pt>
    <dgm:pt modelId="{AF70E1E9-8454-4BA6-A1A8-A5F6AD7B196D}" type="pres">
      <dgm:prSet presAssocID="{A2B60BB7-093F-46F4-B9FA-50DB9C8A85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deo camera"/>
        </a:ext>
      </dgm:extLst>
    </dgm:pt>
    <dgm:pt modelId="{AF23FF65-4A0A-44C7-A752-E967C4D41AD6}" type="pres">
      <dgm:prSet presAssocID="{A2B60BB7-093F-46F4-B9FA-50DB9C8A85B8}" presName="spaceRect" presStyleCnt="0"/>
      <dgm:spPr/>
    </dgm:pt>
    <dgm:pt modelId="{810EE094-BAD8-4810-A683-B3F171E71FE8}" type="pres">
      <dgm:prSet presAssocID="{A2B60BB7-093F-46F4-B9FA-50DB9C8A85B8}" presName="textRect" presStyleLbl="revTx" presStyleIdx="1" presStyleCnt="3">
        <dgm:presLayoutVars>
          <dgm:chMax val="1"/>
          <dgm:chPref val="1"/>
        </dgm:presLayoutVars>
      </dgm:prSet>
      <dgm:spPr/>
    </dgm:pt>
    <dgm:pt modelId="{34B5E3D3-CEC0-442D-8FDB-0D5C5AD5C2F2}" type="pres">
      <dgm:prSet presAssocID="{5137D52F-47C9-4145-8E45-C97BEA4B7A56}" presName="sibTrans" presStyleCnt="0"/>
      <dgm:spPr/>
    </dgm:pt>
    <dgm:pt modelId="{D2DBCCF0-167A-4C15-B6CC-766470CC0C0A}" type="pres">
      <dgm:prSet presAssocID="{C91B8EC3-2D55-41E5-A187-0E8F7FF5B263}" presName="compNode" presStyleCnt="0"/>
      <dgm:spPr/>
    </dgm:pt>
    <dgm:pt modelId="{9C910FDB-ECCA-45C3-9529-3C9014D85BEB}" type="pres">
      <dgm:prSet presAssocID="{C91B8EC3-2D55-41E5-A187-0E8F7FF5B263}" presName="iconBgRect" presStyleLbl="bgShp" presStyleIdx="2" presStyleCnt="3"/>
      <dgm:spPr/>
    </dgm:pt>
    <dgm:pt modelId="{E44ED301-274D-4ADE-BADD-01985FCD7D01}" type="pres">
      <dgm:prSet presAssocID="{C91B8EC3-2D55-41E5-A187-0E8F7FF5B26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o sign"/>
        </a:ext>
      </dgm:extLst>
    </dgm:pt>
    <dgm:pt modelId="{28C9BBAB-DBE2-46D0-8FF0-45CE68E71B8A}" type="pres">
      <dgm:prSet presAssocID="{C91B8EC3-2D55-41E5-A187-0E8F7FF5B263}" presName="spaceRect" presStyleCnt="0"/>
      <dgm:spPr/>
    </dgm:pt>
    <dgm:pt modelId="{A4585EE3-5DCA-4042-9EDD-50E8962EB946}" type="pres">
      <dgm:prSet presAssocID="{C91B8EC3-2D55-41E5-A187-0E8F7FF5B263}" presName="textRect" presStyleLbl="revTx" presStyleIdx="2" presStyleCnt="3">
        <dgm:presLayoutVars>
          <dgm:chMax val="1"/>
          <dgm:chPref val="1"/>
        </dgm:presLayoutVars>
      </dgm:prSet>
      <dgm:spPr/>
    </dgm:pt>
  </dgm:ptLst>
  <dgm:cxnLst>
    <dgm:cxn modelId="{0C186600-2B2C-4EF7-ACFA-A4FCFAADFEC5}" type="presOf" srcId="{CD111BDA-8ECB-4AC4-AB38-BFBA3E2274BE}" destId="{57FFA242-FDFF-4283-BC6D-D9231CAC00F2}" srcOrd="0" destOrd="0" presId="urn:microsoft.com/office/officeart/2018/5/layout/IconCircleLabelList"/>
    <dgm:cxn modelId="{F8319615-B368-43EF-886A-96779A775596}" srcId="{B09709E9-5A54-43C6-B85B-0A5EBADE1103}" destId="{A2B60BB7-093F-46F4-B9FA-50DB9C8A85B8}" srcOrd="1" destOrd="0" parTransId="{26C12277-191F-4931-B051-ACA52BCE3C7E}" sibTransId="{5137D52F-47C9-4145-8E45-C97BEA4B7A56}"/>
    <dgm:cxn modelId="{50EFEA43-5215-4ED3-AFE6-30D77ABD50CE}" srcId="{B09709E9-5A54-43C6-B85B-0A5EBADE1103}" destId="{C91B8EC3-2D55-41E5-A187-0E8F7FF5B263}" srcOrd="2" destOrd="0" parTransId="{65826058-EE62-47CD-B891-3B7F4418AE1C}" sibTransId="{8D347C22-6681-4668-BF44-A53EC83C7D89}"/>
    <dgm:cxn modelId="{CE9BBF5A-4077-497A-B994-5156F91B41E8}" type="presOf" srcId="{B09709E9-5A54-43C6-B85B-0A5EBADE1103}" destId="{F9142210-7C0C-448C-8939-B81659CF6D37}" srcOrd="0" destOrd="0" presId="urn:microsoft.com/office/officeart/2018/5/layout/IconCircleLabelList"/>
    <dgm:cxn modelId="{9A181B7F-BF9D-4100-97E8-9020C671A9DE}" type="presOf" srcId="{C91B8EC3-2D55-41E5-A187-0E8F7FF5B263}" destId="{A4585EE3-5DCA-4042-9EDD-50E8962EB946}" srcOrd="0" destOrd="0" presId="urn:microsoft.com/office/officeart/2018/5/layout/IconCircleLabelList"/>
    <dgm:cxn modelId="{B62ECE86-AF39-4BD1-93A4-CD948D7104F1}" type="presOf" srcId="{A2B60BB7-093F-46F4-B9FA-50DB9C8A85B8}" destId="{810EE094-BAD8-4810-A683-B3F171E71FE8}" srcOrd="0" destOrd="0" presId="urn:microsoft.com/office/officeart/2018/5/layout/IconCircleLabelList"/>
    <dgm:cxn modelId="{714A6BA7-74A1-428C-960F-D120B7AF1872}" srcId="{B09709E9-5A54-43C6-B85B-0A5EBADE1103}" destId="{CD111BDA-8ECB-4AC4-AB38-BFBA3E2274BE}" srcOrd="0" destOrd="0" parTransId="{7FC9E09B-FCD5-4230-8BF8-62DB5296D618}" sibTransId="{710E82CF-B08B-47D5-906C-6170EFDA659E}"/>
    <dgm:cxn modelId="{1EEF61C8-33B2-4F6E-8DF2-AD1D01B02C38}" type="presParOf" srcId="{F9142210-7C0C-448C-8939-B81659CF6D37}" destId="{EAF6BCB2-D198-49D8-89B3-20C82B1C1EC0}" srcOrd="0" destOrd="0" presId="urn:microsoft.com/office/officeart/2018/5/layout/IconCircleLabelList"/>
    <dgm:cxn modelId="{C23D9B2A-F2A7-4941-ACA2-427CE5DBF64C}" type="presParOf" srcId="{EAF6BCB2-D198-49D8-89B3-20C82B1C1EC0}" destId="{4C05B84F-C261-4D9D-B88F-8ACF5AF18D70}" srcOrd="0" destOrd="0" presId="urn:microsoft.com/office/officeart/2018/5/layout/IconCircleLabelList"/>
    <dgm:cxn modelId="{DE7FBB5D-2D68-4B38-9070-FE999DB8F41A}" type="presParOf" srcId="{EAF6BCB2-D198-49D8-89B3-20C82B1C1EC0}" destId="{C7D6F62B-8D00-41B4-9704-B70B4F5A5BEC}" srcOrd="1" destOrd="0" presId="urn:microsoft.com/office/officeart/2018/5/layout/IconCircleLabelList"/>
    <dgm:cxn modelId="{F80CF21A-ABF8-443A-9541-881540743A63}" type="presParOf" srcId="{EAF6BCB2-D198-49D8-89B3-20C82B1C1EC0}" destId="{DBDDF314-0735-44CF-8AF6-995E89631D9D}" srcOrd="2" destOrd="0" presId="urn:microsoft.com/office/officeart/2018/5/layout/IconCircleLabelList"/>
    <dgm:cxn modelId="{F271F7FF-77DE-442B-B221-C82C0B86F324}" type="presParOf" srcId="{EAF6BCB2-D198-49D8-89B3-20C82B1C1EC0}" destId="{57FFA242-FDFF-4283-BC6D-D9231CAC00F2}" srcOrd="3" destOrd="0" presId="urn:microsoft.com/office/officeart/2018/5/layout/IconCircleLabelList"/>
    <dgm:cxn modelId="{BAD11FCB-D5D7-466C-BB6F-DC97AEBA75A8}" type="presParOf" srcId="{F9142210-7C0C-448C-8939-B81659CF6D37}" destId="{A4F6569C-A8D1-4709-95FC-782A56E210B2}" srcOrd="1" destOrd="0" presId="urn:microsoft.com/office/officeart/2018/5/layout/IconCircleLabelList"/>
    <dgm:cxn modelId="{4CAF37EE-B281-47AC-AE26-DF33B8B02BE7}" type="presParOf" srcId="{F9142210-7C0C-448C-8939-B81659CF6D37}" destId="{FDDD090F-E5B5-49A8-98A3-010496190E7A}" srcOrd="2" destOrd="0" presId="urn:microsoft.com/office/officeart/2018/5/layout/IconCircleLabelList"/>
    <dgm:cxn modelId="{61F24A29-7DE6-4CCF-B65E-08B74D8DC30F}" type="presParOf" srcId="{FDDD090F-E5B5-49A8-98A3-010496190E7A}" destId="{CAF6B31B-8A0E-48F2-B501-0D0F12C48AC0}" srcOrd="0" destOrd="0" presId="urn:microsoft.com/office/officeart/2018/5/layout/IconCircleLabelList"/>
    <dgm:cxn modelId="{2B552720-81CB-497D-92D4-9AFA4BB9CEBE}" type="presParOf" srcId="{FDDD090F-E5B5-49A8-98A3-010496190E7A}" destId="{AF70E1E9-8454-4BA6-A1A8-A5F6AD7B196D}" srcOrd="1" destOrd="0" presId="urn:microsoft.com/office/officeart/2018/5/layout/IconCircleLabelList"/>
    <dgm:cxn modelId="{E158EF8B-0BF9-427C-8AD7-F9405F3828DD}" type="presParOf" srcId="{FDDD090F-E5B5-49A8-98A3-010496190E7A}" destId="{AF23FF65-4A0A-44C7-A752-E967C4D41AD6}" srcOrd="2" destOrd="0" presId="urn:microsoft.com/office/officeart/2018/5/layout/IconCircleLabelList"/>
    <dgm:cxn modelId="{8EA522AE-DD5E-40A0-89C1-72A9DF1705F6}" type="presParOf" srcId="{FDDD090F-E5B5-49A8-98A3-010496190E7A}" destId="{810EE094-BAD8-4810-A683-B3F171E71FE8}" srcOrd="3" destOrd="0" presId="urn:microsoft.com/office/officeart/2018/5/layout/IconCircleLabelList"/>
    <dgm:cxn modelId="{FA803EF6-791D-4459-8130-E44F62C1F4A0}" type="presParOf" srcId="{F9142210-7C0C-448C-8939-B81659CF6D37}" destId="{34B5E3D3-CEC0-442D-8FDB-0D5C5AD5C2F2}" srcOrd="3" destOrd="0" presId="urn:microsoft.com/office/officeart/2018/5/layout/IconCircleLabelList"/>
    <dgm:cxn modelId="{466F5D8E-62EF-4845-9DC0-4075D905208B}" type="presParOf" srcId="{F9142210-7C0C-448C-8939-B81659CF6D37}" destId="{D2DBCCF0-167A-4C15-B6CC-766470CC0C0A}" srcOrd="4" destOrd="0" presId="urn:microsoft.com/office/officeart/2018/5/layout/IconCircleLabelList"/>
    <dgm:cxn modelId="{8A61C25C-FAA1-4DA0-A3DE-ABDBE05622CB}" type="presParOf" srcId="{D2DBCCF0-167A-4C15-B6CC-766470CC0C0A}" destId="{9C910FDB-ECCA-45C3-9529-3C9014D85BEB}" srcOrd="0" destOrd="0" presId="urn:microsoft.com/office/officeart/2018/5/layout/IconCircleLabelList"/>
    <dgm:cxn modelId="{B8951B15-17A7-4BD2-A029-CB647F6C7B02}" type="presParOf" srcId="{D2DBCCF0-167A-4C15-B6CC-766470CC0C0A}" destId="{E44ED301-274D-4ADE-BADD-01985FCD7D01}" srcOrd="1" destOrd="0" presId="urn:microsoft.com/office/officeart/2018/5/layout/IconCircleLabelList"/>
    <dgm:cxn modelId="{027A8509-F199-420A-9DA8-602BD00943BC}" type="presParOf" srcId="{D2DBCCF0-167A-4C15-B6CC-766470CC0C0A}" destId="{28C9BBAB-DBE2-46D0-8FF0-45CE68E71B8A}" srcOrd="2" destOrd="0" presId="urn:microsoft.com/office/officeart/2018/5/layout/IconCircleLabelList"/>
    <dgm:cxn modelId="{2326318E-83C1-4207-866C-67FB53878B2E}" type="presParOf" srcId="{D2DBCCF0-167A-4C15-B6CC-766470CC0C0A}" destId="{A4585EE3-5DCA-4042-9EDD-50E8962EB946}"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E70975-460E-4B03-8A65-33119A3D21A7}"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2438B682-DD01-41EE-AE14-8281FF9FF0A9}">
      <dgm:prSet/>
      <dgm:spPr/>
      <dgm:t>
        <a:bodyPr/>
        <a:lstStyle/>
        <a:p>
          <a:r>
            <a:rPr lang="en-GB"/>
            <a:t>Fogging:</a:t>
          </a:r>
          <a:endParaRPr lang="en-US"/>
        </a:p>
      </dgm:t>
    </dgm:pt>
    <dgm:pt modelId="{B8C47330-DCB1-44CE-899B-D4B01094CFD0}" type="parTrans" cxnId="{80F384EF-742F-4064-AC0E-D33DFFCCB83D}">
      <dgm:prSet/>
      <dgm:spPr/>
      <dgm:t>
        <a:bodyPr/>
        <a:lstStyle/>
        <a:p>
          <a:endParaRPr lang="en-US"/>
        </a:p>
      </dgm:t>
    </dgm:pt>
    <dgm:pt modelId="{FB6C7E1F-31A1-4CD3-90CD-47E962CE5DA3}" type="sibTrans" cxnId="{80F384EF-742F-4064-AC0E-D33DFFCCB83D}">
      <dgm:prSet/>
      <dgm:spPr/>
      <dgm:t>
        <a:bodyPr/>
        <a:lstStyle/>
        <a:p>
          <a:endParaRPr lang="en-US"/>
        </a:p>
      </dgm:t>
    </dgm:pt>
    <dgm:pt modelId="{9A956981-DF5F-4112-904E-3F07FAB79B0A}">
      <dgm:prSet/>
      <dgm:spPr/>
      <dgm:t>
        <a:bodyPr/>
        <a:lstStyle/>
        <a:p>
          <a:r>
            <a:rPr lang="en-GB" dirty="0"/>
            <a:t>Poor storage conditions – allowing exposure to stray radiation</a:t>
          </a:r>
          <a:endParaRPr lang="en-US" dirty="0"/>
        </a:p>
      </dgm:t>
    </dgm:pt>
    <dgm:pt modelId="{63D6D500-A79B-4525-A653-F626E25DE076}" type="parTrans" cxnId="{4BD82EE8-DC48-4C1A-AC08-A50E8EF018B7}">
      <dgm:prSet/>
      <dgm:spPr/>
      <dgm:t>
        <a:bodyPr/>
        <a:lstStyle/>
        <a:p>
          <a:endParaRPr lang="en-US"/>
        </a:p>
      </dgm:t>
    </dgm:pt>
    <dgm:pt modelId="{0A3735B8-1D27-4DD7-B19A-82F58EE4FD6A}" type="sibTrans" cxnId="{4BD82EE8-DC48-4C1A-AC08-A50E8EF018B7}">
      <dgm:prSet/>
      <dgm:spPr/>
      <dgm:t>
        <a:bodyPr/>
        <a:lstStyle/>
        <a:p>
          <a:endParaRPr lang="en-US"/>
        </a:p>
      </dgm:t>
    </dgm:pt>
    <dgm:pt modelId="{0CBC3D6F-5415-47E9-89A4-772EE0599601}">
      <dgm:prSet/>
      <dgm:spPr/>
      <dgm:t>
        <a:bodyPr/>
        <a:lstStyle/>
        <a:p>
          <a:r>
            <a:rPr lang="en-GB" dirty="0"/>
            <a:t> too warm</a:t>
          </a:r>
          <a:endParaRPr lang="en-US" dirty="0"/>
        </a:p>
      </dgm:t>
    </dgm:pt>
    <dgm:pt modelId="{A3CB69F5-47AB-433C-8238-1001697C593D}" type="parTrans" cxnId="{58D48AE5-32D4-4C85-AFB0-5ED56B5F96C9}">
      <dgm:prSet/>
      <dgm:spPr/>
      <dgm:t>
        <a:bodyPr/>
        <a:lstStyle/>
        <a:p>
          <a:endParaRPr lang="en-US"/>
        </a:p>
      </dgm:t>
    </dgm:pt>
    <dgm:pt modelId="{E02F02F6-016F-4F8F-882C-81E2E6C36F03}" type="sibTrans" cxnId="{58D48AE5-32D4-4C85-AFB0-5ED56B5F96C9}">
      <dgm:prSet/>
      <dgm:spPr/>
      <dgm:t>
        <a:bodyPr/>
        <a:lstStyle/>
        <a:p>
          <a:endParaRPr lang="en-US"/>
        </a:p>
      </dgm:t>
    </dgm:pt>
    <dgm:pt modelId="{8EBBD79D-C68A-472D-A483-407816A58F27}">
      <dgm:prSet/>
      <dgm:spPr/>
      <dgm:t>
        <a:bodyPr/>
        <a:lstStyle/>
        <a:p>
          <a:r>
            <a:rPr lang="en-GB"/>
            <a:t>Old film stock</a:t>
          </a:r>
          <a:endParaRPr lang="en-US"/>
        </a:p>
      </dgm:t>
    </dgm:pt>
    <dgm:pt modelId="{FB5F137C-F705-49FD-AB6C-EE25F87EFD04}" type="parTrans" cxnId="{38C221FB-C758-4971-80A0-AC552FB88F55}">
      <dgm:prSet/>
      <dgm:spPr/>
      <dgm:t>
        <a:bodyPr/>
        <a:lstStyle/>
        <a:p>
          <a:endParaRPr lang="en-US"/>
        </a:p>
      </dgm:t>
    </dgm:pt>
    <dgm:pt modelId="{F0FB975E-18B1-4CC7-9CDB-20F38D9B0076}" type="sibTrans" cxnId="{38C221FB-C758-4971-80A0-AC552FB88F55}">
      <dgm:prSet/>
      <dgm:spPr/>
      <dgm:t>
        <a:bodyPr/>
        <a:lstStyle/>
        <a:p>
          <a:endParaRPr lang="en-US"/>
        </a:p>
      </dgm:t>
    </dgm:pt>
    <dgm:pt modelId="{95E0F805-CD24-4404-8443-99A7EBD61524}">
      <dgm:prSet/>
      <dgm:spPr/>
      <dgm:t>
        <a:bodyPr/>
        <a:lstStyle/>
        <a:p>
          <a:r>
            <a:rPr lang="en-GB"/>
            <a:t>Faulty cassettes allowing stray light in</a:t>
          </a:r>
          <a:endParaRPr lang="en-US"/>
        </a:p>
      </dgm:t>
    </dgm:pt>
    <dgm:pt modelId="{82DDC547-40EB-4C5B-A14E-B52B260B4CE9}" type="parTrans" cxnId="{025AD791-72C7-4C4D-ADE0-2633A20D5C32}">
      <dgm:prSet/>
      <dgm:spPr/>
      <dgm:t>
        <a:bodyPr/>
        <a:lstStyle/>
        <a:p>
          <a:endParaRPr lang="en-US"/>
        </a:p>
      </dgm:t>
    </dgm:pt>
    <dgm:pt modelId="{2B8F9B86-F628-4353-AFBA-FB35C24CFBFA}" type="sibTrans" cxnId="{025AD791-72C7-4C4D-ADE0-2633A20D5C32}">
      <dgm:prSet/>
      <dgm:spPr/>
      <dgm:t>
        <a:bodyPr/>
        <a:lstStyle/>
        <a:p>
          <a:endParaRPr lang="en-US"/>
        </a:p>
      </dgm:t>
    </dgm:pt>
    <dgm:pt modelId="{39D9C7B7-262F-4DE8-B89C-7D61A7E3D816}">
      <dgm:prSet/>
      <dgm:spPr/>
      <dgm:t>
        <a:bodyPr/>
        <a:lstStyle/>
        <a:p>
          <a:r>
            <a:rPr lang="en-GB"/>
            <a:t>Faulty dark room/processing unity</a:t>
          </a:r>
          <a:endParaRPr lang="en-US"/>
        </a:p>
      </dgm:t>
    </dgm:pt>
    <dgm:pt modelId="{63900F6D-5E32-444B-BE90-5AC7E4CB916C}" type="parTrans" cxnId="{37165E50-8D66-4714-85CA-579F2DA78C9C}">
      <dgm:prSet/>
      <dgm:spPr/>
      <dgm:t>
        <a:bodyPr/>
        <a:lstStyle/>
        <a:p>
          <a:endParaRPr lang="en-US"/>
        </a:p>
      </dgm:t>
    </dgm:pt>
    <dgm:pt modelId="{8BA64D3E-F513-4959-B8CA-EB290C81FBDA}" type="sibTrans" cxnId="{37165E50-8D66-4714-85CA-579F2DA78C9C}">
      <dgm:prSet/>
      <dgm:spPr/>
      <dgm:t>
        <a:bodyPr/>
        <a:lstStyle/>
        <a:p>
          <a:endParaRPr lang="en-US"/>
        </a:p>
      </dgm:t>
    </dgm:pt>
    <dgm:pt modelId="{9695490C-A8A1-4758-908A-0AD2099F08D1}">
      <dgm:prSet/>
      <dgm:spPr/>
      <dgm:t>
        <a:bodyPr/>
        <a:lstStyle/>
        <a:p>
          <a:r>
            <a:rPr lang="en-GB"/>
            <a:t>Too thin patient tissues</a:t>
          </a:r>
          <a:endParaRPr lang="en-US"/>
        </a:p>
      </dgm:t>
    </dgm:pt>
    <dgm:pt modelId="{9A391E2E-7595-4052-BDE3-2BCFE23CB6F0}" type="parTrans" cxnId="{46B3FD01-B75C-4E9D-AD2C-44070D9100B8}">
      <dgm:prSet/>
      <dgm:spPr/>
      <dgm:t>
        <a:bodyPr/>
        <a:lstStyle/>
        <a:p>
          <a:endParaRPr lang="en-US"/>
        </a:p>
      </dgm:t>
    </dgm:pt>
    <dgm:pt modelId="{7F8A0368-EA19-41B2-BEC2-5E5ADEB742DB}" type="sibTrans" cxnId="{46B3FD01-B75C-4E9D-AD2C-44070D9100B8}">
      <dgm:prSet/>
      <dgm:spPr/>
      <dgm:t>
        <a:bodyPr/>
        <a:lstStyle/>
        <a:p>
          <a:endParaRPr lang="en-US"/>
        </a:p>
      </dgm:t>
    </dgm:pt>
    <dgm:pt modelId="{FC4CA233-CADC-4F1C-B498-D319F7954511}" type="pres">
      <dgm:prSet presAssocID="{B0E70975-460E-4B03-8A65-33119A3D21A7}" presName="linear" presStyleCnt="0">
        <dgm:presLayoutVars>
          <dgm:animLvl val="lvl"/>
          <dgm:resizeHandles val="exact"/>
        </dgm:presLayoutVars>
      </dgm:prSet>
      <dgm:spPr/>
    </dgm:pt>
    <dgm:pt modelId="{B226B10F-8110-4EC9-8FFE-F6B12E763E73}" type="pres">
      <dgm:prSet presAssocID="{2438B682-DD01-41EE-AE14-8281FF9FF0A9}" presName="parentText" presStyleLbl="node1" presStyleIdx="0" presStyleCnt="1">
        <dgm:presLayoutVars>
          <dgm:chMax val="0"/>
          <dgm:bulletEnabled val="1"/>
        </dgm:presLayoutVars>
      </dgm:prSet>
      <dgm:spPr/>
    </dgm:pt>
    <dgm:pt modelId="{50254C6C-F9AE-41B4-BF06-BAE50ADC48DF}" type="pres">
      <dgm:prSet presAssocID="{2438B682-DD01-41EE-AE14-8281FF9FF0A9}" presName="childText" presStyleLbl="revTx" presStyleIdx="0" presStyleCnt="1">
        <dgm:presLayoutVars>
          <dgm:bulletEnabled val="1"/>
        </dgm:presLayoutVars>
      </dgm:prSet>
      <dgm:spPr/>
    </dgm:pt>
  </dgm:ptLst>
  <dgm:cxnLst>
    <dgm:cxn modelId="{46B3FD01-B75C-4E9D-AD2C-44070D9100B8}" srcId="{2438B682-DD01-41EE-AE14-8281FF9FF0A9}" destId="{9695490C-A8A1-4758-908A-0AD2099F08D1}" srcOrd="5" destOrd="0" parTransId="{9A391E2E-7595-4052-BDE3-2BCFE23CB6F0}" sibTransId="{7F8A0368-EA19-41B2-BEC2-5E5ADEB742DB}"/>
    <dgm:cxn modelId="{D3621802-B840-4B78-A23C-7695E3AD088A}" type="presOf" srcId="{39D9C7B7-262F-4DE8-B89C-7D61A7E3D816}" destId="{50254C6C-F9AE-41B4-BF06-BAE50ADC48DF}" srcOrd="0" destOrd="4" presId="urn:microsoft.com/office/officeart/2005/8/layout/vList2"/>
    <dgm:cxn modelId="{7A963907-EFCF-4C08-AF9A-70EE9DC002CB}" type="presOf" srcId="{9695490C-A8A1-4758-908A-0AD2099F08D1}" destId="{50254C6C-F9AE-41B4-BF06-BAE50ADC48DF}" srcOrd="0" destOrd="5" presId="urn:microsoft.com/office/officeart/2005/8/layout/vList2"/>
    <dgm:cxn modelId="{EA166819-0DEC-49EC-9F60-7EAE7327B48E}" type="presOf" srcId="{B0E70975-460E-4B03-8A65-33119A3D21A7}" destId="{FC4CA233-CADC-4F1C-B498-D319F7954511}" srcOrd="0" destOrd="0" presId="urn:microsoft.com/office/officeart/2005/8/layout/vList2"/>
    <dgm:cxn modelId="{37165E50-8D66-4714-85CA-579F2DA78C9C}" srcId="{2438B682-DD01-41EE-AE14-8281FF9FF0A9}" destId="{39D9C7B7-262F-4DE8-B89C-7D61A7E3D816}" srcOrd="4" destOrd="0" parTransId="{63900F6D-5E32-444B-BE90-5AC7E4CB916C}" sibTransId="{8BA64D3E-F513-4959-B8CA-EB290C81FBDA}"/>
    <dgm:cxn modelId="{EB16DB53-5233-4C8F-B718-7B762994012F}" type="presOf" srcId="{95E0F805-CD24-4404-8443-99A7EBD61524}" destId="{50254C6C-F9AE-41B4-BF06-BAE50ADC48DF}" srcOrd="0" destOrd="3" presId="urn:microsoft.com/office/officeart/2005/8/layout/vList2"/>
    <dgm:cxn modelId="{E897BC7E-DCD5-411F-9AA7-419A80F65F77}" type="presOf" srcId="{9A956981-DF5F-4112-904E-3F07FAB79B0A}" destId="{50254C6C-F9AE-41B4-BF06-BAE50ADC48DF}" srcOrd="0" destOrd="0" presId="urn:microsoft.com/office/officeart/2005/8/layout/vList2"/>
    <dgm:cxn modelId="{025AD791-72C7-4C4D-ADE0-2633A20D5C32}" srcId="{2438B682-DD01-41EE-AE14-8281FF9FF0A9}" destId="{95E0F805-CD24-4404-8443-99A7EBD61524}" srcOrd="3" destOrd="0" parTransId="{82DDC547-40EB-4C5B-A14E-B52B260B4CE9}" sibTransId="{2B8F9B86-F628-4353-AFBA-FB35C24CFBFA}"/>
    <dgm:cxn modelId="{F0B992A8-DFF6-402C-BD2E-46F24C555960}" type="presOf" srcId="{2438B682-DD01-41EE-AE14-8281FF9FF0A9}" destId="{B226B10F-8110-4EC9-8FFE-F6B12E763E73}" srcOrd="0" destOrd="0" presId="urn:microsoft.com/office/officeart/2005/8/layout/vList2"/>
    <dgm:cxn modelId="{58D48AE5-32D4-4C85-AFB0-5ED56B5F96C9}" srcId="{2438B682-DD01-41EE-AE14-8281FF9FF0A9}" destId="{0CBC3D6F-5415-47E9-89A4-772EE0599601}" srcOrd="1" destOrd="0" parTransId="{A3CB69F5-47AB-433C-8238-1001697C593D}" sibTransId="{E02F02F6-016F-4F8F-882C-81E2E6C36F03}"/>
    <dgm:cxn modelId="{4BD82EE8-DC48-4C1A-AC08-A50E8EF018B7}" srcId="{2438B682-DD01-41EE-AE14-8281FF9FF0A9}" destId="{9A956981-DF5F-4112-904E-3F07FAB79B0A}" srcOrd="0" destOrd="0" parTransId="{63D6D500-A79B-4525-A653-F626E25DE076}" sibTransId="{0A3735B8-1D27-4DD7-B19A-82F58EE4FD6A}"/>
    <dgm:cxn modelId="{B75AADEE-3CF7-405D-A435-38BBF5065E5A}" type="presOf" srcId="{8EBBD79D-C68A-472D-A483-407816A58F27}" destId="{50254C6C-F9AE-41B4-BF06-BAE50ADC48DF}" srcOrd="0" destOrd="2" presId="urn:microsoft.com/office/officeart/2005/8/layout/vList2"/>
    <dgm:cxn modelId="{80F384EF-742F-4064-AC0E-D33DFFCCB83D}" srcId="{B0E70975-460E-4B03-8A65-33119A3D21A7}" destId="{2438B682-DD01-41EE-AE14-8281FF9FF0A9}" srcOrd="0" destOrd="0" parTransId="{B8C47330-DCB1-44CE-899B-D4B01094CFD0}" sibTransId="{FB6C7E1F-31A1-4CD3-90CD-47E962CE5DA3}"/>
    <dgm:cxn modelId="{E9896FF1-03A0-418C-B1D2-55A16F4A87C6}" type="presOf" srcId="{0CBC3D6F-5415-47E9-89A4-772EE0599601}" destId="{50254C6C-F9AE-41B4-BF06-BAE50ADC48DF}" srcOrd="0" destOrd="1" presId="urn:microsoft.com/office/officeart/2005/8/layout/vList2"/>
    <dgm:cxn modelId="{38C221FB-C758-4971-80A0-AC552FB88F55}" srcId="{2438B682-DD01-41EE-AE14-8281FF9FF0A9}" destId="{8EBBD79D-C68A-472D-A483-407816A58F27}" srcOrd="2" destOrd="0" parTransId="{FB5F137C-F705-49FD-AB6C-EE25F87EFD04}" sibTransId="{F0FB975E-18B1-4CC7-9CDB-20F38D9B0076}"/>
    <dgm:cxn modelId="{86E2F510-6A7E-4E35-AA33-8B942A329A7E}" type="presParOf" srcId="{FC4CA233-CADC-4F1C-B498-D319F7954511}" destId="{B226B10F-8110-4EC9-8FFE-F6B12E763E73}" srcOrd="0" destOrd="0" presId="urn:microsoft.com/office/officeart/2005/8/layout/vList2"/>
    <dgm:cxn modelId="{FF11C119-135F-42EB-B62C-42B076E1D3CF}" type="presParOf" srcId="{FC4CA233-CADC-4F1C-B498-D319F7954511}" destId="{50254C6C-F9AE-41B4-BF06-BAE50ADC48D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21A2EC-2DFC-415A-8160-A23D61D4B3BF}"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1E4C94B0-5B46-45A2-94E4-41E7D4F7FE22}">
      <dgm:prSet/>
      <dgm:spPr/>
      <dgm:t>
        <a:bodyPr/>
        <a:lstStyle/>
        <a:p>
          <a:r>
            <a:rPr lang="en-GB"/>
            <a:t>Movement of the patient during exposure</a:t>
          </a:r>
          <a:endParaRPr lang="en-US"/>
        </a:p>
      </dgm:t>
    </dgm:pt>
    <dgm:pt modelId="{A9B7B89E-81F0-4182-B267-DB49A9D25C62}" type="parTrans" cxnId="{C287D717-8219-40A8-AA2C-230FF8321F7E}">
      <dgm:prSet/>
      <dgm:spPr/>
      <dgm:t>
        <a:bodyPr/>
        <a:lstStyle/>
        <a:p>
          <a:endParaRPr lang="en-US"/>
        </a:p>
      </dgm:t>
    </dgm:pt>
    <dgm:pt modelId="{97A2CC1C-1DA8-46F0-B8D4-D4BF5A3D9DA7}" type="sibTrans" cxnId="{C287D717-8219-40A8-AA2C-230FF8321F7E}">
      <dgm:prSet/>
      <dgm:spPr/>
      <dgm:t>
        <a:bodyPr/>
        <a:lstStyle/>
        <a:p>
          <a:endParaRPr lang="en-US"/>
        </a:p>
      </dgm:t>
    </dgm:pt>
    <dgm:pt modelId="{C050DF97-095B-4E42-8BE2-BABC99CD5AF3}">
      <dgm:prSet/>
      <dgm:spPr/>
      <dgm:t>
        <a:bodyPr/>
        <a:lstStyle/>
        <a:p>
          <a:r>
            <a:rPr lang="en-GB"/>
            <a:t>Excessive bending of the film packet during exposure</a:t>
          </a:r>
          <a:endParaRPr lang="en-US"/>
        </a:p>
      </dgm:t>
    </dgm:pt>
    <dgm:pt modelId="{46356D6B-929E-416B-9045-D91ED1B61FA4}" type="parTrans" cxnId="{BAFD7C30-0655-4BA1-B804-6C1ADE7EC358}">
      <dgm:prSet/>
      <dgm:spPr/>
      <dgm:t>
        <a:bodyPr/>
        <a:lstStyle/>
        <a:p>
          <a:endParaRPr lang="en-US"/>
        </a:p>
      </dgm:t>
    </dgm:pt>
    <dgm:pt modelId="{15B795FC-6A86-4CE6-95A1-DB3A512E63FA}" type="sibTrans" cxnId="{BAFD7C30-0655-4BA1-B804-6C1ADE7EC358}">
      <dgm:prSet/>
      <dgm:spPr/>
      <dgm:t>
        <a:bodyPr/>
        <a:lstStyle/>
        <a:p>
          <a:endParaRPr lang="en-US"/>
        </a:p>
      </dgm:t>
    </dgm:pt>
    <dgm:pt modelId="{2AECA698-5C3E-4075-9E89-D3C11E037A7B}">
      <dgm:prSet/>
      <dgm:spPr/>
      <dgm:t>
        <a:bodyPr/>
        <a:lstStyle/>
        <a:p>
          <a:r>
            <a:rPr lang="en-GB"/>
            <a:t>Poor film/screen contact within a cassette</a:t>
          </a:r>
          <a:endParaRPr lang="en-US"/>
        </a:p>
      </dgm:t>
    </dgm:pt>
    <dgm:pt modelId="{4E816359-9811-4FB9-A5A9-6D07D7C073DA}" type="parTrans" cxnId="{5F605223-4D37-431E-B535-C51A7360A622}">
      <dgm:prSet/>
      <dgm:spPr/>
      <dgm:t>
        <a:bodyPr/>
        <a:lstStyle/>
        <a:p>
          <a:endParaRPr lang="en-US"/>
        </a:p>
      </dgm:t>
    </dgm:pt>
    <dgm:pt modelId="{F792B893-23C0-436A-97FE-664873735F25}" type="sibTrans" cxnId="{5F605223-4D37-431E-B535-C51A7360A622}">
      <dgm:prSet/>
      <dgm:spPr/>
      <dgm:t>
        <a:bodyPr/>
        <a:lstStyle/>
        <a:p>
          <a:endParaRPr lang="en-US"/>
        </a:p>
      </dgm:t>
    </dgm:pt>
    <dgm:pt modelId="{85002B26-9D35-4EBA-8C97-6726589CC801}">
      <dgm:prSet/>
      <dgm:spPr/>
      <dgm:t>
        <a:bodyPr/>
        <a:lstStyle/>
        <a:p>
          <a:r>
            <a:rPr lang="en-GB"/>
            <a:t>Film type – image definition is poorer with indirect action film than with direct action film</a:t>
          </a:r>
          <a:endParaRPr lang="en-US"/>
        </a:p>
      </dgm:t>
    </dgm:pt>
    <dgm:pt modelId="{EF489255-B778-479B-87E5-CEE965A13859}" type="parTrans" cxnId="{7DD54FCD-41F9-4247-A101-CD7B2C0B3796}">
      <dgm:prSet/>
      <dgm:spPr/>
      <dgm:t>
        <a:bodyPr/>
        <a:lstStyle/>
        <a:p>
          <a:endParaRPr lang="en-US"/>
        </a:p>
      </dgm:t>
    </dgm:pt>
    <dgm:pt modelId="{73A5E591-767F-4641-887A-6805329B093B}" type="sibTrans" cxnId="{7DD54FCD-41F9-4247-A101-CD7B2C0B3796}">
      <dgm:prSet/>
      <dgm:spPr/>
      <dgm:t>
        <a:bodyPr/>
        <a:lstStyle/>
        <a:p>
          <a:endParaRPr lang="en-US"/>
        </a:p>
      </dgm:t>
    </dgm:pt>
    <dgm:pt modelId="{7289A0A0-0F72-4F09-9755-FF9DA1F9B626}">
      <dgm:prSet/>
      <dgm:spPr/>
      <dgm:t>
        <a:bodyPr/>
        <a:lstStyle/>
        <a:p>
          <a:r>
            <a:rPr lang="en-GB"/>
            <a:t>Speed of intensifying screens – fast screens result in loss of detail</a:t>
          </a:r>
          <a:endParaRPr lang="en-US"/>
        </a:p>
      </dgm:t>
    </dgm:pt>
    <dgm:pt modelId="{B2559C69-D070-4925-8857-F8B82DF259CD}" type="parTrans" cxnId="{086C1B9B-5678-4DE4-A410-C46253C41A7A}">
      <dgm:prSet/>
      <dgm:spPr/>
      <dgm:t>
        <a:bodyPr/>
        <a:lstStyle/>
        <a:p>
          <a:endParaRPr lang="en-US"/>
        </a:p>
      </dgm:t>
    </dgm:pt>
    <dgm:pt modelId="{BB2180BC-8F61-4138-929D-AC5F583B27C3}" type="sibTrans" cxnId="{086C1B9B-5678-4DE4-A410-C46253C41A7A}">
      <dgm:prSet/>
      <dgm:spPr/>
      <dgm:t>
        <a:bodyPr/>
        <a:lstStyle/>
        <a:p>
          <a:endParaRPr lang="en-US"/>
        </a:p>
      </dgm:t>
    </dgm:pt>
    <dgm:pt modelId="{E01EAD98-3A6E-417B-AD25-9B2B3B5DCF73}">
      <dgm:prSet/>
      <dgm:spPr/>
      <dgm:t>
        <a:bodyPr/>
        <a:lstStyle/>
        <a:p>
          <a:r>
            <a:rPr lang="en-GB"/>
            <a:t>Overexposure – causing burn out of the edges of a thin object</a:t>
          </a:r>
          <a:endParaRPr lang="en-US"/>
        </a:p>
      </dgm:t>
    </dgm:pt>
    <dgm:pt modelId="{55FB71B3-59C7-42B8-953C-DA870DC4F021}" type="parTrans" cxnId="{DFA432D2-8B93-43C0-91D4-5C593838AA3C}">
      <dgm:prSet/>
      <dgm:spPr/>
      <dgm:t>
        <a:bodyPr/>
        <a:lstStyle/>
        <a:p>
          <a:endParaRPr lang="en-US"/>
        </a:p>
      </dgm:t>
    </dgm:pt>
    <dgm:pt modelId="{B1B0A5EF-C1EA-42E3-86F0-9DCEB9CA3E3C}" type="sibTrans" cxnId="{DFA432D2-8B93-43C0-91D4-5C593838AA3C}">
      <dgm:prSet/>
      <dgm:spPr/>
      <dgm:t>
        <a:bodyPr/>
        <a:lstStyle/>
        <a:p>
          <a:endParaRPr lang="en-US"/>
        </a:p>
      </dgm:t>
    </dgm:pt>
    <dgm:pt modelId="{AF8AA6EB-A967-454D-BEC2-D418A6501479}">
      <dgm:prSet/>
      <dgm:spPr/>
      <dgm:t>
        <a:bodyPr/>
        <a:lstStyle/>
        <a:p>
          <a:r>
            <a:rPr lang="en-GB"/>
            <a:t>Poor position in panoramic radiography </a:t>
          </a:r>
          <a:endParaRPr lang="en-US"/>
        </a:p>
      </dgm:t>
    </dgm:pt>
    <dgm:pt modelId="{61FD7366-62BD-4364-9757-5246354EB9B0}" type="parTrans" cxnId="{75F10C10-F505-499D-AAC4-A2B40D52CC77}">
      <dgm:prSet/>
      <dgm:spPr/>
      <dgm:t>
        <a:bodyPr/>
        <a:lstStyle/>
        <a:p>
          <a:endParaRPr lang="en-US"/>
        </a:p>
      </dgm:t>
    </dgm:pt>
    <dgm:pt modelId="{AF9EB32B-3947-4D93-8383-B1E69E77BCCC}" type="sibTrans" cxnId="{75F10C10-F505-499D-AAC4-A2B40D52CC77}">
      <dgm:prSet/>
      <dgm:spPr/>
      <dgm:t>
        <a:bodyPr/>
        <a:lstStyle/>
        <a:p>
          <a:endParaRPr lang="en-US"/>
        </a:p>
      </dgm:t>
    </dgm:pt>
    <dgm:pt modelId="{575E89AF-E6D0-442B-9D6C-A09C5854E777}" type="pres">
      <dgm:prSet presAssocID="{9D21A2EC-2DFC-415A-8160-A23D61D4B3BF}" presName="diagram" presStyleCnt="0">
        <dgm:presLayoutVars>
          <dgm:dir/>
          <dgm:resizeHandles val="exact"/>
        </dgm:presLayoutVars>
      </dgm:prSet>
      <dgm:spPr/>
    </dgm:pt>
    <dgm:pt modelId="{C71DEBDE-BDEF-47BE-A032-895173892DAD}" type="pres">
      <dgm:prSet presAssocID="{1E4C94B0-5B46-45A2-94E4-41E7D4F7FE22}" presName="node" presStyleLbl="node1" presStyleIdx="0" presStyleCnt="7">
        <dgm:presLayoutVars>
          <dgm:bulletEnabled val="1"/>
        </dgm:presLayoutVars>
      </dgm:prSet>
      <dgm:spPr/>
    </dgm:pt>
    <dgm:pt modelId="{BEF5185B-FA4E-4A1B-A3F2-20D770E32758}" type="pres">
      <dgm:prSet presAssocID="{97A2CC1C-1DA8-46F0-B8D4-D4BF5A3D9DA7}" presName="sibTrans" presStyleCnt="0"/>
      <dgm:spPr/>
    </dgm:pt>
    <dgm:pt modelId="{B120F3FC-6E22-41E2-9DF5-430474E73CB6}" type="pres">
      <dgm:prSet presAssocID="{C050DF97-095B-4E42-8BE2-BABC99CD5AF3}" presName="node" presStyleLbl="node1" presStyleIdx="1" presStyleCnt="7">
        <dgm:presLayoutVars>
          <dgm:bulletEnabled val="1"/>
        </dgm:presLayoutVars>
      </dgm:prSet>
      <dgm:spPr/>
    </dgm:pt>
    <dgm:pt modelId="{732A60FE-D490-4BE4-99DF-10C9F4C60411}" type="pres">
      <dgm:prSet presAssocID="{15B795FC-6A86-4CE6-95A1-DB3A512E63FA}" presName="sibTrans" presStyleCnt="0"/>
      <dgm:spPr/>
    </dgm:pt>
    <dgm:pt modelId="{DEE6F749-C1BC-462B-B1A3-642DF84C816E}" type="pres">
      <dgm:prSet presAssocID="{2AECA698-5C3E-4075-9E89-D3C11E037A7B}" presName="node" presStyleLbl="node1" presStyleIdx="2" presStyleCnt="7">
        <dgm:presLayoutVars>
          <dgm:bulletEnabled val="1"/>
        </dgm:presLayoutVars>
      </dgm:prSet>
      <dgm:spPr/>
    </dgm:pt>
    <dgm:pt modelId="{9A743258-FC98-4E0E-BB6F-CA4672A0A045}" type="pres">
      <dgm:prSet presAssocID="{F792B893-23C0-436A-97FE-664873735F25}" presName="sibTrans" presStyleCnt="0"/>
      <dgm:spPr/>
    </dgm:pt>
    <dgm:pt modelId="{888E5B66-12E3-4B10-B3E5-BDFE8583A69C}" type="pres">
      <dgm:prSet presAssocID="{85002B26-9D35-4EBA-8C97-6726589CC801}" presName="node" presStyleLbl="node1" presStyleIdx="3" presStyleCnt="7">
        <dgm:presLayoutVars>
          <dgm:bulletEnabled val="1"/>
        </dgm:presLayoutVars>
      </dgm:prSet>
      <dgm:spPr/>
    </dgm:pt>
    <dgm:pt modelId="{9939FB46-880E-4D66-9BCE-8631E31E8E2A}" type="pres">
      <dgm:prSet presAssocID="{73A5E591-767F-4641-887A-6805329B093B}" presName="sibTrans" presStyleCnt="0"/>
      <dgm:spPr/>
    </dgm:pt>
    <dgm:pt modelId="{94BC336B-DA05-486A-B321-FE62CB691915}" type="pres">
      <dgm:prSet presAssocID="{7289A0A0-0F72-4F09-9755-FF9DA1F9B626}" presName="node" presStyleLbl="node1" presStyleIdx="4" presStyleCnt="7">
        <dgm:presLayoutVars>
          <dgm:bulletEnabled val="1"/>
        </dgm:presLayoutVars>
      </dgm:prSet>
      <dgm:spPr/>
    </dgm:pt>
    <dgm:pt modelId="{DC3A06CC-44A9-497A-847E-25F4C5F17844}" type="pres">
      <dgm:prSet presAssocID="{BB2180BC-8F61-4138-929D-AC5F583B27C3}" presName="sibTrans" presStyleCnt="0"/>
      <dgm:spPr/>
    </dgm:pt>
    <dgm:pt modelId="{A3E33EA9-8C97-40CA-A19F-A7061080F28C}" type="pres">
      <dgm:prSet presAssocID="{E01EAD98-3A6E-417B-AD25-9B2B3B5DCF73}" presName="node" presStyleLbl="node1" presStyleIdx="5" presStyleCnt="7">
        <dgm:presLayoutVars>
          <dgm:bulletEnabled val="1"/>
        </dgm:presLayoutVars>
      </dgm:prSet>
      <dgm:spPr/>
    </dgm:pt>
    <dgm:pt modelId="{59FC6962-FC29-4A16-88A0-E513A10A8DF5}" type="pres">
      <dgm:prSet presAssocID="{B1B0A5EF-C1EA-42E3-86F0-9DCEB9CA3E3C}" presName="sibTrans" presStyleCnt="0"/>
      <dgm:spPr/>
    </dgm:pt>
    <dgm:pt modelId="{2F9E206C-8D01-4D57-8B64-E5884889B6B9}" type="pres">
      <dgm:prSet presAssocID="{AF8AA6EB-A967-454D-BEC2-D418A6501479}" presName="node" presStyleLbl="node1" presStyleIdx="6" presStyleCnt="7">
        <dgm:presLayoutVars>
          <dgm:bulletEnabled val="1"/>
        </dgm:presLayoutVars>
      </dgm:prSet>
      <dgm:spPr/>
    </dgm:pt>
  </dgm:ptLst>
  <dgm:cxnLst>
    <dgm:cxn modelId="{75F10C10-F505-499D-AAC4-A2B40D52CC77}" srcId="{9D21A2EC-2DFC-415A-8160-A23D61D4B3BF}" destId="{AF8AA6EB-A967-454D-BEC2-D418A6501479}" srcOrd="6" destOrd="0" parTransId="{61FD7366-62BD-4364-9757-5246354EB9B0}" sibTransId="{AF9EB32B-3947-4D93-8383-B1E69E77BCCC}"/>
    <dgm:cxn modelId="{C287D717-8219-40A8-AA2C-230FF8321F7E}" srcId="{9D21A2EC-2DFC-415A-8160-A23D61D4B3BF}" destId="{1E4C94B0-5B46-45A2-94E4-41E7D4F7FE22}" srcOrd="0" destOrd="0" parTransId="{A9B7B89E-81F0-4182-B267-DB49A9D25C62}" sibTransId="{97A2CC1C-1DA8-46F0-B8D4-D4BF5A3D9DA7}"/>
    <dgm:cxn modelId="{6F687E1E-8178-4E05-B39C-5B039F1355D7}" type="presOf" srcId="{2AECA698-5C3E-4075-9E89-D3C11E037A7B}" destId="{DEE6F749-C1BC-462B-B1A3-642DF84C816E}" srcOrd="0" destOrd="0" presId="urn:microsoft.com/office/officeart/2005/8/layout/default"/>
    <dgm:cxn modelId="{5F605223-4D37-431E-B535-C51A7360A622}" srcId="{9D21A2EC-2DFC-415A-8160-A23D61D4B3BF}" destId="{2AECA698-5C3E-4075-9E89-D3C11E037A7B}" srcOrd="2" destOrd="0" parTransId="{4E816359-9811-4FB9-A5A9-6D07D7C073DA}" sibTransId="{F792B893-23C0-436A-97FE-664873735F25}"/>
    <dgm:cxn modelId="{BAFD7C30-0655-4BA1-B804-6C1ADE7EC358}" srcId="{9D21A2EC-2DFC-415A-8160-A23D61D4B3BF}" destId="{C050DF97-095B-4E42-8BE2-BABC99CD5AF3}" srcOrd="1" destOrd="0" parTransId="{46356D6B-929E-416B-9045-D91ED1B61FA4}" sibTransId="{15B795FC-6A86-4CE6-95A1-DB3A512E63FA}"/>
    <dgm:cxn modelId="{B2EFEF6F-67DD-4E89-9662-033E70AEB2BD}" type="presOf" srcId="{AF8AA6EB-A967-454D-BEC2-D418A6501479}" destId="{2F9E206C-8D01-4D57-8B64-E5884889B6B9}" srcOrd="0" destOrd="0" presId="urn:microsoft.com/office/officeart/2005/8/layout/default"/>
    <dgm:cxn modelId="{C73B4356-3A2F-49B2-AEC6-83E311A1A9C9}" type="presOf" srcId="{1E4C94B0-5B46-45A2-94E4-41E7D4F7FE22}" destId="{C71DEBDE-BDEF-47BE-A032-895173892DAD}" srcOrd="0" destOrd="0" presId="urn:microsoft.com/office/officeart/2005/8/layout/default"/>
    <dgm:cxn modelId="{086C1B9B-5678-4DE4-A410-C46253C41A7A}" srcId="{9D21A2EC-2DFC-415A-8160-A23D61D4B3BF}" destId="{7289A0A0-0F72-4F09-9755-FF9DA1F9B626}" srcOrd="4" destOrd="0" parTransId="{B2559C69-D070-4925-8857-F8B82DF259CD}" sibTransId="{BB2180BC-8F61-4138-929D-AC5F583B27C3}"/>
    <dgm:cxn modelId="{28A1969F-C996-488F-B928-648475D4DD4F}" type="presOf" srcId="{7289A0A0-0F72-4F09-9755-FF9DA1F9B626}" destId="{94BC336B-DA05-486A-B321-FE62CB691915}" srcOrd="0" destOrd="0" presId="urn:microsoft.com/office/officeart/2005/8/layout/default"/>
    <dgm:cxn modelId="{EEBD69A3-8A2E-48F0-8B15-F7FA073E6ABB}" type="presOf" srcId="{C050DF97-095B-4E42-8BE2-BABC99CD5AF3}" destId="{B120F3FC-6E22-41E2-9DF5-430474E73CB6}" srcOrd="0" destOrd="0" presId="urn:microsoft.com/office/officeart/2005/8/layout/default"/>
    <dgm:cxn modelId="{7DD54FCD-41F9-4247-A101-CD7B2C0B3796}" srcId="{9D21A2EC-2DFC-415A-8160-A23D61D4B3BF}" destId="{85002B26-9D35-4EBA-8C97-6726589CC801}" srcOrd="3" destOrd="0" parTransId="{EF489255-B778-479B-87E5-CEE965A13859}" sibTransId="{73A5E591-767F-4641-887A-6805329B093B}"/>
    <dgm:cxn modelId="{5DBFB7CF-B43F-446C-8A38-D661363057D1}" type="presOf" srcId="{85002B26-9D35-4EBA-8C97-6726589CC801}" destId="{888E5B66-12E3-4B10-B3E5-BDFE8583A69C}" srcOrd="0" destOrd="0" presId="urn:microsoft.com/office/officeart/2005/8/layout/default"/>
    <dgm:cxn modelId="{5F00D8CF-69F6-4BBE-A3B5-F113EB76032D}" type="presOf" srcId="{9D21A2EC-2DFC-415A-8160-A23D61D4B3BF}" destId="{575E89AF-E6D0-442B-9D6C-A09C5854E777}" srcOrd="0" destOrd="0" presId="urn:microsoft.com/office/officeart/2005/8/layout/default"/>
    <dgm:cxn modelId="{DFA432D2-8B93-43C0-91D4-5C593838AA3C}" srcId="{9D21A2EC-2DFC-415A-8160-A23D61D4B3BF}" destId="{E01EAD98-3A6E-417B-AD25-9B2B3B5DCF73}" srcOrd="5" destOrd="0" parTransId="{55FB71B3-59C7-42B8-953C-DA870DC4F021}" sibTransId="{B1B0A5EF-C1EA-42E3-86F0-9DCEB9CA3E3C}"/>
    <dgm:cxn modelId="{750653D7-02A7-4BA7-9EF8-C0A3E20B2397}" type="presOf" srcId="{E01EAD98-3A6E-417B-AD25-9B2B3B5DCF73}" destId="{A3E33EA9-8C97-40CA-A19F-A7061080F28C}" srcOrd="0" destOrd="0" presId="urn:microsoft.com/office/officeart/2005/8/layout/default"/>
    <dgm:cxn modelId="{E9C519A9-CAAE-423F-B194-2FF32B494ABC}" type="presParOf" srcId="{575E89AF-E6D0-442B-9D6C-A09C5854E777}" destId="{C71DEBDE-BDEF-47BE-A032-895173892DAD}" srcOrd="0" destOrd="0" presId="urn:microsoft.com/office/officeart/2005/8/layout/default"/>
    <dgm:cxn modelId="{F1A14DDF-74A7-462F-9FB7-0B5A31EB7F52}" type="presParOf" srcId="{575E89AF-E6D0-442B-9D6C-A09C5854E777}" destId="{BEF5185B-FA4E-4A1B-A3F2-20D770E32758}" srcOrd="1" destOrd="0" presId="urn:microsoft.com/office/officeart/2005/8/layout/default"/>
    <dgm:cxn modelId="{CB31D49F-7CAD-47A8-8753-55ADB92471F9}" type="presParOf" srcId="{575E89AF-E6D0-442B-9D6C-A09C5854E777}" destId="{B120F3FC-6E22-41E2-9DF5-430474E73CB6}" srcOrd="2" destOrd="0" presId="urn:microsoft.com/office/officeart/2005/8/layout/default"/>
    <dgm:cxn modelId="{2A8A6FA7-8F15-4BE3-8E71-DC0F51744B05}" type="presParOf" srcId="{575E89AF-E6D0-442B-9D6C-A09C5854E777}" destId="{732A60FE-D490-4BE4-99DF-10C9F4C60411}" srcOrd="3" destOrd="0" presId="urn:microsoft.com/office/officeart/2005/8/layout/default"/>
    <dgm:cxn modelId="{443355FE-E974-4867-A455-A38CD230AD4A}" type="presParOf" srcId="{575E89AF-E6D0-442B-9D6C-A09C5854E777}" destId="{DEE6F749-C1BC-462B-B1A3-642DF84C816E}" srcOrd="4" destOrd="0" presId="urn:microsoft.com/office/officeart/2005/8/layout/default"/>
    <dgm:cxn modelId="{7DE039BA-C3F2-4CFD-A9C6-D00255F1960B}" type="presParOf" srcId="{575E89AF-E6D0-442B-9D6C-A09C5854E777}" destId="{9A743258-FC98-4E0E-BB6F-CA4672A0A045}" srcOrd="5" destOrd="0" presId="urn:microsoft.com/office/officeart/2005/8/layout/default"/>
    <dgm:cxn modelId="{38695EBD-9D90-44E0-8F41-40A524F73E58}" type="presParOf" srcId="{575E89AF-E6D0-442B-9D6C-A09C5854E777}" destId="{888E5B66-12E3-4B10-B3E5-BDFE8583A69C}" srcOrd="6" destOrd="0" presId="urn:microsoft.com/office/officeart/2005/8/layout/default"/>
    <dgm:cxn modelId="{032BBDB0-BE8C-4458-BFF7-F0DA75EC03A7}" type="presParOf" srcId="{575E89AF-E6D0-442B-9D6C-A09C5854E777}" destId="{9939FB46-880E-4D66-9BCE-8631E31E8E2A}" srcOrd="7" destOrd="0" presId="urn:microsoft.com/office/officeart/2005/8/layout/default"/>
    <dgm:cxn modelId="{52E94396-BC20-4BE6-977D-0443E9950935}" type="presParOf" srcId="{575E89AF-E6D0-442B-9D6C-A09C5854E777}" destId="{94BC336B-DA05-486A-B321-FE62CB691915}" srcOrd="8" destOrd="0" presId="urn:microsoft.com/office/officeart/2005/8/layout/default"/>
    <dgm:cxn modelId="{F370D326-347D-42D8-B1B7-A09FE0244E45}" type="presParOf" srcId="{575E89AF-E6D0-442B-9D6C-A09C5854E777}" destId="{DC3A06CC-44A9-497A-847E-25F4C5F17844}" srcOrd="9" destOrd="0" presId="urn:microsoft.com/office/officeart/2005/8/layout/default"/>
    <dgm:cxn modelId="{9F70590A-4496-44B2-9D23-981B1BFB78DE}" type="presParOf" srcId="{575E89AF-E6D0-442B-9D6C-A09C5854E777}" destId="{A3E33EA9-8C97-40CA-A19F-A7061080F28C}" srcOrd="10" destOrd="0" presId="urn:microsoft.com/office/officeart/2005/8/layout/default"/>
    <dgm:cxn modelId="{78CBD2ED-54C0-4E3E-A1AF-48B2F31D0A21}" type="presParOf" srcId="{575E89AF-E6D0-442B-9D6C-A09C5854E777}" destId="{59FC6962-FC29-4A16-88A0-E513A10A8DF5}" srcOrd="11" destOrd="0" presId="urn:microsoft.com/office/officeart/2005/8/layout/default"/>
    <dgm:cxn modelId="{0C1595B7-0D7C-4271-877B-F4092D23414D}" type="presParOf" srcId="{575E89AF-E6D0-442B-9D6C-A09C5854E777}" destId="{2F9E206C-8D01-4D57-8B64-E5884889B6B9}"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49E770-0CE2-4EBB-9D8C-9E6126F3D0C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8E3926B-E259-4309-BBEF-83A0039D7609}">
      <dgm:prSet/>
      <dgm:spPr/>
      <dgm:t>
        <a:bodyPr/>
        <a:lstStyle/>
        <a:p>
          <a:pPr>
            <a:defRPr cap="all"/>
          </a:pPr>
          <a:r>
            <a:rPr lang="en-GB"/>
            <a:t>Labelling:</a:t>
          </a:r>
          <a:endParaRPr lang="en-US"/>
        </a:p>
      </dgm:t>
    </dgm:pt>
    <dgm:pt modelId="{93ECC762-F55D-4187-806B-BDF8B135AD3E}" type="parTrans" cxnId="{A8E5880C-2415-4476-B5B7-E9C78DD435D0}">
      <dgm:prSet/>
      <dgm:spPr/>
      <dgm:t>
        <a:bodyPr/>
        <a:lstStyle/>
        <a:p>
          <a:endParaRPr lang="en-US"/>
        </a:p>
      </dgm:t>
    </dgm:pt>
    <dgm:pt modelId="{51FA891B-4DFF-4B9D-8BB8-94C0AC76FFA5}" type="sibTrans" cxnId="{A8E5880C-2415-4476-B5B7-E9C78DD435D0}">
      <dgm:prSet/>
      <dgm:spPr/>
      <dgm:t>
        <a:bodyPr/>
        <a:lstStyle/>
        <a:p>
          <a:endParaRPr lang="en-US"/>
        </a:p>
      </dgm:t>
    </dgm:pt>
    <dgm:pt modelId="{B9B2D721-740F-4465-9017-0CAC70593F76}">
      <dgm:prSet/>
      <dgm:spPr/>
      <dgm:t>
        <a:bodyPr/>
        <a:lstStyle/>
        <a:p>
          <a:pPr>
            <a:defRPr cap="all"/>
          </a:pPr>
          <a:r>
            <a:rPr lang="en-GB"/>
            <a:t>Patient identification – clearly label each radiograph with the patient’s fill name and a unique patient ID number</a:t>
          </a:r>
          <a:endParaRPr lang="en-US"/>
        </a:p>
      </dgm:t>
    </dgm:pt>
    <dgm:pt modelId="{665E5136-EB39-495E-99C8-8DE6F758A3BB}" type="parTrans" cxnId="{E0998CA9-AC6B-4415-8DEC-C3CB4CBB58EB}">
      <dgm:prSet/>
      <dgm:spPr/>
      <dgm:t>
        <a:bodyPr/>
        <a:lstStyle/>
        <a:p>
          <a:endParaRPr lang="en-US"/>
        </a:p>
      </dgm:t>
    </dgm:pt>
    <dgm:pt modelId="{04B61039-5C85-4DCC-B89F-C7FE91619F5C}" type="sibTrans" cxnId="{E0998CA9-AC6B-4415-8DEC-C3CB4CBB58EB}">
      <dgm:prSet/>
      <dgm:spPr/>
      <dgm:t>
        <a:bodyPr/>
        <a:lstStyle/>
        <a:p>
          <a:endParaRPr lang="en-US"/>
        </a:p>
      </dgm:t>
    </dgm:pt>
    <dgm:pt modelId="{C3A456B0-2752-4E06-8056-7F2FFD36727E}">
      <dgm:prSet/>
      <dgm:spPr/>
      <dgm:t>
        <a:bodyPr/>
        <a:lstStyle/>
        <a:p>
          <a:pPr>
            <a:defRPr cap="all"/>
          </a:pPr>
          <a:r>
            <a:rPr lang="en-GB"/>
            <a:t>Date of radiograph – include date radiograph was taken</a:t>
          </a:r>
          <a:endParaRPr lang="en-US"/>
        </a:p>
      </dgm:t>
    </dgm:pt>
    <dgm:pt modelId="{3593FFA1-064E-4ED8-B864-C1B388D52AC0}" type="parTrans" cxnId="{F982A851-463A-4FE3-87DD-8DE514253FE9}">
      <dgm:prSet/>
      <dgm:spPr/>
      <dgm:t>
        <a:bodyPr/>
        <a:lstStyle/>
        <a:p>
          <a:endParaRPr lang="en-US"/>
        </a:p>
      </dgm:t>
    </dgm:pt>
    <dgm:pt modelId="{CFA6BF90-A2FF-4B89-899B-DE66CFB0E3BD}" type="sibTrans" cxnId="{F982A851-463A-4FE3-87DD-8DE514253FE9}">
      <dgm:prSet/>
      <dgm:spPr/>
      <dgm:t>
        <a:bodyPr/>
        <a:lstStyle/>
        <a:p>
          <a:endParaRPr lang="en-US"/>
        </a:p>
      </dgm:t>
    </dgm:pt>
    <dgm:pt modelId="{13646601-6228-4120-BDB9-A342F672199E}">
      <dgm:prSet/>
      <dgm:spPr/>
      <dgm:t>
        <a:bodyPr/>
        <a:lstStyle/>
        <a:p>
          <a:pPr>
            <a:defRPr cap="all"/>
          </a:pPr>
          <a:r>
            <a:rPr lang="en-GB"/>
            <a:t>Type of radiograph – indicate the type of radiograph e.g. bitewing</a:t>
          </a:r>
          <a:endParaRPr lang="en-US"/>
        </a:p>
      </dgm:t>
    </dgm:pt>
    <dgm:pt modelId="{C0A7C867-7967-45C2-89FC-748BF626A82A}" type="parTrans" cxnId="{08F19E2E-9E95-4694-9DFE-45C7F8850640}">
      <dgm:prSet/>
      <dgm:spPr/>
      <dgm:t>
        <a:bodyPr/>
        <a:lstStyle/>
        <a:p>
          <a:endParaRPr lang="en-US"/>
        </a:p>
      </dgm:t>
    </dgm:pt>
    <dgm:pt modelId="{2DFF2340-8905-48D9-8DCE-8E34C2C097C9}" type="sibTrans" cxnId="{08F19E2E-9E95-4694-9DFE-45C7F8850640}">
      <dgm:prSet/>
      <dgm:spPr/>
      <dgm:t>
        <a:bodyPr/>
        <a:lstStyle/>
        <a:p>
          <a:endParaRPr lang="en-US"/>
        </a:p>
      </dgm:t>
    </dgm:pt>
    <dgm:pt modelId="{753F8A61-8F2D-4166-B134-886E4B384518}" type="pres">
      <dgm:prSet presAssocID="{4D49E770-0CE2-4EBB-9D8C-9E6126F3D0CC}" presName="root" presStyleCnt="0">
        <dgm:presLayoutVars>
          <dgm:dir/>
          <dgm:resizeHandles val="exact"/>
        </dgm:presLayoutVars>
      </dgm:prSet>
      <dgm:spPr/>
    </dgm:pt>
    <dgm:pt modelId="{6869A3C2-1BB4-4143-8205-BD7D28561279}" type="pres">
      <dgm:prSet presAssocID="{48E3926B-E259-4309-BBEF-83A0039D7609}" presName="compNode" presStyleCnt="0"/>
      <dgm:spPr/>
    </dgm:pt>
    <dgm:pt modelId="{F9580C67-C64A-44C6-9D86-36D53E341BDB}" type="pres">
      <dgm:prSet presAssocID="{48E3926B-E259-4309-BBEF-83A0039D7609}" presName="iconBgRect" presStyleLbl="bgShp" presStyleIdx="0" presStyleCnt="4"/>
      <dgm:spPr/>
    </dgm:pt>
    <dgm:pt modelId="{B692665F-ECCC-49CE-A933-79045AA359E6}" type="pres">
      <dgm:prSet presAssocID="{48E3926B-E259-4309-BBEF-83A0039D760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bel"/>
        </a:ext>
      </dgm:extLst>
    </dgm:pt>
    <dgm:pt modelId="{4E927642-64D4-444F-AAB0-06DC02414D96}" type="pres">
      <dgm:prSet presAssocID="{48E3926B-E259-4309-BBEF-83A0039D7609}" presName="spaceRect" presStyleCnt="0"/>
      <dgm:spPr/>
    </dgm:pt>
    <dgm:pt modelId="{73D45519-876C-48F2-849E-D5160E4D4514}" type="pres">
      <dgm:prSet presAssocID="{48E3926B-E259-4309-BBEF-83A0039D7609}" presName="textRect" presStyleLbl="revTx" presStyleIdx="0" presStyleCnt="4">
        <dgm:presLayoutVars>
          <dgm:chMax val="1"/>
          <dgm:chPref val="1"/>
        </dgm:presLayoutVars>
      </dgm:prSet>
      <dgm:spPr/>
    </dgm:pt>
    <dgm:pt modelId="{4347C5B4-0868-4C8F-8358-7C0802A385F3}" type="pres">
      <dgm:prSet presAssocID="{51FA891B-4DFF-4B9D-8BB8-94C0AC76FFA5}" presName="sibTrans" presStyleCnt="0"/>
      <dgm:spPr/>
    </dgm:pt>
    <dgm:pt modelId="{8BA7CA79-D46A-4BF2-91C2-96D743191D62}" type="pres">
      <dgm:prSet presAssocID="{B9B2D721-740F-4465-9017-0CAC70593F76}" presName="compNode" presStyleCnt="0"/>
      <dgm:spPr/>
    </dgm:pt>
    <dgm:pt modelId="{792B5FE8-1E9E-41BE-83AB-B6C0EEAC69E2}" type="pres">
      <dgm:prSet presAssocID="{B9B2D721-740F-4465-9017-0CAC70593F76}" presName="iconBgRect" presStyleLbl="bgShp" presStyleIdx="1" presStyleCnt="4"/>
      <dgm:spPr/>
    </dgm:pt>
    <dgm:pt modelId="{447FF6C3-E795-45A0-8C96-540BBA453631}" type="pres">
      <dgm:prSet presAssocID="{B9B2D721-740F-4465-9017-0CAC70593F7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80E9F0C6-091F-496D-AE85-E633E6037FB1}" type="pres">
      <dgm:prSet presAssocID="{B9B2D721-740F-4465-9017-0CAC70593F76}" presName="spaceRect" presStyleCnt="0"/>
      <dgm:spPr/>
    </dgm:pt>
    <dgm:pt modelId="{574177DD-6572-49F9-B851-318634077257}" type="pres">
      <dgm:prSet presAssocID="{B9B2D721-740F-4465-9017-0CAC70593F76}" presName="textRect" presStyleLbl="revTx" presStyleIdx="1" presStyleCnt="4">
        <dgm:presLayoutVars>
          <dgm:chMax val="1"/>
          <dgm:chPref val="1"/>
        </dgm:presLayoutVars>
      </dgm:prSet>
      <dgm:spPr/>
    </dgm:pt>
    <dgm:pt modelId="{A16478C9-D29D-429F-A27F-A7D183178535}" type="pres">
      <dgm:prSet presAssocID="{04B61039-5C85-4DCC-B89F-C7FE91619F5C}" presName="sibTrans" presStyleCnt="0"/>
      <dgm:spPr/>
    </dgm:pt>
    <dgm:pt modelId="{803759B5-51AB-4AFB-9E12-3AFDE9579C07}" type="pres">
      <dgm:prSet presAssocID="{C3A456B0-2752-4E06-8056-7F2FFD36727E}" presName="compNode" presStyleCnt="0"/>
      <dgm:spPr/>
    </dgm:pt>
    <dgm:pt modelId="{DB3CB091-A538-4366-B5EC-53BFBED12077}" type="pres">
      <dgm:prSet presAssocID="{C3A456B0-2752-4E06-8056-7F2FFD36727E}" presName="iconBgRect" presStyleLbl="bgShp" presStyleIdx="2" presStyleCnt="4"/>
      <dgm:spPr/>
    </dgm:pt>
    <dgm:pt modelId="{C0EEA8EA-07FC-45A4-8151-8278997A913A}" type="pres">
      <dgm:prSet presAssocID="{C3A456B0-2752-4E06-8056-7F2FFD36727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ily Calendar"/>
        </a:ext>
      </dgm:extLst>
    </dgm:pt>
    <dgm:pt modelId="{9EA756B0-2E32-465E-B6FB-F5E3B9EEF823}" type="pres">
      <dgm:prSet presAssocID="{C3A456B0-2752-4E06-8056-7F2FFD36727E}" presName="spaceRect" presStyleCnt="0"/>
      <dgm:spPr/>
    </dgm:pt>
    <dgm:pt modelId="{13FAA09A-722D-4928-AAD0-B3E24D2F491D}" type="pres">
      <dgm:prSet presAssocID="{C3A456B0-2752-4E06-8056-7F2FFD36727E}" presName="textRect" presStyleLbl="revTx" presStyleIdx="2" presStyleCnt="4">
        <dgm:presLayoutVars>
          <dgm:chMax val="1"/>
          <dgm:chPref val="1"/>
        </dgm:presLayoutVars>
      </dgm:prSet>
      <dgm:spPr/>
    </dgm:pt>
    <dgm:pt modelId="{76D1E2B8-DBBB-4E87-8BC6-642538490415}" type="pres">
      <dgm:prSet presAssocID="{CFA6BF90-A2FF-4B89-899B-DE66CFB0E3BD}" presName="sibTrans" presStyleCnt="0"/>
      <dgm:spPr/>
    </dgm:pt>
    <dgm:pt modelId="{2E0118B0-4B8F-4106-8FA6-48AEC5FFC13C}" type="pres">
      <dgm:prSet presAssocID="{13646601-6228-4120-BDB9-A342F672199E}" presName="compNode" presStyleCnt="0"/>
      <dgm:spPr/>
    </dgm:pt>
    <dgm:pt modelId="{5BB0F62C-622C-41F6-BE56-6DD8AD646BFB}" type="pres">
      <dgm:prSet presAssocID="{13646601-6228-4120-BDB9-A342F672199E}" presName="iconBgRect" presStyleLbl="bgShp" presStyleIdx="3" presStyleCnt="4"/>
      <dgm:spPr/>
    </dgm:pt>
    <dgm:pt modelId="{FCBF31E5-F422-4CF3-8748-1C4B94427AC0}" type="pres">
      <dgm:prSet presAssocID="{13646601-6228-4120-BDB9-A342F672199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ursor"/>
        </a:ext>
      </dgm:extLst>
    </dgm:pt>
    <dgm:pt modelId="{8EEA62D5-6938-4DF5-AA06-8461CC1B214D}" type="pres">
      <dgm:prSet presAssocID="{13646601-6228-4120-BDB9-A342F672199E}" presName="spaceRect" presStyleCnt="0"/>
      <dgm:spPr/>
    </dgm:pt>
    <dgm:pt modelId="{4BA910BB-821D-42C8-88F6-618D9A3082EB}" type="pres">
      <dgm:prSet presAssocID="{13646601-6228-4120-BDB9-A342F672199E}" presName="textRect" presStyleLbl="revTx" presStyleIdx="3" presStyleCnt="4">
        <dgm:presLayoutVars>
          <dgm:chMax val="1"/>
          <dgm:chPref val="1"/>
        </dgm:presLayoutVars>
      </dgm:prSet>
      <dgm:spPr/>
    </dgm:pt>
  </dgm:ptLst>
  <dgm:cxnLst>
    <dgm:cxn modelId="{A8E5880C-2415-4476-B5B7-E9C78DD435D0}" srcId="{4D49E770-0CE2-4EBB-9D8C-9E6126F3D0CC}" destId="{48E3926B-E259-4309-BBEF-83A0039D7609}" srcOrd="0" destOrd="0" parTransId="{93ECC762-F55D-4187-806B-BDF8B135AD3E}" sibTransId="{51FA891B-4DFF-4B9D-8BB8-94C0AC76FFA5}"/>
    <dgm:cxn modelId="{701B4A1C-AE90-4F27-8ACE-49B0967C029B}" type="presOf" srcId="{48E3926B-E259-4309-BBEF-83A0039D7609}" destId="{73D45519-876C-48F2-849E-D5160E4D4514}" srcOrd="0" destOrd="0" presId="urn:microsoft.com/office/officeart/2018/5/layout/IconCircleLabelList"/>
    <dgm:cxn modelId="{345F5C1F-49A4-4F13-9DB7-46C6C2FE5C3D}" type="presOf" srcId="{C3A456B0-2752-4E06-8056-7F2FFD36727E}" destId="{13FAA09A-722D-4928-AAD0-B3E24D2F491D}" srcOrd="0" destOrd="0" presId="urn:microsoft.com/office/officeart/2018/5/layout/IconCircleLabelList"/>
    <dgm:cxn modelId="{08F19E2E-9E95-4694-9DFE-45C7F8850640}" srcId="{4D49E770-0CE2-4EBB-9D8C-9E6126F3D0CC}" destId="{13646601-6228-4120-BDB9-A342F672199E}" srcOrd="3" destOrd="0" parTransId="{C0A7C867-7967-45C2-89FC-748BF626A82A}" sibTransId="{2DFF2340-8905-48D9-8DCE-8E34C2C097C9}"/>
    <dgm:cxn modelId="{F982A851-463A-4FE3-87DD-8DE514253FE9}" srcId="{4D49E770-0CE2-4EBB-9D8C-9E6126F3D0CC}" destId="{C3A456B0-2752-4E06-8056-7F2FFD36727E}" srcOrd="2" destOrd="0" parTransId="{3593FFA1-064E-4ED8-B864-C1B388D52AC0}" sibTransId="{CFA6BF90-A2FF-4B89-899B-DE66CFB0E3BD}"/>
    <dgm:cxn modelId="{E0998CA9-AC6B-4415-8DEC-C3CB4CBB58EB}" srcId="{4D49E770-0CE2-4EBB-9D8C-9E6126F3D0CC}" destId="{B9B2D721-740F-4465-9017-0CAC70593F76}" srcOrd="1" destOrd="0" parTransId="{665E5136-EB39-495E-99C8-8DE6F758A3BB}" sibTransId="{04B61039-5C85-4DCC-B89F-C7FE91619F5C}"/>
    <dgm:cxn modelId="{C94476B1-8967-4DE3-9DF0-83D4BE6A78E0}" type="presOf" srcId="{13646601-6228-4120-BDB9-A342F672199E}" destId="{4BA910BB-821D-42C8-88F6-618D9A3082EB}" srcOrd="0" destOrd="0" presId="urn:microsoft.com/office/officeart/2018/5/layout/IconCircleLabelList"/>
    <dgm:cxn modelId="{295B6EBC-0872-48E8-A882-E57D146EF68C}" type="presOf" srcId="{4D49E770-0CE2-4EBB-9D8C-9E6126F3D0CC}" destId="{753F8A61-8F2D-4166-B134-886E4B384518}" srcOrd="0" destOrd="0" presId="urn:microsoft.com/office/officeart/2018/5/layout/IconCircleLabelList"/>
    <dgm:cxn modelId="{25AD84DC-F2F3-4776-AD28-6573C4875774}" type="presOf" srcId="{B9B2D721-740F-4465-9017-0CAC70593F76}" destId="{574177DD-6572-49F9-B851-318634077257}" srcOrd="0" destOrd="0" presId="urn:microsoft.com/office/officeart/2018/5/layout/IconCircleLabelList"/>
    <dgm:cxn modelId="{903F66E7-A35D-4CDF-A87C-4BCD670F239C}" type="presParOf" srcId="{753F8A61-8F2D-4166-B134-886E4B384518}" destId="{6869A3C2-1BB4-4143-8205-BD7D28561279}" srcOrd="0" destOrd="0" presId="urn:microsoft.com/office/officeart/2018/5/layout/IconCircleLabelList"/>
    <dgm:cxn modelId="{3189DBC4-3B6C-445B-9175-FEF879A99C15}" type="presParOf" srcId="{6869A3C2-1BB4-4143-8205-BD7D28561279}" destId="{F9580C67-C64A-44C6-9D86-36D53E341BDB}" srcOrd="0" destOrd="0" presId="urn:microsoft.com/office/officeart/2018/5/layout/IconCircleLabelList"/>
    <dgm:cxn modelId="{2F587021-5411-4229-9554-A1523E012B65}" type="presParOf" srcId="{6869A3C2-1BB4-4143-8205-BD7D28561279}" destId="{B692665F-ECCC-49CE-A933-79045AA359E6}" srcOrd="1" destOrd="0" presId="urn:microsoft.com/office/officeart/2018/5/layout/IconCircleLabelList"/>
    <dgm:cxn modelId="{1B88540D-802D-4689-8EFC-C4FE17C35991}" type="presParOf" srcId="{6869A3C2-1BB4-4143-8205-BD7D28561279}" destId="{4E927642-64D4-444F-AAB0-06DC02414D96}" srcOrd="2" destOrd="0" presId="urn:microsoft.com/office/officeart/2018/5/layout/IconCircleLabelList"/>
    <dgm:cxn modelId="{0D1842F8-03D7-4721-ABD8-4F3447422E87}" type="presParOf" srcId="{6869A3C2-1BB4-4143-8205-BD7D28561279}" destId="{73D45519-876C-48F2-849E-D5160E4D4514}" srcOrd="3" destOrd="0" presId="urn:microsoft.com/office/officeart/2018/5/layout/IconCircleLabelList"/>
    <dgm:cxn modelId="{85C8B28F-92C4-482E-A40E-AB3A481F9F13}" type="presParOf" srcId="{753F8A61-8F2D-4166-B134-886E4B384518}" destId="{4347C5B4-0868-4C8F-8358-7C0802A385F3}" srcOrd="1" destOrd="0" presId="urn:microsoft.com/office/officeart/2018/5/layout/IconCircleLabelList"/>
    <dgm:cxn modelId="{BBC3C9E7-64E0-4634-84EE-4842772FC897}" type="presParOf" srcId="{753F8A61-8F2D-4166-B134-886E4B384518}" destId="{8BA7CA79-D46A-4BF2-91C2-96D743191D62}" srcOrd="2" destOrd="0" presId="urn:microsoft.com/office/officeart/2018/5/layout/IconCircleLabelList"/>
    <dgm:cxn modelId="{E5132755-3679-4629-A82D-8E50ADEA62E0}" type="presParOf" srcId="{8BA7CA79-D46A-4BF2-91C2-96D743191D62}" destId="{792B5FE8-1E9E-41BE-83AB-B6C0EEAC69E2}" srcOrd="0" destOrd="0" presId="urn:microsoft.com/office/officeart/2018/5/layout/IconCircleLabelList"/>
    <dgm:cxn modelId="{493A9649-A327-41E8-B7BC-4BD03517AED9}" type="presParOf" srcId="{8BA7CA79-D46A-4BF2-91C2-96D743191D62}" destId="{447FF6C3-E795-45A0-8C96-540BBA453631}" srcOrd="1" destOrd="0" presId="urn:microsoft.com/office/officeart/2018/5/layout/IconCircleLabelList"/>
    <dgm:cxn modelId="{C61186F0-66D4-48AB-A1BA-D0DFF5247A1B}" type="presParOf" srcId="{8BA7CA79-D46A-4BF2-91C2-96D743191D62}" destId="{80E9F0C6-091F-496D-AE85-E633E6037FB1}" srcOrd="2" destOrd="0" presId="urn:microsoft.com/office/officeart/2018/5/layout/IconCircleLabelList"/>
    <dgm:cxn modelId="{9364EC2F-E678-4CAF-A296-B423A1B8EE5F}" type="presParOf" srcId="{8BA7CA79-D46A-4BF2-91C2-96D743191D62}" destId="{574177DD-6572-49F9-B851-318634077257}" srcOrd="3" destOrd="0" presId="urn:microsoft.com/office/officeart/2018/5/layout/IconCircleLabelList"/>
    <dgm:cxn modelId="{FF79EEE5-9718-45D1-83CA-A2BA2722CAB2}" type="presParOf" srcId="{753F8A61-8F2D-4166-B134-886E4B384518}" destId="{A16478C9-D29D-429F-A27F-A7D183178535}" srcOrd="3" destOrd="0" presId="urn:microsoft.com/office/officeart/2018/5/layout/IconCircleLabelList"/>
    <dgm:cxn modelId="{13C10C61-AE95-40D4-B16E-69BD2444A622}" type="presParOf" srcId="{753F8A61-8F2D-4166-B134-886E4B384518}" destId="{803759B5-51AB-4AFB-9E12-3AFDE9579C07}" srcOrd="4" destOrd="0" presId="urn:microsoft.com/office/officeart/2018/5/layout/IconCircleLabelList"/>
    <dgm:cxn modelId="{6890E260-70F7-4E3C-AF84-3DBE16615F63}" type="presParOf" srcId="{803759B5-51AB-4AFB-9E12-3AFDE9579C07}" destId="{DB3CB091-A538-4366-B5EC-53BFBED12077}" srcOrd="0" destOrd="0" presId="urn:microsoft.com/office/officeart/2018/5/layout/IconCircleLabelList"/>
    <dgm:cxn modelId="{F92B980C-5F6D-4C1A-BCAF-CBEDB7E3F7D6}" type="presParOf" srcId="{803759B5-51AB-4AFB-9E12-3AFDE9579C07}" destId="{C0EEA8EA-07FC-45A4-8151-8278997A913A}" srcOrd="1" destOrd="0" presId="urn:microsoft.com/office/officeart/2018/5/layout/IconCircleLabelList"/>
    <dgm:cxn modelId="{9CB3E6A6-FC17-45F6-BE8D-14EAEA3949E4}" type="presParOf" srcId="{803759B5-51AB-4AFB-9E12-3AFDE9579C07}" destId="{9EA756B0-2E32-465E-B6FB-F5E3B9EEF823}" srcOrd="2" destOrd="0" presId="urn:microsoft.com/office/officeart/2018/5/layout/IconCircleLabelList"/>
    <dgm:cxn modelId="{13BC5B1B-9CAC-4773-9F64-B520EAA2A2C7}" type="presParOf" srcId="{803759B5-51AB-4AFB-9E12-3AFDE9579C07}" destId="{13FAA09A-722D-4928-AAD0-B3E24D2F491D}" srcOrd="3" destOrd="0" presId="urn:microsoft.com/office/officeart/2018/5/layout/IconCircleLabelList"/>
    <dgm:cxn modelId="{2A99E968-E20A-4796-8530-837B1BF3B735}" type="presParOf" srcId="{753F8A61-8F2D-4166-B134-886E4B384518}" destId="{76D1E2B8-DBBB-4E87-8BC6-642538490415}" srcOrd="5" destOrd="0" presId="urn:microsoft.com/office/officeart/2018/5/layout/IconCircleLabelList"/>
    <dgm:cxn modelId="{B9C499E3-2B5A-48E5-8441-19AEFC0E623D}" type="presParOf" srcId="{753F8A61-8F2D-4166-B134-886E4B384518}" destId="{2E0118B0-4B8F-4106-8FA6-48AEC5FFC13C}" srcOrd="6" destOrd="0" presId="urn:microsoft.com/office/officeart/2018/5/layout/IconCircleLabelList"/>
    <dgm:cxn modelId="{932532CC-0104-49B1-89B1-A965CD5DBFE4}" type="presParOf" srcId="{2E0118B0-4B8F-4106-8FA6-48AEC5FFC13C}" destId="{5BB0F62C-622C-41F6-BE56-6DD8AD646BFB}" srcOrd="0" destOrd="0" presId="urn:microsoft.com/office/officeart/2018/5/layout/IconCircleLabelList"/>
    <dgm:cxn modelId="{22D55A6A-8BFA-4F14-BEF0-23832F4113F6}" type="presParOf" srcId="{2E0118B0-4B8F-4106-8FA6-48AEC5FFC13C}" destId="{FCBF31E5-F422-4CF3-8748-1C4B94427AC0}" srcOrd="1" destOrd="0" presId="urn:microsoft.com/office/officeart/2018/5/layout/IconCircleLabelList"/>
    <dgm:cxn modelId="{98A9EB94-7E4B-4CBF-931E-4ED990F5CB87}" type="presParOf" srcId="{2E0118B0-4B8F-4106-8FA6-48AEC5FFC13C}" destId="{8EEA62D5-6938-4DF5-AA06-8461CC1B214D}" srcOrd="2" destOrd="0" presId="urn:microsoft.com/office/officeart/2018/5/layout/IconCircleLabelList"/>
    <dgm:cxn modelId="{298CA299-5CA4-4B33-91B0-B477F110431E}" type="presParOf" srcId="{2E0118B0-4B8F-4106-8FA6-48AEC5FFC13C}" destId="{4BA910BB-821D-42C8-88F6-618D9A3082E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33001C-96F2-421B-9D4A-94EA14B2AA07}"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892B48B-3BF8-47CA-8143-F08E611DF98D}">
      <dgm:prSet/>
      <dgm:spPr/>
      <dgm:t>
        <a:bodyPr/>
        <a:lstStyle/>
        <a:p>
          <a:pPr>
            <a:lnSpc>
              <a:spcPct val="100000"/>
            </a:lnSpc>
          </a:pPr>
          <a:r>
            <a:rPr lang="en-GB"/>
            <a:t>Physical filing – use colour coded folders for different patients, or number/letter coded filing systems that align with the patient’s ID</a:t>
          </a:r>
          <a:endParaRPr lang="en-US"/>
        </a:p>
      </dgm:t>
    </dgm:pt>
    <dgm:pt modelId="{4341A5F7-6AD9-4082-A5DC-5BD57DA49F03}" type="parTrans" cxnId="{264AAEA0-8A2E-4D0F-97C5-DCDCAAF3F134}">
      <dgm:prSet/>
      <dgm:spPr/>
      <dgm:t>
        <a:bodyPr/>
        <a:lstStyle/>
        <a:p>
          <a:endParaRPr lang="en-US"/>
        </a:p>
      </dgm:t>
    </dgm:pt>
    <dgm:pt modelId="{9F6E9EE0-92D0-47E0-A394-1CB079C6141E}" type="sibTrans" cxnId="{264AAEA0-8A2E-4D0F-97C5-DCDCAAF3F134}">
      <dgm:prSet/>
      <dgm:spPr/>
      <dgm:t>
        <a:bodyPr/>
        <a:lstStyle/>
        <a:p>
          <a:endParaRPr lang="en-US"/>
        </a:p>
      </dgm:t>
    </dgm:pt>
    <dgm:pt modelId="{BF7CB057-0682-4652-B5FF-10A5C24BFEA8}">
      <dgm:prSet/>
      <dgm:spPr/>
      <dgm:t>
        <a:bodyPr/>
        <a:lstStyle/>
        <a:p>
          <a:pPr>
            <a:lnSpc>
              <a:spcPct val="100000"/>
            </a:lnSpc>
          </a:pPr>
          <a:r>
            <a:rPr lang="en-GB" dirty="0"/>
            <a:t>Digital filing – store digital radiographs in the patient’s electronic record within a specialised dental software. Ensure the software’s features for attaching files to the patient records are used properly, with the radiograph saved to the correct patient chart.</a:t>
          </a:r>
          <a:endParaRPr lang="en-US" dirty="0"/>
        </a:p>
      </dgm:t>
    </dgm:pt>
    <dgm:pt modelId="{50C49177-89C3-43E6-8549-E66D67CFCD7A}" type="parTrans" cxnId="{C35A7C7C-7478-4451-B4F4-B3D27CC87EA2}">
      <dgm:prSet/>
      <dgm:spPr/>
      <dgm:t>
        <a:bodyPr/>
        <a:lstStyle/>
        <a:p>
          <a:endParaRPr lang="en-US"/>
        </a:p>
      </dgm:t>
    </dgm:pt>
    <dgm:pt modelId="{FFDADF30-5316-4106-A211-C448714A54E0}" type="sibTrans" cxnId="{C35A7C7C-7478-4451-B4F4-B3D27CC87EA2}">
      <dgm:prSet/>
      <dgm:spPr/>
      <dgm:t>
        <a:bodyPr/>
        <a:lstStyle/>
        <a:p>
          <a:endParaRPr lang="en-US"/>
        </a:p>
      </dgm:t>
    </dgm:pt>
    <dgm:pt modelId="{6A41B604-BD63-456C-A0F4-91613B481243}" type="pres">
      <dgm:prSet presAssocID="{2233001C-96F2-421B-9D4A-94EA14B2AA07}" presName="root" presStyleCnt="0">
        <dgm:presLayoutVars>
          <dgm:dir/>
          <dgm:resizeHandles val="exact"/>
        </dgm:presLayoutVars>
      </dgm:prSet>
      <dgm:spPr/>
    </dgm:pt>
    <dgm:pt modelId="{6A1C8E2F-4898-426E-B6BA-78CA4DA5D632}" type="pres">
      <dgm:prSet presAssocID="{D892B48B-3BF8-47CA-8143-F08E611DF98D}" presName="compNode" presStyleCnt="0"/>
      <dgm:spPr/>
    </dgm:pt>
    <dgm:pt modelId="{DDC7528C-797D-4B7A-AD0D-9B08E96ECB9E}" type="pres">
      <dgm:prSet presAssocID="{D892B48B-3BF8-47CA-8143-F08E611DF98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9BAC3D8C-885E-4FE7-BB00-DF48F61C2548}" type="pres">
      <dgm:prSet presAssocID="{D892B48B-3BF8-47CA-8143-F08E611DF98D}" presName="spaceRect" presStyleCnt="0"/>
      <dgm:spPr/>
    </dgm:pt>
    <dgm:pt modelId="{CAC044DB-C95B-4136-B951-1E428AF86AC3}" type="pres">
      <dgm:prSet presAssocID="{D892B48B-3BF8-47CA-8143-F08E611DF98D}" presName="textRect" presStyleLbl="revTx" presStyleIdx="0" presStyleCnt="2">
        <dgm:presLayoutVars>
          <dgm:chMax val="1"/>
          <dgm:chPref val="1"/>
        </dgm:presLayoutVars>
      </dgm:prSet>
      <dgm:spPr/>
    </dgm:pt>
    <dgm:pt modelId="{1FC9C62C-28D1-449B-91F5-EA96AAC8624C}" type="pres">
      <dgm:prSet presAssocID="{9F6E9EE0-92D0-47E0-A394-1CB079C6141E}" presName="sibTrans" presStyleCnt="0"/>
      <dgm:spPr/>
    </dgm:pt>
    <dgm:pt modelId="{E39F02C6-4209-4410-B6AC-05EFF24E5B7E}" type="pres">
      <dgm:prSet presAssocID="{BF7CB057-0682-4652-B5FF-10A5C24BFEA8}" presName="compNode" presStyleCnt="0"/>
      <dgm:spPr/>
    </dgm:pt>
    <dgm:pt modelId="{9FC6CA94-4D37-4D4D-9FD1-C1F4CD3B8CEC}" type="pres">
      <dgm:prSet presAssocID="{BF7CB057-0682-4652-B5FF-10A5C24BFEA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hotocopier"/>
        </a:ext>
      </dgm:extLst>
    </dgm:pt>
    <dgm:pt modelId="{BC907FA2-6B1A-463A-B57F-763B8ECA7881}" type="pres">
      <dgm:prSet presAssocID="{BF7CB057-0682-4652-B5FF-10A5C24BFEA8}" presName="spaceRect" presStyleCnt="0"/>
      <dgm:spPr/>
    </dgm:pt>
    <dgm:pt modelId="{FAC8F2CE-C286-4128-A006-680FAEA71F4C}" type="pres">
      <dgm:prSet presAssocID="{BF7CB057-0682-4652-B5FF-10A5C24BFEA8}" presName="textRect" presStyleLbl="revTx" presStyleIdx="1" presStyleCnt="2">
        <dgm:presLayoutVars>
          <dgm:chMax val="1"/>
          <dgm:chPref val="1"/>
        </dgm:presLayoutVars>
      </dgm:prSet>
      <dgm:spPr/>
    </dgm:pt>
  </dgm:ptLst>
  <dgm:cxnLst>
    <dgm:cxn modelId="{06E8F721-8B2F-46C6-8AFA-F2623288674A}" type="presOf" srcId="{2233001C-96F2-421B-9D4A-94EA14B2AA07}" destId="{6A41B604-BD63-456C-A0F4-91613B481243}" srcOrd="0" destOrd="0" presId="urn:microsoft.com/office/officeart/2018/2/layout/IconLabelList"/>
    <dgm:cxn modelId="{16BF1552-1193-4623-8121-4844B0AA9393}" type="presOf" srcId="{BF7CB057-0682-4652-B5FF-10A5C24BFEA8}" destId="{FAC8F2CE-C286-4128-A006-680FAEA71F4C}" srcOrd="0" destOrd="0" presId="urn:microsoft.com/office/officeart/2018/2/layout/IconLabelList"/>
    <dgm:cxn modelId="{C35A7C7C-7478-4451-B4F4-B3D27CC87EA2}" srcId="{2233001C-96F2-421B-9D4A-94EA14B2AA07}" destId="{BF7CB057-0682-4652-B5FF-10A5C24BFEA8}" srcOrd="1" destOrd="0" parTransId="{50C49177-89C3-43E6-8549-E66D67CFCD7A}" sibTransId="{FFDADF30-5316-4106-A211-C448714A54E0}"/>
    <dgm:cxn modelId="{52CC489B-61F7-4585-B71E-5E6B83DC865F}" type="presOf" srcId="{D892B48B-3BF8-47CA-8143-F08E611DF98D}" destId="{CAC044DB-C95B-4136-B951-1E428AF86AC3}" srcOrd="0" destOrd="0" presId="urn:microsoft.com/office/officeart/2018/2/layout/IconLabelList"/>
    <dgm:cxn modelId="{264AAEA0-8A2E-4D0F-97C5-DCDCAAF3F134}" srcId="{2233001C-96F2-421B-9D4A-94EA14B2AA07}" destId="{D892B48B-3BF8-47CA-8143-F08E611DF98D}" srcOrd="0" destOrd="0" parTransId="{4341A5F7-6AD9-4082-A5DC-5BD57DA49F03}" sibTransId="{9F6E9EE0-92D0-47E0-A394-1CB079C6141E}"/>
    <dgm:cxn modelId="{ECC7A396-5551-4273-8B47-3BDE7A988007}" type="presParOf" srcId="{6A41B604-BD63-456C-A0F4-91613B481243}" destId="{6A1C8E2F-4898-426E-B6BA-78CA4DA5D632}" srcOrd="0" destOrd="0" presId="urn:microsoft.com/office/officeart/2018/2/layout/IconLabelList"/>
    <dgm:cxn modelId="{3F1DC607-82E0-48F9-9E6B-5925398CDDEC}" type="presParOf" srcId="{6A1C8E2F-4898-426E-B6BA-78CA4DA5D632}" destId="{DDC7528C-797D-4B7A-AD0D-9B08E96ECB9E}" srcOrd="0" destOrd="0" presId="urn:microsoft.com/office/officeart/2018/2/layout/IconLabelList"/>
    <dgm:cxn modelId="{7FC692E2-393D-4389-AFF0-DB2D9ABB72C8}" type="presParOf" srcId="{6A1C8E2F-4898-426E-B6BA-78CA4DA5D632}" destId="{9BAC3D8C-885E-4FE7-BB00-DF48F61C2548}" srcOrd="1" destOrd="0" presId="urn:microsoft.com/office/officeart/2018/2/layout/IconLabelList"/>
    <dgm:cxn modelId="{D3EDDBCF-138F-4644-B3C0-4D865B269224}" type="presParOf" srcId="{6A1C8E2F-4898-426E-B6BA-78CA4DA5D632}" destId="{CAC044DB-C95B-4136-B951-1E428AF86AC3}" srcOrd="2" destOrd="0" presId="urn:microsoft.com/office/officeart/2018/2/layout/IconLabelList"/>
    <dgm:cxn modelId="{D7EF2478-5A79-4B08-9146-CFBB8A6051A2}" type="presParOf" srcId="{6A41B604-BD63-456C-A0F4-91613B481243}" destId="{1FC9C62C-28D1-449B-91F5-EA96AAC8624C}" srcOrd="1" destOrd="0" presId="urn:microsoft.com/office/officeart/2018/2/layout/IconLabelList"/>
    <dgm:cxn modelId="{5413A33E-17A8-4536-9F3A-C5A4DCA21123}" type="presParOf" srcId="{6A41B604-BD63-456C-A0F4-91613B481243}" destId="{E39F02C6-4209-4410-B6AC-05EFF24E5B7E}" srcOrd="2" destOrd="0" presId="urn:microsoft.com/office/officeart/2018/2/layout/IconLabelList"/>
    <dgm:cxn modelId="{D22E9541-9248-4B74-B3B1-95DD33B6B2FC}" type="presParOf" srcId="{E39F02C6-4209-4410-B6AC-05EFF24E5B7E}" destId="{9FC6CA94-4D37-4D4D-9FD1-C1F4CD3B8CEC}" srcOrd="0" destOrd="0" presId="urn:microsoft.com/office/officeart/2018/2/layout/IconLabelList"/>
    <dgm:cxn modelId="{CD55DA9A-7D79-49C3-8321-F3AD99600023}" type="presParOf" srcId="{E39F02C6-4209-4410-B6AC-05EFF24E5B7E}" destId="{BC907FA2-6B1A-463A-B57F-763B8ECA7881}" srcOrd="1" destOrd="0" presId="urn:microsoft.com/office/officeart/2018/2/layout/IconLabelList"/>
    <dgm:cxn modelId="{2A74C96D-C3BE-47F5-92E2-806E151E8E0F}" type="presParOf" srcId="{E39F02C6-4209-4410-B6AC-05EFF24E5B7E}" destId="{FAC8F2CE-C286-4128-A006-680FAEA71F4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9C35B90-CBDB-4EBF-B450-6F031721E1C1}"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7C213F0F-C6D2-47B3-A3BE-E22F2CED045B}">
      <dgm:prSet/>
      <dgm:spPr/>
      <dgm:t>
        <a:bodyPr/>
        <a:lstStyle/>
        <a:p>
          <a:pPr>
            <a:lnSpc>
              <a:spcPct val="100000"/>
            </a:lnSpc>
          </a:pPr>
          <a:r>
            <a:rPr lang="en-GB"/>
            <a:t>Consistent method – adopt a consistent filing system and adhere to it for all patients to prevent errors and ensure ease of access.</a:t>
          </a:r>
          <a:endParaRPr lang="en-US"/>
        </a:p>
      </dgm:t>
    </dgm:pt>
    <dgm:pt modelId="{44D5845A-BFE4-49C3-910E-FC3867D773B4}" type="parTrans" cxnId="{19AFB685-F7F2-455F-82C6-68774B1E4EFA}">
      <dgm:prSet/>
      <dgm:spPr/>
      <dgm:t>
        <a:bodyPr/>
        <a:lstStyle/>
        <a:p>
          <a:endParaRPr lang="en-US"/>
        </a:p>
      </dgm:t>
    </dgm:pt>
    <dgm:pt modelId="{FCB79348-9F12-4311-B2B8-A399C11A6E17}" type="sibTrans" cxnId="{19AFB685-F7F2-455F-82C6-68774B1E4EFA}">
      <dgm:prSet/>
      <dgm:spPr/>
      <dgm:t>
        <a:bodyPr/>
        <a:lstStyle/>
        <a:p>
          <a:endParaRPr lang="en-US"/>
        </a:p>
      </dgm:t>
    </dgm:pt>
    <dgm:pt modelId="{6C6D473F-73DB-4C8E-B7F0-EB07E3715131}">
      <dgm:prSet/>
      <dgm:spPr/>
      <dgm:t>
        <a:bodyPr/>
        <a:lstStyle/>
        <a:p>
          <a:pPr>
            <a:lnSpc>
              <a:spcPct val="100000"/>
            </a:lnSpc>
          </a:pPr>
          <a:r>
            <a:rPr lang="en-GB"/>
            <a:t>Backup system (digital) – for digital radiographs, ensure a robust backup system is in place to prevent data loss.</a:t>
          </a:r>
          <a:endParaRPr lang="en-US"/>
        </a:p>
      </dgm:t>
    </dgm:pt>
    <dgm:pt modelId="{490567B9-74EA-49E9-91F0-FC45B99B4C06}" type="parTrans" cxnId="{832DEB3C-EE47-4841-9B0C-113380C910AC}">
      <dgm:prSet/>
      <dgm:spPr/>
      <dgm:t>
        <a:bodyPr/>
        <a:lstStyle/>
        <a:p>
          <a:endParaRPr lang="en-US"/>
        </a:p>
      </dgm:t>
    </dgm:pt>
    <dgm:pt modelId="{2F132B08-E7A3-4868-988D-09EED4882992}" type="sibTrans" cxnId="{832DEB3C-EE47-4841-9B0C-113380C910AC}">
      <dgm:prSet/>
      <dgm:spPr/>
      <dgm:t>
        <a:bodyPr/>
        <a:lstStyle/>
        <a:p>
          <a:endParaRPr lang="en-US"/>
        </a:p>
      </dgm:t>
    </dgm:pt>
    <dgm:pt modelId="{C5ED7303-0B18-4A43-98C3-932D5481B7EE}" type="pres">
      <dgm:prSet presAssocID="{F9C35B90-CBDB-4EBF-B450-6F031721E1C1}" presName="root" presStyleCnt="0">
        <dgm:presLayoutVars>
          <dgm:dir/>
          <dgm:resizeHandles val="exact"/>
        </dgm:presLayoutVars>
      </dgm:prSet>
      <dgm:spPr/>
    </dgm:pt>
    <dgm:pt modelId="{43D313EB-EE0A-41CF-AAF3-C6A5EABBE854}" type="pres">
      <dgm:prSet presAssocID="{7C213F0F-C6D2-47B3-A3BE-E22F2CED045B}" presName="compNode" presStyleCnt="0"/>
      <dgm:spPr/>
    </dgm:pt>
    <dgm:pt modelId="{AC9D8E35-9F26-410B-835E-E0D1BF5E9E49}" type="pres">
      <dgm:prSet presAssocID="{7C213F0F-C6D2-47B3-A3BE-E22F2CED045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115687E1-A0BC-4AB4-843C-0A6D2730E418}" type="pres">
      <dgm:prSet presAssocID="{7C213F0F-C6D2-47B3-A3BE-E22F2CED045B}" presName="spaceRect" presStyleCnt="0"/>
      <dgm:spPr/>
    </dgm:pt>
    <dgm:pt modelId="{79E66C11-C818-409E-9ABE-DD29D0F08D09}" type="pres">
      <dgm:prSet presAssocID="{7C213F0F-C6D2-47B3-A3BE-E22F2CED045B}" presName="textRect" presStyleLbl="revTx" presStyleIdx="0" presStyleCnt="2">
        <dgm:presLayoutVars>
          <dgm:chMax val="1"/>
          <dgm:chPref val="1"/>
        </dgm:presLayoutVars>
      </dgm:prSet>
      <dgm:spPr/>
    </dgm:pt>
    <dgm:pt modelId="{31FB080F-067C-4977-A9CF-48DE9F3488D0}" type="pres">
      <dgm:prSet presAssocID="{FCB79348-9F12-4311-B2B8-A399C11A6E17}" presName="sibTrans" presStyleCnt="0"/>
      <dgm:spPr/>
    </dgm:pt>
    <dgm:pt modelId="{7EE75B12-F794-43D7-93F2-E244F3A9F24A}" type="pres">
      <dgm:prSet presAssocID="{6C6D473F-73DB-4C8E-B7F0-EB07E3715131}" presName="compNode" presStyleCnt="0"/>
      <dgm:spPr/>
    </dgm:pt>
    <dgm:pt modelId="{7F319318-5F2F-4BC3-8FF0-6A1497215EFB}" type="pres">
      <dgm:prSet presAssocID="{6C6D473F-73DB-4C8E-B7F0-EB07E371513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J"/>
        </a:ext>
      </dgm:extLst>
    </dgm:pt>
    <dgm:pt modelId="{CD6E0FAB-BA8A-4B98-BED1-741D5414D714}" type="pres">
      <dgm:prSet presAssocID="{6C6D473F-73DB-4C8E-B7F0-EB07E3715131}" presName="spaceRect" presStyleCnt="0"/>
      <dgm:spPr/>
    </dgm:pt>
    <dgm:pt modelId="{66A87569-9E71-4BAD-8AE4-B80911B45954}" type="pres">
      <dgm:prSet presAssocID="{6C6D473F-73DB-4C8E-B7F0-EB07E3715131}" presName="textRect" presStyleLbl="revTx" presStyleIdx="1" presStyleCnt="2">
        <dgm:presLayoutVars>
          <dgm:chMax val="1"/>
          <dgm:chPref val="1"/>
        </dgm:presLayoutVars>
      </dgm:prSet>
      <dgm:spPr/>
    </dgm:pt>
  </dgm:ptLst>
  <dgm:cxnLst>
    <dgm:cxn modelId="{832DEB3C-EE47-4841-9B0C-113380C910AC}" srcId="{F9C35B90-CBDB-4EBF-B450-6F031721E1C1}" destId="{6C6D473F-73DB-4C8E-B7F0-EB07E3715131}" srcOrd="1" destOrd="0" parTransId="{490567B9-74EA-49E9-91F0-FC45B99B4C06}" sibTransId="{2F132B08-E7A3-4868-988D-09EED4882992}"/>
    <dgm:cxn modelId="{F0632B70-FBE0-401A-9B52-A62C49D12031}" type="presOf" srcId="{7C213F0F-C6D2-47B3-A3BE-E22F2CED045B}" destId="{79E66C11-C818-409E-9ABE-DD29D0F08D09}" srcOrd="0" destOrd="0" presId="urn:microsoft.com/office/officeart/2018/2/layout/IconLabelList"/>
    <dgm:cxn modelId="{19AFB685-F7F2-455F-82C6-68774B1E4EFA}" srcId="{F9C35B90-CBDB-4EBF-B450-6F031721E1C1}" destId="{7C213F0F-C6D2-47B3-A3BE-E22F2CED045B}" srcOrd="0" destOrd="0" parTransId="{44D5845A-BFE4-49C3-910E-FC3867D773B4}" sibTransId="{FCB79348-9F12-4311-B2B8-A399C11A6E17}"/>
    <dgm:cxn modelId="{6D9DA7A9-B181-4142-A87F-3958EE9A0E9C}" type="presOf" srcId="{6C6D473F-73DB-4C8E-B7F0-EB07E3715131}" destId="{66A87569-9E71-4BAD-8AE4-B80911B45954}" srcOrd="0" destOrd="0" presId="urn:microsoft.com/office/officeart/2018/2/layout/IconLabelList"/>
    <dgm:cxn modelId="{C0FB39B7-B74A-414B-A8DE-10690E1A40AF}" type="presOf" srcId="{F9C35B90-CBDB-4EBF-B450-6F031721E1C1}" destId="{C5ED7303-0B18-4A43-98C3-932D5481B7EE}" srcOrd="0" destOrd="0" presId="urn:microsoft.com/office/officeart/2018/2/layout/IconLabelList"/>
    <dgm:cxn modelId="{08396C5E-EF64-4899-A27B-94DA77061E8A}" type="presParOf" srcId="{C5ED7303-0B18-4A43-98C3-932D5481B7EE}" destId="{43D313EB-EE0A-41CF-AAF3-C6A5EABBE854}" srcOrd="0" destOrd="0" presId="urn:microsoft.com/office/officeart/2018/2/layout/IconLabelList"/>
    <dgm:cxn modelId="{4C9488A7-C981-4BF9-8314-1F386E722480}" type="presParOf" srcId="{43D313EB-EE0A-41CF-AAF3-C6A5EABBE854}" destId="{AC9D8E35-9F26-410B-835E-E0D1BF5E9E49}" srcOrd="0" destOrd="0" presId="urn:microsoft.com/office/officeart/2018/2/layout/IconLabelList"/>
    <dgm:cxn modelId="{02B82D86-6759-4260-AE9F-E40E6FC72E28}" type="presParOf" srcId="{43D313EB-EE0A-41CF-AAF3-C6A5EABBE854}" destId="{115687E1-A0BC-4AB4-843C-0A6D2730E418}" srcOrd="1" destOrd="0" presId="urn:microsoft.com/office/officeart/2018/2/layout/IconLabelList"/>
    <dgm:cxn modelId="{2C921297-F9C4-42E5-8A36-2E8BEA6991D0}" type="presParOf" srcId="{43D313EB-EE0A-41CF-AAF3-C6A5EABBE854}" destId="{79E66C11-C818-409E-9ABE-DD29D0F08D09}" srcOrd="2" destOrd="0" presId="urn:microsoft.com/office/officeart/2018/2/layout/IconLabelList"/>
    <dgm:cxn modelId="{812664EB-4F00-4D5C-BB8F-BBF20F879E32}" type="presParOf" srcId="{C5ED7303-0B18-4A43-98C3-932D5481B7EE}" destId="{31FB080F-067C-4977-A9CF-48DE9F3488D0}" srcOrd="1" destOrd="0" presId="urn:microsoft.com/office/officeart/2018/2/layout/IconLabelList"/>
    <dgm:cxn modelId="{D9FE14CB-AC0F-4CB1-A970-D43D859CE31E}" type="presParOf" srcId="{C5ED7303-0B18-4A43-98C3-932D5481B7EE}" destId="{7EE75B12-F794-43D7-93F2-E244F3A9F24A}" srcOrd="2" destOrd="0" presId="urn:microsoft.com/office/officeart/2018/2/layout/IconLabelList"/>
    <dgm:cxn modelId="{EA461585-8844-4B9D-90BA-14B7364520F6}" type="presParOf" srcId="{7EE75B12-F794-43D7-93F2-E244F3A9F24A}" destId="{7F319318-5F2F-4BC3-8FF0-6A1497215EFB}" srcOrd="0" destOrd="0" presId="urn:microsoft.com/office/officeart/2018/2/layout/IconLabelList"/>
    <dgm:cxn modelId="{FFF7F9F6-AF59-4308-B2FD-D1FCA363C7A8}" type="presParOf" srcId="{7EE75B12-F794-43D7-93F2-E244F3A9F24A}" destId="{CD6E0FAB-BA8A-4B98-BED1-741D5414D714}" srcOrd="1" destOrd="0" presId="urn:microsoft.com/office/officeart/2018/2/layout/IconLabelList"/>
    <dgm:cxn modelId="{77465540-76BC-438F-8E2D-DF3F895C2F5A}" type="presParOf" srcId="{7EE75B12-F794-43D7-93F2-E244F3A9F24A}" destId="{66A87569-9E71-4BAD-8AE4-B80911B4595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6D49B13-7CFB-4C2A-8B94-7DC13E2B064E}"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6642075-A4BF-423C-99A2-38B8D715ED96}">
      <dgm:prSet/>
      <dgm:spPr/>
      <dgm:t>
        <a:bodyPr/>
        <a:lstStyle/>
        <a:p>
          <a:r>
            <a:rPr lang="en-GB"/>
            <a:t>This centres on confidentiality, security, integrity and availability, alongside legitimate use, purpose limitation and patient awareness.</a:t>
          </a:r>
          <a:endParaRPr lang="en-US"/>
        </a:p>
      </dgm:t>
    </dgm:pt>
    <dgm:pt modelId="{8E86E226-1529-4A98-B712-7DF8A6A09731}" type="parTrans" cxnId="{67AD84E8-FED0-4C16-81ED-B444D1B1C0B0}">
      <dgm:prSet/>
      <dgm:spPr/>
      <dgm:t>
        <a:bodyPr/>
        <a:lstStyle/>
        <a:p>
          <a:endParaRPr lang="en-US"/>
        </a:p>
      </dgm:t>
    </dgm:pt>
    <dgm:pt modelId="{25B017EB-6A5D-4A99-9409-BA17ECC350BB}" type="sibTrans" cxnId="{67AD84E8-FED0-4C16-81ED-B444D1B1C0B0}">
      <dgm:prSet/>
      <dgm:spPr/>
      <dgm:t>
        <a:bodyPr/>
        <a:lstStyle/>
        <a:p>
          <a:endParaRPr lang="en-US"/>
        </a:p>
      </dgm:t>
    </dgm:pt>
    <dgm:pt modelId="{BAD46781-73E4-4A81-84C0-E842369D318D}">
      <dgm:prSet/>
      <dgm:spPr/>
      <dgm:t>
        <a:bodyPr/>
        <a:lstStyle/>
        <a:p>
          <a:r>
            <a:rPr lang="en-GB"/>
            <a:t>Data must be accurately recorded, regularly updated, and accessible for direct care and approved secondary uses like research, which requires appropriate de-identification and a robust data governance framework.</a:t>
          </a:r>
          <a:endParaRPr lang="en-US"/>
        </a:p>
      </dgm:t>
    </dgm:pt>
    <dgm:pt modelId="{0F114F6D-9700-4F75-9357-A30639F3E519}" type="parTrans" cxnId="{B3E05443-C3DD-4C2C-9F16-327DB67772A3}">
      <dgm:prSet/>
      <dgm:spPr/>
      <dgm:t>
        <a:bodyPr/>
        <a:lstStyle/>
        <a:p>
          <a:endParaRPr lang="en-US"/>
        </a:p>
      </dgm:t>
    </dgm:pt>
    <dgm:pt modelId="{BD726C16-75CA-4210-942B-1252EC2548F5}" type="sibTrans" cxnId="{B3E05443-C3DD-4C2C-9F16-327DB67772A3}">
      <dgm:prSet/>
      <dgm:spPr/>
      <dgm:t>
        <a:bodyPr/>
        <a:lstStyle/>
        <a:p>
          <a:endParaRPr lang="en-US"/>
        </a:p>
      </dgm:t>
    </dgm:pt>
    <dgm:pt modelId="{E0792263-5851-4AE4-BA4B-AD0E15AB1214}" type="pres">
      <dgm:prSet presAssocID="{A6D49B13-7CFB-4C2A-8B94-7DC13E2B064E}" presName="root" presStyleCnt="0">
        <dgm:presLayoutVars>
          <dgm:dir/>
          <dgm:resizeHandles val="exact"/>
        </dgm:presLayoutVars>
      </dgm:prSet>
      <dgm:spPr/>
    </dgm:pt>
    <dgm:pt modelId="{40BFF5B5-586C-481D-970B-B882962D234E}" type="pres">
      <dgm:prSet presAssocID="{66642075-A4BF-423C-99A2-38B8D715ED96}" presName="compNode" presStyleCnt="0"/>
      <dgm:spPr/>
    </dgm:pt>
    <dgm:pt modelId="{534F0830-8E31-4D63-9E9C-B011DA350965}" type="pres">
      <dgm:prSet presAssocID="{66642075-A4BF-423C-99A2-38B8D715ED9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A8251F23-9F5C-40B4-82B3-60E456BA4784}" type="pres">
      <dgm:prSet presAssocID="{66642075-A4BF-423C-99A2-38B8D715ED96}" presName="spaceRect" presStyleCnt="0"/>
      <dgm:spPr/>
    </dgm:pt>
    <dgm:pt modelId="{996E7C5A-5F4E-4FFA-8003-E4850CFADC31}" type="pres">
      <dgm:prSet presAssocID="{66642075-A4BF-423C-99A2-38B8D715ED96}" presName="textRect" presStyleLbl="revTx" presStyleIdx="0" presStyleCnt="2">
        <dgm:presLayoutVars>
          <dgm:chMax val="1"/>
          <dgm:chPref val="1"/>
        </dgm:presLayoutVars>
      </dgm:prSet>
      <dgm:spPr/>
    </dgm:pt>
    <dgm:pt modelId="{BF5C959A-D1FA-445B-867E-202CA16270DB}" type="pres">
      <dgm:prSet presAssocID="{25B017EB-6A5D-4A99-9409-BA17ECC350BB}" presName="sibTrans" presStyleCnt="0"/>
      <dgm:spPr/>
    </dgm:pt>
    <dgm:pt modelId="{39ED3C52-9C5A-4E5F-B38F-A6A361C96394}" type="pres">
      <dgm:prSet presAssocID="{BAD46781-73E4-4A81-84C0-E842369D318D}" presName="compNode" presStyleCnt="0"/>
      <dgm:spPr/>
    </dgm:pt>
    <dgm:pt modelId="{C7D26827-0F6B-4630-BB78-E09CD98F600D}" type="pres">
      <dgm:prSet presAssocID="{BAD46781-73E4-4A81-84C0-E842369D318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a:ext>
      </dgm:extLst>
    </dgm:pt>
    <dgm:pt modelId="{B31A2AFD-1653-4EE4-9F3B-D58882B40F9A}" type="pres">
      <dgm:prSet presAssocID="{BAD46781-73E4-4A81-84C0-E842369D318D}" presName="spaceRect" presStyleCnt="0"/>
      <dgm:spPr/>
    </dgm:pt>
    <dgm:pt modelId="{739EAEDA-0BAD-457B-B602-221068E9C721}" type="pres">
      <dgm:prSet presAssocID="{BAD46781-73E4-4A81-84C0-E842369D318D}" presName="textRect" presStyleLbl="revTx" presStyleIdx="1" presStyleCnt="2">
        <dgm:presLayoutVars>
          <dgm:chMax val="1"/>
          <dgm:chPref val="1"/>
        </dgm:presLayoutVars>
      </dgm:prSet>
      <dgm:spPr/>
    </dgm:pt>
  </dgm:ptLst>
  <dgm:cxnLst>
    <dgm:cxn modelId="{2A230E33-A449-47AC-A3AC-B36C5CA5BE8D}" type="presOf" srcId="{66642075-A4BF-423C-99A2-38B8D715ED96}" destId="{996E7C5A-5F4E-4FFA-8003-E4850CFADC31}" srcOrd="0" destOrd="0" presId="urn:microsoft.com/office/officeart/2018/2/layout/IconLabelList"/>
    <dgm:cxn modelId="{C47F8C42-3121-4641-A20B-BE1B3A67B1ED}" type="presOf" srcId="{A6D49B13-7CFB-4C2A-8B94-7DC13E2B064E}" destId="{E0792263-5851-4AE4-BA4B-AD0E15AB1214}" srcOrd="0" destOrd="0" presId="urn:microsoft.com/office/officeart/2018/2/layout/IconLabelList"/>
    <dgm:cxn modelId="{B3E05443-C3DD-4C2C-9F16-327DB67772A3}" srcId="{A6D49B13-7CFB-4C2A-8B94-7DC13E2B064E}" destId="{BAD46781-73E4-4A81-84C0-E842369D318D}" srcOrd="1" destOrd="0" parTransId="{0F114F6D-9700-4F75-9357-A30639F3E519}" sibTransId="{BD726C16-75CA-4210-942B-1252EC2548F5}"/>
    <dgm:cxn modelId="{AB0DA88F-79E8-4F4E-946E-1FA131DE5852}" type="presOf" srcId="{BAD46781-73E4-4A81-84C0-E842369D318D}" destId="{739EAEDA-0BAD-457B-B602-221068E9C721}" srcOrd="0" destOrd="0" presId="urn:microsoft.com/office/officeart/2018/2/layout/IconLabelList"/>
    <dgm:cxn modelId="{67AD84E8-FED0-4C16-81ED-B444D1B1C0B0}" srcId="{A6D49B13-7CFB-4C2A-8B94-7DC13E2B064E}" destId="{66642075-A4BF-423C-99A2-38B8D715ED96}" srcOrd="0" destOrd="0" parTransId="{8E86E226-1529-4A98-B712-7DF8A6A09731}" sibTransId="{25B017EB-6A5D-4A99-9409-BA17ECC350BB}"/>
    <dgm:cxn modelId="{EED067FB-3029-49E7-8E37-6159A16EF7B0}" type="presParOf" srcId="{E0792263-5851-4AE4-BA4B-AD0E15AB1214}" destId="{40BFF5B5-586C-481D-970B-B882962D234E}" srcOrd="0" destOrd="0" presId="urn:microsoft.com/office/officeart/2018/2/layout/IconLabelList"/>
    <dgm:cxn modelId="{3592555C-C1D9-403A-BD62-8EB38674C669}" type="presParOf" srcId="{40BFF5B5-586C-481D-970B-B882962D234E}" destId="{534F0830-8E31-4D63-9E9C-B011DA350965}" srcOrd="0" destOrd="0" presId="urn:microsoft.com/office/officeart/2018/2/layout/IconLabelList"/>
    <dgm:cxn modelId="{336B10E5-231F-4979-9449-0B9B95D8A3F5}" type="presParOf" srcId="{40BFF5B5-586C-481D-970B-B882962D234E}" destId="{A8251F23-9F5C-40B4-82B3-60E456BA4784}" srcOrd="1" destOrd="0" presId="urn:microsoft.com/office/officeart/2018/2/layout/IconLabelList"/>
    <dgm:cxn modelId="{B68DB522-0DCC-41E1-9487-0150835882BC}" type="presParOf" srcId="{40BFF5B5-586C-481D-970B-B882962D234E}" destId="{996E7C5A-5F4E-4FFA-8003-E4850CFADC31}" srcOrd="2" destOrd="0" presId="urn:microsoft.com/office/officeart/2018/2/layout/IconLabelList"/>
    <dgm:cxn modelId="{4446CB84-5150-47A6-8176-E75D305C8259}" type="presParOf" srcId="{E0792263-5851-4AE4-BA4B-AD0E15AB1214}" destId="{BF5C959A-D1FA-445B-867E-202CA16270DB}" srcOrd="1" destOrd="0" presId="urn:microsoft.com/office/officeart/2018/2/layout/IconLabelList"/>
    <dgm:cxn modelId="{9B086A65-EE2D-4E7F-9BD7-41287E78F62B}" type="presParOf" srcId="{E0792263-5851-4AE4-BA4B-AD0E15AB1214}" destId="{39ED3C52-9C5A-4E5F-B38F-A6A361C96394}" srcOrd="2" destOrd="0" presId="urn:microsoft.com/office/officeart/2018/2/layout/IconLabelList"/>
    <dgm:cxn modelId="{60AEAC29-2817-45E1-9D0C-96677BEDCF55}" type="presParOf" srcId="{39ED3C52-9C5A-4E5F-B38F-A6A361C96394}" destId="{C7D26827-0F6B-4630-BB78-E09CD98F600D}" srcOrd="0" destOrd="0" presId="urn:microsoft.com/office/officeart/2018/2/layout/IconLabelList"/>
    <dgm:cxn modelId="{C8734B70-3EE0-436D-B552-2A4DD5F1C189}" type="presParOf" srcId="{39ED3C52-9C5A-4E5F-B38F-A6A361C96394}" destId="{B31A2AFD-1653-4EE4-9F3B-D58882B40F9A}" srcOrd="1" destOrd="0" presId="urn:microsoft.com/office/officeart/2018/2/layout/IconLabelList"/>
    <dgm:cxn modelId="{4A32B121-6ADD-4083-9E35-3F04C9C5DE27}" type="presParOf" srcId="{39ED3C52-9C5A-4E5F-B38F-A6A361C96394}" destId="{739EAEDA-0BAD-457B-B602-221068E9C72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C8F3F11-5CBA-44E9-9F0B-C1B80610CF6A}"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A4E0297B-253E-487A-8B8A-27CB6337F19A}">
      <dgm:prSet/>
      <dgm:spPr/>
      <dgm:t>
        <a:bodyPr/>
        <a:lstStyle/>
        <a:p>
          <a:r>
            <a:rPr lang="en-GB"/>
            <a:t>Confidentiality and privacy – patient data must be protected from unauthorised access or disclosure, aligning with principles like Caldicott principles which govern the sharing of sensitive information.</a:t>
          </a:r>
          <a:endParaRPr lang="en-US"/>
        </a:p>
      </dgm:t>
    </dgm:pt>
    <dgm:pt modelId="{3F364FD3-19FA-4613-BE27-C3D76C1528BC}" type="parTrans" cxnId="{A019EC9D-A863-4B0D-9623-081429EADA35}">
      <dgm:prSet/>
      <dgm:spPr/>
      <dgm:t>
        <a:bodyPr/>
        <a:lstStyle/>
        <a:p>
          <a:endParaRPr lang="en-US"/>
        </a:p>
      </dgm:t>
    </dgm:pt>
    <dgm:pt modelId="{011CBDBE-81A1-46D4-AF36-A6CA51D043CD}" type="sibTrans" cxnId="{A019EC9D-A863-4B0D-9623-081429EADA35}">
      <dgm:prSet/>
      <dgm:spPr/>
      <dgm:t>
        <a:bodyPr/>
        <a:lstStyle/>
        <a:p>
          <a:endParaRPr lang="en-US"/>
        </a:p>
      </dgm:t>
    </dgm:pt>
    <dgm:pt modelId="{2083D3CB-EC24-4BAF-95CB-62351AF7C144}">
      <dgm:prSet/>
      <dgm:spPr/>
      <dgm:t>
        <a:bodyPr/>
        <a:lstStyle/>
        <a:p>
          <a:r>
            <a:rPr lang="en-GB"/>
            <a:t>Security – systems and processes for handling clinical data must have security measures at or exceeding those for primary use, ensuring the protection of patient data.</a:t>
          </a:r>
          <a:endParaRPr lang="en-US"/>
        </a:p>
      </dgm:t>
    </dgm:pt>
    <dgm:pt modelId="{29DBC95A-5D08-487B-BE64-F77C81CC9910}" type="parTrans" cxnId="{B88F46BA-CB5C-4B44-B434-7F01BAB5E5F2}">
      <dgm:prSet/>
      <dgm:spPr/>
      <dgm:t>
        <a:bodyPr/>
        <a:lstStyle/>
        <a:p>
          <a:endParaRPr lang="en-US"/>
        </a:p>
      </dgm:t>
    </dgm:pt>
    <dgm:pt modelId="{4D0A863F-4FE9-417C-A430-4BC2B7437EBB}" type="sibTrans" cxnId="{B88F46BA-CB5C-4B44-B434-7F01BAB5E5F2}">
      <dgm:prSet/>
      <dgm:spPr/>
      <dgm:t>
        <a:bodyPr/>
        <a:lstStyle/>
        <a:p>
          <a:endParaRPr lang="en-US"/>
        </a:p>
      </dgm:t>
    </dgm:pt>
    <dgm:pt modelId="{04E18D78-4D45-463A-BCB4-80DF090FC8A9}">
      <dgm:prSet/>
      <dgm:spPr/>
      <dgm:t>
        <a:bodyPr/>
        <a:lstStyle/>
        <a:p>
          <a:r>
            <a:rPr lang="en-GB"/>
            <a:t>Integrity – data must be accurate, complete and trustworthy to ensure reliable decision-making and correct record keeping.</a:t>
          </a:r>
          <a:endParaRPr lang="en-US"/>
        </a:p>
      </dgm:t>
    </dgm:pt>
    <dgm:pt modelId="{726844CF-90A4-4029-AE2B-17B470D13942}" type="parTrans" cxnId="{739F69D0-EAB5-46BA-9144-B7EBFAC65B75}">
      <dgm:prSet/>
      <dgm:spPr/>
      <dgm:t>
        <a:bodyPr/>
        <a:lstStyle/>
        <a:p>
          <a:endParaRPr lang="en-US"/>
        </a:p>
      </dgm:t>
    </dgm:pt>
    <dgm:pt modelId="{E9359692-ECC0-4B74-8281-605855DA3187}" type="sibTrans" cxnId="{739F69D0-EAB5-46BA-9144-B7EBFAC65B75}">
      <dgm:prSet/>
      <dgm:spPr/>
      <dgm:t>
        <a:bodyPr/>
        <a:lstStyle/>
        <a:p>
          <a:endParaRPr lang="en-US"/>
        </a:p>
      </dgm:t>
    </dgm:pt>
    <dgm:pt modelId="{3BC5203D-F538-486A-BB53-27DDD8321350}">
      <dgm:prSet/>
      <dgm:spPr/>
      <dgm:t>
        <a:bodyPr/>
        <a:lstStyle/>
        <a:p>
          <a:r>
            <a:rPr lang="en-GB"/>
            <a:t>Availability – data should be readily accessible to authorised healthcare professionals for direct patient care and other legitimate purposes, such as research and analysis.</a:t>
          </a:r>
          <a:endParaRPr lang="en-US"/>
        </a:p>
      </dgm:t>
    </dgm:pt>
    <dgm:pt modelId="{9631C407-577F-4FA5-912F-8DFDCFD3B688}" type="parTrans" cxnId="{D7000AFA-0DDA-4665-9CB8-B383DF775159}">
      <dgm:prSet/>
      <dgm:spPr/>
      <dgm:t>
        <a:bodyPr/>
        <a:lstStyle/>
        <a:p>
          <a:endParaRPr lang="en-US"/>
        </a:p>
      </dgm:t>
    </dgm:pt>
    <dgm:pt modelId="{DFDBA6F5-E3A7-4133-8F83-D4EC67B4425D}" type="sibTrans" cxnId="{D7000AFA-0DDA-4665-9CB8-B383DF775159}">
      <dgm:prSet/>
      <dgm:spPr/>
      <dgm:t>
        <a:bodyPr/>
        <a:lstStyle/>
        <a:p>
          <a:endParaRPr lang="en-US"/>
        </a:p>
      </dgm:t>
    </dgm:pt>
    <dgm:pt modelId="{6DB0F630-970F-4458-B67D-0B48EFBD60F8}">
      <dgm:prSet/>
      <dgm:spPr/>
      <dgm:t>
        <a:bodyPr/>
        <a:lstStyle/>
        <a:p>
          <a:r>
            <a:rPr lang="en-GB"/>
            <a:t>Legitimate purpose and purpose notification – information should only be used for specific, justified purposes, with careful consideration of whether data use is compatible with the original context of collection.</a:t>
          </a:r>
          <a:endParaRPr lang="en-US"/>
        </a:p>
      </dgm:t>
    </dgm:pt>
    <dgm:pt modelId="{9B8A2C8B-5095-4480-8324-A7E349CCE6E3}" type="parTrans" cxnId="{DFA029BD-0ECE-4A5F-85A7-D17FFB557DB4}">
      <dgm:prSet/>
      <dgm:spPr/>
      <dgm:t>
        <a:bodyPr/>
        <a:lstStyle/>
        <a:p>
          <a:endParaRPr lang="en-US"/>
        </a:p>
      </dgm:t>
    </dgm:pt>
    <dgm:pt modelId="{9D857EB3-586E-4662-B6A6-632C0673FA72}" type="sibTrans" cxnId="{DFA029BD-0ECE-4A5F-85A7-D17FFB557DB4}">
      <dgm:prSet/>
      <dgm:spPr/>
      <dgm:t>
        <a:bodyPr/>
        <a:lstStyle/>
        <a:p>
          <a:endParaRPr lang="en-US"/>
        </a:p>
      </dgm:t>
    </dgm:pt>
    <dgm:pt modelId="{A5C99B2D-4BFA-4D92-B8D2-980B64E7D9F2}">
      <dgm:prSet/>
      <dgm:spPr/>
      <dgm:t>
        <a:bodyPr/>
        <a:lstStyle/>
        <a:p>
          <a:r>
            <a:rPr lang="en-GB"/>
            <a:t>Openness and patient notification – patients should be aware of the collection, storage and use of their data, including for secondary purposes.</a:t>
          </a:r>
          <a:endParaRPr lang="en-US"/>
        </a:p>
      </dgm:t>
    </dgm:pt>
    <dgm:pt modelId="{B21EF0B8-A88B-4D2B-934A-B5BD6696E71B}" type="parTrans" cxnId="{6CFB5553-42F9-48B4-BEC7-E6E6EDB3F0D9}">
      <dgm:prSet/>
      <dgm:spPr/>
      <dgm:t>
        <a:bodyPr/>
        <a:lstStyle/>
        <a:p>
          <a:endParaRPr lang="en-US"/>
        </a:p>
      </dgm:t>
    </dgm:pt>
    <dgm:pt modelId="{7888CEA0-E8EE-4762-875B-4DD1A3B54C3C}" type="sibTrans" cxnId="{6CFB5553-42F9-48B4-BEC7-E6E6EDB3F0D9}">
      <dgm:prSet/>
      <dgm:spPr/>
      <dgm:t>
        <a:bodyPr/>
        <a:lstStyle/>
        <a:p>
          <a:endParaRPr lang="en-US"/>
        </a:p>
      </dgm:t>
    </dgm:pt>
    <dgm:pt modelId="{2E4CE637-7C4C-4CB3-BBC5-72C5D113DAF9}">
      <dgm:prSet/>
      <dgm:spPr/>
      <dgm:t>
        <a:bodyPr/>
        <a:lstStyle/>
        <a:p>
          <a:r>
            <a:rPr lang="en-GB"/>
            <a:t>Data minimisation – only the necessary amount of information should be shared or accessed for any given purpose</a:t>
          </a:r>
          <a:endParaRPr lang="en-US"/>
        </a:p>
      </dgm:t>
    </dgm:pt>
    <dgm:pt modelId="{07057108-8167-4CE3-8839-3A5E8810A0A2}" type="parTrans" cxnId="{ACFD796B-D9CE-4342-8C9F-0756E32C4B21}">
      <dgm:prSet/>
      <dgm:spPr/>
      <dgm:t>
        <a:bodyPr/>
        <a:lstStyle/>
        <a:p>
          <a:endParaRPr lang="en-US"/>
        </a:p>
      </dgm:t>
    </dgm:pt>
    <dgm:pt modelId="{4C11AEF7-12B4-49F4-8E3B-29AF04AC632D}" type="sibTrans" cxnId="{ACFD796B-D9CE-4342-8C9F-0756E32C4B21}">
      <dgm:prSet/>
      <dgm:spPr/>
      <dgm:t>
        <a:bodyPr/>
        <a:lstStyle/>
        <a:p>
          <a:endParaRPr lang="en-US"/>
        </a:p>
      </dgm:t>
    </dgm:pt>
    <dgm:pt modelId="{6290748A-6DCA-4A36-AE78-ECF598947C79}">
      <dgm:prSet/>
      <dgm:spPr/>
      <dgm:t>
        <a:bodyPr/>
        <a:lstStyle/>
        <a:p>
          <a:r>
            <a:rPr lang="en-GB"/>
            <a:t>Data quality – data must be correctly recorded, regularly updated and maintained to ensure its usability and reliability. </a:t>
          </a:r>
          <a:endParaRPr lang="en-US"/>
        </a:p>
      </dgm:t>
    </dgm:pt>
    <dgm:pt modelId="{521D22E9-859C-473A-AEA9-5A22684DC244}" type="parTrans" cxnId="{AEC5F07E-51CF-4C6D-BEB0-EE9B04704C71}">
      <dgm:prSet/>
      <dgm:spPr/>
      <dgm:t>
        <a:bodyPr/>
        <a:lstStyle/>
        <a:p>
          <a:endParaRPr lang="en-US"/>
        </a:p>
      </dgm:t>
    </dgm:pt>
    <dgm:pt modelId="{060C784A-B9F0-4E34-8622-F3B2409E8A38}" type="sibTrans" cxnId="{AEC5F07E-51CF-4C6D-BEB0-EE9B04704C71}">
      <dgm:prSet/>
      <dgm:spPr/>
      <dgm:t>
        <a:bodyPr/>
        <a:lstStyle/>
        <a:p>
          <a:endParaRPr lang="en-US"/>
        </a:p>
      </dgm:t>
    </dgm:pt>
    <dgm:pt modelId="{3276B570-7684-49CF-A447-D2404A380C0C}" type="pres">
      <dgm:prSet presAssocID="{BC8F3F11-5CBA-44E9-9F0B-C1B80610CF6A}" presName="root" presStyleCnt="0">
        <dgm:presLayoutVars>
          <dgm:dir/>
          <dgm:resizeHandles val="exact"/>
        </dgm:presLayoutVars>
      </dgm:prSet>
      <dgm:spPr/>
    </dgm:pt>
    <dgm:pt modelId="{33A0263F-FA2B-4FD7-84F9-173868716280}" type="pres">
      <dgm:prSet presAssocID="{BC8F3F11-5CBA-44E9-9F0B-C1B80610CF6A}" presName="container" presStyleCnt="0">
        <dgm:presLayoutVars>
          <dgm:dir/>
          <dgm:resizeHandles val="exact"/>
        </dgm:presLayoutVars>
      </dgm:prSet>
      <dgm:spPr/>
    </dgm:pt>
    <dgm:pt modelId="{B6D1F65B-DA76-4D57-A574-913593DF0296}" type="pres">
      <dgm:prSet presAssocID="{A4E0297B-253E-487A-8B8A-27CB6337F19A}" presName="compNode" presStyleCnt="0"/>
      <dgm:spPr/>
    </dgm:pt>
    <dgm:pt modelId="{1F3FD67B-C32B-4DC8-B186-D10A70CECDE8}" type="pres">
      <dgm:prSet presAssocID="{A4E0297B-253E-487A-8B8A-27CB6337F19A}" presName="iconBgRect" presStyleLbl="bgShp" presStyleIdx="0" presStyleCnt="8"/>
      <dgm:spPr/>
    </dgm:pt>
    <dgm:pt modelId="{94936DC5-29F0-41AC-82E0-F90CF419D60E}" type="pres">
      <dgm:prSet presAssocID="{A4E0297B-253E-487A-8B8A-27CB6337F19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3C2A870C-754F-48D3-A074-1F7364332A7C}" type="pres">
      <dgm:prSet presAssocID="{A4E0297B-253E-487A-8B8A-27CB6337F19A}" presName="spaceRect" presStyleCnt="0"/>
      <dgm:spPr/>
    </dgm:pt>
    <dgm:pt modelId="{7750837B-4F55-4618-BBA8-70826F7637E8}" type="pres">
      <dgm:prSet presAssocID="{A4E0297B-253E-487A-8B8A-27CB6337F19A}" presName="textRect" presStyleLbl="revTx" presStyleIdx="0" presStyleCnt="8">
        <dgm:presLayoutVars>
          <dgm:chMax val="1"/>
          <dgm:chPref val="1"/>
        </dgm:presLayoutVars>
      </dgm:prSet>
      <dgm:spPr/>
    </dgm:pt>
    <dgm:pt modelId="{BF1F7E83-3D07-4D70-8A84-A0B38E9994D3}" type="pres">
      <dgm:prSet presAssocID="{011CBDBE-81A1-46D4-AF36-A6CA51D043CD}" presName="sibTrans" presStyleLbl="sibTrans2D1" presStyleIdx="0" presStyleCnt="0"/>
      <dgm:spPr/>
    </dgm:pt>
    <dgm:pt modelId="{E4AE4432-8B6F-4F1E-9ABD-04960A6C0C20}" type="pres">
      <dgm:prSet presAssocID="{2083D3CB-EC24-4BAF-95CB-62351AF7C144}" presName="compNode" presStyleCnt="0"/>
      <dgm:spPr/>
    </dgm:pt>
    <dgm:pt modelId="{6AACDC48-4040-4AFA-B5BA-C4A80145DEC9}" type="pres">
      <dgm:prSet presAssocID="{2083D3CB-EC24-4BAF-95CB-62351AF7C144}" presName="iconBgRect" presStyleLbl="bgShp" presStyleIdx="1" presStyleCnt="8"/>
      <dgm:spPr/>
    </dgm:pt>
    <dgm:pt modelId="{D1AAC411-9F18-454F-A42E-E59C8874B80B}" type="pres">
      <dgm:prSet presAssocID="{2083D3CB-EC24-4BAF-95CB-62351AF7C144}"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BED95076-1B9F-4665-87E2-FA88E30B1548}" type="pres">
      <dgm:prSet presAssocID="{2083D3CB-EC24-4BAF-95CB-62351AF7C144}" presName="spaceRect" presStyleCnt="0"/>
      <dgm:spPr/>
    </dgm:pt>
    <dgm:pt modelId="{89EF4DFD-AECE-4CAC-B321-6C375F069AD7}" type="pres">
      <dgm:prSet presAssocID="{2083D3CB-EC24-4BAF-95CB-62351AF7C144}" presName="textRect" presStyleLbl="revTx" presStyleIdx="1" presStyleCnt="8">
        <dgm:presLayoutVars>
          <dgm:chMax val="1"/>
          <dgm:chPref val="1"/>
        </dgm:presLayoutVars>
      </dgm:prSet>
      <dgm:spPr/>
    </dgm:pt>
    <dgm:pt modelId="{87430A01-6549-4BBE-ADE3-05537B47333E}" type="pres">
      <dgm:prSet presAssocID="{4D0A863F-4FE9-417C-A430-4BC2B7437EBB}" presName="sibTrans" presStyleLbl="sibTrans2D1" presStyleIdx="0" presStyleCnt="0"/>
      <dgm:spPr/>
    </dgm:pt>
    <dgm:pt modelId="{EC4D8437-29D7-40CD-B58E-69BE9BC59895}" type="pres">
      <dgm:prSet presAssocID="{04E18D78-4D45-463A-BCB4-80DF090FC8A9}" presName="compNode" presStyleCnt="0"/>
      <dgm:spPr/>
    </dgm:pt>
    <dgm:pt modelId="{F433D6BC-E9F0-46E3-B75D-77E8C05BB2F5}" type="pres">
      <dgm:prSet presAssocID="{04E18D78-4D45-463A-BCB4-80DF090FC8A9}" presName="iconBgRect" presStyleLbl="bgShp" presStyleIdx="2" presStyleCnt="8"/>
      <dgm:spPr/>
    </dgm:pt>
    <dgm:pt modelId="{E029DAC8-8692-4851-8DF3-4A528A78D4E9}" type="pres">
      <dgm:prSet presAssocID="{04E18D78-4D45-463A-BCB4-80DF090FC8A9}"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F99198CE-8855-44F5-94AB-61C6051A26FC}" type="pres">
      <dgm:prSet presAssocID="{04E18D78-4D45-463A-BCB4-80DF090FC8A9}" presName="spaceRect" presStyleCnt="0"/>
      <dgm:spPr/>
    </dgm:pt>
    <dgm:pt modelId="{B189C5FB-6C80-445D-8A7A-1923F1E7A543}" type="pres">
      <dgm:prSet presAssocID="{04E18D78-4D45-463A-BCB4-80DF090FC8A9}" presName="textRect" presStyleLbl="revTx" presStyleIdx="2" presStyleCnt="8">
        <dgm:presLayoutVars>
          <dgm:chMax val="1"/>
          <dgm:chPref val="1"/>
        </dgm:presLayoutVars>
      </dgm:prSet>
      <dgm:spPr/>
    </dgm:pt>
    <dgm:pt modelId="{426860C6-8B84-4073-93B7-FBDA7E8D38B1}" type="pres">
      <dgm:prSet presAssocID="{E9359692-ECC0-4B74-8281-605855DA3187}" presName="sibTrans" presStyleLbl="sibTrans2D1" presStyleIdx="0" presStyleCnt="0"/>
      <dgm:spPr/>
    </dgm:pt>
    <dgm:pt modelId="{86BD55C5-2D9F-4F0B-A4D6-7B814571FAB9}" type="pres">
      <dgm:prSet presAssocID="{3BC5203D-F538-486A-BB53-27DDD8321350}" presName="compNode" presStyleCnt="0"/>
      <dgm:spPr/>
    </dgm:pt>
    <dgm:pt modelId="{97A403A9-900A-4231-8D69-7AAC3A41B2A1}" type="pres">
      <dgm:prSet presAssocID="{3BC5203D-F538-486A-BB53-27DDD8321350}" presName="iconBgRect" presStyleLbl="bgShp" presStyleIdx="3" presStyleCnt="8"/>
      <dgm:spPr/>
    </dgm:pt>
    <dgm:pt modelId="{5FB06E5D-995A-4E3E-8692-FA2E853B29E7}" type="pres">
      <dgm:prSet presAssocID="{3BC5203D-F538-486A-BB53-27DDD8321350}"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irst Aid Kit"/>
        </a:ext>
      </dgm:extLst>
    </dgm:pt>
    <dgm:pt modelId="{6232CFD8-F8AF-4AFD-B590-B7417FF3F019}" type="pres">
      <dgm:prSet presAssocID="{3BC5203D-F538-486A-BB53-27DDD8321350}" presName="spaceRect" presStyleCnt="0"/>
      <dgm:spPr/>
    </dgm:pt>
    <dgm:pt modelId="{7CC5EE3C-2813-4CDE-9344-AF48A23ED228}" type="pres">
      <dgm:prSet presAssocID="{3BC5203D-F538-486A-BB53-27DDD8321350}" presName="textRect" presStyleLbl="revTx" presStyleIdx="3" presStyleCnt="8">
        <dgm:presLayoutVars>
          <dgm:chMax val="1"/>
          <dgm:chPref val="1"/>
        </dgm:presLayoutVars>
      </dgm:prSet>
      <dgm:spPr/>
    </dgm:pt>
    <dgm:pt modelId="{1966DF45-B71A-45EB-82C9-38CCB789B226}" type="pres">
      <dgm:prSet presAssocID="{DFDBA6F5-E3A7-4133-8F83-D4EC67B4425D}" presName="sibTrans" presStyleLbl="sibTrans2D1" presStyleIdx="0" presStyleCnt="0"/>
      <dgm:spPr/>
    </dgm:pt>
    <dgm:pt modelId="{4CD0AE5A-80DB-40DE-AED4-07598DB978C6}" type="pres">
      <dgm:prSet presAssocID="{6DB0F630-970F-4458-B67D-0B48EFBD60F8}" presName="compNode" presStyleCnt="0"/>
      <dgm:spPr/>
    </dgm:pt>
    <dgm:pt modelId="{9EA22582-78B4-4B1D-84BB-9A8880F48EC9}" type="pres">
      <dgm:prSet presAssocID="{6DB0F630-970F-4458-B67D-0B48EFBD60F8}" presName="iconBgRect" presStyleLbl="bgShp" presStyleIdx="4" presStyleCnt="8"/>
      <dgm:spPr/>
    </dgm:pt>
    <dgm:pt modelId="{61018243-DCCD-457A-AA6F-AAD494D6F98D}" type="pres">
      <dgm:prSet presAssocID="{6DB0F630-970F-4458-B67D-0B48EFBD60F8}"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rning"/>
        </a:ext>
      </dgm:extLst>
    </dgm:pt>
    <dgm:pt modelId="{53948ABF-95E1-43CD-B1CE-F4B53C2C447C}" type="pres">
      <dgm:prSet presAssocID="{6DB0F630-970F-4458-B67D-0B48EFBD60F8}" presName="spaceRect" presStyleCnt="0"/>
      <dgm:spPr/>
    </dgm:pt>
    <dgm:pt modelId="{B469907C-8AC6-44EE-9489-1EE40880ABAA}" type="pres">
      <dgm:prSet presAssocID="{6DB0F630-970F-4458-B67D-0B48EFBD60F8}" presName="textRect" presStyleLbl="revTx" presStyleIdx="4" presStyleCnt="8">
        <dgm:presLayoutVars>
          <dgm:chMax val="1"/>
          <dgm:chPref val="1"/>
        </dgm:presLayoutVars>
      </dgm:prSet>
      <dgm:spPr/>
    </dgm:pt>
    <dgm:pt modelId="{497E06C3-138F-4998-BE3D-E8F7F82860C9}" type="pres">
      <dgm:prSet presAssocID="{9D857EB3-586E-4662-B6A6-632C0673FA72}" presName="sibTrans" presStyleLbl="sibTrans2D1" presStyleIdx="0" presStyleCnt="0"/>
      <dgm:spPr/>
    </dgm:pt>
    <dgm:pt modelId="{91C10546-B2F7-4A4F-B9E3-BFB6D237D025}" type="pres">
      <dgm:prSet presAssocID="{A5C99B2D-4BFA-4D92-B8D2-980B64E7D9F2}" presName="compNode" presStyleCnt="0"/>
      <dgm:spPr/>
    </dgm:pt>
    <dgm:pt modelId="{AD314BFD-9BBD-44C8-9DFA-F975FFA7F046}" type="pres">
      <dgm:prSet presAssocID="{A5C99B2D-4BFA-4D92-B8D2-980B64E7D9F2}" presName="iconBgRect" presStyleLbl="bgShp" presStyleIdx="5" presStyleCnt="8"/>
      <dgm:spPr/>
    </dgm:pt>
    <dgm:pt modelId="{A87EF256-B801-4538-9955-0F82CB47BA9E}" type="pres">
      <dgm:prSet presAssocID="{A5C99B2D-4BFA-4D92-B8D2-980B64E7D9F2}"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ell"/>
        </a:ext>
      </dgm:extLst>
    </dgm:pt>
    <dgm:pt modelId="{96398201-45F7-4721-8B43-902DC79EB010}" type="pres">
      <dgm:prSet presAssocID="{A5C99B2D-4BFA-4D92-B8D2-980B64E7D9F2}" presName="spaceRect" presStyleCnt="0"/>
      <dgm:spPr/>
    </dgm:pt>
    <dgm:pt modelId="{F6A5F647-4A1F-4DA2-8973-8022B8256929}" type="pres">
      <dgm:prSet presAssocID="{A5C99B2D-4BFA-4D92-B8D2-980B64E7D9F2}" presName="textRect" presStyleLbl="revTx" presStyleIdx="5" presStyleCnt="8">
        <dgm:presLayoutVars>
          <dgm:chMax val="1"/>
          <dgm:chPref val="1"/>
        </dgm:presLayoutVars>
      </dgm:prSet>
      <dgm:spPr/>
    </dgm:pt>
    <dgm:pt modelId="{44C1AB13-875A-40C3-A7AD-B11E842B7F75}" type="pres">
      <dgm:prSet presAssocID="{7888CEA0-E8EE-4762-875B-4DD1A3B54C3C}" presName="sibTrans" presStyleLbl="sibTrans2D1" presStyleIdx="0" presStyleCnt="0"/>
      <dgm:spPr/>
    </dgm:pt>
    <dgm:pt modelId="{28DF5F2D-65A0-40D8-AC7B-038B37B7435E}" type="pres">
      <dgm:prSet presAssocID="{2E4CE637-7C4C-4CB3-BBC5-72C5D113DAF9}" presName="compNode" presStyleCnt="0"/>
      <dgm:spPr/>
    </dgm:pt>
    <dgm:pt modelId="{A05940C2-AE34-48FC-B570-B4EB4FEF50F0}" type="pres">
      <dgm:prSet presAssocID="{2E4CE637-7C4C-4CB3-BBC5-72C5D113DAF9}" presName="iconBgRect" presStyleLbl="bgShp" presStyleIdx="6" presStyleCnt="8"/>
      <dgm:spPr/>
    </dgm:pt>
    <dgm:pt modelId="{0CADFDDE-BB0B-4DAA-A6D2-EBA548DAB19D}" type="pres">
      <dgm:prSet presAssocID="{2E4CE637-7C4C-4CB3-BBC5-72C5D113DAF9}"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Open Folder"/>
        </a:ext>
      </dgm:extLst>
    </dgm:pt>
    <dgm:pt modelId="{DBFA9991-F785-432D-A670-B29C2C68D912}" type="pres">
      <dgm:prSet presAssocID="{2E4CE637-7C4C-4CB3-BBC5-72C5D113DAF9}" presName="spaceRect" presStyleCnt="0"/>
      <dgm:spPr/>
    </dgm:pt>
    <dgm:pt modelId="{7EA2417E-C599-4B75-A95D-F469112181DA}" type="pres">
      <dgm:prSet presAssocID="{2E4CE637-7C4C-4CB3-BBC5-72C5D113DAF9}" presName="textRect" presStyleLbl="revTx" presStyleIdx="6" presStyleCnt="8">
        <dgm:presLayoutVars>
          <dgm:chMax val="1"/>
          <dgm:chPref val="1"/>
        </dgm:presLayoutVars>
      </dgm:prSet>
      <dgm:spPr/>
    </dgm:pt>
    <dgm:pt modelId="{5E54F68C-DFF9-4ECC-AC0A-FC8E9FED841D}" type="pres">
      <dgm:prSet presAssocID="{4C11AEF7-12B4-49F4-8E3B-29AF04AC632D}" presName="sibTrans" presStyleLbl="sibTrans2D1" presStyleIdx="0" presStyleCnt="0"/>
      <dgm:spPr/>
    </dgm:pt>
    <dgm:pt modelId="{90DB7E1C-7E40-4ADC-AF6D-72943DB35E71}" type="pres">
      <dgm:prSet presAssocID="{6290748A-6DCA-4A36-AE78-ECF598947C79}" presName="compNode" presStyleCnt="0"/>
      <dgm:spPr/>
    </dgm:pt>
    <dgm:pt modelId="{13370710-E751-42D4-95C2-46EBD453926C}" type="pres">
      <dgm:prSet presAssocID="{6290748A-6DCA-4A36-AE78-ECF598947C79}" presName="iconBgRect" presStyleLbl="bgShp" presStyleIdx="7" presStyleCnt="8"/>
      <dgm:spPr/>
    </dgm:pt>
    <dgm:pt modelId="{583A656C-ECC1-42C0-84BD-1926BEA6EDE3}" type="pres">
      <dgm:prSet presAssocID="{6290748A-6DCA-4A36-AE78-ECF598947C79}"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Tick"/>
        </a:ext>
      </dgm:extLst>
    </dgm:pt>
    <dgm:pt modelId="{A4F0F0C3-1725-4177-8038-83823A565E27}" type="pres">
      <dgm:prSet presAssocID="{6290748A-6DCA-4A36-AE78-ECF598947C79}" presName="spaceRect" presStyleCnt="0"/>
      <dgm:spPr/>
    </dgm:pt>
    <dgm:pt modelId="{5A7E7B6E-B09C-425D-81E6-7A3D0411DB65}" type="pres">
      <dgm:prSet presAssocID="{6290748A-6DCA-4A36-AE78-ECF598947C79}" presName="textRect" presStyleLbl="revTx" presStyleIdx="7" presStyleCnt="8">
        <dgm:presLayoutVars>
          <dgm:chMax val="1"/>
          <dgm:chPref val="1"/>
        </dgm:presLayoutVars>
      </dgm:prSet>
      <dgm:spPr/>
    </dgm:pt>
  </dgm:ptLst>
  <dgm:cxnLst>
    <dgm:cxn modelId="{0104E315-E6BF-40E1-9CAA-A14425FAE5B8}" type="presOf" srcId="{BC8F3F11-5CBA-44E9-9F0B-C1B80610CF6A}" destId="{3276B570-7684-49CF-A447-D2404A380C0C}" srcOrd="0" destOrd="0" presId="urn:microsoft.com/office/officeart/2018/2/layout/IconCircleList"/>
    <dgm:cxn modelId="{04184C1E-666F-46FF-939F-104D9F302407}" type="presOf" srcId="{2E4CE637-7C4C-4CB3-BBC5-72C5D113DAF9}" destId="{7EA2417E-C599-4B75-A95D-F469112181DA}" srcOrd="0" destOrd="0" presId="urn:microsoft.com/office/officeart/2018/2/layout/IconCircleList"/>
    <dgm:cxn modelId="{ACFD796B-D9CE-4342-8C9F-0756E32C4B21}" srcId="{BC8F3F11-5CBA-44E9-9F0B-C1B80610CF6A}" destId="{2E4CE637-7C4C-4CB3-BBC5-72C5D113DAF9}" srcOrd="6" destOrd="0" parTransId="{07057108-8167-4CE3-8839-3A5E8810A0A2}" sibTransId="{4C11AEF7-12B4-49F4-8E3B-29AF04AC632D}"/>
    <dgm:cxn modelId="{BC6DD770-5402-4F5A-99FF-76B41867946A}" type="presOf" srcId="{A4E0297B-253E-487A-8B8A-27CB6337F19A}" destId="{7750837B-4F55-4618-BBA8-70826F7637E8}" srcOrd="0" destOrd="0" presId="urn:microsoft.com/office/officeart/2018/2/layout/IconCircleList"/>
    <dgm:cxn modelId="{52214452-0EF1-448B-931F-84DDBB1F9FA4}" type="presOf" srcId="{A5C99B2D-4BFA-4D92-B8D2-980B64E7D9F2}" destId="{F6A5F647-4A1F-4DA2-8973-8022B8256929}" srcOrd="0" destOrd="0" presId="urn:microsoft.com/office/officeart/2018/2/layout/IconCircleList"/>
    <dgm:cxn modelId="{6CFB5553-42F9-48B4-BEC7-E6E6EDB3F0D9}" srcId="{BC8F3F11-5CBA-44E9-9F0B-C1B80610CF6A}" destId="{A5C99B2D-4BFA-4D92-B8D2-980B64E7D9F2}" srcOrd="5" destOrd="0" parTransId="{B21EF0B8-A88B-4D2B-934A-B5BD6696E71B}" sibTransId="{7888CEA0-E8EE-4762-875B-4DD1A3B54C3C}"/>
    <dgm:cxn modelId="{6D85B47C-6C34-4983-AF00-10EBD3FF5CCB}" type="presOf" srcId="{6290748A-6DCA-4A36-AE78-ECF598947C79}" destId="{5A7E7B6E-B09C-425D-81E6-7A3D0411DB65}" srcOrd="0" destOrd="0" presId="urn:microsoft.com/office/officeart/2018/2/layout/IconCircleList"/>
    <dgm:cxn modelId="{AEC5F07E-51CF-4C6D-BEB0-EE9B04704C71}" srcId="{BC8F3F11-5CBA-44E9-9F0B-C1B80610CF6A}" destId="{6290748A-6DCA-4A36-AE78-ECF598947C79}" srcOrd="7" destOrd="0" parTransId="{521D22E9-859C-473A-AEA9-5A22684DC244}" sibTransId="{060C784A-B9F0-4E34-8622-F3B2409E8A38}"/>
    <dgm:cxn modelId="{FB07A384-5ED6-46FF-8CD8-AD8A2B990828}" type="presOf" srcId="{04E18D78-4D45-463A-BCB4-80DF090FC8A9}" destId="{B189C5FB-6C80-445D-8A7A-1923F1E7A543}" srcOrd="0" destOrd="0" presId="urn:microsoft.com/office/officeart/2018/2/layout/IconCircleList"/>
    <dgm:cxn modelId="{9AD3AE95-B3CE-4A28-83E8-4366D1D0B66D}" type="presOf" srcId="{9D857EB3-586E-4662-B6A6-632C0673FA72}" destId="{497E06C3-138F-4998-BE3D-E8F7F82860C9}" srcOrd="0" destOrd="0" presId="urn:microsoft.com/office/officeart/2018/2/layout/IconCircleList"/>
    <dgm:cxn modelId="{A019EC9D-A863-4B0D-9623-081429EADA35}" srcId="{BC8F3F11-5CBA-44E9-9F0B-C1B80610CF6A}" destId="{A4E0297B-253E-487A-8B8A-27CB6337F19A}" srcOrd="0" destOrd="0" parTransId="{3F364FD3-19FA-4613-BE27-C3D76C1528BC}" sibTransId="{011CBDBE-81A1-46D4-AF36-A6CA51D043CD}"/>
    <dgm:cxn modelId="{234D14A2-932B-4B24-8493-D47B70F9FD55}" type="presOf" srcId="{4D0A863F-4FE9-417C-A430-4BC2B7437EBB}" destId="{87430A01-6549-4BBE-ADE3-05537B47333E}" srcOrd="0" destOrd="0" presId="urn:microsoft.com/office/officeart/2018/2/layout/IconCircleList"/>
    <dgm:cxn modelId="{8743BCAA-9341-444D-949F-B8AA90FA555D}" type="presOf" srcId="{3BC5203D-F538-486A-BB53-27DDD8321350}" destId="{7CC5EE3C-2813-4CDE-9344-AF48A23ED228}" srcOrd="0" destOrd="0" presId="urn:microsoft.com/office/officeart/2018/2/layout/IconCircleList"/>
    <dgm:cxn modelId="{B88F46BA-CB5C-4B44-B434-7F01BAB5E5F2}" srcId="{BC8F3F11-5CBA-44E9-9F0B-C1B80610CF6A}" destId="{2083D3CB-EC24-4BAF-95CB-62351AF7C144}" srcOrd="1" destOrd="0" parTransId="{29DBC95A-5D08-487B-BE64-F77C81CC9910}" sibTransId="{4D0A863F-4FE9-417C-A430-4BC2B7437EBB}"/>
    <dgm:cxn modelId="{DFA029BD-0ECE-4A5F-85A7-D17FFB557DB4}" srcId="{BC8F3F11-5CBA-44E9-9F0B-C1B80610CF6A}" destId="{6DB0F630-970F-4458-B67D-0B48EFBD60F8}" srcOrd="4" destOrd="0" parTransId="{9B8A2C8B-5095-4480-8324-A7E349CCE6E3}" sibTransId="{9D857EB3-586E-4662-B6A6-632C0673FA72}"/>
    <dgm:cxn modelId="{78F38ABE-0167-4D55-83B5-7AB9F5E06FB7}" type="presOf" srcId="{2083D3CB-EC24-4BAF-95CB-62351AF7C144}" destId="{89EF4DFD-AECE-4CAC-B321-6C375F069AD7}" srcOrd="0" destOrd="0" presId="urn:microsoft.com/office/officeart/2018/2/layout/IconCircleList"/>
    <dgm:cxn modelId="{688D2EC8-1814-4770-A0D9-AB6BD67A3C8A}" type="presOf" srcId="{011CBDBE-81A1-46D4-AF36-A6CA51D043CD}" destId="{BF1F7E83-3D07-4D70-8A84-A0B38E9994D3}" srcOrd="0" destOrd="0" presId="urn:microsoft.com/office/officeart/2018/2/layout/IconCircleList"/>
    <dgm:cxn modelId="{9DFF2ACA-6A40-4D98-AAA8-375CC6185397}" type="presOf" srcId="{DFDBA6F5-E3A7-4133-8F83-D4EC67B4425D}" destId="{1966DF45-B71A-45EB-82C9-38CCB789B226}" srcOrd="0" destOrd="0" presId="urn:microsoft.com/office/officeart/2018/2/layout/IconCircleList"/>
    <dgm:cxn modelId="{E08ADFCF-FA59-4B46-81AA-CC73CD86628D}" type="presOf" srcId="{4C11AEF7-12B4-49F4-8E3B-29AF04AC632D}" destId="{5E54F68C-DFF9-4ECC-AC0A-FC8E9FED841D}" srcOrd="0" destOrd="0" presId="urn:microsoft.com/office/officeart/2018/2/layout/IconCircleList"/>
    <dgm:cxn modelId="{739F69D0-EAB5-46BA-9144-B7EBFAC65B75}" srcId="{BC8F3F11-5CBA-44E9-9F0B-C1B80610CF6A}" destId="{04E18D78-4D45-463A-BCB4-80DF090FC8A9}" srcOrd="2" destOrd="0" parTransId="{726844CF-90A4-4029-AE2B-17B470D13942}" sibTransId="{E9359692-ECC0-4B74-8281-605855DA3187}"/>
    <dgm:cxn modelId="{9297F1DB-DE45-4B99-BD19-94D6FC3CD49A}" type="presOf" srcId="{E9359692-ECC0-4B74-8281-605855DA3187}" destId="{426860C6-8B84-4073-93B7-FBDA7E8D38B1}" srcOrd="0" destOrd="0" presId="urn:microsoft.com/office/officeart/2018/2/layout/IconCircleList"/>
    <dgm:cxn modelId="{AF5976DF-5733-4CCD-9C9D-43A7942A7D5E}" type="presOf" srcId="{7888CEA0-E8EE-4762-875B-4DD1A3B54C3C}" destId="{44C1AB13-875A-40C3-A7AD-B11E842B7F75}" srcOrd="0" destOrd="0" presId="urn:microsoft.com/office/officeart/2018/2/layout/IconCircleList"/>
    <dgm:cxn modelId="{D7000AFA-0DDA-4665-9CB8-B383DF775159}" srcId="{BC8F3F11-5CBA-44E9-9F0B-C1B80610CF6A}" destId="{3BC5203D-F538-486A-BB53-27DDD8321350}" srcOrd="3" destOrd="0" parTransId="{9631C407-577F-4FA5-912F-8DFDCFD3B688}" sibTransId="{DFDBA6F5-E3A7-4133-8F83-D4EC67B4425D}"/>
    <dgm:cxn modelId="{09D2CFFB-5FF3-495E-81AC-2548A83FB8FD}" type="presOf" srcId="{6DB0F630-970F-4458-B67D-0B48EFBD60F8}" destId="{B469907C-8AC6-44EE-9489-1EE40880ABAA}" srcOrd="0" destOrd="0" presId="urn:microsoft.com/office/officeart/2018/2/layout/IconCircleList"/>
    <dgm:cxn modelId="{81BDDF8A-FFEF-401F-A129-9349B1EE3B8A}" type="presParOf" srcId="{3276B570-7684-49CF-A447-D2404A380C0C}" destId="{33A0263F-FA2B-4FD7-84F9-173868716280}" srcOrd="0" destOrd="0" presId="urn:microsoft.com/office/officeart/2018/2/layout/IconCircleList"/>
    <dgm:cxn modelId="{00F357E8-EA93-4729-B231-7AD6D417D296}" type="presParOf" srcId="{33A0263F-FA2B-4FD7-84F9-173868716280}" destId="{B6D1F65B-DA76-4D57-A574-913593DF0296}" srcOrd="0" destOrd="0" presId="urn:microsoft.com/office/officeart/2018/2/layout/IconCircleList"/>
    <dgm:cxn modelId="{28DC76AD-3DB0-47EC-BDCE-F7A388E11781}" type="presParOf" srcId="{B6D1F65B-DA76-4D57-A574-913593DF0296}" destId="{1F3FD67B-C32B-4DC8-B186-D10A70CECDE8}" srcOrd="0" destOrd="0" presId="urn:microsoft.com/office/officeart/2018/2/layout/IconCircleList"/>
    <dgm:cxn modelId="{38B52205-ADB3-4B0B-87C3-26D443FC26F4}" type="presParOf" srcId="{B6D1F65B-DA76-4D57-A574-913593DF0296}" destId="{94936DC5-29F0-41AC-82E0-F90CF419D60E}" srcOrd="1" destOrd="0" presId="urn:microsoft.com/office/officeart/2018/2/layout/IconCircleList"/>
    <dgm:cxn modelId="{F8C0F453-BE55-4692-91A7-7BEDDB667EAC}" type="presParOf" srcId="{B6D1F65B-DA76-4D57-A574-913593DF0296}" destId="{3C2A870C-754F-48D3-A074-1F7364332A7C}" srcOrd="2" destOrd="0" presId="urn:microsoft.com/office/officeart/2018/2/layout/IconCircleList"/>
    <dgm:cxn modelId="{D2EBCD4D-94E3-46C0-B97F-FF46698A3ADA}" type="presParOf" srcId="{B6D1F65B-DA76-4D57-A574-913593DF0296}" destId="{7750837B-4F55-4618-BBA8-70826F7637E8}" srcOrd="3" destOrd="0" presId="urn:microsoft.com/office/officeart/2018/2/layout/IconCircleList"/>
    <dgm:cxn modelId="{FFA91BA4-C3F2-4082-ADB0-27855C4C746C}" type="presParOf" srcId="{33A0263F-FA2B-4FD7-84F9-173868716280}" destId="{BF1F7E83-3D07-4D70-8A84-A0B38E9994D3}" srcOrd="1" destOrd="0" presId="urn:microsoft.com/office/officeart/2018/2/layout/IconCircleList"/>
    <dgm:cxn modelId="{4A5D7E49-E126-4FB9-B674-EFACCCB914FA}" type="presParOf" srcId="{33A0263F-FA2B-4FD7-84F9-173868716280}" destId="{E4AE4432-8B6F-4F1E-9ABD-04960A6C0C20}" srcOrd="2" destOrd="0" presId="urn:microsoft.com/office/officeart/2018/2/layout/IconCircleList"/>
    <dgm:cxn modelId="{C8751AEB-97D0-46D6-8EF4-02D7A2980B37}" type="presParOf" srcId="{E4AE4432-8B6F-4F1E-9ABD-04960A6C0C20}" destId="{6AACDC48-4040-4AFA-B5BA-C4A80145DEC9}" srcOrd="0" destOrd="0" presId="urn:microsoft.com/office/officeart/2018/2/layout/IconCircleList"/>
    <dgm:cxn modelId="{80F56C8B-9A28-42AD-93DA-2057E03E9673}" type="presParOf" srcId="{E4AE4432-8B6F-4F1E-9ABD-04960A6C0C20}" destId="{D1AAC411-9F18-454F-A42E-E59C8874B80B}" srcOrd="1" destOrd="0" presId="urn:microsoft.com/office/officeart/2018/2/layout/IconCircleList"/>
    <dgm:cxn modelId="{C7EBAF1E-9C44-43FF-A2D6-477E3FA2DD81}" type="presParOf" srcId="{E4AE4432-8B6F-4F1E-9ABD-04960A6C0C20}" destId="{BED95076-1B9F-4665-87E2-FA88E30B1548}" srcOrd="2" destOrd="0" presId="urn:microsoft.com/office/officeart/2018/2/layout/IconCircleList"/>
    <dgm:cxn modelId="{08F73A61-9288-411B-B400-ABEFB8F7D13C}" type="presParOf" srcId="{E4AE4432-8B6F-4F1E-9ABD-04960A6C0C20}" destId="{89EF4DFD-AECE-4CAC-B321-6C375F069AD7}" srcOrd="3" destOrd="0" presId="urn:microsoft.com/office/officeart/2018/2/layout/IconCircleList"/>
    <dgm:cxn modelId="{F6B9579F-FC72-4720-A6BF-4549E9717767}" type="presParOf" srcId="{33A0263F-FA2B-4FD7-84F9-173868716280}" destId="{87430A01-6549-4BBE-ADE3-05537B47333E}" srcOrd="3" destOrd="0" presId="urn:microsoft.com/office/officeart/2018/2/layout/IconCircleList"/>
    <dgm:cxn modelId="{89F3CFF4-77C2-42D1-A4FB-0CE25B13658E}" type="presParOf" srcId="{33A0263F-FA2B-4FD7-84F9-173868716280}" destId="{EC4D8437-29D7-40CD-B58E-69BE9BC59895}" srcOrd="4" destOrd="0" presId="urn:microsoft.com/office/officeart/2018/2/layout/IconCircleList"/>
    <dgm:cxn modelId="{F0D1782B-53F1-4AA3-BB19-EF90B8AD645B}" type="presParOf" srcId="{EC4D8437-29D7-40CD-B58E-69BE9BC59895}" destId="{F433D6BC-E9F0-46E3-B75D-77E8C05BB2F5}" srcOrd="0" destOrd="0" presId="urn:microsoft.com/office/officeart/2018/2/layout/IconCircleList"/>
    <dgm:cxn modelId="{676A4D09-A063-46E3-A19E-DBDE3A53CABE}" type="presParOf" srcId="{EC4D8437-29D7-40CD-B58E-69BE9BC59895}" destId="{E029DAC8-8692-4851-8DF3-4A528A78D4E9}" srcOrd="1" destOrd="0" presId="urn:microsoft.com/office/officeart/2018/2/layout/IconCircleList"/>
    <dgm:cxn modelId="{455C6D5C-24CA-4C2B-ADBF-AB1717045BED}" type="presParOf" srcId="{EC4D8437-29D7-40CD-B58E-69BE9BC59895}" destId="{F99198CE-8855-44F5-94AB-61C6051A26FC}" srcOrd="2" destOrd="0" presId="urn:microsoft.com/office/officeart/2018/2/layout/IconCircleList"/>
    <dgm:cxn modelId="{234FA729-CD87-4259-8874-7AA4ABE8046D}" type="presParOf" srcId="{EC4D8437-29D7-40CD-B58E-69BE9BC59895}" destId="{B189C5FB-6C80-445D-8A7A-1923F1E7A543}" srcOrd="3" destOrd="0" presId="urn:microsoft.com/office/officeart/2018/2/layout/IconCircleList"/>
    <dgm:cxn modelId="{C77C01D0-0A6A-46F0-BC64-1C9C9F9FAB70}" type="presParOf" srcId="{33A0263F-FA2B-4FD7-84F9-173868716280}" destId="{426860C6-8B84-4073-93B7-FBDA7E8D38B1}" srcOrd="5" destOrd="0" presId="urn:microsoft.com/office/officeart/2018/2/layout/IconCircleList"/>
    <dgm:cxn modelId="{32BE59A3-01E3-46E8-9060-E508C7E436B3}" type="presParOf" srcId="{33A0263F-FA2B-4FD7-84F9-173868716280}" destId="{86BD55C5-2D9F-4F0B-A4D6-7B814571FAB9}" srcOrd="6" destOrd="0" presId="urn:microsoft.com/office/officeart/2018/2/layout/IconCircleList"/>
    <dgm:cxn modelId="{563E6A4C-7E0A-4B02-845F-791032B5257D}" type="presParOf" srcId="{86BD55C5-2D9F-4F0B-A4D6-7B814571FAB9}" destId="{97A403A9-900A-4231-8D69-7AAC3A41B2A1}" srcOrd="0" destOrd="0" presId="urn:microsoft.com/office/officeart/2018/2/layout/IconCircleList"/>
    <dgm:cxn modelId="{1FC088C9-E08F-407F-B788-5F9627433B42}" type="presParOf" srcId="{86BD55C5-2D9F-4F0B-A4D6-7B814571FAB9}" destId="{5FB06E5D-995A-4E3E-8692-FA2E853B29E7}" srcOrd="1" destOrd="0" presId="urn:microsoft.com/office/officeart/2018/2/layout/IconCircleList"/>
    <dgm:cxn modelId="{23361F5F-C627-4AF5-92FE-085E52B13DE3}" type="presParOf" srcId="{86BD55C5-2D9F-4F0B-A4D6-7B814571FAB9}" destId="{6232CFD8-F8AF-4AFD-B590-B7417FF3F019}" srcOrd="2" destOrd="0" presId="urn:microsoft.com/office/officeart/2018/2/layout/IconCircleList"/>
    <dgm:cxn modelId="{3C3CA74C-9818-499C-9673-860C7712EF76}" type="presParOf" srcId="{86BD55C5-2D9F-4F0B-A4D6-7B814571FAB9}" destId="{7CC5EE3C-2813-4CDE-9344-AF48A23ED228}" srcOrd="3" destOrd="0" presId="urn:microsoft.com/office/officeart/2018/2/layout/IconCircleList"/>
    <dgm:cxn modelId="{2BC95F56-8290-43FE-A481-785F72F5C563}" type="presParOf" srcId="{33A0263F-FA2B-4FD7-84F9-173868716280}" destId="{1966DF45-B71A-45EB-82C9-38CCB789B226}" srcOrd="7" destOrd="0" presId="urn:microsoft.com/office/officeart/2018/2/layout/IconCircleList"/>
    <dgm:cxn modelId="{FCE49EE7-9CF1-4A11-852C-FA5529967997}" type="presParOf" srcId="{33A0263F-FA2B-4FD7-84F9-173868716280}" destId="{4CD0AE5A-80DB-40DE-AED4-07598DB978C6}" srcOrd="8" destOrd="0" presId="urn:microsoft.com/office/officeart/2018/2/layout/IconCircleList"/>
    <dgm:cxn modelId="{E596799B-2D74-4930-889F-E4DB3C6D75A7}" type="presParOf" srcId="{4CD0AE5A-80DB-40DE-AED4-07598DB978C6}" destId="{9EA22582-78B4-4B1D-84BB-9A8880F48EC9}" srcOrd="0" destOrd="0" presId="urn:microsoft.com/office/officeart/2018/2/layout/IconCircleList"/>
    <dgm:cxn modelId="{BB9CB03D-BADE-47AC-98A2-C733B48440F9}" type="presParOf" srcId="{4CD0AE5A-80DB-40DE-AED4-07598DB978C6}" destId="{61018243-DCCD-457A-AA6F-AAD494D6F98D}" srcOrd="1" destOrd="0" presId="urn:microsoft.com/office/officeart/2018/2/layout/IconCircleList"/>
    <dgm:cxn modelId="{977C71EF-02ED-43CE-8C39-12293F1FF882}" type="presParOf" srcId="{4CD0AE5A-80DB-40DE-AED4-07598DB978C6}" destId="{53948ABF-95E1-43CD-B1CE-F4B53C2C447C}" srcOrd="2" destOrd="0" presId="urn:microsoft.com/office/officeart/2018/2/layout/IconCircleList"/>
    <dgm:cxn modelId="{928E6FEA-49A9-4502-B0E1-78EC3A1D7747}" type="presParOf" srcId="{4CD0AE5A-80DB-40DE-AED4-07598DB978C6}" destId="{B469907C-8AC6-44EE-9489-1EE40880ABAA}" srcOrd="3" destOrd="0" presId="urn:microsoft.com/office/officeart/2018/2/layout/IconCircleList"/>
    <dgm:cxn modelId="{D138DA54-D8F6-496D-A57C-7DEB049E5221}" type="presParOf" srcId="{33A0263F-FA2B-4FD7-84F9-173868716280}" destId="{497E06C3-138F-4998-BE3D-E8F7F82860C9}" srcOrd="9" destOrd="0" presId="urn:microsoft.com/office/officeart/2018/2/layout/IconCircleList"/>
    <dgm:cxn modelId="{43449B5E-7B3D-4DB5-BB76-0A610E2EEFDF}" type="presParOf" srcId="{33A0263F-FA2B-4FD7-84F9-173868716280}" destId="{91C10546-B2F7-4A4F-B9E3-BFB6D237D025}" srcOrd="10" destOrd="0" presId="urn:microsoft.com/office/officeart/2018/2/layout/IconCircleList"/>
    <dgm:cxn modelId="{C1D2C2D9-1801-4D6D-A33E-4E7C3F9E9748}" type="presParOf" srcId="{91C10546-B2F7-4A4F-B9E3-BFB6D237D025}" destId="{AD314BFD-9BBD-44C8-9DFA-F975FFA7F046}" srcOrd="0" destOrd="0" presId="urn:microsoft.com/office/officeart/2018/2/layout/IconCircleList"/>
    <dgm:cxn modelId="{81A5A8F3-82DF-417A-8DC5-877E8DD42B2A}" type="presParOf" srcId="{91C10546-B2F7-4A4F-B9E3-BFB6D237D025}" destId="{A87EF256-B801-4538-9955-0F82CB47BA9E}" srcOrd="1" destOrd="0" presId="urn:microsoft.com/office/officeart/2018/2/layout/IconCircleList"/>
    <dgm:cxn modelId="{15D412B8-A5FB-4609-949A-92E57886FAE2}" type="presParOf" srcId="{91C10546-B2F7-4A4F-B9E3-BFB6D237D025}" destId="{96398201-45F7-4721-8B43-902DC79EB010}" srcOrd="2" destOrd="0" presId="urn:microsoft.com/office/officeart/2018/2/layout/IconCircleList"/>
    <dgm:cxn modelId="{807A918A-21D1-48FF-800C-50715FC3D945}" type="presParOf" srcId="{91C10546-B2F7-4A4F-B9E3-BFB6D237D025}" destId="{F6A5F647-4A1F-4DA2-8973-8022B8256929}" srcOrd="3" destOrd="0" presId="urn:microsoft.com/office/officeart/2018/2/layout/IconCircleList"/>
    <dgm:cxn modelId="{C5F08AA2-69FC-4BAB-B984-F5A5A19551F4}" type="presParOf" srcId="{33A0263F-FA2B-4FD7-84F9-173868716280}" destId="{44C1AB13-875A-40C3-A7AD-B11E842B7F75}" srcOrd="11" destOrd="0" presId="urn:microsoft.com/office/officeart/2018/2/layout/IconCircleList"/>
    <dgm:cxn modelId="{E5578B20-749F-47FA-B3A2-BE78E51CF0C4}" type="presParOf" srcId="{33A0263F-FA2B-4FD7-84F9-173868716280}" destId="{28DF5F2D-65A0-40D8-AC7B-038B37B7435E}" srcOrd="12" destOrd="0" presId="urn:microsoft.com/office/officeart/2018/2/layout/IconCircleList"/>
    <dgm:cxn modelId="{573007D8-7109-4673-8006-A9D28DBF4452}" type="presParOf" srcId="{28DF5F2D-65A0-40D8-AC7B-038B37B7435E}" destId="{A05940C2-AE34-48FC-B570-B4EB4FEF50F0}" srcOrd="0" destOrd="0" presId="urn:microsoft.com/office/officeart/2018/2/layout/IconCircleList"/>
    <dgm:cxn modelId="{C56D2DD8-B114-4A86-8F41-AAB63E81B7D4}" type="presParOf" srcId="{28DF5F2D-65A0-40D8-AC7B-038B37B7435E}" destId="{0CADFDDE-BB0B-4DAA-A6D2-EBA548DAB19D}" srcOrd="1" destOrd="0" presId="urn:microsoft.com/office/officeart/2018/2/layout/IconCircleList"/>
    <dgm:cxn modelId="{81555FD6-C21D-4B16-9638-14BD111AB973}" type="presParOf" srcId="{28DF5F2D-65A0-40D8-AC7B-038B37B7435E}" destId="{DBFA9991-F785-432D-A670-B29C2C68D912}" srcOrd="2" destOrd="0" presId="urn:microsoft.com/office/officeart/2018/2/layout/IconCircleList"/>
    <dgm:cxn modelId="{5CB9C33A-505C-4B74-AC60-3A5A4BAEA392}" type="presParOf" srcId="{28DF5F2D-65A0-40D8-AC7B-038B37B7435E}" destId="{7EA2417E-C599-4B75-A95D-F469112181DA}" srcOrd="3" destOrd="0" presId="urn:microsoft.com/office/officeart/2018/2/layout/IconCircleList"/>
    <dgm:cxn modelId="{3FECD324-9985-425B-BF87-3153CC47D2B4}" type="presParOf" srcId="{33A0263F-FA2B-4FD7-84F9-173868716280}" destId="{5E54F68C-DFF9-4ECC-AC0A-FC8E9FED841D}" srcOrd="13" destOrd="0" presId="urn:microsoft.com/office/officeart/2018/2/layout/IconCircleList"/>
    <dgm:cxn modelId="{9DC6D8D6-F934-4D37-9BF5-344072D98C44}" type="presParOf" srcId="{33A0263F-FA2B-4FD7-84F9-173868716280}" destId="{90DB7E1C-7E40-4ADC-AF6D-72943DB35E71}" srcOrd="14" destOrd="0" presId="urn:microsoft.com/office/officeart/2018/2/layout/IconCircleList"/>
    <dgm:cxn modelId="{3D914963-4F7E-4613-971B-0D5F3EA67678}" type="presParOf" srcId="{90DB7E1C-7E40-4ADC-AF6D-72943DB35E71}" destId="{13370710-E751-42D4-95C2-46EBD453926C}" srcOrd="0" destOrd="0" presId="urn:microsoft.com/office/officeart/2018/2/layout/IconCircleList"/>
    <dgm:cxn modelId="{39BDAC94-C932-4362-BBB9-AA55AC6DF6B8}" type="presParOf" srcId="{90DB7E1C-7E40-4ADC-AF6D-72943DB35E71}" destId="{583A656C-ECC1-42C0-84BD-1926BEA6EDE3}" srcOrd="1" destOrd="0" presId="urn:microsoft.com/office/officeart/2018/2/layout/IconCircleList"/>
    <dgm:cxn modelId="{855F21F3-1A86-40E0-A7AC-6CCFC21FFE62}" type="presParOf" srcId="{90DB7E1C-7E40-4ADC-AF6D-72943DB35E71}" destId="{A4F0F0C3-1725-4177-8038-83823A565E27}" srcOrd="2" destOrd="0" presId="urn:microsoft.com/office/officeart/2018/2/layout/IconCircleList"/>
    <dgm:cxn modelId="{90C21A9B-F6B0-4EF6-A17E-4C3080CF3631}" type="presParOf" srcId="{90DB7E1C-7E40-4ADC-AF6D-72943DB35E71}" destId="{5A7E7B6E-B09C-425D-81E6-7A3D0411DB6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DB044CF-5F1E-4B63-B9BE-1908D481F516}"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2D6F84BD-8F21-49A4-811B-9C7225BE4927}">
      <dgm:prSet/>
      <dgm:spPr/>
      <dgm:t>
        <a:bodyPr/>
        <a:lstStyle/>
        <a:p>
          <a:pPr>
            <a:defRPr cap="all"/>
          </a:pPr>
          <a:r>
            <a:rPr lang="en-GB"/>
            <a:t>Trust – patients need to feel secure sharing sensitive information to receive proper treatment </a:t>
          </a:r>
          <a:endParaRPr lang="en-US"/>
        </a:p>
      </dgm:t>
    </dgm:pt>
    <dgm:pt modelId="{B8EE526E-BB38-4B46-8194-E9F4932CCBAA}" type="parTrans" cxnId="{A75EE955-E438-4465-8F92-B11F2FB7DD70}">
      <dgm:prSet/>
      <dgm:spPr/>
      <dgm:t>
        <a:bodyPr/>
        <a:lstStyle/>
        <a:p>
          <a:endParaRPr lang="en-US"/>
        </a:p>
      </dgm:t>
    </dgm:pt>
    <dgm:pt modelId="{13FA18DB-6AD3-4B07-B1A2-233330AB64C0}" type="sibTrans" cxnId="{A75EE955-E438-4465-8F92-B11F2FB7DD70}">
      <dgm:prSet/>
      <dgm:spPr/>
      <dgm:t>
        <a:bodyPr/>
        <a:lstStyle/>
        <a:p>
          <a:endParaRPr lang="en-US"/>
        </a:p>
      </dgm:t>
    </dgm:pt>
    <dgm:pt modelId="{693E2A5F-40C6-43F2-B289-7894A80C6F7D}">
      <dgm:prSet/>
      <dgm:spPr/>
      <dgm:t>
        <a:bodyPr/>
        <a:lstStyle/>
        <a:p>
          <a:pPr>
            <a:defRPr cap="all"/>
          </a:pPr>
          <a:r>
            <a:rPr lang="en-GB"/>
            <a:t>Patient autonomy: patients have a right to control their health information and decide who it is shared with</a:t>
          </a:r>
          <a:endParaRPr lang="en-US"/>
        </a:p>
      </dgm:t>
    </dgm:pt>
    <dgm:pt modelId="{7AC64C79-8C0E-4CE7-B890-87CCE6A2563F}" type="parTrans" cxnId="{CF4FECB0-DD03-4689-B18E-5D39B6A6F979}">
      <dgm:prSet/>
      <dgm:spPr/>
      <dgm:t>
        <a:bodyPr/>
        <a:lstStyle/>
        <a:p>
          <a:endParaRPr lang="en-US"/>
        </a:p>
      </dgm:t>
    </dgm:pt>
    <dgm:pt modelId="{590F45FF-9F63-4578-8842-4779CB862BDB}" type="sibTrans" cxnId="{CF4FECB0-DD03-4689-B18E-5D39B6A6F979}">
      <dgm:prSet/>
      <dgm:spPr/>
      <dgm:t>
        <a:bodyPr/>
        <a:lstStyle/>
        <a:p>
          <a:endParaRPr lang="en-US"/>
        </a:p>
      </dgm:t>
    </dgm:pt>
    <dgm:pt modelId="{44711004-9F44-44A1-83BF-9B52765ACA7A}">
      <dgm:prSet/>
      <dgm:spPr/>
      <dgm:t>
        <a:bodyPr/>
        <a:lstStyle/>
        <a:p>
          <a:pPr>
            <a:defRPr cap="all"/>
          </a:pPr>
          <a:r>
            <a:rPr lang="en-GB"/>
            <a:t>Legal and professional consequences: breeching confidentiality can lead to investigations by regulatory bodies like the GDC, potential legal action from patients and disciplinary measures for dental professionals</a:t>
          </a:r>
          <a:endParaRPr lang="en-US"/>
        </a:p>
      </dgm:t>
    </dgm:pt>
    <dgm:pt modelId="{136BAB74-6E86-4B91-9F8B-C95044D6727A}" type="parTrans" cxnId="{95DA0DCD-2527-465D-BDE2-CDB402B842EB}">
      <dgm:prSet/>
      <dgm:spPr/>
      <dgm:t>
        <a:bodyPr/>
        <a:lstStyle/>
        <a:p>
          <a:endParaRPr lang="en-US"/>
        </a:p>
      </dgm:t>
    </dgm:pt>
    <dgm:pt modelId="{655BAD99-8CF3-4B51-BAF0-0F787198A75B}" type="sibTrans" cxnId="{95DA0DCD-2527-465D-BDE2-CDB402B842EB}">
      <dgm:prSet/>
      <dgm:spPr/>
      <dgm:t>
        <a:bodyPr/>
        <a:lstStyle/>
        <a:p>
          <a:endParaRPr lang="en-US"/>
        </a:p>
      </dgm:t>
    </dgm:pt>
    <dgm:pt modelId="{220D019E-5E10-48C3-B786-A3B809D667CF}" type="pres">
      <dgm:prSet presAssocID="{7DB044CF-5F1E-4B63-B9BE-1908D481F516}" presName="root" presStyleCnt="0">
        <dgm:presLayoutVars>
          <dgm:dir/>
          <dgm:resizeHandles val="exact"/>
        </dgm:presLayoutVars>
      </dgm:prSet>
      <dgm:spPr/>
    </dgm:pt>
    <dgm:pt modelId="{0AEEA696-3931-45B9-B98C-F3074F68F7EC}" type="pres">
      <dgm:prSet presAssocID="{2D6F84BD-8F21-49A4-811B-9C7225BE4927}" presName="compNode" presStyleCnt="0"/>
      <dgm:spPr/>
    </dgm:pt>
    <dgm:pt modelId="{5F99B30F-5615-4FA3-B97C-3BACFC1A8E2B}" type="pres">
      <dgm:prSet presAssocID="{2D6F84BD-8F21-49A4-811B-9C7225BE4927}" presName="iconBgRect" presStyleLbl="bgShp" presStyleIdx="0" presStyleCnt="3"/>
      <dgm:spPr/>
    </dgm:pt>
    <dgm:pt modelId="{6C757659-822B-4802-87FB-AB6425E40C03}" type="pres">
      <dgm:prSet presAssocID="{2D6F84BD-8F21-49A4-811B-9C7225BE492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749DA79A-2360-4C16-BD69-A52166E43569}" type="pres">
      <dgm:prSet presAssocID="{2D6F84BD-8F21-49A4-811B-9C7225BE4927}" presName="spaceRect" presStyleCnt="0"/>
      <dgm:spPr/>
    </dgm:pt>
    <dgm:pt modelId="{14090823-5ACA-4E1C-B356-BDE9CDBB6077}" type="pres">
      <dgm:prSet presAssocID="{2D6F84BD-8F21-49A4-811B-9C7225BE4927}" presName="textRect" presStyleLbl="revTx" presStyleIdx="0" presStyleCnt="3">
        <dgm:presLayoutVars>
          <dgm:chMax val="1"/>
          <dgm:chPref val="1"/>
        </dgm:presLayoutVars>
      </dgm:prSet>
      <dgm:spPr/>
    </dgm:pt>
    <dgm:pt modelId="{2087B0C0-D763-45E0-A3B3-068349FCD7C2}" type="pres">
      <dgm:prSet presAssocID="{13FA18DB-6AD3-4B07-B1A2-233330AB64C0}" presName="sibTrans" presStyleCnt="0"/>
      <dgm:spPr/>
    </dgm:pt>
    <dgm:pt modelId="{0AAB2E44-78A3-4D2E-B96E-E9A9D906244C}" type="pres">
      <dgm:prSet presAssocID="{693E2A5F-40C6-43F2-B289-7894A80C6F7D}" presName="compNode" presStyleCnt="0"/>
      <dgm:spPr/>
    </dgm:pt>
    <dgm:pt modelId="{4FEBB3A8-701E-4D76-AB22-305697C9F853}" type="pres">
      <dgm:prSet presAssocID="{693E2A5F-40C6-43F2-B289-7894A80C6F7D}" presName="iconBgRect" presStyleLbl="bgShp" presStyleIdx="1" presStyleCnt="3"/>
      <dgm:spPr/>
    </dgm:pt>
    <dgm:pt modelId="{0277B460-A2C8-4A73-B530-773D3A5D69D7}" type="pres">
      <dgm:prSet presAssocID="{693E2A5F-40C6-43F2-B289-7894A80C6F7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2719C469-D7FC-4916-A6F6-6E4A6F3C0406}" type="pres">
      <dgm:prSet presAssocID="{693E2A5F-40C6-43F2-B289-7894A80C6F7D}" presName="spaceRect" presStyleCnt="0"/>
      <dgm:spPr/>
    </dgm:pt>
    <dgm:pt modelId="{E5796E7E-9230-4D95-BDBA-051C43E59B31}" type="pres">
      <dgm:prSet presAssocID="{693E2A5F-40C6-43F2-B289-7894A80C6F7D}" presName="textRect" presStyleLbl="revTx" presStyleIdx="1" presStyleCnt="3">
        <dgm:presLayoutVars>
          <dgm:chMax val="1"/>
          <dgm:chPref val="1"/>
        </dgm:presLayoutVars>
      </dgm:prSet>
      <dgm:spPr/>
    </dgm:pt>
    <dgm:pt modelId="{C11B31BF-FBD8-45DD-8AF1-3C49752FB40D}" type="pres">
      <dgm:prSet presAssocID="{590F45FF-9F63-4578-8842-4779CB862BDB}" presName="sibTrans" presStyleCnt="0"/>
      <dgm:spPr/>
    </dgm:pt>
    <dgm:pt modelId="{C9A7A5F9-3008-43D2-823F-D1BBC2132022}" type="pres">
      <dgm:prSet presAssocID="{44711004-9F44-44A1-83BF-9B52765ACA7A}" presName="compNode" presStyleCnt="0"/>
      <dgm:spPr/>
    </dgm:pt>
    <dgm:pt modelId="{184E8D17-0B2E-41AE-8C24-81F4ECA5D155}" type="pres">
      <dgm:prSet presAssocID="{44711004-9F44-44A1-83BF-9B52765ACA7A}" presName="iconBgRect" presStyleLbl="bgShp" presStyleIdx="2" presStyleCnt="3"/>
      <dgm:spPr/>
    </dgm:pt>
    <dgm:pt modelId="{401424F7-7A91-4E1C-8A25-3D72B07CC610}" type="pres">
      <dgm:prSet presAssocID="{44711004-9F44-44A1-83BF-9B52765ACA7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07052BA2-00FA-418D-85FB-CFB4732ECF44}" type="pres">
      <dgm:prSet presAssocID="{44711004-9F44-44A1-83BF-9B52765ACA7A}" presName="spaceRect" presStyleCnt="0"/>
      <dgm:spPr/>
    </dgm:pt>
    <dgm:pt modelId="{A9243F84-47EB-4B79-A264-536CD571B50F}" type="pres">
      <dgm:prSet presAssocID="{44711004-9F44-44A1-83BF-9B52765ACA7A}" presName="textRect" presStyleLbl="revTx" presStyleIdx="2" presStyleCnt="3">
        <dgm:presLayoutVars>
          <dgm:chMax val="1"/>
          <dgm:chPref val="1"/>
        </dgm:presLayoutVars>
      </dgm:prSet>
      <dgm:spPr/>
    </dgm:pt>
  </dgm:ptLst>
  <dgm:cxnLst>
    <dgm:cxn modelId="{9CBA5A60-EEBB-4F98-A95A-528DF2AD4982}" type="presOf" srcId="{2D6F84BD-8F21-49A4-811B-9C7225BE4927}" destId="{14090823-5ACA-4E1C-B356-BDE9CDBB6077}" srcOrd="0" destOrd="0" presId="urn:microsoft.com/office/officeart/2018/5/layout/IconCircleLabelList"/>
    <dgm:cxn modelId="{10C46B48-5687-4B8F-A33D-FE936B6936B1}" type="presOf" srcId="{44711004-9F44-44A1-83BF-9B52765ACA7A}" destId="{A9243F84-47EB-4B79-A264-536CD571B50F}" srcOrd="0" destOrd="0" presId="urn:microsoft.com/office/officeart/2018/5/layout/IconCircleLabelList"/>
    <dgm:cxn modelId="{A75EE955-E438-4465-8F92-B11F2FB7DD70}" srcId="{7DB044CF-5F1E-4B63-B9BE-1908D481F516}" destId="{2D6F84BD-8F21-49A4-811B-9C7225BE4927}" srcOrd="0" destOrd="0" parTransId="{B8EE526E-BB38-4B46-8194-E9F4932CCBAA}" sibTransId="{13FA18DB-6AD3-4B07-B1A2-233330AB64C0}"/>
    <dgm:cxn modelId="{CF4FECB0-DD03-4689-B18E-5D39B6A6F979}" srcId="{7DB044CF-5F1E-4B63-B9BE-1908D481F516}" destId="{693E2A5F-40C6-43F2-B289-7894A80C6F7D}" srcOrd="1" destOrd="0" parTransId="{7AC64C79-8C0E-4CE7-B890-87CCE6A2563F}" sibTransId="{590F45FF-9F63-4578-8842-4779CB862BDB}"/>
    <dgm:cxn modelId="{95DA0DCD-2527-465D-BDE2-CDB402B842EB}" srcId="{7DB044CF-5F1E-4B63-B9BE-1908D481F516}" destId="{44711004-9F44-44A1-83BF-9B52765ACA7A}" srcOrd="2" destOrd="0" parTransId="{136BAB74-6E86-4B91-9F8B-C95044D6727A}" sibTransId="{655BAD99-8CF3-4B51-BAF0-0F787198A75B}"/>
    <dgm:cxn modelId="{37F5F6F6-E56A-42DF-8454-78E3BB1A00D9}" type="presOf" srcId="{7DB044CF-5F1E-4B63-B9BE-1908D481F516}" destId="{220D019E-5E10-48C3-B786-A3B809D667CF}" srcOrd="0" destOrd="0" presId="urn:microsoft.com/office/officeart/2018/5/layout/IconCircleLabelList"/>
    <dgm:cxn modelId="{70DFEFFC-ECAE-4F28-BE09-422EEFF3E9BF}" type="presOf" srcId="{693E2A5F-40C6-43F2-B289-7894A80C6F7D}" destId="{E5796E7E-9230-4D95-BDBA-051C43E59B31}" srcOrd="0" destOrd="0" presId="urn:microsoft.com/office/officeart/2018/5/layout/IconCircleLabelList"/>
    <dgm:cxn modelId="{0E5FA98B-30A1-4328-B367-BEFECDF9F765}" type="presParOf" srcId="{220D019E-5E10-48C3-B786-A3B809D667CF}" destId="{0AEEA696-3931-45B9-B98C-F3074F68F7EC}" srcOrd="0" destOrd="0" presId="urn:microsoft.com/office/officeart/2018/5/layout/IconCircleLabelList"/>
    <dgm:cxn modelId="{315F0853-F84D-402B-AA26-87B5284CFA7F}" type="presParOf" srcId="{0AEEA696-3931-45B9-B98C-F3074F68F7EC}" destId="{5F99B30F-5615-4FA3-B97C-3BACFC1A8E2B}" srcOrd="0" destOrd="0" presId="urn:microsoft.com/office/officeart/2018/5/layout/IconCircleLabelList"/>
    <dgm:cxn modelId="{B10A4920-D2AE-4E7A-BF0D-C94602D6EF2F}" type="presParOf" srcId="{0AEEA696-3931-45B9-B98C-F3074F68F7EC}" destId="{6C757659-822B-4802-87FB-AB6425E40C03}" srcOrd="1" destOrd="0" presId="urn:microsoft.com/office/officeart/2018/5/layout/IconCircleLabelList"/>
    <dgm:cxn modelId="{CB902BDC-EDD7-44BF-9FE8-4DA2DC5A52AD}" type="presParOf" srcId="{0AEEA696-3931-45B9-B98C-F3074F68F7EC}" destId="{749DA79A-2360-4C16-BD69-A52166E43569}" srcOrd="2" destOrd="0" presId="urn:microsoft.com/office/officeart/2018/5/layout/IconCircleLabelList"/>
    <dgm:cxn modelId="{70AD3664-1048-4C00-BE04-59987062261B}" type="presParOf" srcId="{0AEEA696-3931-45B9-B98C-F3074F68F7EC}" destId="{14090823-5ACA-4E1C-B356-BDE9CDBB6077}" srcOrd="3" destOrd="0" presId="urn:microsoft.com/office/officeart/2018/5/layout/IconCircleLabelList"/>
    <dgm:cxn modelId="{CC31F8BD-A459-43F1-AF47-A26A1DD3E17B}" type="presParOf" srcId="{220D019E-5E10-48C3-B786-A3B809D667CF}" destId="{2087B0C0-D763-45E0-A3B3-068349FCD7C2}" srcOrd="1" destOrd="0" presId="urn:microsoft.com/office/officeart/2018/5/layout/IconCircleLabelList"/>
    <dgm:cxn modelId="{2B088B4D-62E6-47F0-AD91-8AF5B7950EA1}" type="presParOf" srcId="{220D019E-5E10-48C3-B786-A3B809D667CF}" destId="{0AAB2E44-78A3-4D2E-B96E-E9A9D906244C}" srcOrd="2" destOrd="0" presId="urn:microsoft.com/office/officeart/2018/5/layout/IconCircleLabelList"/>
    <dgm:cxn modelId="{80225E93-4CB3-45E2-8163-779FC83957FB}" type="presParOf" srcId="{0AAB2E44-78A3-4D2E-B96E-E9A9D906244C}" destId="{4FEBB3A8-701E-4D76-AB22-305697C9F853}" srcOrd="0" destOrd="0" presId="urn:microsoft.com/office/officeart/2018/5/layout/IconCircleLabelList"/>
    <dgm:cxn modelId="{F11BE027-C38B-4CBF-AB6E-9F83ECB2D214}" type="presParOf" srcId="{0AAB2E44-78A3-4D2E-B96E-E9A9D906244C}" destId="{0277B460-A2C8-4A73-B530-773D3A5D69D7}" srcOrd="1" destOrd="0" presId="urn:microsoft.com/office/officeart/2018/5/layout/IconCircleLabelList"/>
    <dgm:cxn modelId="{4770D722-3134-42A2-AB5C-7A72D374F20F}" type="presParOf" srcId="{0AAB2E44-78A3-4D2E-B96E-E9A9D906244C}" destId="{2719C469-D7FC-4916-A6F6-6E4A6F3C0406}" srcOrd="2" destOrd="0" presId="urn:microsoft.com/office/officeart/2018/5/layout/IconCircleLabelList"/>
    <dgm:cxn modelId="{F85280AF-7642-4374-9F82-566292AF7CD1}" type="presParOf" srcId="{0AAB2E44-78A3-4D2E-B96E-E9A9D906244C}" destId="{E5796E7E-9230-4D95-BDBA-051C43E59B31}" srcOrd="3" destOrd="0" presId="urn:microsoft.com/office/officeart/2018/5/layout/IconCircleLabelList"/>
    <dgm:cxn modelId="{F3137D6F-F7FF-4EE7-9F5F-FD0A7691AC9E}" type="presParOf" srcId="{220D019E-5E10-48C3-B786-A3B809D667CF}" destId="{C11B31BF-FBD8-45DD-8AF1-3C49752FB40D}" srcOrd="3" destOrd="0" presId="urn:microsoft.com/office/officeart/2018/5/layout/IconCircleLabelList"/>
    <dgm:cxn modelId="{1E1E44DC-161F-416E-B192-27D95C98A92E}" type="presParOf" srcId="{220D019E-5E10-48C3-B786-A3B809D667CF}" destId="{C9A7A5F9-3008-43D2-823F-D1BBC2132022}" srcOrd="4" destOrd="0" presId="urn:microsoft.com/office/officeart/2018/5/layout/IconCircleLabelList"/>
    <dgm:cxn modelId="{48E0F13C-6AEA-4D97-A6E8-8C8BAA76C624}" type="presParOf" srcId="{C9A7A5F9-3008-43D2-823F-D1BBC2132022}" destId="{184E8D17-0B2E-41AE-8C24-81F4ECA5D155}" srcOrd="0" destOrd="0" presId="urn:microsoft.com/office/officeart/2018/5/layout/IconCircleLabelList"/>
    <dgm:cxn modelId="{774C413F-AD8C-4DE3-81D6-A2C6BE648411}" type="presParOf" srcId="{C9A7A5F9-3008-43D2-823F-D1BBC2132022}" destId="{401424F7-7A91-4E1C-8A25-3D72B07CC610}" srcOrd="1" destOrd="0" presId="urn:microsoft.com/office/officeart/2018/5/layout/IconCircleLabelList"/>
    <dgm:cxn modelId="{DDC98AAE-6EE0-4EC9-9BEF-9B983F3EFA49}" type="presParOf" srcId="{C9A7A5F9-3008-43D2-823F-D1BBC2132022}" destId="{07052BA2-00FA-418D-85FB-CFB4732ECF44}" srcOrd="2" destOrd="0" presId="urn:microsoft.com/office/officeart/2018/5/layout/IconCircleLabelList"/>
    <dgm:cxn modelId="{A1C2E470-AF29-4FBB-820F-7A8572898240}" type="presParOf" srcId="{C9A7A5F9-3008-43D2-823F-D1BBC2132022}" destId="{A9243F84-47EB-4B79-A264-536CD571B50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060E60D-5F28-47AE-92E1-7F3A995E2F7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F06625A-FFCA-472F-B383-068D53D51FCC}">
      <dgm:prSet/>
      <dgm:spPr/>
      <dgm:t>
        <a:bodyPr/>
        <a:lstStyle/>
        <a:p>
          <a:r>
            <a:rPr lang="en-GB"/>
            <a:t>Dental professionals – this ethical and legal obligation applies to all dental staff</a:t>
          </a:r>
          <a:endParaRPr lang="en-US"/>
        </a:p>
      </dgm:t>
    </dgm:pt>
    <dgm:pt modelId="{97E1F0CB-D5E2-49C7-ACCD-10ACEDC02546}" type="parTrans" cxnId="{C7F255C8-0D76-477F-96F7-644BCEAF7DBF}">
      <dgm:prSet/>
      <dgm:spPr/>
      <dgm:t>
        <a:bodyPr/>
        <a:lstStyle/>
        <a:p>
          <a:endParaRPr lang="en-US"/>
        </a:p>
      </dgm:t>
    </dgm:pt>
    <dgm:pt modelId="{EB1F7E7F-DE90-45F7-A168-C2175D6FB91C}" type="sibTrans" cxnId="{C7F255C8-0D76-477F-96F7-644BCEAF7DBF}">
      <dgm:prSet/>
      <dgm:spPr/>
      <dgm:t>
        <a:bodyPr/>
        <a:lstStyle/>
        <a:p>
          <a:endParaRPr lang="en-US"/>
        </a:p>
      </dgm:t>
    </dgm:pt>
    <dgm:pt modelId="{F94F4A4C-4A80-403B-BC1E-3D0D49EF4DCF}">
      <dgm:prSet/>
      <dgm:spPr/>
      <dgm:t>
        <a:bodyPr/>
        <a:lstStyle/>
        <a:p>
          <a:r>
            <a:rPr lang="en-GB"/>
            <a:t>Data controllers – the practice itself, as the data controller, is responsible for implementing robust data protection policies</a:t>
          </a:r>
          <a:endParaRPr lang="en-US"/>
        </a:p>
      </dgm:t>
    </dgm:pt>
    <dgm:pt modelId="{4EEFBAD6-68C1-4677-81C5-920A9F2EF947}" type="parTrans" cxnId="{9FB6AEAE-80DF-45D5-865D-239BA3EFD433}">
      <dgm:prSet/>
      <dgm:spPr/>
      <dgm:t>
        <a:bodyPr/>
        <a:lstStyle/>
        <a:p>
          <a:endParaRPr lang="en-US"/>
        </a:p>
      </dgm:t>
    </dgm:pt>
    <dgm:pt modelId="{E14F0BAB-AB49-4496-9DF7-7684DF10EDAD}" type="sibTrans" cxnId="{9FB6AEAE-80DF-45D5-865D-239BA3EFD433}">
      <dgm:prSet/>
      <dgm:spPr/>
      <dgm:t>
        <a:bodyPr/>
        <a:lstStyle/>
        <a:p>
          <a:endParaRPr lang="en-US"/>
        </a:p>
      </dgm:t>
    </dgm:pt>
    <dgm:pt modelId="{64E42390-A4F3-4688-816C-73A5A4CBB81C}" type="pres">
      <dgm:prSet presAssocID="{6060E60D-5F28-47AE-92E1-7F3A995E2F72}" presName="root" presStyleCnt="0">
        <dgm:presLayoutVars>
          <dgm:dir/>
          <dgm:resizeHandles val="exact"/>
        </dgm:presLayoutVars>
      </dgm:prSet>
      <dgm:spPr/>
    </dgm:pt>
    <dgm:pt modelId="{0F0FBF67-C128-4834-BEE7-06A77C970DA5}" type="pres">
      <dgm:prSet presAssocID="{BF06625A-FFCA-472F-B383-068D53D51FCC}" presName="compNode" presStyleCnt="0"/>
      <dgm:spPr/>
    </dgm:pt>
    <dgm:pt modelId="{3641AC91-6C60-46B0-BAFF-B9B2EFF286C3}" type="pres">
      <dgm:prSet presAssocID="{BF06625A-FFCA-472F-B383-068D53D51FC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oth"/>
        </a:ext>
      </dgm:extLst>
    </dgm:pt>
    <dgm:pt modelId="{C2864271-0314-4FDA-A67C-E8EBA01A034B}" type="pres">
      <dgm:prSet presAssocID="{BF06625A-FFCA-472F-B383-068D53D51FCC}" presName="spaceRect" presStyleCnt="0"/>
      <dgm:spPr/>
    </dgm:pt>
    <dgm:pt modelId="{0BD5F6C5-3930-4D2B-A333-0565FA65FB8E}" type="pres">
      <dgm:prSet presAssocID="{BF06625A-FFCA-472F-B383-068D53D51FCC}" presName="textRect" presStyleLbl="revTx" presStyleIdx="0" presStyleCnt="2">
        <dgm:presLayoutVars>
          <dgm:chMax val="1"/>
          <dgm:chPref val="1"/>
        </dgm:presLayoutVars>
      </dgm:prSet>
      <dgm:spPr/>
    </dgm:pt>
    <dgm:pt modelId="{B43101B3-17B6-44A4-A084-B09AFE71BB5A}" type="pres">
      <dgm:prSet presAssocID="{EB1F7E7F-DE90-45F7-A168-C2175D6FB91C}" presName="sibTrans" presStyleCnt="0"/>
      <dgm:spPr/>
    </dgm:pt>
    <dgm:pt modelId="{4801B117-B578-4DE8-8675-40869BCE90A6}" type="pres">
      <dgm:prSet presAssocID="{F94F4A4C-4A80-403B-BC1E-3D0D49EF4DCF}" presName="compNode" presStyleCnt="0"/>
      <dgm:spPr/>
    </dgm:pt>
    <dgm:pt modelId="{183ED3B9-BD4F-4640-81E0-C374B79F5493}" type="pres">
      <dgm:prSet presAssocID="{F94F4A4C-4A80-403B-BC1E-3D0D49EF4DC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me controller"/>
        </a:ext>
      </dgm:extLst>
    </dgm:pt>
    <dgm:pt modelId="{69D85054-D5D1-4F36-A1E5-33BB74B7F104}" type="pres">
      <dgm:prSet presAssocID="{F94F4A4C-4A80-403B-BC1E-3D0D49EF4DCF}" presName="spaceRect" presStyleCnt="0"/>
      <dgm:spPr/>
    </dgm:pt>
    <dgm:pt modelId="{B174A47A-0284-46AC-A36A-24761FCEC83D}" type="pres">
      <dgm:prSet presAssocID="{F94F4A4C-4A80-403B-BC1E-3D0D49EF4DCF}" presName="textRect" presStyleLbl="revTx" presStyleIdx="1" presStyleCnt="2">
        <dgm:presLayoutVars>
          <dgm:chMax val="1"/>
          <dgm:chPref val="1"/>
        </dgm:presLayoutVars>
      </dgm:prSet>
      <dgm:spPr/>
    </dgm:pt>
  </dgm:ptLst>
  <dgm:cxnLst>
    <dgm:cxn modelId="{2B595E9C-8B1F-4A21-8CD4-B910672BE34C}" type="presOf" srcId="{6060E60D-5F28-47AE-92E1-7F3A995E2F72}" destId="{64E42390-A4F3-4688-816C-73A5A4CBB81C}" srcOrd="0" destOrd="0" presId="urn:microsoft.com/office/officeart/2018/2/layout/IconLabelList"/>
    <dgm:cxn modelId="{93C118A6-6234-46B6-B5AC-40EDBD58FE91}" type="presOf" srcId="{F94F4A4C-4A80-403B-BC1E-3D0D49EF4DCF}" destId="{B174A47A-0284-46AC-A36A-24761FCEC83D}" srcOrd="0" destOrd="0" presId="urn:microsoft.com/office/officeart/2018/2/layout/IconLabelList"/>
    <dgm:cxn modelId="{9FB6AEAE-80DF-45D5-865D-239BA3EFD433}" srcId="{6060E60D-5F28-47AE-92E1-7F3A995E2F72}" destId="{F94F4A4C-4A80-403B-BC1E-3D0D49EF4DCF}" srcOrd="1" destOrd="0" parTransId="{4EEFBAD6-68C1-4677-81C5-920A9F2EF947}" sibTransId="{E14F0BAB-AB49-4496-9DF7-7684DF10EDAD}"/>
    <dgm:cxn modelId="{C7F255C8-0D76-477F-96F7-644BCEAF7DBF}" srcId="{6060E60D-5F28-47AE-92E1-7F3A995E2F72}" destId="{BF06625A-FFCA-472F-B383-068D53D51FCC}" srcOrd="0" destOrd="0" parTransId="{97E1F0CB-D5E2-49C7-ACCD-10ACEDC02546}" sibTransId="{EB1F7E7F-DE90-45F7-A168-C2175D6FB91C}"/>
    <dgm:cxn modelId="{AC10D5CA-7F58-4DB1-92AC-AE69A855CC9C}" type="presOf" srcId="{BF06625A-FFCA-472F-B383-068D53D51FCC}" destId="{0BD5F6C5-3930-4D2B-A333-0565FA65FB8E}" srcOrd="0" destOrd="0" presId="urn:microsoft.com/office/officeart/2018/2/layout/IconLabelList"/>
    <dgm:cxn modelId="{B417B645-37F6-453C-A05D-E89C16DC9C8D}" type="presParOf" srcId="{64E42390-A4F3-4688-816C-73A5A4CBB81C}" destId="{0F0FBF67-C128-4834-BEE7-06A77C970DA5}" srcOrd="0" destOrd="0" presId="urn:microsoft.com/office/officeart/2018/2/layout/IconLabelList"/>
    <dgm:cxn modelId="{44F928BA-835E-41FF-9E4B-CA0171E81BA1}" type="presParOf" srcId="{0F0FBF67-C128-4834-BEE7-06A77C970DA5}" destId="{3641AC91-6C60-46B0-BAFF-B9B2EFF286C3}" srcOrd="0" destOrd="0" presId="urn:microsoft.com/office/officeart/2018/2/layout/IconLabelList"/>
    <dgm:cxn modelId="{B0285C18-2750-4EEF-86E0-F679EC4133AD}" type="presParOf" srcId="{0F0FBF67-C128-4834-BEE7-06A77C970DA5}" destId="{C2864271-0314-4FDA-A67C-E8EBA01A034B}" srcOrd="1" destOrd="0" presId="urn:microsoft.com/office/officeart/2018/2/layout/IconLabelList"/>
    <dgm:cxn modelId="{455C7A39-7B56-421E-8768-E3058CE62828}" type="presParOf" srcId="{0F0FBF67-C128-4834-BEE7-06A77C970DA5}" destId="{0BD5F6C5-3930-4D2B-A333-0565FA65FB8E}" srcOrd="2" destOrd="0" presId="urn:microsoft.com/office/officeart/2018/2/layout/IconLabelList"/>
    <dgm:cxn modelId="{5120A0E3-5278-4C32-808A-C23C100BB007}" type="presParOf" srcId="{64E42390-A4F3-4688-816C-73A5A4CBB81C}" destId="{B43101B3-17B6-44A4-A084-B09AFE71BB5A}" srcOrd="1" destOrd="0" presId="urn:microsoft.com/office/officeart/2018/2/layout/IconLabelList"/>
    <dgm:cxn modelId="{A5B0162D-7E43-4851-A24B-1A38AB4B1F57}" type="presParOf" srcId="{64E42390-A4F3-4688-816C-73A5A4CBB81C}" destId="{4801B117-B578-4DE8-8675-40869BCE90A6}" srcOrd="2" destOrd="0" presId="urn:microsoft.com/office/officeart/2018/2/layout/IconLabelList"/>
    <dgm:cxn modelId="{4FFD8A25-CB9B-47CC-8BC6-DF98B43AEEC7}" type="presParOf" srcId="{4801B117-B578-4DE8-8675-40869BCE90A6}" destId="{183ED3B9-BD4F-4640-81E0-C374B79F5493}" srcOrd="0" destOrd="0" presId="urn:microsoft.com/office/officeart/2018/2/layout/IconLabelList"/>
    <dgm:cxn modelId="{394B53F1-5586-40FD-AA00-7C4779647531}" type="presParOf" srcId="{4801B117-B578-4DE8-8675-40869BCE90A6}" destId="{69D85054-D5D1-4F36-A1E5-33BB74B7F104}" srcOrd="1" destOrd="0" presId="urn:microsoft.com/office/officeart/2018/2/layout/IconLabelList"/>
    <dgm:cxn modelId="{B2F87D14-F92B-40CE-915E-5690C6BA912A}" type="presParOf" srcId="{4801B117-B578-4DE8-8675-40869BCE90A6}" destId="{B174A47A-0284-46AC-A36A-24761FCEC83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96575BA-515E-498A-A023-1829DF4B9E14}"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D814429D-ECBB-42F5-A4A8-63262C72E0C8}">
      <dgm:prSet/>
      <dgm:spPr/>
      <dgm:t>
        <a:bodyPr/>
        <a:lstStyle/>
        <a:p>
          <a:r>
            <a:rPr lang="en-GB"/>
            <a:t>With patient consent – patients can authorise the sharing of their information with third parties, such as colleagues, or other individuals</a:t>
          </a:r>
          <a:endParaRPr lang="en-US"/>
        </a:p>
      </dgm:t>
    </dgm:pt>
    <dgm:pt modelId="{621F16FE-1644-4EFD-90DB-1B790F548C72}" type="parTrans" cxnId="{4E3904A5-52C1-4925-A540-059F1D6DFD61}">
      <dgm:prSet/>
      <dgm:spPr/>
      <dgm:t>
        <a:bodyPr/>
        <a:lstStyle/>
        <a:p>
          <a:endParaRPr lang="en-US"/>
        </a:p>
      </dgm:t>
    </dgm:pt>
    <dgm:pt modelId="{C013D9D4-2A4F-4F21-9D5E-61A9423BA795}" type="sibTrans" cxnId="{4E3904A5-52C1-4925-A540-059F1D6DFD61}">
      <dgm:prSet/>
      <dgm:spPr/>
      <dgm:t>
        <a:bodyPr/>
        <a:lstStyle/>
        <a:p>
          <a:endParaRPr lang="en-US"/>
        </a:p>
      </dgm:t>
    </dgm:pt>
    <dgm:pt modelId="{479BC60B-1F0F-48B6-8A35-E47C395CF5F9}">
      <dgm:prSet/>
      <dgm:spPr/>
      <dgm:t>
        <a:bodyPr/>
        <a:lstStyle/>
        <a:p>
          <a:r>
            <a:rPr lang="en-GB"/>
            <a:t>Required by law – these are expectations when disclosure is legally mandated, such as a court order</a:t>
          </a:r>
          <a:endParaRPr lang="en-US"/>
        </a:p>
      </dgm:t>
    </dgm:pt>
    <dgm:pt modelId="{DB1C483A-B3FC-4E0B-9E02-C45BB66776A2}" type="parTrans" cxnId="{6D0C10DF-933B-4E49-83B9-E7E52892A21D}">
      <dgm:prSet/>
      <dgm:spPr/>
      <dgm:t>
        <a:bodyPr/>
        <a:lstStyle/>
        <a:p>
          <a:endParaRPr lang="en-US"/>
        </a:p>
      </dgm:t>
    </dgm:pt>
    <dgm:pt modelId="{570CA431-66CB-4484-B0E8-CE364F25CC1E}" type="sibTrans" cxnId="{6D0C10DF-933B-4E49-83B9-E7E52892A21D}">
      <dgm:prSet/>
      <dgm:spPr/>
      <dgm:t>
        <a:bodyPr/>
        <a:lstStyle/>
        <a:p>
          <a:endParaRPr lang="en-US"/>
        </a:p>
      </dgm:t>
    </dgm:pt>
    <dgm:pt modelId="{C0ADA1C6-EAF5-4A43-A6E5-7AAA1F7F0D6C}">
      <dgm:prSet/>
      <dgm:spPr/>
      <dgm:t>
        <a:bodyPr/>
        <a:lstStyle/>
        <a:p>
          <a:r>
            <a:rPr lang="en-GB"/>
            <a:t>Public interest – in rare cases, disclosure may be justified to protect the patient or the broader community</a:t>
          </a:r>
          <a:endParaRPr lang="en-US"/>
        </a:p>
      </dgm:t>
    </dgm:pt>
    <dgm:pt modelId="{FAA340E2-1E4F-4DBF-9317-B0F8B76F8D81}" type="parTrans" cxnId="{D8C73288-544F-447B-ADDB-48C436C1174D}">
      <dgm:prSet/>
      <dgm:spPr/>
      <dgm:t>
        <a:bodyPr/>
        <a:lstStyle/>
        <a:p>
          <a:endParaRPr lang="en-US"/>
        </a:p>
      </dgm:t>
    </dgm:pt>
    <dgm:pt modelId="{6C35062C-7EEA-4CB4-A985-AEDB1D97A42A}" type="sibTrans" cxnId="{D8C73288-544F-447B-ADDB-48C436C1174D}">
      <dgm:prSet/>
      <dgm:spPr/>
      <dgm:t>
        <a:bodyPr/>
        <a:lstStyle/>
        <a:p>
          <a:endParaRPr lang="en-US"/>
        </a:p>
      </dgm:t>
    </dgm:pt>
    <dgm:pt modelId="{DDB86B34-3A73-4FB1-8DCE-BDE10A69A916}" type="pres">
      <dgm:prSet presAssocID="{196575BA-515E-498A-A023-1829DF4B9E14}" presName="root" presStyleCnt="0">
        <dgm:presLayoutVars>
          <dgm:dir/>
          <dgm:resizeHandles val="exact"/>
        </dgm:presLayoutVars>
      </dgm:prSet>
      <dgm:spPr/>
    </dgm:pt>
    <dgm:pt modelId="{82A91103-7FCE-4D0D-9F42-312E2525F4C7}" type="pres">
      <dgm:prSet presAssocID="{D814429D-ECBB-42F5-A4A8-63262C72E0C8}" presName="compNode" presStyleCnt="0"/>
      <dgm:spPr/>
    </dgm:pt>
    <dgm:pt modelId="{3A25BDCB-2FF9-4CD3-AFB9-4537AEA097C7}" type="pres">
      <dgm:prSet presAssocID="{D814429D-ECBB-42F5-A4A8-63262C72E0C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685D9F35-6050-447E-B70D-9BC5BEA91AE6}" type="pres">
      <dgm:prSet presAssocID="{D814429D-ECBB-42F5-A4A8-63262C72E0C8}" presName="spaceRect" presStyleCnt="0"/>
      <dgm:spPr/>
    </dgm:pt>
    <dgm:pt modelId="{8442A475-867A-4C11-A378-41614CAEBF3B}" type="pres">
      <dgm:prSet presAssocID="{D814429D-ECBB-42F5-A4A8-63262C72E0C8}" presName="textRect" presStyleLbl="revTx" presStyleIdx="0" presStyleCnt="3">
        <dgm:presLayoutVars>
          <dgm:chMax val="1"/>
          <dgm:chPref val="1"/>
        </dgm:presLayoutVars>
      </dgm:prSet>
      <dgm:spPr/>
    </dgm:pt>
    <dgm:pt modelId="{2C1A7632-367A-412E-8973-08F0E869D2C1}" type="pres">
      <dgm:prSet presAssocID="{C013D9D4-2A4F-4F21-9D5E-61A9423BA795}" presName="sibTrans" presStyleCnt="0"/>
      <dgm:spPr/>
    </dgm:pt>
    <dgm:pt modelId="{5EB69286-46A8-42CB-9341-F9D5C69D605D}" type="pres">
      <dgm:prSet presAssocID="{479BC60B-1F0F-48B6-8A35-E47C395CF5F9}" presName="compNode" presStyleCnt="0"/>
      <dgm:spPr/>
    </dgm:pt>
    <dgm:pt modelId="{8F97CABD-65C4-4D8C-B0EB-168A0022C0C4}" type="pres">
      <dgm:prSet presAssocID="{479BC60B-1F0F-48B6-8A35-E47C395CF5F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89CA2D22-4476-461A-85B6-10A033778118}" type="pres">
      <dgm:prSet presAssocID="{479BC60B-1F0F-48B6-8A35-E47C395CF5F9}" presName="spaceRect" presStyleCnt="0"/>
      <dgm:spPr/>
    </dgm:pt>
    <dgm:pt modelId="{FD2D2490-F729-46F6-9C83-0F840FDE4BB3}" type="pres">
      <dgm:prSet presAssocID="{479BC60B-1F0F-48B6-8A35-E47C395CF5F9}" presName="textRect" presStyleLbl="revTx" presStyleIdx="1" presStyleCnt="3">
        <dgm:presLayoutVars>
          <dgm:chMax val="1"/>
          <dgm:chPref val="1"/>
        </dgm:presLayoutVars>
      </dgm:prSet>
      <dgm:spPr/>
    </dgm:pt>
    <dgm:pt modelId="{4272DB39-A56B-4D65-AEEC-4C69C77DB8FB}" type="pres">
      <dgm:prSet presAssocID="{570CA431-66CB-4484-B0E8-CE364F25CC1E}" presName="sibTrans" presStyleCnt="0"/>
      <dgm:spPr/>
    </dgm:pt>
    <dgm:pt modelId="{0315FA8F-69DD-4DE2-BAD5-1BFEBEDB6707}" type="pres">
      <dgm:prSet presAssocID="{C0ADA1C6-EAF5-4A43-A6E5-7AAA1F7F0D6C}" presName="compNode" presStyleCnt="0"/>
      <dgm:spPr/>
    </dgm:pt>
    <dgm:pt modelId="{713CC3B6-1877-4D1E-A6CF-0453A9F647C1}" type="pres">
      <dgm:prSet presAssocID="{C0ADA1C6-EAF5-4A43-A6E5-7AAA1F7F0D6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spital"/>
        </a:ext>
      </dgm:extLst>
    </dgm:pt>
    <dgm:pt modelId="{B3705A1A-3ECB-4F9F-8C44-749A3578D026}" type="pres">
      <dgm:prSet presAssocID="{C0ADA1C6-EAF5-4A43-A6E5-7AAA1F7F0D6C}" presName="spaceRect" presStyleCnt="0"/>
      <dgm:spPr/>
    </dgm:pt>
    <dgm:pt modelId="{467E50AC-38AA-45C0-9BD1-AEDD15EF33DF}" type="pres">
      <dgm:prSet presAssocID="{C0ADA1C6-EAF5-4A43-A6E5-7AAA1F7F0D6C}" presName="textRect" presStyleLbl="revTx" presStyleIdx="2" presStyleCnt="3">
        <dgm:presLayoutVars>
          <dgm:chMax val="1"/>
          <dgm:chPref val="1"/>
        </dgm:presLayoutVars>
      </dgm:prSet>
      <dgm:spPr/>
    </dgm:pt>
  </dgm:ptLst>
  <dgm:cxnLst>
    <dgm:cxn modelId="{DAB87D1D-BC22-4FE9-BA3D-99F030A654E2}" type="presOf" srcId="{479BC60B-1F0F-48B6-8A35-E47C395CF5F9}" destId="{FD2D2490-F729-46F6-9C83-0F840FDE4BB3}" srcOrd="0" destOrd="0" presId="urn:microsoft.com/office/officeart/2018/2/layout/IconLabelList"/>
    <dgm:cxn modelId="{D8C73288-544F-447B-ADDB-48C436C1174D}" srcId="{196575BA-515E-498A-A023-1829DF4B9E14}" destId="{C0ADA1C6-EAF5-4A43-A6E5-7AAA1F7F0D6C}" srcOrd="2" destOrd="0" parTransId="{FAA340E2-1E4F-4DBF-9317-B0F8B76F8D81}" sibTransId="{6C35062C-7EEA-4CB4-A985-AEDB1D97A42A}"/>
    <dgm:cxn modelId="{E88F9095-19D4-4859-AF1C-E0BA77717078}" type="presOf" srcId="{C0ADA1C6-EAF5-4A43-A6E5-7AAA1F7F0D6C}" destId="{467E50AC-38AA-45C0-9BD1-AEDD15EF33DF}" srcOrd="0" destOrd="0" presId="urn:microsoft.com/office/officeart/2018/2/layout/IconLabelList"/>
    <dgm:cxn modelId="{4E3904A5-52C1-4925-A540-059F1D6DFD61}" srcId="{196575BA-515E-498A-A023-1829DF4B9E14}" destId="{D814429D-ECBB-42F5-A4A8-63262C72E0C8}" srcOrd="0" destOrd="0" parTransId="{621F16FE-1644-4EFD-90DB-1B790F548C72}" sibTransId="{C013D9D4-2A4F-4F21-9D5E-61A9423BA795}"/>
    <dgm:cxn modelId="{311599B6-B5C4-47D2-9089-A6CA4894D080}" type="presOf" srcId="{D814429D-ECBB-42F5-A4A8-63262C72E0C8}" destId="{8442A475-867A-4C11-A378-41614CAEBF3B}" srcOrd="0" destOrd="0" presId="urn:microsoft.com/office/officeart/2018/2/layout/IconLabelList"/>
    <dgm:cxn modelId="{DE1594D0-0A13-4D17-878C-DE5BC64D04D9}" type="presOf" srcId="{196575BA-515E-498A-A023-1829DF4B9E14}" destId="{DDB86B34-3A73-4FB1-8DCE-BDE10A69A916}" srcOrd="0" destOrd="0" presId="urn:microsoft.com/office/officeart/2018/2/layout/IconLabelList"/>
    <dgm:cxn modelId="{6D0C10DF-933B-4E49-83B9-E7E52892A21D}" srcId="{196575BA-515E-498A-A023-1829DF4B9E14}" destId="{479BC60B-1F0F-48B6-8A35-E47C395CF5F9}" srcOrd="1" destOrd="0" parTransId="{DB1C483A-B3FC-4E0B-9E02-C45BB66776A2}" sibTransId="{570CA431-66CB-4484-B0E8-CE364F25CC1E}"/>
    <dgm:cxn modelId="{D9A6518E-87D8-4FBE-A894-2A191FA4D36C}" type="presParOf" srcId="{DDB86B34-3A73-4FB1-8DCE-BDE10A69A916}" destId="{82A91103-7FCE-4D0D-9F42-312E2525F4C7}" srcOrd="0" destOrd="0" presId="urn:microsoft.com/office/officeart/2018/2/layout/IconLabelList"/>
    <dgm:cxn modelId="{190BBA0D-F5AB-47D2-A831-F73A268C7294}" type="presParOf" srcId="{82A91103-7FCE-4D0D-9F42-312E2525F4C7}" destId="{3A25BDCB-2FF9-4CD3-AFB9-4537AEA097C7}" srcOrd="0" destOrd="0" presId="urn:microsoft.com/office/officeart/2018/2/layout/IconLabelList"/>
    <dgm:cxn modelId="{BB622F78-B6C3-4DD0-A905-953387761558}" type="presParOf" srcId="{82A91103-7FCE-4D0D-9F42-312E2525F4C7}" destId="{685D9F35-6050-447E-B70D-9BC5BEA91AE6}" srcOrd="1" destOrd="0" presId="urn:microsoft.com/office/officeart/2018/2/layout/IconLabelList"/>
    <dgm:cxn modelId="{C744226E-4B02-43F2-992E-FF515D63BC36}" type="presParOf" srcId="{82A91103-7FCE-4D0D-9F42-312E2525F4C7}" destId="{8442A475-867A-4C11-A378-41614CAEBF3B}" srcOrd="2" destOrd="0" presId="urn:microsoft.com/office/officeart/2018/2/layout/IconLabelList"/>
    <dgm:cxn modelId="{991973D0-9618-48F5-9B6A-358432B41B75}" type="presParOf" srcId="{DDB86B34-3A73-4FB1-8DCE-BDE10A69A916}" destId="{2C1A7632-367A-412E-8973-08F0E869D2C1}" srcOrd="1" destOrd="0" presId="urn:microsoft.com/office/officeart/2018/2/layout/IconLabelList"/>
    <dgm:cxn modelId="{0D852E0A-8BF4-4803-85EF-66DDD2EF86A3}" type="presParOf" srcId="{DDB86B34-3A73-4FB1-8DCE-BDE10A69A916}" destId="{5EB69286-46A8-42CB-9341-F9D5C69D605D}" srcOrd="2" destOrd="0" presId="urn:microsoft.com/office/officeart/2018/2/layout/IconLabelList"/>
    <dgm:cxn modelId="{512368F4-1D8E-4B97-927A-7B98675ACF4F}" type="presParOf" srcId="{5EB69286-46A8-42CB-9341-F9D5C69D605D}" destId="{8F97CABD-65C4-4D8C-B0EB-168A0022C0C4}" srcOrd="0" destOrd="0" presId="urn:microsoft.com/office/officeart/2018/2/layout/IconLabelList"/>
    <dgm:cxn modelId="{9899EFF3-013F-4091-89C0-96304D864F6C}" type="presParOf" srcId="{5EB69286-46A8-42CB-9341-F9D5C69D605D}" destId="{89CA2D22-4476-461A-85B6-10A033778118}" srcOrd="1" destOrd="0" presId="urn:microsoft.com/office/officeart/2018/2/layout/IconLabelList"/>
    <dgm:cxn modelId="{FC0E974B-DAD9-4612-9AF2-A1C0BE126485}" type="presParOf" srcId="{5EB69286-46A8-42CB-9341-F9D5C69D605D}" destId="{FD2D2490-F729-46F6-9C83-0F840FDE4BB3}" srcOrd="2" destOrd="0" presId="urn:microsoft.com/office/officeart/2018/2/layout/IconLabelList"/>
    <dgm:cxn modelId="{EBB0C37E-AAD5-41B0-92D1-9501A7F90A18}" type="presParOf" srcId="{DDB86B34-3A73-4FB1-8DCE-BDE10A69A916}" destId="{4272DB39-A56B-4D65-AEEC-4C69C77DB8FB}" srcOrd="3" destOrd="0" presId="urn:microsoft.com/office/officeart/2018/2/layout/IconLabelList"/>
    <dgm:cxn modelId="{F1E6B9F5-42CA-4724-BF8F-B4D2F9CEE733}" type="presParOf" srcId="{DDB86B34-3A73-4FB1-8DCE-BDE10A69A916}" destId="{0315FA8F-69DD-4DE2-BAD5-1BFEBEDB6707}" srcOrd="4" destOrd="0" presId="urn:microsoft.com/office/officeart/2018/2/layout/IconLabelList"/>
    <dgm:cxn modelId="{F682050E-95DE-47A1-8732-3593BCA0D720}" type="presParOf" srcId="{0315FA8F-69DD-4DE2-BAD5-1BFEBEDB6707}" destId="{713CC3B6-1877-4D1E-A6CF-0453A9F647C1}" srcOrd="0" destOrd="0" presId="urn:microsoft.com/office/officeart/2018/2/layout/IconLabelList"/>
    <dgm:cxn modelId="{86801D88-D119-4C59-B091-B73E060997C7}" type="presParOf" srcId="{0315FA8F-69DD-4DE2-BAD5-1BFEBEDB6707}" destId="{B3705A1A-3ECB-4F9F-8C44-749A3578D026}" srcOrd="1" destOrd="0" presId="urn:microsoft.com/office/officeart/2018/2/layout/IconLabelList"/>
    <dgm:cxn modelId="{DF4D9F73-DDDE-4187-8F90-FDA29AA19CAA}" type="presParOf" srcId="{0315FA8F-69DD-4DE2-BAD5-1BFEBEDB6707}" destId="{467E50AC-38AA-45C0-9BD1-AEDD15EF33D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48756BD-D977-47CE-9EF0-5D1E4B09FEC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F15A329-6CD8-4BD8-B2B8-86A316919AE7}">
      <dgm:prSet/>
      <dgm:spPr/>
      <dgm:t>
        <a:bodyPr/>
        <a:lstStyle/>
        <a:p>
          <a:r>
            <a:rPr lang="en-GB"/>
            <a:t>Secure data: implement secure systems for both digital and manual health records</a:t>
          </a:r>
          <a:endParaRPr lang="en-US"/>
        </a:p>
      </dgm:t>
    </dgm:pt>
    <dgm:pt modelId="{61EE40B6-396D-44D0-B457-1B2375F9C453}" type="parTrans" cxnId="{61A3A62C-A55E-4644-B4AE-9D711656897A}">
      <dgm:prSet/>
      <dgm:spPr/>
      <dgm:t>
        <a:bodyPr/>
        <a:lstStyle/>
        <a:p>
          <a:endParaRPr lang="en-US"/>
        </a:p>
      </dgm:t>
    </dgm:pt>
    <dgm:pt modelId="{1838C37F-1A06-4327-B249-46EE7C7B745E}" type="sibTrans" cxnId="{61A3A62C-A55E-4644-B4AE-9D711656897A}">
      <dgm:prSet/>
      <dgm:spPr/>
      <dgm:t>
        <a:bodyPr/>
        <a:lstStyle/>
        <a:p>
          <a:endParaRPr lang="en-US"/>
        </a:p>
      </dgm:t>
    </dgm:pt>
    <dgm:pt modelId="{DFAC415E-8F9E-40CE-94AC-636DD6DA8E3E}">
      <dgm:prSet/>
      <dgm:spPr/>
      <dgm:t>
        <a:bodyPr/>
        <a:lstStyle/>
        <a:p>
          <a:r>
            <a:rPr lang="en-GB"/>
            <a:t>Staff training: ensure all staff understand the importance of confidentiality and relevant policies and procedures</a:t>
          </a:r>
          <a:endParaRPr lang="en-US"/>
        </a:p>
      </dgm:t>
    </dgm:pt>
    <dgm:pt modelId="{924F89E6-F6F3-46B0-B8BE-0D2006FAA047}" type="parTrans" cxnId="{99C83885-0F5D-4CD7-9149-5E050277D012}">
      <dgm:prSet/>
      <dgm:spPr/>
      <dgm:t>
        <a:bodyPr/>
        <a:lstStyle/>
        <a:p>
          <a:endParaRPr lang="en-US"/>
        </a:p>
      </dgm:t>
    </dgm:pt>
    <dgm:pt modelId="{A6033F84-E2B3-4812-87E6-33BE189EFB7A}" type="sibTrans" cxnId="{99C83885-0F5D-4CD7-9149-5E050277D012}">
      <dgm:prSet/>
      <dgm:spPr/>
      <dgm:t>
        <a:bodyPr/>
        <a:lstStyle/>
        <a:p>
          <a:endParaRPr lang="en-US"/>
        </a:p>
      </dgm:t>
    </dgm:pt>
    <dgm:pt modelId="{6079A8E2-33AB-4EEE-ADCF-93CDC1E958BC}">
      <dgm:prSet/>
      <dgm:spPr/>
      <dgm:t>
        <a:bodyPr/>
        <a:lstStyle/>
        <a:p>
          <a:r>
            <a:rPr lang="en-GB"/>
            <a:t>Avoid risks: do not store identifiable information on personal devices like lap tops or mobile phones, which can lead to accidental breaches</a:t>
          </a:r>
          <a:endParaRPr lang="en-US"/>
        </a:p>
      </dgm:t>
    </dgm:pt>
    <dgm:pt modelId="{E44D1AE1-9213-45E0-8175-CC4398F2E602}" type="parTrans" cxnId="{8BECDF77-F390-41E9-9859-25A9BF48DEAF}">
      <dgm:prSet/>
      <dgm:spPr/>
      <dgm:t>
        <a:bodyPr/>
        <a:lstStyle/>
        <a:p>
          <a:endParaRPr lang="en-US"/>
        </a:p>
      </dgm:t>
    </dgm:pt>
    <dgm:pt modelId="{AB1499AD-5249-46D8-A6E3-19C90EEB4EC6}" type="sibTrans" cxnId="{8BECDF77-F390-41E9-9859-25A9BF48DEAF}">
      <dgm:prSet/>
      <dgm:spPr/>
      <dgm:t>
        <a:bodyPr/>
        <a:lstStyle/>
        <a:p>
          <a:endParaRPr lang="en-US"/>
        </a:p>
      </dgm:t>
    </dgm:pt>
    <dgm:pt modelId="{B29B6284-6A6F-44C7-AAD2-7F23CCF8A121}">
      <dgm:prSet/>
      <dgm:spPr/>
      <dgm:t>
        <a:bodyPr/>
        <a:lstStyle/>
        <a:p>
          <a:r>
            <a:rPr lang="en-GB"/>
            <a:t>Follow guidance: adhere to relevant professional and governmental guidance, such as that from the GDC to maintain high standards of data security. </a:t>
          </a:r>
          <a:endParaRPr lang="en-US"/>
        </a:p>
      </dgm:t>
    </dgm:pt>
    <dgm:pt modelId="{57681D5E-27DD-4E14-B34C-F296760BEEA6}" type="parTrans" cxnId="{CF0F9D38-9342-44E0-B57F-0C77E9950DAC}">
      <dgm:prSet/>
      <dgm:spPr/>
      <dgm:t>
        <a:bodyPr/>
        <a:lstStyle/>
        <a:p>
          <a:endParaRPr lang="en-US"/>
        </a:p>
      </dgm:t>
    </dgm:pt>
    <dgm:pt modelId="{8058479A-A083-4D93-B1A4-7762816C5C44}" type="sibTrans" cxnId="{CF0F9D38-9342-44E0-B57F-0C77E9950DAC}">
      <dgm:prSet/>
      <dgm:spPr/>
      <dgm:t>
        <a:bodyPr/>
        <a:lstStyle/>
        <a:p>
          <a:endParaRPr lang="en-US"/>
        </a:p>
      </dgm:t>
    </dgm:pt>
    <dgm:pt modelId="{36E3FFBC-F898-4007-BC0F-34845638902B}" type="pres">
      <dgm:prSet presAssocID="{948756BD-D977-47CE-9EF0-5D1E4B09FEC0}" presName="root" presStyleCnt="0">
        <dgm:presLayoutVars>
          <dgm:dir/>
          <dgm:resizeHandles val="exact"/>
        </dgm:presLayoutVars>
      </dgm:prSet>
      <dgm:spPr/>
    </dgm:pt>
    <dgm:pt modelId="{01C838DC-3367-4B4B-9197-8E493D29C78D}" type="pres">
      <dgm:prSet presAssocID="{3F15A329-6CD8-4BD8-B2B8-86A316919AE7}" presName="compNode" presStyleCnt="0"/>
      <dgm:spPr/>
    </dgm:pt>
    <dgm:pt modelId="{1E9A89F8-7011-4D25-A4FF-4614C49011C2}" type="pres">
      <dgm:prSet presAssocID="{3F15A329-6CD8-4BD8-B2B8-86A316919AE7}" presName="bgRect" presStyleLbl="bgShp" presStyleIdx="0" presStyleCnt="4"/>
      <dgm:spPr/>
    </dgm:pt>
    <dgm:pt modelId="{C11A0A06-5F7C-4B3B-B27E-31728AECD58F}" type="pres">
      <dgm:prSet presAssocID="{3F15A329-6CD8-4BD8-B2B8-86A316919AE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6F085685-E755-41ED-A67B-0A8A5E567666}" type="pres">
      <dgm:prSet presAssocID="{3F15A329-6CD8-4BD8-B2B8-86A316919AE7}" presName="spaceRect" presStyleCnt="0"/>
      <dgm:spPr/>
    </dgm:pt>
    <dgm:pt modelId="{1A10C11A-CBBE-4960-BA89-1AAD32E31C27}" type="pres">
      <dgm:prSet presAssocID="{3F15A329-6CD8-4BD8-B2B8-86A316919AE7}" presName="parTx" presStyleLbl="revTx" presStyleIdx="0" presStyleCnt="4">
        <dgm:presLayoutVars>
          <dgm:chMax val="0"/>
          <dgm:chPref val="0"/>
        </dgm:presLayoutVars>
      </dgm:prSet>
      <dgm:spPr/>
    </dgm:pt>
    <dgm:pt modelId="{C4B60D46-D5A7-438C-AC0A-FDB6921D6B9F}" type="pres">
      <dgm:prSet presAssocID="{1838C37F-1A06-4327-B249-46EE7C7B745E}" presName="sibTrans" presStyleCnt="0"/>
      <dgm:spPr/>
    </dgm:pt>
    <dgm:pt modelId="{7DA331A5-FD17-4290-86E5-EC25B2CA7E65}" type="pres">
      <dgm:prSet presAssocID="{DFAC415E-8F9E-40CE-94AC-636DD6DA8E3E}" presName="compNode" presStyleCnt="0"/>
      <dgm:spPr/>
    </dgm:pt>
    <dgm:pt modelId="{C9C49977-C40D-42F7-9617-5D2012414364}" type="pres">
      <dgm:prSet presAssocID="{DFAC415E-8F9E-40CE-94AC-636DD6DA8E3E}" presName="bgRect" presStyleLbl="bgShp" presStyleIdx="1" presStyleCnt="4"/>
      <dgm:spPr/>
    </dgm:pt>
    <dgm:pt modelId="{7DCE571F-2A9B-453B-87BF-21EE5BB33B6E}" type="pres">
      <dgm:prSet presAssocID="{DFAC415E-8F9E-40CE-94AC-636DD6DA8E3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2B177D31-DC92-4D77-B5E2-92BBEE62EC2B}" type="pres">
      <dgm:prSet presAssocID="{DFAC415E-8F9E-40CE-94AC-636DD6DA8E3E}" presName="spaceRect" presStyleCnt="0"/>
      <dgm:spPr/>
    </dgm:pt>
    <dgm:pt modelId="{8FD3B701-6D16-4EE9-BB06-9A24BFDF73FC}" type="pres">
      <dgm:prSet presAssocID="{DFAC415E-8F9E-40CE-94AC-636DD6DA8E3E}" presName="parTx" presStyleLbl="revTx" presStyleIdx="1" presStyleCnt="4">
        <dgm:presLayoutVars>
          <dgm:chMax val="0"/>
          <dgm:chPref val="0"/>
        </dgm:presLayoutVars>
      </dgm:prSet>
      <dgm:spPr/>
    </dgm:pt>
    <dgm:pt modelId="{8864DECB-181E-43C3-9238-5CF116D5D783}" type="pres">
      <dgm:prSet presAssocID="{A6033F84-E2B3-4812-87E6-33BE189EFB7A}" presName="sibTrans" presStyleCnt="0"/>
      <dgm:spPr/>
    </dgm:pt>
    <dgm:pt modelId="{3034C2CF-FA74-40FB-BA34-8B2F6E047991}" type="pres">
      <dgm:prSet presAssocID="{6079A8E2-33AB-4EEE-ADCF-93CDC1E958BC}" presName="compNode" presStyleCnt="0"/>
      <dgm:spPr/>
    </dgm:pt>
    <dgm:pt modelId="{7699DC8F-C64F-4CA9-B7CA-09E593F041ED}" type="pres">
      <dgm:prSet presAssocID="{6079A8E2-33AB-4EEE-ADCF-93CDC1E958BC}" presName="bgRect" presStyleLbl="bgShp" presStyleIdx="2" presStyleCnt="4"/>
      <dgm:spPr/>
    </dgm:pt>
    <dgm:pt modelId="{261975EA-BF19-429B-B08F-0E58F5B191CF}" type="pres">
      <dgm:prSet presAssocID="{6079A8E2-33AB-4EEE-ADCF-93CDC1E958B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o sign"/>
        </a:ext>
      </dgm:extLst>
    </dgm:pt>
    <dgm:pt modelId="{EDADF501-403E-4EFF-95DA-CB41FA866876}" type="pres">
      <dgm:prSet presAssocID="{6079A8E2-33AB-4EEE-ADCF-93CDC1E958BC}" presName="spaceRect" presStyleCnt="0"/>
      <dgm:spPr/>
    </dgm:pt>
    <dgm:pt modelId="{5CAAEA9C-A32E-4366-ADE5-2011F1EFD12F}" type="pres">
      <dgm:prSet presAssocID="{6079A8E2-33AB-4EEE-ADCF-93CDC1E958BC}" presName="parTx" presStyleLbl="revTx" presStyleIdx="2" presStyleCnt="4">
        <dgm:presLayoutVars>
          <dgm:chMax val="0"/>
          <dgm:chPref val="0"/>
        </dgm:presLayoutVars>
      </dgm:prSet>
      <dgm:spPr/>
    </dgm:pt>
    <dgm:pt modelId="{1986CF83-49B8-447D-A997-1A0702455A27}" type="pres">
      <dgm:prSet presAssocID="{AB1499AD-5249-46D8-A6E3-19C90EEB4EC6}" presName="sibTrans" presStyleCnt="0"/>
      <dgm:spPr/>
    </dgm:pt>
    <dgm:pt modelId="{CA96C9C1-E643-4F1B-9291-25B1E2C03FFC}" type="pres">
      <dgm:prSet presAssocID="{B29B6284-6A6F-44C7-AAD2-7F23CCF8A121}" presName="compNode" presStyleCnt="0"/>
      <dgm:spPr/>
    </dgm:pt>
    <dgm:pt modelId="{92071231-B9DD-4CA1-910F-F01719378B88}" type="pres">
      <dgm:prSet presAssocID="{B29B6284-6A6F-44C7-AAD2-7F23CCF8A121}" presName="bgRect" presStyleLbl="bgShp" presStyleIdx="3" presStyleCnt="4"/>
      <dgm:spPr/>
    </dgm:pt>
    <dgm:pt modelId="{8520C6F9-6E36-4815-B25F-CEAE5590BE4D}" type="pres">
      <dgm:prSet presAssocID="{B29B6284-6A6F-44C7-AAD2-7F23CCF8A12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Judge"/>
        </a:ext>
      </dgm:extLst>
    </dgm:pt>
    <dgm:pt modelId="{A6F8EC1E-41B2-46A3-BE02-F943B2831C8C}" type="pres">
      <dgm:prSet presAssocID="{B29B6284-6A6F-44C7-AAD2-7F23CCF8A121}" presName="spaceRect" presStyleCnt="0"/>
      <dgm:spPr/>
    </dgm:pt>
    <dgm:pt modelId="{7FC0173A-FA29-43EC-8DAC-06CD00927352}" type="pres">
      <dgm:prSet presAssocID="{B29B6284-6A6F-44C7-AAD2-7F23CCF8A121}" presName="parTx" presStyleLbl="revTx" presStyleIdx="3" presStyleCnt="4">
        <dgm:presLayoutVars>
          <dgm:chMax val="0"/>
          <dgm:chPref val="0"/>
        </dgm:presLayoutVars>
      </dgm:prSet>
      <dgm:spPr/>
    </dgm:pt>
  </dgm:ptLst>
  <dgm:cxnLst>
    <dgm:cxn modelId="{61A3A62C-A55E-4644-B4AE-9D711656897A}" srcId="{948756BD-D977-47CE-9EF0-5D1E4B09FEC0}" destId="{3F15A329-6CD8-4BD8-B2B8-86A316919AE7}" srcOrd="0" destOrd="0" parTransId="{61EE40B6-396D-44D0-B457-1B2375F9C453}" sibTransId="{1838C37F-1A06-4327-B249-46EE7C7B745E}"/>
    <dgm:cxn modelId="{CF0F9D38-9342-44E0-B57F-0C77E9950DAC}" srcId="{948756BD-D977-47CE-9EF0-5D1E4B09FEC0}" destId="{B29B6284-6A6F-44C7-AAD2-7F23CCF8A121}" srcOrd="3" destOrd="0" parTransId="{57681D5E-27DD-4E14-B34C-F296760BEEA6}" sibTransId="{8058479A-A083-4D93-B1A4-7762816C5C44}"/>
    <dgm:cxn modelId="{4033E641-E7F3-4E2D-9061-6AD4158CC18C}" type="presOf" srcId="{B29B6284-6A6F-44C7-AAD2-7F23CCF8A121}" destId="{7FC0173A-FA29-43EC-8DAC-06CD00927352}" srcOrd="0" destOrd="0" presId="urn:microsoft.com/office/officeart/2018/2/layout/IconVerticalSolidList"/>
    <dgm:cxn modelId="{884B6D48-2AE3-4CE6-B6DC-F5FCC1E44DC7}" type="presOf" srcId="{3F15A329-6CD8-4BD8-B2B8-86A316919AE7}" destId="{1A10C11A-CBBE-4960-BA89-1AAD32E31C27}" srcOrd="0" destOrd="0" presId="urn:microsoft.com/office/officeart/2018/2/layout/IconVerticalSolidList"/>
    <dgm:cxn modelId="{6031EF68-0B90-4F2D-BFBE-80D30274F4B4}" type="presOf" srcId="{948756BD-D977-47CE-9EF0-5D1E4B09FEC0}" destId="{36E3FFBC-F898-4007-BC0F-34845638902B}" srcOrd="0" destOrd="0" presId="urn:microsoft.com/office/officeart/2018/2/layout/IconVerticalSolidList"/>
    <dgm:cxn modelId="{6080E84C-488B-4503-A6AA-F85DFDE199DE}" type="presOf" srcId="{DFAC415E-8F9E-40CE-94AC-636DD6DA8E3E}" destId="{8FD3B701-6D16-4EE9-BB06-9A24BFDF73FC}" srcOrd="0" destOrd="0" presId="urn:microsoft.com/office/officeart/2018/2/layout/IconVerticalSolidList"/>
    <dgm:cxn modelId="{2397364F-A26B-4A8F-872E-DFB23AEF810D}" type="presOf" srcId="{6079A8E2-33AB-4EEE-ADCF-93CDC1E958BC}" destId="{5CAAEA9C-A32E-4366-ADE5-2011F1EFD12F}" srcOrd="0" destOrd="0" presId="urn:microsoft.com/office/officeart/2018/2/layout/IconVerticalSolidList"/>
    <dgm:cxn modelId="{8BECDF77-F390-41E9-9859-25A9BF48DEAF}" srcId="{948756BD-D977-47CE-9EF0-5D1E4B09FEC0}" destId="{6079A8E2-33AB-4EEE-ADCF-93CDC1E958BC}" srcOrd="2" destOrd="0" parTransId="{E44D1AE1-9213-45E0-8175-CC4398F2E602}" sibTransId="{AB1499AD-5249-46D8-A6E3-19C90EEB4EC6}"/>
    <dgm:cxn modelId="{99C83885-0F5D-4CD7-9149-5E050277D012}" srcId="{948756BD-D977-47CE-9EF0-5D1E4B09FEC0}" destId="{DFAC415E-8F9E-40CE-94AC-636DD6DA8E3E}" srcOrd="1" destOrd="0" parTransId="{924F89E6-F6F3-46B0-B8BE-0D2006FAA047}" sibTransId="{A6033F84-E2B3-4812-87E6-33BE189EFB7A}"/>
    <dgm:cxn modelId="{D5D43AE9-C7B2-4562-9439-97EFF8EBE87B}" type="presParOf" srcId="{36E3FFBC-F898-4007-BC0F-34845638902B}" destId="{01C838DC-3367-4B4B-9197-8E493D29C78D}" srcOrd="0" destOrd="0" presId="urn:microsoft.com/office/officeart/2018/2/layout/IconVerticalSolidList"/>
    <dgm:cxn modelId="{D9814C94-514E-4B50-B551-98D7A045B958}" type="presParOf" srcId="{01C838DC-3367-4B4B-9197-8E493D29C78D}" destId="{1E9A89F8-7011-4D25-A4FF-4614C49011C2}" srcOrd="0" destOrd="0" presId="urn:microsoft.com/office/officeart/2018/2/layout/IconVerticalSolidList"/>
    <dgm:cxn modelId="{CE82C99F-2B42-4D6A-A735-CE5E845B2CAA}" type="presParOf" srcId="{01C838DC-3367-4B4B-9197-8E493D29C78D}" destId="{C11A0A06-5F7C-4B3B-B27E-31728AECD58F}" srcOrd="1" destOrd="0" presId="urn:microsoft.com/office/officeart/2018/2/layout/IconVerticalSolidList"/>
    <dgm:cxn modelId="{213C257E-2A3B-4A6D-AC80-5E1299ABB0B8}" type="presParOf" srcId="{01C838DC-3367-4B4B-9197-8E493D29C78D}" destId="{6F085685-E755-41ED-A67B-0A8A5E567666}" srcOrd="2" destOrd="0" presId="urn:microsoft.com/office/officeart/2018/2/layout/IconVerticalSolidList"/>
    <dgm:cxn modelId="{568A6DE4-308A-4A78-9B8E-C758C4CC8C36}" type="presParOf" srcId="{01C838DC-3367-4B4B-9197-8E493D29C78D}" destId="{1A10C11A-CBBE-4960-BA89-1AAD32E31C27}" srcOrd="3" destOrd="0" presId="urn:microsoft.com/office/officeart/2018/2/layout/IconVerticalSolidList"/>
    <dgm:cxn modelId="{5397D698-6B52-4916-ACB7-58D552F553EF}" type="presParOf" srcId="{36E3FFBC-F898-4007-BC0F-34845638902B}" destId="{C4B60D46-D5A7-438C-AC0A-FDB6921D6B9F}" srcOrd="1" destOrd="0" presId="urn:microsoft.com/office/officeart/2018/2/layout/IconVerticalSolidList"/>
    <dgm:cxn modelId="{A90128FB-5E10-4399-B356-F1DBDEA8D647}" type="presParOf" srcId="{36E3FFBC-F898-4007-BC0F-34845638902B}" destId="{7DA331A5-FD17-4290-86E5-EC25B2CA7E65}" srcOrd="2" destOrd="0" presId="urn:microsoft.com/office/officeart/2018/2/layout/IconVerticalSolidList"/>
    <dgm:cxn modelId="{69497187-DEB9-4FA1-9B87-4C817A71468F}" type="presParOf" srcId="{7DA331A5-FD17-4290-86E5-EC25B2CA7E65}" destId="{C9C49977-C40D-42F7-9617-5D2012414364}" srcOrd="0" destOrd="0" presId="urn:microsoft.com/office/officeart/2018/2/layout/IconVerticalSolidList"/>
    <dgm:cxn modelId="{8D3640C8-67A6-4C14-87B9-0993D6BE696C}" type="presParOf" srcId="{7DA331A5-FD17-4290-86E5-EC25B2CA7E65}" destId="{7DCE571F-2A9B-453B-87BF-21EE5BB33B6E}" srcOrd="1" destOrd="0" presId="urn:microsoft.com/office/officeart/2018/2/layout/IconVerticalSolidList"/>
    <dgm:cxn modelId="{EED31F3B-62D8-400E-98C0-70D48F296329}" type="presParOf" srcId="{7DA331A5-FD17-4290-86E5-EC25B2CA7E65}" destId="{2B177D31-DC92-4D77-B5E2-92BBEE62EC2B}" srcOrd="2" destOrd="0" presId="urn:microsoft.com/office/officeart/2018/2/layout/IconVerticalSolidList"/>
    <dgm:cxn modelId="{C35B9F02-576F-41C5-A4D3-535CDE4919CF}" type="presParOf" srcId="{7DA331A5-FD17-4290-86E5-EC25B2CA7E65}" destId="{8FD3B701-6D16-4EE9-BB06-9A24BFDF73FC}" srcOrd="3" destOrd="0" presId="urn:microsoft.com/office/officeart/2018/2/layout/IconVerticalSolidList"/>
    <dgm:cxn modelId="{0B96FC67-C125-4F39-A793-1C5563A2ACED}" type="presParOf" srcId="{36E3FFBC-F898-4007-BC0F-34845638902B}" destId="{8864DECB-181E-43C3-9238-5CF116D5D783}" srcOrd="3" destOrd="0" presId="urn:microsoft.com/office/officeart/2018/2/layout/IconVerticalSolidList"/>
    <dgm:cxn modelId="{1B46C8E6-A1BC-4BB4-9367-B16CF9468B95}" type="presParOf" srcId="{36E3FFBC-F898-4007-BC0F-34845638902B}" destId="{3034C2CF-FA74-40FB-BA34-8B2F6E047991}" srcOrd="4" destOrd="0" presId="urn:microsoft.com/office/officeart/2018/2/layout/IconVerticalSolidList"/>
    <dgm:cxn modelId="{1EF62E33-4C2C-431C-82D9-178183C055FA}" type="presParOf" srcId="{3034C2CF-FA74-40FB-BA34-8B2F6E047991}" destId="{7699DC8F-C64F-4CA9-B7CA-09E593F041ED}" srcOrd="0" destOrd="0" presId="urn:microsoft.com/office/officeart/2018/2/layout/IconVerticalSolidList"/>
    <dgm:cxn modelId="{451E7D22-42EA-4C91-9270-D36E97AD6AC0}" type="presParOf" srcId="{3034C2CF-FA74-40FB-BA34-8B2F6E047991}" destId="{261975EA-BF19-429B-B08F-0E58F5B191CF}" srcOrd="1" destOrd="0" presId="urn:microsoft.com/office/officeart/2018/2/layout/IconVerticalSolidList"/>
    <dgm:cxn modelId="{33D95FA9-4887-4686-B288-ED1DCED20ED1}" type="presParOf" srcId="{3034C2CF-FA74-40FB-BA34-8B2F6E047991}" destId="{EDADF501-403E-4EFF-95DA-CB41FA866876}" srcOrd="2" destOrd="0" presId="urn:microsoft.com/office/officeart/2018/2/layout/IconVerticalSolidList"/>
    <dgm:cxn modelId="{756EF5CA-BA74-47B2-B96F-9499C7EE4650}" type="presParOf" srcId="{3034C2CF-FA74-40FB-BA34-8B2F6E047991}" destId="{5CAAEA9C-A32E-4366-ADE5-2011F1EFD12F}" srcOrd="3" destOrd="0" presId="urn:microsoft.com/office/officeart/2018/2/layout/IconVerticalSolidList"/>
    <dgm:cxn modelId="{EF4A585F-6F63-4D44-B8DE-2AB42346B69D}" type="presParOf" srcId="{36E3FFBC-F898-4007-BC0F-34845638902B}" destId="{1986CF83-49B8-447D-A997-1A0702455A27}" srcOrd="5" destOrd="0" presId="urn:microsoft.com/office/officeart/2018/2/layout/IconVerticalSolidList"/>
    <dgm:cxn modelId="{6864D1E4-F0AF-4CEC-9882-DEF544B0B32B}" type="presParOf" srcId="{36E3FFBC-F898-4007-BC0F-34845638902B}" destId="{CA96C9C1-E643-4F1B-9291-25B1E2C03FFC}" srcOrd="6" destOrd="0" presId="urn:microsoft.com/office/officeart/2018/2/layout/IconVerticalSolidList"/>
    <dgm:cxn modelId="{A82F43D5-0572-4DA9-952E-C88950001175}" type="presParOf" srcId="{CA96C9C1-E643-4F1B-9291-25B1E2C03FFC}" destId="{92071231-B9DD-4CA1-910F-F01719378B88}" srcOrd="0" destOrd="0" presId="urn:microsoft.com/office/officeart/2018/2/layout/IconVerticalSolidList"/>
    <dgm:cxn modelId="{2F7D4976-F624-4A4C-AFE5-91803F65481B}" type="presParOf" srcId="{CA96C9C1-E643-4F1B-9291-25B1E2C03FFC}" destId="{8520C6F9-6E36-4815-B25F-CEAE5590BE4D}" srcOrd="1" destOrd="0" presId="urn:microsoft.com/office/officeart/2018/2/layout/IconVerticalSolidList"/>
    <dgm:cxn modelId="{0ABDFEE3-539B-4797-9DF6-7EE6A3B5A537}" type="presParOf" srcId="{CA96C9C1-E643-4F1B-9291-25B1E2C03FFC}" destId="{A6F8EC1E-41B2-46A3-BE02-F943B2831C8C}" srcOrd="2" destOrd="0" presId="urn:microsoft.com/office/officeart/2018/2/layout/IconVerticalSolidList"/>
    <dgm:cxn modelId="{4FF7BE0F-7467-402D-BB7B-008C71EA871C}" type="presParOf" srcId="{CA96C9C1-E643-4F1B-9291-25B1E2C03FFC}" destId="{7FC0173A-FA29-43EC-8DAC-06CD009273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B1B56DB-D466-41CD-BFFD-BA22C012557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C098CCF-981B-4673-BFA4-6639ED980B47}">
      <dgm:prSet/>
      <dgm:spPr/>
      <dgm:t>
        <a:bodyPr/>
        <a:lstStyle/>
        <a:p>
          <a:r>
            <a:rPr lang="en-GB"/>
            <a:t>A dental nurse refers a patient for future treatment by identifying the need for care beyond their scope of practice, obtaining informed consent, documenting the discussion and making the referral to the appropriate dental professional, this is a necessary part of their professional responsibilities.</a:t>
          </a:r>
          <a:endParaRPr lang="en-US"/>
        </a:p>
      </dgm:t>
    </dgm:pt>
    <dgm:pt modelId="{D126F240-1E72-4B89-972F-7FC7F9DF90B2}" type="parTrans" cxnId="{38C6AF30-80B1-4ED2-AF71-B3360B44CB8F}">
      <dgm:prSet/>
      <dgm:spPr/>
      <dgm:t>
        <a:bodyPr/>
        <a:lstStyle/>
        <a:p>
          <a:endParaRPr lang="en-US"/>
        </a:p>
      </dgm:t>
    </dgm:pt>
    <dgm:pt modelId="{A7A3F57D-5413-441C-A108-B9D4B034F393}" type="sibTrans" cxnId="{38C6AF30-80B1-4ED2-AF71-B3360B44CB8F}">
      <dgm:prSet/>
      <dgm:spPr/>
      <dgm:t>
        <a:bodyPr/>
        <a:lstStyle/>
        <a:p>
          <a:endParaRPr lang="en-US"/>
        </a:p>
      </dgm:t>
    </dgm:pt>
    <dgm:pt modelId="{84EEC5B1-C059-45D6-8094-D797694B0D17}">
      <dgm:prSet/>
      <dgm:spPr/>
      <dgm:t>
        <a:bodyPr/>
        <a:lstStyle/>
        <a:p>
          <a:r>
            <a:rPr lang="en-GB"/>
            <a:t>The referral must be in the patient’s best interests and documented in their notes.</a:t>
          </a:r>
          <a:endParaRPr lang="en-US"/>
        </a:p>
      </dgm:t>
    </dgm:pt>
    <dgm:pt modelId="{CB73D11E-D207-4CEF-B371-F030EA7F5D32}" type="parTrans" cxnId="{BF9D6F42-E584-44E4-A4BE-74ADD66BE196}">
      <dgm:prSet/>
      <dgm:spPr/>
      <dgm:t>
        <a:bodyPr/>
        <a:lstStyle/>
        <a:p>
          <a:endParaRPr lang="en-US"/>
        </a:p>
      </dgm:t>
    </dgm:pt>
    <dgm:pt modelId="{34F4F846-5EC4-4864-B5B9-A21620A958B1}" type="sibTrans" cxnId="{BF9D6F42-E584-44E4-A4BE-74ADD66BE196}">
      <dgm:prSet/>
      <dgm:spPr/>
      <dgm:t>
        <a:bodyPr/>
        <a:lstStyle/>
        <a:p>
          <a:endParaRPr lang="en-US"/>
        </a:p>
      </dgm:t>
    </dgm:pt>
    <dgm:pt modelId="{A6E112FB-F66A-4555-8EB7-52FA6BB10BE4}" type="pres">
      <dgm:prSet presAssocID="{7B1B56DB-D466-41CD-BFFD-BA22C012557E}" presName="root" presStyleCnt="0">
        <dgm:presLayoutVars>
          <dgm:dir/>
          <dgm:resizeHandles val="exact"/>
        </dgm:presLayoutVars>
      </dgm:prSet>
      <dgm:spPr/>
    </dgm:pt>
    <dgm:pt modelId="{6791E895-9066-46C0-A1C9-8478D28832FF}" type="pres">
      <dgm:prSet presAssocID="{BC098CCF-981B-4673-BFA4-6639ED980B47}" presName="compNode" presStyleCnt="0"/>
      <dgm:spPr/>
    </dgm:pt>
    <dgm:pt modelId="{5687BC68-FF56-4246-A9BD-956133FA0B82}" type="pres">
      <dgm:prSet presAssocID="{BC098CCF-981B-4673-BFA4-6639ED980B47}" presName="bgRect" presStyleLbl="bgShp" presStyleIdx="0" presStyleCnt="2"/>
      <dgm:spPr/>
    </dgm:pt>
    <dgm:pt modelId="{69F695BD-4157-42E2-9DF1-0786ABB1CCDE}" type="pres">
      <dgm:prSet presAssocID="{BC098CCF-981B-4673-BFA4-6639ED980B4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oth"/>
        </a:ext>
      </dgm:extLst>
    </dgm:pt>
    <dgm:pt modelId="{74B01359-6459-4098-A107-0B146D593B1C}" type="pres">
      <dgm:prSet presAssocID="{BC098CCF-981B-4673-BFA4-6639ED980B47}" presName="spaceRect" presStyleCnt="0"/>
      <dgm:spPr/>
    </dgm:pt>
    <dgm:pt modelId="{FC540B70-CC11-46F2-B32A-2A09C6904DA3}" type="pres">
      <dgm:prSet presAssocID="{BC098CCF-981B-4673-BFA4-6639ED980B47}" presName="parTx" presStyleLbl="revTx" presStyleIdx="0" presStyleCnt="2">
        <dgm:presLayoutVars>
          <dgm:chMax val="0"/>
          <dgm:chPref val="0"/>
        </dgm:presLayoutVars>
      </dgm:prSet>
      <dgm:spPr/>
    </dgm:pt>
    <dgm:pt modelId="{072924D2-03AE-4049-B61E-F15C2BEFECDE}" type="pres">
      <dgm:prSet presAssocID="{A7A3F57D-5413-441C-A108-B9D4B034F393}" presName="sibTrans" presStyleCnt="0"/>
      <dgm:spPr/>
    </dgm:pt>
    <dgm:pt modelId="{3C7375DC-3255-432D-AA3A-70005F458FE0}" type="pres">
      <dgm:prSet presAssocID="{84EEC5B1-C059-45D6-8094-D797694B0D17}" presName="compNode" presStyleCnt="0"/>
      <dgm:spPr/>
    </dgm:pt>
    <dgm:pt modelId="{116269DB-C271-479E-B9A3-6986DB5752BD}" type="pres">
      <dgm:prSet presAssocID="{84EEC5B1-C059-45D6-8094-D797694B0D17}" presName="bgRect" presStyleLbl="bgShp" presStyleIdx="1" presStyleCnt="2"/>
      <dgm:spPr/>
    </dgm:pt>
    <dgm:pt modelId="{DB1D7FAE-7C54-42B3-8A63-96549857599B}" type="pres">
      <dgm:prSet presAssocID="{84EEC5B1-C059-45D6-8094-D797694B0D1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02C5159B-BB96-4925-86AB-F62C6D2742F6}" type="pres">
      <dgm:prSet presAssocID="{84EEC5B1-C059-45D6-8094-D797694B0D17}" presName="spaceRect" presStyleCnt="0"/>
      <dgm:spPr/>
    </dgm:pt>
    <dgm:pt modelId="{7FB615F7-0DF7-4561-8F0C-5CA84FE7AA0C}" type="pres">
      <dgm:prSet presAssocID="{84EEC5B1-C059-45D6-8094-D797694B0D17}" presName="parTx" presStyleLbl="revTx" presStyleIdx="1" presStyleCnt="2">
        <dgm:presLayoutVars>
          <dgm:chMax val="0"/>
          <dgm:chPref val="0"/>
        </dgm:presLayoutVars>
      </dgm:prSet>
      <dgm:spPr/>
    </dgm:pt>
  </dgm:ptLst>
  <dgm:cxnLst>
    <dgm:cxn modelId="{38C6AF30-80B1-4ED2-AF71-B3360B44CB8F}" srcId="{7B1B56DB-D466-41CD-BFFD-BA22C012557E}" destId="{BC098CCF-981B-4673-BFA4-6639ED980B47}" srcOrd="0" destOrd="0" parTransId="{D126F240-1E72-4B89-972F-7FC7F9DF90B2}" sibTransId="{A7A3F57D-5413-441C-A108-B9D4B034F393}"/>
    <dgm:cxn modelId="{BF9D6F42-E584-44E4-A4BE-74ADD66BE196}" srcId="{7B1B56DB-D466-41CD-BFFD-BA22C012557E}" destId="{84EEC5B1-C059-45D6-8094-D797694B0D17}" srcOrd="1" destOrd="0" parTransId="{CB73D11E-D207-4CEF-B371-F030EA7F5D32}" sibTransId="{34F4F846-5EC4-4864-B5B9-A21620A958B1}"/>
    <dgm:cxn modelId="{6776F46E-CE01-4326-831E-DE1FA995281A}" type="presOf" srcId="{BC098CCF-981B-4673-BFA4-6639ED980B47}" destId="{FC540B70-CC11-46F2-B32A-2A09C6904DA3}" srcOrd="0" destOrd="0" presId="urn:microsoft.com/office/officeart/2018/2/layout/IconVerticalSolidList"/>
    <dgm:cxn modelId="{A7143392-CEBA-41D5-BF60-0BFCA97DAD7B}" type="presOf" srcId="{84EEC5B1-C059-45D6-8094-D797694B0D17}" destId="{7FB615F7-0DF7-4561-8F0C-5CA84FE7AA0C}" srcOrd="0" destOrd="0" presId="urn:microsoft.com/office/officeart/2018/2/layout/IconVerticalSolidList"/>
    <dgm:cxn modelId="{8A00BC93-F9F8-47A5-92E7-D1F98BA26D47}" type="presOf" srcId="{7B1B56DB-D466-41CD-BFFD-BA22C012557E}" destId="{A6E112FB-F66A-4555-8EB7-52FA6BB10BE4}" srcOrd="0" destOrd="0" presId="urn:microsoft.com/office/officeart/2018/2/layout/IconVerticalSolidList"/>
    <dgm:cxn modelId="{BA5A6010-4380-42E6-9F87-D4C75AF81923}" type="presParOf" srcId="{A6E112FB-F66A-4555-8EB7-52FA6BB10BE4}" destId="{6791E895-9066-46C0-A1C9-8478D28832FF}" srcOrd="0" destOrd="0" presId="urn:microsoft.com/office/officeart/2018/2/layout/IconVerticalSolidList"/>
    <dgm:cxn modelId="{DFD8F458-2B50-44C6-BD20-397C244E1264}" type="presParOf" srcId="{6791E895-9066-46C0-A1C9-8478D28832FF}" destId="{5687BC68-FF56-4246-A9BD-956133FA0B82}" srcOrd="0" destOrd="0" presId="urn:microsoft.com/office/officeart/2018/2/layout/IconVerticalSolidList"/>
    <dgm:cxn modelId="{CAE61849-F9BA-486B-B8BA-C3DD7607F686}" type="presParOf" srcId="{6791E895-9066-46C0-A1C9-8478D28832FF}" destId="{69F695BD-4157-42E2-9DF1-0786ABB1CCDE}" srcOrd="1" destOrd="0" presId="urn:microsoft.com/office/officeart/2018/2/layout/IconVerticalSolidList"/>
    <dgm:cxn modelId="{3AF405AD-F59C-40A5-904B-154432401BE4}" type="presParOf" srcId="{6791E895-9066-46C0-A1C9-8478D28832FF}" destId="{74B01359-6459-4098-A107-0B146D593B1C}" srcOrd="2" destOrd="0" presId="urn:microsoft.com/office/officeart/2018/2/layout/IconVerticalSolidList"/>
    <dgm:cxn modelId="{A39A104B-8EEB-40A7-BF6A-0EB8208561BF}" type="presParOf" srcId="{6791E895-9066-46C0-A1C9-8478D28832FF}" destId="{FC540B70-CC11-46F2-B32A-2A09C6904DA3}" srcOrd="3" destOrd="0" presId="urn:microsoft.com/office/officeart/2018/2/layout/IconVerticalSolidList"/>
    <dgm:cxn modelId="{38099DCB-DB7B-4EDE-883B-EE24739732A8}" type="presParOf" srcId="{A6E112FB-F66A-4555-8EB7-52FA6BB10BE4}" destId="{072924D2-03AE-4049-B61E-F15C2BEFECDE}" srcOrd="1" destOrd="0" presId="urn:microsoft.com/office/officeart/2018/2/layout/IconVerticalSolidList"/>
    <dgm:cxn modelId="{BA93E78E-644D-4ADA-A937-E5EEBA79044B}" type="presParOf" srcId="{A6E112FB-F66A-4555-8EB7-52FA6BB10BE4}" destId="{3C7375DC-3255-432D-AA3A-70005F458FE0}" srcOrd="2" destOrd="0" presId="urn:microsoft.com/office/officeart/2018/2/layout/IconVerticalSolidList"/>
    <dgm:cxn modelId="{3E106A04-0D4B-4D3C-9CDC-8DF021673642}" type="presParOf" srcId="{3C7375DC-3255-432D-AA3A-70005F458FE0}" destId="{116269DB-C271-479E-B9A3-6986DB5752BD}" srcOrd="0" destOrd="0" presId="urn:microsoft.com/office/officeart/2018/2/layout/IconVerticalSolidList"/>
    <dgm:cxn modelId="{AB032A44-0603-4F8A-84D5-D7F7A25FE229}" type="presParOf" srcId="{3C7375DC-3255-432D-AA3A-70005F458FE0}" destId="{DB1D7FAE-7C54-42B3-8A63-96549857599B}" srcOrd="1" destOrd="0" presId="urn:microsoft.com/office/officeart/2018/2/layout/IconVerticalSolidList"/>
    <dgm:cxn modelId="{E078CEEB-92DD-4D13-9784-2FBE1B6C71E0}" type="presParOf" srcId="{3C7375DC-3255-432D-AA3A-70005F458FE0}" destId="{02C5159B-BB96-4925-86AB-F62C6D2742F6}" srcOrd="2" destOrd="0" presId="urn:microsoft.com/office/officeart/2018/2/layout/IconVerticalSolidList"/>
    <dgm:cxn modelId="{8AF311D4-5591-4E26-8B6C-8AAF34CE6B32}" type="presParOf" srcId="{3C7375DC-3255-432D-AA3A-70005F458FE0}" destId="{7FB615F7-0DF7-4561-8F0C-5CA84FE7AA0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20FA639-E8A8-4C13-9BB6-544D283955F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2DA4FC5-0122-46DE-A01E-6CABCE6C9BD7}">
      <dgm:prSet/>
      <dgm:spPr/>
      <dgm:t>
        <a:bodyPr/>
        <a:lstStyle/>
        <a:p>
          <a:r>
            <a:rPr lang="en-GB"/>
            <a:t>Identify the need – recognise the signs or symptoms that require treatment </a:t>
          </a:r>
          <a:endParaRPr lang="en-US"/>
        </a:p>
      </dgm:t>
    </dgm:pt>
    <dgm:pt modelId="{82A24079-E8DA-4262-BD8A-CDBEA635FBFB}" type="parTrans" cxnId="{950BC7B6-7C0F-4286-B981-5BD471868C4B}">
      <dgm:prSet/>
      <dgm:spPr/>
      <dgm:t>
        <a:bodyPr/>
        <a:lstStyle/>
        <a:p>
          <a:endParaRPr lang="en-US"/>
        </a:p>
      </dgm:t>
    </dgm:pt>
    <dgm:pt modelId="{970D5F40-B2B1-4961-9A62-976A6CD528B8}" type="sibTrans" cxnId="{950BC7B6-7C0F-4286-B981-5BD471868C4B}">
      <dgm:prSet/>
      <dgm:spPr/>
      <dgm:t>
        <a:bodyPr/>
        <a:lstStyle/>
        <a:p>
          <a:endParaRPr lang="en-US"/>
        </a:p>
      </dgm:t>
    </dgm:pt>
    <dgm:pt modelId="{8AA00D4C-7C75-472C-BA79-64184A314576}">
      <dgm:prSet/>
      <dgm:spPr/>
      <dgm:t>
        <a:bodyPr/>
        <a:lstStyle/>
        <a:p>
          <a:r>
            <a:rPr lang="en-GB"/>
            <a:t>Ensure informed consent – explain to the patient: treatment needed, why it is necessary, risks and benefits, available alternatives, the costs</a:t>
          </a:r>
          <a:endParaRPr lang="en-US"/>
        </a:p>
      </dgm:t>
    </dgm:pt>
    <dgm:pt modelId="{3E41F7EB-EED1-489E-B8F4-3EA24EA812E2}" type="parTrans" cxnId="{9D57324F-F03C-4459-9194-DEF9232A9AB1}">
      <dgm:prSet/>
      <dgm:spPr/>
      <dgm:t>
        <a:bodyPr/>
        <a:lstStyle/>
        <a:p>
          <a:endParaRPr lang="en-US"/>
        </a:p>
      </dgm:t>
    </dgm:pt>
    <dgm:pt modelId="{5B3906A5-48D0-4166-A5A6-230D2F09E34D}" type="sibTrans" cxnId="{9D57324F-F03C-4459-9194-DEF9232A9AB1}">
      <dgm:prSet/>
      <dgm:spPr/>
      <dgm:t>
        <a:bodyPr/>
        <a:lstStyle/>
        <a:p>
          <a:endParaRPr lang="en-US"/>
        </a:p>
      </dgm:t>
    </dgm:pt>
    <dgm:pt modelId="{F766A041-D1E6-4B21-8397-63A5AFAA6C73}">
      <dgm:prSet/>
      <dgm:spPr/>
      <dgm:t>
        <a:bodyPr/>
        <a:lstStyle/>
        <a:p>
          <a:r>
            <a:rPr lang="en-GB"/>
            <a:t>Obtain patient consent – the patient must give informed consent to the referral, and this must be documented in their notes</a:t>
          </a:r>
          <a:endParaRPr lang="en-US"/>
        </a:p>
      </dgm:t>
    </dgm:pt>
    <dgm:pt modelId="{07FFC298-A5EA-4A21-B788-F4CD3A896EDC}" type="parTrans" cxnId="{8AC2D754-CE6B-4EE6-B545-E3C6D7DC4D71}">
      <dgm:prSet/>
      <dgm:spPr/>
      <dgm:t>
        <a:bodyPr/>
        <a:lstStyle/>
        <a:p>
          <a:endParaRPr lang="en-US"/>
        </a:p>
      </dgm:t>
    </dgm:pt>
    <dgm:pt modelId="{7C0484C5-38AF-4DED-AA31-3827365AFFB3}" type="sibTrans" cxnId="{8AC2D754-CE6B-4EE6-B545-E3C6D7DC4D71}">
      <dgm:prSet/>
      <dgm:spPr/>
      <dgm:t>
        <a:bodyPr/>
        <a:lstStyle/>
        <a:p>
          <a:endParaRPr lang="en-US"/>
        </a:p>
      </dgm:t>
    </dgm:pt>
    <dgm:pt modelId="{DBD5548A-34CC-4001-BE33-35FB469A599A}">
      <dgm:prSet/>
      <dgm:spPr/>
      <dgm:t>
        <a:bodyPr/>
        <a:lstStyle/>
        <a:p>
          <a:r>
            <a:rPr lang="en-GB"/>
            <a:t>Document the referral – document referral discussion and reasons for referral</a:t>
          </a:r>
          <a:endParaRPr lang="en-US"/>
        </a:p>
      </dgm:t>
    </dgm:pt>
    <dgm:pt modelId="{3EDD005B-E8CA-499B-B095-27F48B9533B1}" type="parTrans" cxnId="{ED908D2B-49B6-42F2-A018-11AF14230E82}">
      <dgm:prSet/>
      <dgm:spPr/>
      <dgm:t>
        <a:bodyPr/>
        <a:lstStyle/>
        <a:p>
          <a:endParaRPr lang="en-US"/>
        </a:p>
      </dgm:t>
    </dgm:pt>
    <dgm:pt modelId="{DC4B0424-97F9-456F-8391-7CE108E5EA07}" type="sibTrans" cxnId="{ED908D2B-49B6-42F2-A018-11AF14230E82}">
      <dgm:prSet/>
      <dgm:spPr/>
      <dgm:t>
        <a:bodyPr/>
        <a:lstStyle/>
        <a:p>
          <a:endParaRPr lang="en-US"/>
        </a:p>
      </dgm:t>
    </dgm:pt>
    <dgm:pt modelId="{5F1FA4EF-52BA-4EE3-9BCC-68F6D1A271B0}">
      <dgm:prSet/>
      <dgm:spPr/>
      <dgm:t>
        <a:bodyPr/>
        <a:lstStyle/>
        <a:p>
          <a:r>
            <a:rPr lang="en-GB"/>
            <a:t>Make the referral</a:t>
          </a:r>
          <a:endParaRPr lang="en-US"/>
        </a:p>
      </dgm:t>
    </dgm:pt>
    <dgm:pt modelId="{688334B5-E2CA-4996-9548-53E05ED8B6D2}" type="parTrans" cxnId="{4CF712E4-1882-4C6E-8303-38DD7DB4283B}">
      <dgm:prSet/>
      <dgm:spPr/>
      <dgm:t>
        <a:bodyPr/>
        <a:lstStyle/>
        <a:p>
          <a:endParaRPr lang="en-US"/>
        </a:p>
      </dgm:t>
    </dgm:pt>
    <dgm:pt modelId="{0B187241-0A1E-4590-8B99-A63D351BF482}" type="sibTrans" cxnId="{4CF712E4-1882-4C6E-8303-38DD7DB4283B}">
      <dgm:prSet/>
      <dgm:spPr/>
      <dgm:t>
        <a:bodyPr/>
        <a:lstStyle/>
        <a:p>
          <a:endParaRPr lang="en-US"/>
        </a:p>
      </dgm:t>
    </dgm:pt>
    <dgm:pt modelId="{A1220196-98F9-495B-8DBD-CA5EBB15B83E}" type="pres">
      <dgm:prSet presAssocID="{720FA639-E8A8-4C13-9BB6-544D283955FE}" presName="root" presStyleCnt="0">
        <dgm:presLayoutVars>
          <dgm:dir/>
          <dgm:resizeHandles val="exact"/>
        </dgm:presLayoutVars>
      </dgm:prSet>
      <dgm:spPr/>
    </dgm:pt>
    <dgm:pt modelId="{FD0CA02A-037E-4503-AE2E-16E44938BDD2}" type="pres">
      <dgm:prSet presAssocID="{B2DA4FC5-0122-46DE-A01E-6CABCE6C9BD7}" presName="compNode" presStyleCnt="0"/>
      <dgm:spPr/>
    </dgm:pt>
    <dgm:pt modelId="{E1688B19-B7A7-4703-9D69-ABD0A91B5D2D}" type="pres">
      <dgm:prSet presAssocID="{B2DA4FC5-0122-46DE-A01E-6CABCE6C9BD7}" presName="bgRect" presStyleLbl="bgShp" presStyleIdx="0" presStyleCnt="5"/>
      <dgm:spPr/>
    </dgm:pt>
    <dgm:pt modelId="{10BA1831-E4C1-4DF6-B7A1-64ABD8B1BED2}" type="pres">
      <dgm:prSet presAssocID="{B2DA4FC5-0122-46DE-A01E-6CABCE6C9BD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841F055F-215E-4431-A723-FC0159B01DF2}" type="pres">
      <dgm:prSet presAssocID="{B2DA4FC5-0122-46DE-A01E-6CABCE6C9BD7}" presName="spaceRect" presStyleCnt="0"/>
      <dgm:spPr/>
    </dgm:pt>
    <dgm:pt modelId="{4D599908-E0EB-47AC-97D4-B0416BE55571}" type="pres">
      <dgm:prSet presAssocID="{B2DA4FC5-0122-46DE-A01E-6CABCE6C9BD7}" presName="parTx" presStyleLbl="revTx" presStyleIdx="0" presStyleCnt="5">
        <dgm:presLayoutVars>
          <dgm:chMax val="0"/>
          <dgm:chPref val="0"/>
        </dgm:presLayoutVars>
      </dgm:prSet>
      <dgm:spPr/>
    </dgm:pt>
    <dgm:pt modelId="{515E2F1D-CE2A-472C-9129-A27545CB785C}" type="pres">
      <dgm:prSet presAssocID="{970D5F40-B2B1-4961-9A62-976A6CD528B8}" presName="sibTrans" presStyleCnt="0"/>
      <dgm:spPr/>
    </dgm:pt>
    <dgm:pt modelId="{73EA3199-1A39-49D8-8D65-B4481B77CE9D}" type="pres">
      <dgm:prSet presAssocID="{8AA00D4C-7C75-472C-BA79-64184A314576}" presName="compNode" presStyleCnt="0"/>
      <dgm:spPr/>
    </dgm:pt>
    <dgm:pt modelId="{DA7EC10A-218B-4748-B6E9-430C669DBF99}" type="pres">
      <dgm:prSet presAssocID="{8AA00D4C-7C75-472C-BA79-64184A314576}" presName="bgRect" presStyleLbl="bgShp" presStyleIdx="1" presStyleCnt="5"/>
      <dgm:spPr/>
    </dgm:pt>
    <dgm:pt modelId="{7B3B4294-8945-4A43-926D-CBBA17DB0041}" type="pres">
      <dgm:prSet presAssocID="{8AA00D4C-7C75-472C-BA79-64184A31457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9BBC23E-B993-4D22-94C6-B4347BA44792}" type="pres">
      <dgm:prSet presAssocID="{8AA00D4C-7C75-472C-BA79-64184A314576}" presName="spaceRect" presStyleCnt="0"/>
      <dgm:spPr/>
    </dgm:pt>
    <dgm:pt modelId="{20FFE475-1F62-4618-A7B3-4859A644C9CA}" type="pres">
      <dgm:prSet presAssocID="{8AA00D4C-7C75-472C-BA79-64184A314576}" presName="parTx" presStyleLbl="revTx" presStyleIdx="1" presStyleCnt="5">
        <dgm:presLayoutVars>
          <dgm:chMax val="0"/>
          <dgm:chPref val="0"/>
        </dgm:presLayoutVars>
      </dgm:prSet>
      <dgm:spPr/>
    </dgm:pt>
    <dgm:pt modelId="{F1D65E97-EEA6-42C8-BFB1-1CE4488F0FEE}" type="pres">
      <dgm:prSet presAssocID="{5B3906A5-48D0-4166-A5A6-230D2F09E34D}" presName="sibTrans" presStyleCnt="0"/>
      <dgm:spPr/>
    </dgm:pt>
    <dgm:pt modelId="{D9D1C016-724E-4F80-9934-F999627ADA65}" type="pres">
      <dgm:prSet presAssocID="{F766A041-D1E6-4B21-8397-63A5AFAA6C73}" presName="compNode" presStyleCnt="0"/>
      <dgm:spPr/>
    </dgm:pt>
    <dgm:pt modelId="{FCCC7E8B-9D7C-45CB-948E-03E07EABFAE7}" type="pres">
      <dgm:prSet presAssocID="{F766A041-D1E6-4B21-8397-63A5AFAA6C73}" presName="bgRect" presStyleLbl="bgShp" presStyleIdx="2" presStyleCnt="5"/>
      <dgm:spPr/>
    </dgm:pt>
    <dgm:pt modelId="{0B1E8B24-5E48-4FE0-93E9-18B0C5304657}" type="pres">
      <dgm:prSet presAssocID="{F766A041-D1E6-4B21-8397-63A5AFAA6C7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0DF69184-A19F-4865-8E0F-2898661170B7}" type="pres">
      <dgm:prSet presAssocID="{F766A041-D1E6-4B21-8397-63A5AFAA6C73}" presName="spaceRect" presStyleCnt="0"/>
      <dgm:spPr/>
    </dgm:pt>
    <dgm:pt modelId="{93865DE6-06E6-4093-B677-2C5F0002E237}" type="pres">
      <dgm:prSet presAssocID="{F766A041-D1E6-4B21-8397-63A5AFAA6C73}" presName="parTx" presStyleLbl="revTx" presStyleIdx="2" presStyleCnt="5">
        <dgm:presLayoutVars>
          <dgm:chMax val="0"/>
          <dgm:chPref val="0"/>
        </dgm:presLayoutVars>
      </dgm:prSet>
      <dgm:spPr/>
    </dgm:pt>
    <dgm:pt modelId="{4EBDC042-838A-4715-B13B-AF41E0A5E9EF}" type="pres">
      <dgm:prSet presAssocID="{7C0484C5-38AF-4DED-AA31-3827365AFFB3}" presName="sibTrans" presStyleCnt="0"/>
      <dgm:spPr/>
    </dgm:pt>
    <dgm:pt modelId="{20B4B533-B339-4EE7-9B36-2EB74B962F90}" type="pres">
      <dgm:prSet presAssocID="{DBD5548A-34CC-4001-BE33-35FB469A599A}" presName="compNode" presStyleCnt="0"/>
      <dgm:spPr/>
    </dgm:pt>
    <dgm:pt modelId="{06C2DC7C-805F-4210-8873-54C1D45EE709}" type="pres">
      <dgm:prSet presAssocID="{DBD5548A-34CC-4001-BE33-35FB469A599A}" presName="bgRect" presStyleLbl="bgShp" presStyleIdx="3" presStyleCnt="5"/>
      <dgm:spPr/>
    </dgm:pt>
    <dgm:pt modelId="{5A7E8FF4-AC5C-46E7-9487-A5795DE123D0}" type="pres">
      <dgm:prSet presAssocID="{DBD5548A-34CC-4001-BE33-35FB469A599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93A5EEB0-27ED-4A05-AC92-207C21D9430A}" type="pres">
      <dgm:prSet presAssocID="{DBD5548A-34CC-4001-BE33-35FB469A599A}" presName="spaceRect" presStyleCnt="0"/>
      <dgm:spPr/>
    </dgm:pt>
    <dgm:pt modelId="{9EA3C2FD-7AC1-40BA-8039-71271925EFE7}" type="pres">
      <dgm:prSet presAssocID="{DBD5548A-34CC-4001-BE33-35FB469A599A}" presName="parTx" presStyleLbl="revTx" presStyleIdx="3" presStyleCnt="5">
        <dgm:presLayoutVars>
          <dgm:chMax val="0"/>
          <dgm:chPref val="0"/>
        </dgm:presLayoutVars>
      </dgm:prSet>
      <dgm:spPr/>
    </dgm:pt>
    <dgm:pt modelId="{A004B85F-7193-4247-97C0-81B4D175A90B}" type="pres">
      <dgm:prSet presAssocID="{DC4B0424-97F9-456F-8391-7CE108E5EA07}" presName="sibTrans" presStyleCnt="0"/>
      <dgm:spPr/>
    </dgm:pt>
    <dgm:pt modelId="{C086C067-3960-4932-A882-4183F6667724}" type="pres">
      <dgm:prSet presAssocID="{5F1FA4EF-52BA-4EE3-9BCC-68F6D1A271B0}" presName="compNode" presStyleCnt="0"/>
      <dgm:spPr/>
    </dgm:pt>
    <dgm:pt modelId="{9BD03D8C-F97A-4A2A-B282-095D20D1B0BB}" type="pres">
      <dgm:prSet presAssocID="{5F1FA4EF-52BA-4EE3-9BCC-68F6D1A271B0}" presName="bgRect" presStyleLbl="bgShp" presStyleIdx="4" presStyleCnt="5"/>
      <dgm:spPr/>
    </dgm:pt>
    <dgm:pt modelId="{A1A20C66-BED7-4C7A-BA9D-0F0A88E04E4C}" type="pres">
      <dgm:prSet presAssocID="{5F1FA4EF-52BA-4EE3-9BCC-68F6D1A271B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hake"/>
        </a:ext>
      </dgm:extLst>
    </dgm:pt>
    <dgm:pt modelId="{EA01DCB6-C070-435F-8FA0-64D9A2B30089}" type="pres">
      <dgm:prSet presAssocID="{5F1FA4EF-52BA-4EE3-9BCC-68F6D1A271B0}" presName="spaceRect" presStyleCnt="0"/>
      <dgm:spPr/>
    </dgm:pt>
    <dgm:pt modelId="{7C71A06A-659C-4FA2-8914-12F4953F6DCD}" type="pres">
      <dgm:prSet presAssocID="{5F1FA4EF-52BA-4EE3-9BCC-68F6D1A271B0}" presName="parTx" presStyleLbl="revTx" presStyleIdx="4" presStyleCnt="5">
        <dgm:presLayoutVars>
          <dgm:chMax val="0"/>
          <dgm:chPref val="0"/>
        </dgm:presLayoutVars>
      </dgm:prSet>
      <dgm:spPr/>
    </dgm:pt>
  </dgm:ptLst>
  <dgm:cxnLst>
    <dgm:cxn modelId="{B5899411-E2D9-4A3A-8CF3-76711CA3BCCF}" type="presOf" srcId="{720FA639-E8A8-4C13-9BB6-544D283955FE}" destId="{A1220196-98F9-495B-8DBD-CA5EBB15B83E}" srcOrd="0" destOrd="0" presId="urn:microsoft.com/office/officeart/2018/2/layout/IconVerticalSolidList"/>
    <dgm:cxn modelId="{FB2B7A20-9FB4-4AB5-8E0B-AE66465EA8AE}" type="presOf" srcId="{B2DA4FC5-0122-46DE-A01E-6CABCE6C9BD7}" destId="{4D599908-E0EB-47AC-97D4-B0416BE55571}" srcOrd="0" destOrd="0" presId="urn:microsoft.com/office/officeart/2018/2/layout/IconVerticalSolidList"/>
    <dgm:cxn modelId="{806E2D27-4B94-4BAA-863C-19DC1B6C0B45}" type="presOf" srcId="{8AA00D4C-7C75-472C-BA79-64184A314576}" destId="{20FFE475-1F62-4618-A7B3-4859A644C9CA}" srcOrd="0" destOrd="0" presId="urn:microsoft.com/office/officeart/2018/2/layout/IconVerticalSolidList"/>
    <dgm:cxn modelId="{ED908D2B-49B6-42F2-A018-11AF14230E82}" srcId="{720FA639-E8A8-4C13-9BB6-544D283955FE}" destId="{DBD5548A-34CC-4001-BE33-35FB469A599A}" srcOrd="3" destOrd="0" parTransId="{3EDD005B-E8CA-499B-B095-27F48B9533B1}" sibTransId="{DC4B0424-97F9-456F-8391-7CE108E5EA07}"/>
    <dgm:cxn modelId="{A4CC5F5D-F1A2-4E89-B753-8A98E838EBFA}" type="presOf" srcId="{DBD5548A-34CC-4001-BE33-35FB469A599A}" destId="{9EA3C2FD-7AC1-40BA-8039-71271925EFE7}" srcOrd="0" destOrd="0" presId="urn:microsoft.com/office/officeart/2018/2/layout/IconVerticalSolidList"/>
    <dgm:cxn modelId="{9D57324F-F03C-4459-9194-DEF9232A9AB1}" srcId="{720FA639-E8A8-4C13-9BB6-544D283955FE}" destId="{8AA00D4C-7C75-472C-BA79-64184A314576}" srcOrd="1" destOrd="0" parTransId="{3E41F7EB-EED1-489E-B8F4-3EA24EA812E2}" sibTransId="{5B3906A5-48D0-4166-A5A6-230D2F09E34D}"/>
    <dgm:cxn modelId="{03E09B74-9083-4EA5-BED6-79DBC2DC5F7F}" type="presOf" srcId="{5F1FA4EF-52BA-4EE3-9BCC-68F6D1A271B0}" destId="{7C71A06A-659C-4FA2-8914-12F4953F6DCD}" srcOrd="0" destOrd="0" presId="urn:microsoft.com/office/officeart/2018/2/layout/IconVerticalSolidList"/>
    <dgm:cxn modelId="{8AC2D754-CE6B-4EE6-B545-E3C6D7DC4D71}" srcId="{720FA639-E8A8-4C13-9BB6-544D283955FE}" destId="{F766A041-D1E6-4B21-8397-63A5AFAA6C73}" srcOrd="2" destOrd="0" parTransId="{07FFC298-A5EA-4A21-B788-F4CD3A896EDC}" sibTransId="{7C0484C5-38AF-4DED-AA31-3827365AFFB3}"/>
    <dgm:cxn modelId="{950BC7B6-7C0F-4286-B981-5BD471868C4B}" srcId="{720FA639-E8A8-4C13-9BB6-544D283955FE}" destId="{B2DA4FC5-0122-46DE-A01E-6CABCE6C9BD7}" srcOrd="0" destOrd="0" parTransId="{82A24079-E8DA-4262-BD8A-CDBEA635FBFB}" sibTransId="{970D5F40-B2B1-4961-9A62-976A6CD528B8}"/>
    <dgm:cxn modelId="{1FB1DFD6-7BCF-4FE6-96BA-332EBC77CD3A}" type="presOf" srcId="{F766A041-D1E6-4B21-8397-63A5AFAA6C73}" destId="{93865DE6-06E6-4093-B677-2C5F0002E237}" srcOrd="0" destOrd="0" presId="urn:microsoft.com/office/officeart/2018/2/layout/IconVerticalSolidList"/>
    <dgm:cxn modelId="{4CF712E4-1882-4C6E-8303-38DD7DB4283B}" srcId="{720FA639-E8A8-4C13-9BB6-544D283955FE}" destId="{5F1FA4EF-52BA-4EE3-9BCC-68F6D1A271B0}" srcOrd="4" destOrd="0" parTransId="{688334B5-E2CA-4996-9548-53E05ED8B6D2}" sibTransId="{0B187241-0A1E-4590-8B99-A63D351BF482}"/>
    <dgm:cxn modelId="{9BACCC0B-C720-49F8-A4DD-83D9049140B4}" type="presParOf" srcId="{A1220196-98F9-495B-8DBD-CA5EBB15B83E}" destId="{FD0CA02A-037E-4503-AE2E-16E44938BDD2}" srcOrd="0" destOrd="0" presId="urn:microsoft.com/office/officeart/2018/2/layout/IconVerticalSolidList"/>
    <dgm:cxn modelId="{D16DFA8E-C5C5-414C-999F-C7ABB6EC463C}" type="presParOf" srcId="{FD0CA02A-037E-4503-AE2E-16E44938BDD2}" destId="{E1688B19-B7A7-4703-9D69-ABD0A91B5D2D}" srcOrd="0" destOrd="0" presId="urn:microsoft.com/office/officeart/2018/2/layout/IconVerticalSolidList"/>
    <dgm:cxn modelId="{6CD5760A-02F4-4AC4-881D-3274D096F6A1}" type="presParOf" srcId="{FD0CA02A-037E-4503-AE2E-16E44938BDD2}" destId="{10BA1831-E4C1-4DF6-B7A1-64ABD8B1BED2}" srcOrd="1" destOrd="0" presId="urn:microsoft.com/office/officeart/2018/2/layout/IconVerticalSolidList"/>
    <dgm:cxn modelId="{284BA6C4-BB5A-489B-8931-09C9AC303411}" type="presParOf" srcId="{FD0CA02A-037E-4503-AE2E-16E44938BDD2}" destId="{841F055F-215E-4431-A723-FC0159B01DF2}" srcOrd="2" destOrd="0" presId="urn:microsoft.com/office/officeart/2018/2/layout/IconVerticalSolidList"/>
    <dgm:cxn modelId="{F1D794F7-4E1E-458C-BB34-5C35875B28BA}" type="presParOf" srcId="{FD0CA02A-037E-4503-AE2E-16E44938BDD2}" destId="{4D599908-E0EB-47AC-97D4-B0416BE55571}" srcOrd="3" destOrd="0" presId="urn:microsoft.com/office/officeart/2018/2/layout/IconVerticalSolidList"/>
    <dgm:cxn modelId="{A3734E95-780E-44B2-9238-D0984A790435}" type="presParOf" srcId="{A1220196-98F9-495B-8DBD-CA5EBB15B83E}" destId="{515E2F1D-CE2A-472C-9129-A27545CB785C}" srcOrd="1" destOrd="0" presId="urn:microsoft.com/office/officeart/2018/2/layout/IconVerticalSolidList"/>
    <dgm:cxn modelId="{768A44F4-A2BF-4874-9E28-B4B0C095CAF2}" type="presParOf" srcId="{A1220196-98F9-495B-8DBD-CA5EBB15B83E}" destId="{73EA3199-1A39-49D8-8D65-B4481B77CE9D}" srcOrd="2" destOrd="0" presId="urn:microsoft.com/office/officeart/2018/2/layout/IconVerticalSolidList"/>
    <dgm:cxn modelId="{A5397FE9-1974-4F2F-A443-69405E638E0C}" type="presParOf" srcId="{73EA3199-1A39-49D8-8D65-B4481B77CE9D}" destId="{DA7EC10A-218B-4748-B6E9-430C669DBF99}" srcOrd="0" destOrd="0" presId="urn:microsoft.com/office/officeart/2018/2/layout/IconVerticalSolidList"/>
    <dgm:cxn modelId="{A0F99C62-0EFE-4A13-9129-A88E2050A594}" type="presParOf" srcId="{73EA3199-1A39-49D8-8D65-B4481B77CE9D}" destId="{7B3B4294-8945-4A43-926D-CBBA17DB0041}" srcOrd="1" destOrd="0" presId="urn:microsoft.com/office/officeart/2018/2/layout/IconVerticalSolidList"/>
    <dgm:cxn modelId="{0E1433F8-710A-44C4-B4D0-65D205671809}" type="presParOf" srcId="{73EA3199-1A39-49D8-8D65-B4481B77CE9D}" destId="{29BBC23E-B993-4D22-94C6-B4347BA44792}" srcOrd="2" destOrd="0" presId="urn:microsoft.com/office/officeart/2018/2/layout/IconVerticalSolidList"/>
    <dgm:cxn modelId="{C04B6977-2484-49E7-9F14-DEAF3C74283B}" type="presParOf" srcId="{73EA3199-1A39-49D8-8D65-B4481B77CE9D}" destId="{20FFE475-1F62-4618-A7B3-4859A644C9CA}" srcOrd="3" destOrd="0" presId="urn:microsoft.com/office/officeart/2018/2/layout/IconVerticalSolidList"/>
    <dgm:cxn modelId="{AD334071-1323-4551-B84C-8B2CE00581D0}" type="presParOf" srcId="{A1220196-98F9-495B-8DBD-CA5EBB15B83E}" destId="{F1D65E97-EEA6-42C8-BFB1-1CE4488F0FEE}" srcOrd="3" destOrd="0" presId="urn:microsoft.com/office/officeart/2018/2/layout/IconVerticalSolidList"/>
    <dgm:cxn modelId="{C649419B-27CF-41F4-8C80-D9C382976A3B}" type="presParOf" srcId="{A1220196-98F9-495B-8DBD-CA5EBB15B83E}" destId="{D9D1C016-724E-4F80-9934-F999627ADA65}" srcOrd="4" destOrd="0" presId="urn:microsoft.com/office/officeart/2018/2/layout/IconVerticalSolidList"/>
    <dgm:cxn modelId="{E8BE291E-7EF5-479E-8671-2A800DDB0BF9}" type="presParOf" srcId="{D9D1C016-724E-4F80-9934-F999627ADA65}" destId="{FCCC7E8B-9D7C-45CB-948E-03E07EABFAE7}" srcOrd="0" destOrd="0" presId="urn:microsoft.com/office/officeart/2018/2/layout/IconVerticalSolidList"/>
    <dgm:cxn modelId="{898C9CB4-78B4-4F5E-9619-AFDAC4D873BA}" type="presParOf" srcId="{D9D1C016-724E-4F80-9934-F999627ADA65}" destId="{0B1E8B24-5E48-4FE0-93E9-18B0C5304657}" srcOrd="1" destOrd="0" presId="urn:microsoft.com/office/officeart/2018/2/layout/IconVerticalSolidList"/>
    <dgm:cxn modelId="{CA48507B-C54B-44DB-92C3-D5642D03FF22}" type="presParOf" srcId="{D9D1C016-724E-4F80-9934-F999627ADA65}" destId="{0DF69184-A19F-4865-8E0F-2898661170B7}" srcOrd="2" destOrd="0" presId="urn:microsoft.com/office/officeart/2018/2/layout/IconVerticalSolidList"/>
    <dgm:cxn modelId="{72DA9CFB-F0FB-491D-98C6-7E87E04AF9E4}" type="presParOf" srcId="{D9D1C016-724E-4F80-9934-F999627ADA65}" destId="{93865DE6-06E6-4093-B677-2C5F0002E237}" srcOrd="3" destOrd="0" presId="urn:microsoft.com/office/officeart/2018/2/layout/IconVerticalSolidList"/>
    <dgm:cxn modelId="{92C8D4BB-DCB9-4632-8DE0-8D0C9C042DC0}" type="presParOf" srcId="{A1220196-98F9-495B-8DBD-CA5EBB15B83E}" destId="{4EBDC042-838A-4715-B13B-AF41E0A5E9EF}" srcOrd="5" destOrd="0" presId="urn:microsoft.com/office/officeart/2018/2/layout/IconVerticalSolidList"/>
    <dgm:cxn modelId="{D54085BD-F860-4CFA-98CA-B13FA4C39978}" type="presParOf" srcId="{A1220196-98F9-495B-8DBD-CA5EBB15B83E}" destId="{20B4B533-B339-4EE7-9B36-2EB74B962F90}" srcOrd="6" destOrd="0" presId="urn:microsoft.com/office/officeart/2018/2/layout/IconVerticalSolidList"/>
    <dgm:cxn modelId="{647E0089-5B47-4E53-B10C-4A5FC51FCF5C}" type="presParOf" srcId="{20B4B533-B339-4EE7-9B36-2EB74B962F90}" destId="{06C2DC7C-805F-4210-8873-54C1D45EE709}" srcOrd="0" destOrd="0" presId="urn:microsoft.com/office/officeart/2018/2/layout/IconVerticalSolidList"/>
    <dgm:cxn modelId="{B77F3334-562E-432D-A71A-964491FA95C6}" type="presParOf" srcId="{20B4B533-B339-4EE7-9B36-2EB74B962F90}" destId="{5A7E8FF4-AC5C-46E7-9487-A5795DE123D0}" srcOrd="1" destOrd="0" presId="urn:microsoft.com/office/officeart/2018/2/layout/IconVerticalSolidList"/>
    <dgm:cxn modelId="{BF061707-329C-413C-9E94-11EA2FF4DBC3}" type="presParOf" srcId="{20B4B533-B339-4EE7-9B36-2EB74B962F90}" destId="{93A5EEB0-27ED-4A05-AC92-207C21D9430A}" srcOrd="2" destOrd="0" presId="urn:microsoft.com/office/officeart/2018/2/layout/IconVerticalSolidList"/>
    <dgm:cxn modelId="{0A8C2452-2ACD-4BFC-BFAB-3E883D7E0641}" type="presParOf" srcId="{20B4B533-B339-4EE7-9B36-2EB74B962F90}" destId="{9EA3C2FD-7AC1-40BA-8039-71271925EFE7}" srcOrd="3" destOrd="0" presId="urn:microsoft.com/office/officeart/2018/2/layout/IconVerticalSolidList"/>
    <dgm:cxn modelId="{EE791AD0-542D-4E58-B9D6-93FD42B0A383}" type="presParOf" srcId="{A1220196-98F9-495B-8DBD-CA5EBB15B83E}" destId="{A004B85F-7193-4247-97C0-81B4D175A90B}" srcOrd="7" destOrd="0" presId="urn:microsoft.com/office/officeart/2018/2/layout/IconVerticalSolidList"/>
    <dgm:cxn modelId="{873FAC6B-E40A-4222-A2DF-7DE459A52A0C}" type="presParOf" srcId="{A1220196-98F9-495B-8DBD-CA5EBB15B83E}" destId="{C086C067-3960-4932-A882-4183F6667724}" srcOrd="8" destOrd="0" presId="urn:microsoft.com/office/officeart/2018/2/layout/IconVerticalSolidList"/>
    <dgm:cxn modelId="{94B06D17-43B2-4112-AB4F-AACB3190EF2E}" type="presParOf" srcId="{C086C067-3960-4932-A882-4183F6667724}" destId="{9BD03D8C-F97A-4A2A-B282-095D20D1B0BB}" srcOrd="0" destOrd="0" presId="urn:microsoft.com/office/officeart/2018/2/layout/IconVerticalSolidList"/>
    <dgm:cxn modelId="{5CF47D97-4AB6-4911-8C2A-BCE02B94C82F}" type="presParOf" srcId="{C086C067-3960-4932-A882-4183F6667724}" destId="{A1A20C66-BED7-4C7A-BA9D-0F0A88E04E4C}" srcOrd="1" destOrd="0" presId="urn:microsoft.com/office/officeart/2018/2/layout/IconVerticalSolidList"/>
    <dgm:cxn modelId="{788004BC-3318-4401-B7CB-7FE91A943C5F}" type="presParOf" srcId="{C086C067-3960-4932-A882-4183F6667724}" destId="{EA01DCB6-C070-435F-8FA0-64D9A2B30089}" srcOrd="2" destOrd="0" presId="urn:microsoft.com/office/officeart/2018/2/layout/IconVerticalSolidList"/>
    <dgm:cxn modelId="{DB62B401-16B2-4F2E-89B1-B741F4C76ED9}" type="presParOf" srcId="{C086C067-3960-4932-A882-4183F6667724}" destId="{7C71A06A-659C-4FA2-8914-12F4953F6DC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DC916CD-E471-4B7B-A582-48D19D36D10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82D5545-E92F-4200-843E-3F267753E787}">
      <dgm:prSet/>
      <dgm:spPr/>
      <dgm:t>
        <a:bodyPr/>
        <a:lstStyle/>
        <a:p>
          <a:r>
            <a:rPr lang="en-GB"/>
            <a:t>Patients best interests</a:t>
          </a:r>
          <a:endParaRPr lang="en-US"/>
        </a:p>
      </dgm:t>
    </dgm:pt>
    <dgm:pt modelId="{2EBE1404-75EA-48EC-AEF4-B300E826C1DD}" type="parTrans" cxnId="{F0599C88-599E-4EA4-9293-1C2AE080B702}">
      <dgm:prSet/>
      <dgm:spPr/>
      <dgm:t>
        <a:bodyPr/>
        <a:lstStyle/>
        <a:p>
          <a:endParaRPr lang="en-US"/>
        </a:p>
      </dgm:t>
    </dgm:pt>
    <dgm:pt modelId="{AFFDF692-1686-4EC9-B544-39F9ABE93508}" type="sibTrans" cxnId="{F0599C88-599E-4EA4-9293-1C2AE080B702}">
      <dgm:prSet/>
      <dgm:spPr/>
      <dgm:t>
        <a:bodyPr/>
        <a:lstStyle/>
        <a:p>
          <a:endParaRPr lang="en-US"/>
        </a:p>
      </dgm:t>
    </dgm:pt>
    <dgm:pt modelId="{D97A41A6-F3B4-44ED-82E0-F0B63ABC0120}">
      <dgm:prSet/>
      <dgm:spPr/>
      <dgm:t>
        <a:bodyPr/>
        <a:lstStyle/>
        <a:p>
          <a:r>
            <a:rPr lang="en-GB"/>
            <a:t>Vigilance – if a sign or symptom indicating urgent referral is required, it must be acted upon without delay</a:t>
          </a:r>
          <a:endParaRPr lang="en-US"/>
        </a:p>
      </dgm:t>
    </dgm:pt>
    <dgm:pt modelId="{8143FD92-8A72-4ED2-B0BC-8C1ACC845ADC}" type="parTrans" cxnId="{4BA60B71-128C-480B-8B9F-234C0B0BBC79}">
      <dgm:prSet/>
      <dgm:spPr/>
      <dgm:t>
        <a:bodyPr/>
        <a:lstStyle/>
        <a:p>
          <a:endParaRPr lang="en-US"/>
        </a:p>
      </dgm:t>
    </dgm:pt>
    <dgm:pt modelId="{A6BBFE5C-852E-4E88-8709-A1DD75077F57}" type="sibTrans" cxnId="{4BA60B71-128C-480B-8B9F-234C0B0BBC79}">
      <dgm:prSet/>
      <dgm:spPr/>
      <dgm:t>
        <a:bodyPr/>
        <a:lstStyle/>
        <a:p>
          <a:endParaRPr lang="en-US"/>
        </a:p>
      </dgm:t>
    </dgm:pt>
    <dgm:pt modelId="{D21BC80A-3D2C-4C01-B7BC-2032D80655EE}">
      <dgm:prSet/>
      <dgm:spPr/>
      <dgm:t>
        <a:bodyPr/>
        <a:lstStyle/>
        <a:p>
          <a:r>
            <a:rPr lang="en-GB"/>
            <a:t>Written record – providing a written explanation to the patient and documenting in the notes is essential</a:t>
          </a:r>
          <a:endParaRPr lang="en-US"/>
        </a:p>
      </dgm:t>
    </dgm:pt>
    <dgm:pt modelId="{AEA74196-73E5-4CCD-9653-ACD158703810}" type="parTrans" cxnId="{B688285A-5109-4E8A-8BC1-1FB7C2B1E572}">
      <dgm:prSet/>
      <dgm:spPr/>
      <dgm:t>
        <a:bodyPr/>
        <a:lstStyle/>
        <a:p>
          <a:endParaRPr lang="en-US"/>
        </a:p>
      </dgm:t>
    </dgm:pt>
    <dgm:pt modelId="{AB5B28B3-C689-4D94-9CD0-62A5EB3C3167}" type="sibTrans" cxnId="{B688285A-5109-4E8A-8BC1-1FB7C2B1E572}">
      <dgm:prSet/>
      <dgm:spPr/>
      <dgm:t>
        <a:bodyPr/>
        <a:lstStyle/>
        <a:p>
          <a:endParaRPr lang="en-US"/>
        </a:p>
      </dgm:t>
    </dgm:pt>
    <dgm:pt modelId="{8A8E0047-7081-4E32-99F9-7B6453AEE8E2}">
      <dgm:prSet/>
      <dgm:spPr/>
      <dgm:t>
        <a:bodyPr/>
        <a:lstStyle/>
        <a:p>
          <a:r>
            <a:rPr lang="en-GB"/>
            <a:t>Scope of practice – dental nurses must adhere to the GDC standards for delegating and referring appropriately. </a:t>
          </a:r>
          <a:endParaRPr lang="en-US"/>
        </a:p>
      </dgm:t>
    </dgm:pt>
    <dgm:pt modelId="{352E8AD0-D918-4860-8E78-21B6439514F4}" type="parTrans" cxnId="{0E689587-D171-473E-BE75-CFE6D117669B}">
      <dgm:prSet/>
      <dgm:spPr/>
      <dgm:t>
        <a:bodyPr/>
        <a:lstStyle/>
        <a:p>
          <a:endParaRPr lang="en-US"/>
        </a:p>
      </dgm:t>
    </dgm:pt>
    <dgm:pt modelId="{C446DEE0-9258-4A06-8BAC-3BA199069599}" type="sibTrans" cxnId="{0E689587-D171-473E-BE75-CFE6D117669B}">
      <dgm:prSet/>
      <dgm:spPr/>
      <dgm:t>
        <a:bodyPr/>
        <a:lstStyle/>
        <a:p>
          <a:endParaRPr lang="en-US"/>
        </a:p>
      </dgm:t>
    </dgm:pt>
    <dgm:pt modelId="{63F428D1-D2D9-44CB-BAB5-052C1D3E4514}" type="pres">
      <dgm:prSet presAssocID="{ADC916CD-E471-4B7B-A582-48D19D36D100}" presName="root" presStyleCnt="0">
        <dgm:presLayoutVars>
          <dgm:dir/>
          <dgm:resizeHandles val="exact"/>
        </dgm:presLayoutVars>
      </dgm:prSet>
      <dgm:spPr/>
    </dgm:pt>
    <dgm:pt modelId="{C3957290-8C32-4C49-908C-B4B56EDF2013}" type="pres">
      <dgm:prSet presAssocID="{A82D5545-E92F-4200-843E-3F267753E787}" presName="compNode" presStyleCnt="0"/>
      <dgm:spPr/>
    </dgm:pt>
    <dgm:pt modelId="{18E3C3F1-EA3B-4A4E-AF6B-65200317C0FA}" type="pres">
      <dgm:prSet presAssocID="{A82D5545-E92F-4200-843E-3F267753E787}" presName="bgRect" presStyleLbl="bgShp" presStyleIdx="0" presStyleCnt="4"/>
      <dgm:spPr/>
    </dgm:pt>
    <dgm:pt modelId="{387F65C8-CF26-417F-891F-6776189EB89F}" type="pres">
      <dgm:prSet presAssocID="{A82D5545-E92F-4200-843E-3F267753E78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ing"/>
        </a:ext>
      </dgm:extLst>
    </dgm:pt>
    <dgm:pt modelId="{0F16F469-42B3-407D-AE1F-1D501468121D}" type="pres">
      <dgm:prSet presAssocID="{A82D5545-E92F-4200-843E-3F267753E787}" presName="spaceRect" presStyleCnt="0"/>
      <dgm:spPr/>
    </dgm:pt>
    <dgm:pt modelId="{6732EB7F-F534-4E93-A990-B422FDD6F830}" type="pres">
      <dgm:prSet presAssocID="{A82D5545-E92F-4200-843E-3F267753E787}" presName="parTx" presStyleLbl="revTx" presStyleIdx="0" presStyleCnt="4">
        <dgm:presLayoutVars>
          <dgm:chMax val="0"/>
          <dgm:chPref val="0"/>
        </dgm:presLayoutVars>
      </dgm:prSet>
      <dgm:spPr/>
    </dgm:pt>
    <dgm:pt modelId="{4FB308FD-76E9-4E4F-8066-30246A594BBF}" type="pres">
      <dgm:prSet presAssocID="{AFFDF692-1686-4EC9-B544-39F9ABE93508}" presName="sibTrans" presStyleCnt="0"/>
      <dgm:spPr/>
    </dgm:pt>
    <dgm:pt modelId="{4B5BE9C4-093E-4BF8-AD5D-B96BA9E57ABF}" type="pres">
      <dgm:prSet presAssocID="{D97A41A6-F3B4-44ED-82E0-F0B63ABC0120}" presName="compNode" presStyleCnt="0"/>
      <dgm:spPr/>
    </dgm:pt>
    <dgm:pt modelId="{4971C43D-8DCD-437A-B856-C04B384F7805}" type="pres">
      <dgm:prSet presAssocID="{D97A41A6-F3B4-44ED-82E0-F0B63ABC0120}" presName="bgRect" presStyleLbl="bgShp" presStyleIdx="1" presStyleCnt="4"/>
      <dgm:spPr/>
    </dgm:pt>
    <dgm:pt modelId="{724603B6-5B51-47A2-B870-72231A3A690A}" type="pres">
      <dgm:prSet presAssocID="{D97A41A6-F3B4-44ED-82E0-F0B63ABC012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 Sign"/>
        </a:ext>
      </dgm:extLst>
    </dgm:pt>
    <dgm:pt modelId="{E96A8452-7363-4168-9645-B4AA8A117CE2}" type="pres">
      <dgm:prSet presAssocID="{D97A41A6-F3B4-44ED-82E0-F0B63ABC0120}" presName="spaceRect" presStyleCnt="0"/>
      <dgm:spPr/>
    </dgm:pt>
    <dgm:pt modelId="{D0BB7E22-8581-4E0F-9342-DA71119B7459}" type="pres">
      <dgm:prSet presAssocID="{D97A41A6-F3B4-44ED-82E0-F0B63ABC0120}" presName="parTx" presStyleLbl="revTx" presStyleIdx="1" presStyleCnt="4">
        <dgm:presLayoutVars>
          <dgm:chMax val="0"/>
          <dgm:chPref val="0"/>
        </dgm:presLayoutVars>
      </dgm:prSet>
      <dgm:spPr/>
    </dgm:pt>
    <dgm:pt modelId="{62466A9A-C99B-42A4-8FAB-006EB892381C}" type="pres">
      <dgm:prSet presAssocID="{A6BBFE5C-852E-4E88-8709-A1DD75077F57}" presName="sibTrans" presStyleCnt="0"/>
      <dgm:spPr/>
    </dgm:pt>
    <dgm:pt modelId="{9B401971-FC5A-44BD-A667-31E9E8F300F4}" type="pres">
      <dgm:prSet presAssocID="{D21BC80A-3D2C-4C01-B7BC-2032D80655EE}" presName="compNode" presStyleCnt="0"/>
      <dgm:spPr/>
    </dgm:pt>
    <dgm:pt modelId="{288B55C4-C130-48C6-9FC7-6EE8013E1B34}" type="pres">
      <dgm:prSet presAssocID="{D21BC80A-3D2C-4C01-B7BC-2032D80655EE}" presName="bgRect" presStyleLbl="bgShp" presStyleIdx="2" presStyleCnt="4"/>
      <dgm:spPr/>
    </dgm:pt>
    <dgm:pt modelId="{21A131CD-F2EA-4B0F-A000-5943D28F56AA}" type="pres">
      <dgm:prSet presAssocID="{D21BC80A-3D2C-4C01-B7BC-2032D80655E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B7C6EE36-7C18-4D6F-A96E-94CE01F5508C}" type="pres">
      <dgm:prSet presAssocID="{D21BC80A-3D2C-4C01-B7BC-2032D80655EE}" presName="spaceRect" presStyleCnt="0"/>
      <dgm:spPr/>
    </dgm:pt>
    <dgm:pt modelId="{9AA692E5-2B4B-473B-95E0-0DE7AAF80394}" type="pres">
      <dgm:prSet presAssocID="{D21BC80A-3D2C-4C01-B7BC-2032D80655EE}" presName="parTx" presStyleLbl="revTx" presStyleIdx="2" presStyleCnt="4">
        <dgm:presLayoutVars>
          <dgm:chMax val="0"/>
          <dgm:chPref val="0"/>
        </dgm:presLayoutVars>
      </dgm:prSet>
      <dgm:spPr/>
    </dgm:pt>
    <dgm:pt modelId="{359DB4ED-C20D-4F6C-AB32-8023CC5805D7}" type="pres">
      <dgm:prSet presAssocID="{AB5B28B3-C689-4D94-9CD0-62A5EB3C3167}" presName="sibTrans" presStyleCnt="0"/>
      <dgm:spPr/>
    </dgm:pt>
    <dgm:pt modelId="{9BE31C50-C96B-48CD-BEBD-E29E7285911E}" type="pres">
      <dgm:prSet presAssocID="{8A8E0047-7081-4E32-99F9-7B6453AEE8E2}" presName="compNode" presStyleCnt="0"/>
      <dgm:spPr/>
    </dgm:pt>
    <dgm:pt modelId="{994B1B7D-4381-43E6-97A2-05C7D563CA8E}" type="pres">
      <dgm:prSet presAssocID="{8A8E0047-7081-4E32-99F9-7B6453AEE8E2}" presName="bgRect" presStyleLbl="bgShp" presStyleIdx="3" presStyleCnt="4"/>
      <dgm:spPr/>
    </dgm:pt>
    <dgm:pt modelId="{C73A4B04-2D4D-45D6-A9F6-2FD8053DBDF9}" type="pres">
      <dgm:prSet presAssocID="{8A8E0047-7081-4E32-99F9-7B6453AEE8E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ooth"/>
        </a:ext>
      </dgm:extLst>
    </dgm:pt>
    <dgm:pt modelId="{4301DF54-4E39-4335-B9F1-C75534637C61}" type="pres">
      <dgm:prSet presAssocID="{8A8E0047-7081-4E32-99F9-7B6453AEE8E2}" presName="spaceRect" presStyleCnt="0"/>
      <dgm:spPr/>
    </dgm:pt>
    <dgm:pt modelId="{9402D863-C73A-4E24-B43C-4B4F139FA51E}" type="pres">
      <dgm:prSet presAssocID="{8A8E0047-7081-4E32-99F9-7B6453AEE8E2}" presName="parTx" presStyleLbl="revTx" presStyleIdx="3" presStyleCnt="4">
        <dgm:presLayoutVars>
          <dgm:chMax val="0"/>
          <dgm:chPref val="0"/>
        </dgm:presLayoutVars>
      </dgm:prSet>
      <dgm:spPr/>
    </dgm:pt>
  </dgm:ptLst>
  <dgm:cxnLst>
    <dgm:cxn modelId="{01884A31-3186-4CE4-9D9A-42621CCFC9FB}" type="presOf" srcId="{D97A41A6-F3B4-44ED-82E0-F0B63ABC0120}" destId="{D0BB7E22-8581-4E0F-9342-DA71119B7459}" srcOrd="0" destOrd="0" presId="urn:microsoft.com/office/officeart/2018/2/layout/IconVerticalSolidList"/>
    <dgm:cxn modelId="{5464F64F-F8C6-45D8-889C-36E71ED8A788}" type="presOf" srcId="{D21BC80A-3D2C-4C01-B7BC-2032D80655EE}" destId="{9AA692E5-2B4B-473B-95E0-0DE7AAF80394}" srcOrd="0" destOrd="0" presId="urn:microsoft.com/office/officeart/2018/2/layout/IconVerticalSolidList"/>
    <dgm:cxn modelId="{4BA60B71-128C-480B-8B9F-234C0B0BBC79}" srcId="{ADC916CD-E471-4B7B-A582-48D19D36D100}" destId="{D97A41A6-F3B4-44ED-82E0-F0B63ABC0120}" srcOrd="1" destOrd="0" parTransId="{8143FD92-8A72-4ED2-B0BC-8C1ACC845ADC}" sibTransId="{A6BBFE5C-852E-4E88-8709-A1DD75077F57}"/>
    <dgm:cxn modelId="{9AA00E71-0E58-4BB4-9D5D-9A2FA949C824}" type="presOf" srcId="{8A8E0047-7081-4E32-99F9-7B6453AEE8E2}" destId="{9402D863-C73A-4E24-B43C-4B4F139FA51E}" srcOrd="0" destOrd="0" presId="urn:microsoft.com/office/officeart/2018/2/layout/IconVerticalSolidList"/>
    <dgm:cxn modelId="{B688285A-5109-4E8A-8BC1-1FB7C2B1E572}" srcId="{ADC916CD-E471-4B7B-A582-48D19D36D100}" destId="{D21BC80A-3D2C-4C01-B7BC-2032D80655EE}" srcOrd="2" destOrd="0" parTransId="{AEA74196-73E5-4CCD-9653-ACD158703810}" sibTransId="{AB5B28B3-C689-4D94-9CD0-62A5EB3C3167}"/>
    <dgm:cxn modelId="{0E689587-D171-473E-BE75-CFE6D117669B}" srcId="{ADC916CD-E471-4B7B-A582-48D19D36D100}" destId="{8A8E0047-7081-4E32-99F9-7B6453AEE8E2}" srcOrd="3" destOrd="0" parTransId="{352E8AD0-D918-4860-8E78-21B6439514F4}" sibTransId="{C446DEE0-9258-4A06-8BAC-3BA199069599}"/>
    <dgm:cxn modelId="{F0599C88-599E-4EA4-9293-1C2AE080B702}" srcId="{ADC916CD-E471-4B7B-A582-48D19D36D100}" destId="{A82D5545-E92F-4200-843E-3F267753E787}" srcOrd="0" destOrd="0" parTransId="{2EBE1404-75EA-48EC-AEF4-B300E826C1DD}" sibTransId="{AFFDF692-1686-4EC9-B544-39F9ABE93508}"/>
    <dgm:cxn modelId="{965AEDAF-7C81-43C2-AF53-80E76692D974}" type="presOf" srcId="{ADC916CD-E471-4B7B-A582-48D19D36D100}" destId="{63F428D1-D2D9-44CB-BAB5-052C1D3E4514}" srcOrd="0" destOrd="0" presId="urn:microsoft.com/office/officeart/2018/2/layout/IconVerticalSolidList"/>
    <dgm:cxn modelId="{6E4B42B5-9969-44A1-A57F-CAC4EAFFF687}" type="presOf" srcId="{A82D5545-E92F-4200-843E-3F267753E787}" destId="{6732EB7F-F534-4E93-A990-B422FDD6F830}" srcOrd="0" destOrd="0" presId="urn:microsoft.com/office/officeart/2018/2/layout/IconVerticalSolidList"/>
    <dgm:cxn modelId="{1DBEA5D9-A5C1-4DDF-8CAE-1E2F5CA3B600}" type="presParOf" srcId="{63F428D1-D2D9-44CB-BAB5-052C1D3E4514}" destId="{C3957290-8C32-4C49-908C-B4B56EDF2013}" srcOrd="0" destOrd="0" presId="urn:microsoft.com/office/officeart/2018/2/layout/IconVerticalSolidList"/>
    <dgm:cxn modelId="{3BB96E72-4700-4146-B03D-37795555322A}" type="presParOf" srcId="{C3957290-8C32-4C49-908C-B4B56EDF2013}" destId="{18E3C3F1-EA3B-4A4E-AF6B-65200317C0FA}" srcOrd="0" destOrd="0" presId="urn:microsoft.com/office/officeart/2018/2/layout/IconVerticalSolidList"/>
    <dgm:cxn modelId="{0BDDE403-758F-4151-AF3D-91C1E45883C3}" type="presParOf" srcId="{C3957290-8C32-4C49-908C-B4B56EDF2013}" destId="{387F65C8-CF26-417F-891F-6776189EB89F}" srcOrd="1" destOrd="0" presId="urn:microsoft.com/office/officeart/2018/2/layout/IconVerticalSolidList"/>
    <dgm:cxn modelId="{36DE1F2E-FAA7-4298-80A8-D147A6DAB65C}" type="presParOf" srcId="{C3957290-8C32-4C49-908C-B4B56EDF2013}" destId="{0F16F469-42B3-407D-AE1F-1D501468121D}" srcOrd="2" destOrd="0" presId="urn:microsoft.com/office/officeart/2018/2/layout/IconVerticalSolidList"/>
    <dgm:cxn modelId="{2547F2F7-447A-4B42-845F-AC3246EE56EE}" type="presParOf" srcId="{C3957290-8C32-4C49-908C-B4B56EDF2013}" destId="{6732EB7F-F534-4E93-A990-B422FDD6F830}" srcOrd="3" destOrd="0" presId="urn:microsoft.com/office/officeart/2018/2/layout/IconVerticalSolidList"/>
    <dgm:cxn modelId="{09CEE1F7-4870-48F4-83A8-F4C07D5D6A09}" type="presParOf" srcId="{63F428D1-D2D9-44CB-BAB5-052C1D3E4514}" destId="{4FB308FD-76E9-4E4F-8066-30246A594BBF}" srcOrd="1" destOrd="0" presId="urn:microsoft.com/office/officeart/2018/2/layout/IconVerticalSolidList"/>
    <dgm:cxn modelId="{61912164-9CC3-4456-B493-A52228BFBD4A}" type="presParOf" srcId="{63F428D1-D2D9-44CB-BAB5-052C1D3E4514}" destId="{4B5BE9C4-093E-4BF8-AD5D-B96BA9E57ABF}" srcOrd="2" destOrd="0" presId="urn:microsoft.com/office/officeart/2018/2/layout/IconVerticalSolidList"/>
    <dgm:cxn modelId="{A888F817-0ADB-46DB-AB36-4C56C06BC26F}" type="presParOf" srcId="{4B5BE9C4-093E-4BF8-AD5D-B96BA9E57ABF}" destId="{4971C43D-8DCD-437A-B856-C04B384F7805}" srcOrd="0" destOrd="0" presId="urn:microsoft.com/office/officeart/2018/2/layout/IconVerticalSolidList"/>
    <dgm:cxn modelId="{38C9098D-703D-42E0-B809-B5B8FB726C20}" type="presParOf" srcId="{4B5BE9C4-093E-4BF8-AD5D-B96BA9E57ABF}" destId="{724603B6-5B51-47A2-B870-72231A3A690A}" srcOrd="1" destOrd="0" presId="urn:microsoft.com/office/officeart/2018/2/layout/IconVerticalSolidList"/>
    <dgm:cxn modelId="{1D9F4825-9F89-46F9-AD33-FA949F68514A}" type="presParOf" srcId="{4B5BE9C4-093E-4BF8-AD5D-B96BA9E57ABF}" destId="{E96A8452-7363-4168-9645-B4AA8A117CE2}" srcOrd="2" destOrd="0" presId="urn:microsoft.com/office/officeart/2018/2/layout/IconVerticalSolidList"/>
    <dgm:cxn modelId="{309D81DF-AECE-4B34-9B7F-F09634561A20}" type="presParOf" srcId="{4B5BE9C4-093E-4BF8-AD5D-B96BA9E57ABF}" destId="{D0BB7E22-8581-4E0F-9342-DA71119B7459}" srcOrd="3" destOrd="0" presId="urn:microsoft.com/office/officeart/2018/2/layout/IconVerticalSolidList"/>
    <dgm:cxn modelId="{852B9E50-E74F-4116-A4A3-C00A455410CD}" type="presParOf" srcId="{63F428D1-D2D9-44CB-BAB5-052C1D3E4514}" destId="{62466A9A-C99B-42A4-8FAB-006EB892381C}" srcOrd="3" destOrd="0" presId="urn:microsoft.com/office/officeart/2018/2/layout/IconVerticalSolidList"/>
    <dgm:cxn modelId="{98569587-DAF6-40C7-8CAE-7000FBC77BBE}" type="presParOf" srcId="{63F428D1-D2D9-44CB-BAB5-052C1D3E4514}" destId="{9B401971-FC5A-44BD-A667-31E9E8F300F4}" srcOrd="4" destOrd="0" presId="urn:microsoft.com/office/officeart/2018/2/layout/IconVerticalSolidList"/>
    <dgm:cxn modelId="{4CD297E8-F676-4417-8A79-0D0E654BE902}" type="presParOf" srcId="{9B401971-FC5A-44BD-A667-31E9E8F300F4}" destId="{288B55C4-C130-48C6-9FC7-6EE8013E1B34}" srcOrd="0" destOrd="0" presId="urn:microsoft.com/office/officeart/2018/2/layout/IconVerticalSolidList"/>
    <dgm:cxn modelId="{57B76A29-E1A1-4B98-AF12-96EC6CC339EE}" type="presParOf" srcId="{9B401971-FC5A-44BD-A667-31E9E8F300F4}" destId="{21A131CD-F2EA-4B0F-A000-5943D28F56AA}" srcOrd="1" destOrd="0" presId="urn:microsoft.com/office/officeart/2018/2/layout/IconVerticalSolidList"/>
    <dgm:cxn modelId="{C3370055-1650-49DB-9F9C-C1566C9DB014}" type="presParOf" srcId="{9B401971-FC5A-44BD-A667-31E9E8F300F4}" destId="{B7C6EE36-7C18-4D6F-A96E-94CE01F5508C}" srcOrd="2" destOrd="0" presId="urn:microsoft.com/office/officeart/2018/2/layout/IconVerticalSolidList"/>
    <dgm:cxn modelId="{408D6811-2670-48E1-ACE8-E40DE95167D0}" type="presParOf" srcId="{9B401971-FC5A-44BD-A667-31E9E8F300F4}" destId="{9AA692E5-2B4B-473B-95E0-0DE7AAF80394}" srcOrd="3" destOrd="0" presId="urn:microsoft.com/office/officeart/2018/2/layout/IconVerticalSolidList"/>
    <dgm:cxn modelId="{845BC4C4-D319-43C9-BD58-E3C5C36A1D53}" type="presParOf" srcId="{63F428D1-D2D9-44CB-BAB5-052C1D3E4514}" destId="{359DB4ED-C20D-4F6C-AB32-8023CC5805D7}" srcOrd="5" destOrd="0" presId="urn:microsoft.com/office/officeart/2018/2/layout/IconVerticalSolidList"/>
    <dgm:cxn modelId="{B73174BD-4D44-499C-8EDC-FD5FCE66582F}" type="presParOf" srcId="{63F428D1-D2D9-44CB-BAB5-052C1D3E4514}" destId="{9BE31C50-C96B-48CD-BEBD-E29E7285911E}" srcOrd="6" destOrd="0" presId="urn:microsoft.com/office/officeart/2018/2/layout/IconVerticalSolidList"/>
    <dgm:cxn modelId="{A2E0BD29-8390-409B-8D58-432C34C748C4}" type="presParOf" srcId="{9BE31C50-C96B-48CD-BEBD-E29E7285911E}" destId="{994B1B7D-4381-43E6-97A2-05C7D563CA8E}" srcOrd="0" destOrd="0" presId="urn:microsoft.com/office/officeart/2018/2/layout/IconVerticalSolidList"/>
    <dgm:cxn modelId="{6C82B06A-EA26-46A7-815A-450DBD1AC53C}" type="presParOf" srcId="{9BE31C50-C96B-48CD-BEBD-E29E7285911E}" destId="{C73A4B04-2D4D-45D6-A9F6-2FD8053DBDF9}" srcOrd="1" destOrd="0" presId="urn:microsoft.com/office/officeart/2018/2/layout/IconVerticalSolidList"/>
    <dgm:cxn modelId="{F580358B-F546-4B50-8DA5-DDC1BEBBF065}" type="presParOf" srcId="{9BE31C50-C96B-48CD-BEBD-E29E7285911E}" destId="{4301DF54-4E39-4335-B9F1-C75534637C61}" srcOrd="2" destOrd="0" presId="urn:microsoft.com/office/officeart/2018/2/layout/IconVerticalSolidList"/>
    <dgm:cxn modelId="{159E4703-8BBF-4F83-9F84-5E80E1EE864A}" type="presParOf" srcId="{9BE31C50-C96B-48CD-BEBD-E29E7285911E}" destId="{9402D863-C73A-4E24-B43C-4B4F139FA51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1F022-CE97-4AA0-9D1D-478DF77BF19B}">
      <dsp:nvSpPr>
        <dsp:cNvPr id="0" name=""/>
        <dsp:cNvSpPr/>
      </dsp:nvSpPr>
      <dsp:spPr>
        <a:xfrm>
          <a:off x="1138979" y="991806"/>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16E1D4-073C-4B80-A061-F8CA1AB4F8DF}">
      <dsp:nvSpPr>
        <dsp:cNvPr id="0" name=""/>
        <dsp:cNvSpPr/>
      </dsp:nvSpPr>
      <dsp:spPr>
        <a:xfrm>
          <a:off x="569079" y="2279531"/>
          <a:ext cx="2072362"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GB" sz="1100" kern="1200"/>
            <a:t>On competition of training, the radiography dental nurse should be able to describe storage of film – protection from heat, damp and radiation and securely and safely store image receptors to maintain their integrity. </a:t>
          </a:r>
          <a:endParaRPr lang="en-US" sz="1100" kern="1200"/>
        </a:p>
      </dsp:txBody>
      <dsp:txXfrm>
        <a:off x="569079" y="2279531"/>
        <a:ext cx="2072362" cy="1080000"/>
      </dsp:txXfrm>
    </dsp:sp>
    <dsp:sp modelId="{59DBA487-68D3-40C1-86FE-8CBBC982CB60}">
      <dsp:nvSpPr>
        <dsp:cNvPr id="0" name=""/>
        <dsp:cNvSpPr/>
      </dsp:nvSpPr>
      <dsp:spPr>
        <a:xfrm>
          <a:off x="3574005" y="991806"/>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33FB0A-416A-4F64-9C5E-E2FEEEAE8020}">
      <dsp:nvSpPr>
        <dsp:cNvPr id="0" name=""/>
        <dsp:cNvSpPr/>
      </dsp:nvSpPr>
      <dsp:spPr>
        <a:xfrm>
          <a:off x="3004105" y="2279531"/>
          <a:ext cx="2072362"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GB" sz="1100" kern="1200"/>
            <a:t>They should be able to describe conventional film processing and correctly process conventional film.</a:t>
          </a:r>
          <a:endParaRPr lang="en-US" sz="1100" kern="1200"/>
        </a:p>
      </dsp:txBody>
      <dsp:txXfrm>
        <a:off x="3004105" y="2279531"/>
        <a:ext cx="2072362" cy="1080000"/>
      </dsp:txXfrm>
    </dsp:sp>
    <dsp:sp modelId="{0ECD9598-4EBA-4D33-827F-E705F529BF13}">
      <dsp:nvSpPr>
        <dsp:cNvPr id="0" name=""/>
        <dsp:cNvSpPr/>
      </dsp:nvSpPr>
      <dsp:spPr>
        <a:xfrm>
          <a:off x="6009031" y="991806"/>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74A94F-08BD-45E4-8422-7666AB1A9751}">
      <dsp:nvSpPr>
        <dsp:cNvPr id="0" name=""/>
        <dsp:cNvSpPr/>
      </dsp:nvSpPr>
      <dsp:spPr>
        <a:xfrm>
          <a:off x="5439131" y="2279531"/>
          <a:ext cx="2072362"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GB" sz="1100" kern="1200"/>
            <a:t>Radiography Dental Nurse should be able to describe film faults and recognise how to rectify them.</a:t>
          </a:r>
          <a:endParaRPr lang="en-US" sz="1100" kern="1200"/>
        </a:p>
      </dsp:txBody>
      <dsp:txXfrm>
        <a:off x="5439131" y="2279531"/>
        <a:ext cx="2072362" cy="1080000"/>
      </dsp:txXfrm>
    </dsp:sp>
    <dsp:sp modelId="{11DC0DC0-A00F-4D88-BB1A-92487D98C4C1}">
      <dsp:nvSpPr>
        <dsp:cNvPr id="0" name=""/>
        <dsp:cNvSpPr/>
      </dsp:nvSpPr>
      <dsp:spPr>
        <a:xfrm>
          <a:off x="8444057" y="991806"/>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2D14FA-FF26-497B-94EA-5A74BE77EC7C}">
      <dsp:nvSpPr>
        <dsp:cNvPr id="0" name=""/>
        <dsp:cNvSpPr/>
      </dsp:nvSpPr>
      <dsp:spPr>
        <a:xfrm>
          <a:off x="7874157" y="2279531"/>
          <a:ext cx="2072362"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GB" sz="1100" kern="1200"/>
            <a:t>They should be able to describe the correct filing and retrieval process and be able to exchange information securely maintaining patient’s confidentiality. </a:t>
          </a:r>
          <a:endParaRPr lang="en-US" sz="1100" kern="1200"/>
        </a:p>
      </dsp:txBody>
      <dsp:txXfrm>
        <a:off x="7874157" y="2279531"/>
        <a:ext cx="2072362" cy="108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ED2029-3236-4570-B3F5-CCF78F27BF59}">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33D55F-52F8-4B05-8372-ABF619027545}">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73438B-DD37-4A03-A0C3-897FBCA1279E}">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a:t>All radiographic film deteriorates with time</a:t>
          </a:r>
          <a:endParaRPr lang="en-US" sz="2200" kern="1200"/>
        </a:p>
      </dsp:txBody>
      <dsp:txXfrm>
        <a:off x="1057183" y="1805"/>
        <a:ext cx="9458416" cy="915310"/>
      </dsp:txXfrm>
    </dsp:sp>
    <dsp:sp modelId="{D36C0A65-B2D4-486E-B019-D2ADBFBDEAF7}">
      <dsp:nvSpPr>
        <dsp:cNvPr id="0" name=""/>
        <dsp:cNvSpPr/>
      </dsp:nvSpPr>
      <dsp:spPr>
        <a:xfrm>
          <a:off x="0" y="1145944"/>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F71359-0F42-4ECB-86F2-258B0B774E01}">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3F4337-3E50-45B7-96FB-2C8293D9634C}">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a:t>Manufactures put dates on the packets as a guide</a:t>
          </a:r>
          <a:endParaRPr lang="en-US" sz="2200" kern="1200"/>
        </a:p>
      </dsp:txBody>
      <dsp:txXfrm>
        <a:off x="1057183" y="1145944"/>
        <a:ext cx="9458416" cy="915310"/>
      </dsp:txXfrm>
    </dsp:sp>
    <dsp:sp modelId="{454AC5C2-07A5-4368-AAF0-CCF9514386FF}">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B6E9B7-9075-494A-8FF7-34EE6EDFEE9A}">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259A52-CBE2-4D69-8218-3E8F4C330207}">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a:t>It does not mean the film automatically becomes unusable after this date</a:t>
          </a:r>
          <a:endParaRPr lang="en-US" sz="2200" kern="1200"/>
        </a:p>
      </dsp:txBody>
      <dsp:txXfrm>
        <a:off x="1057183" y="2290082"/>
        <a:ext cx="9458416" cy="915310"/>
      </dsp:txXfrm>
    </dsp:sp>
    <dsp:sp modelId="{88B3C457-FC8E-4F10-BCB5-CCBD888482DB}">
      <dsp:nvSpPr>
        <dsp:cNvPr id="0" name=""/>
        <dsp:cNvSpPr/>
      </dsp:nvSpPr>
      <dsp:spPr>
        <a:xfrm>
          <a:off x="0" y="3434221"/>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2D2F40-DAFC-410B-86DE-886352DFB41D}">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55D2EF-C345-489E-9DB9-6ABE17328451}">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a:t>Storage conditions have an effect on the deterioration rate.</a:t>
          </a:r>
          <a:endParaRPr lang="en-US" sz="2200" kern="1200"/>
        </a:p>
      </dsp:txBody>
      <dsp:txXfrm>
        <a:off x="1057183" y="3434221"/>
        <a:ext cx="9458416" cy="915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F5DB2-07CD-4AF5-A4AC-2E60D1D3B498}">
      <dsp:nvSpPr>
        <dsp:cNvPr id="0" name=""/>
        <dsp:cNvSpPr/>
      </dsp:nvSpPr>
      <dsp:spPr>
        <a:xfrm>
          <a:off x="380489" y="0"/>
          <a:ext cx="5530735" cy="553073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473546-AF42-407B-A16A-29CB86664AC0}">
      <dsp:nvSpPr>
        <dsp:cNvPr id="0" name=""/>
        <dsp:cNvSpPr/>
      </dsp:nvSpPr>
      <dsp:spPr>
        <a:xfrm>
          <a:off x="905909" y="525419"/>
          <a:ext cx="2156986" cy="215698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In a refrigerator in cool, dry conditions</a:t>
          </a:r>
          <a:endParaRPr lang="en-US" sz="1900" kern="1200"/>
        </a:p>
      </dsp:txBody>
      <dsp:txXfrm>
        <a:off x="1011204" y="630714"/>
        <a:ext cx="1946396" cy="1946396"/>
      </dsp:txXfrm>
    </dsp:sp>
    <dsp:sp modelId="{BDB3C858-2368-4862-B827-E0FAB1CA57CC}">
      <dsp:nvSpPr>
        <dsp:cNvPr id="0" name=""/>
        <dsp:cNvSpPr/>
      </dsp:nvSpPr>
      <dsp:spPr>
        <a:xfrm>
          <a:off x="3228818" y="525419"/>
          <a:ext cx="2156986" cy="2156986"/>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Away from all sources of ionizing radiation </a:t>
          </a:r>
          <a:endParaRPr lang="en-US" sz="1900" kern="1200"/>
        </a:p>
      </dsp:txBody>
      <dsp:txXfrm>
        <a:off x="3334113" y="630714"/>
        <a:ext cx="1946396" cy="1946396"/>
      </dsp:txXfrm>
    </dsp:sp>
    <dsp:sp modelId="{1FAF3E81-DBEC-4159-AD55-152C2D0A792F}">
      <dsp:nvSpPr>
        <dsp:cNvPr id="0" name=""/>
        <dsp:cNvSpPr/>
      </dsp:nvSpPr>
      <dsp:spPr>
        <a:xfrm>
          <a:off x="905909" y="2848328"/>
          <a:ext cx="2156986" cy="2156986"/>
        </a:xfrm>
        <a:prstGeom prst="round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Away from chemical fumes including mercury and mercury containing compounds </a:t>
          </a:r>
          <a:endParaRPr lang="en-US" sz="1900" kern="1200"/>
        </a:p>
      </dsp:txBody>
      <dsp:txXfrm>
        <a:off x="1011204" y="2953623"/>
        <a:ext cx="1946396" cy="1946396"/>
      </dsp:txXfrm>
    </dsp:sp>
    <dsp:sp modelId="{17C6C77B-E786-44CA-9C74-BCACF86CE4A1}">
      <dsp:nvSpPr>
        <dsp:cNvPr id="0" name=""/>
        <dsp:cNvSpPr/>
      </dsp:nvSpPr>
      <dsp:spPr>
        <a:xfrm>
          <a:off x="3228818" y="2848328"/>
          <a:ext cx="2156986" cy="2156986"/>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With boxes placed on their edge to prevent pressure artefects</a:t>
          </a:r>
          <a:endParaRPr lang="en-US" sz="1900" kern="1200"/>
        </a:p>
      </dsp:txBody>
      <dsp:txXfrm>
        <a:off x="3334113" y="2953623"/>
        <a:ext cx="1946396" cy="1946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740A9-2329-46BC-9AB7-5DD1CFA1511F}">
      <dsp:nvSpPr>
        <dsp:cNvPr id="0" name=""/>
        <dsp:cNvSpPr/>
      </dsp:nvSpPr>
      <dsp:spPr>
        <a:xfrm>
          <a:off x="0" y="531"/>
          <a:ext cx="10515600" cy="12429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91A0E8-68F2-4008-BC22-603070C41FB2}">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08BAC7-9BDA-41A0-905D-6B500AC4DD28}">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GB" sz="2300" kern="1200"/>
            <a:t>Old-style method of dental imaging that uses a physical film packet with light sensitive silver halide crystals to capture an x-ray image.</a:t>
          </a:r>
          <a:endParaRPr lang="en-US" sz="2300" kern="1200"/>
        </a:p>
      </dsp:txBody>
      <dsp:txXfrm>
        <a:off x="1435590" y="531"/>
        <a:ext cx="9080009" cy="1242935"/>
      </dsp:txXfrm>
    </dsp:sp>
    <dsp:sp modelId="{3902947E-C35E-4D09-8966-10ECD802B494}">
      <dsp:nvSpPr>
        <dsp:cNvPr id="0" name=""/>
        <dsp:cNvSpPr/>
      </dsp:nvSpPr>
      <dsp:spPr>
        <a:xfrm>
          <a:off x="0" y="1554201"/>
          <a:ext cx="10515600" cy="12429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4DD6A5-2C17-4AB5-8089-8FF7AE2EBA30}">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C975F5-5BC5-4F42-9370-13399C59EAB7}">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GB" sz="2300" kern="1200"/>
            <a:t>This is then developed using chemicals </a:t>
          </a:r>
          <a:endParaRPr lang="en-US" sz="2300" kern="1200"/>
        </a:p>
      </dsp:txBody>
      <dsp:txXfrm>
        <a:off x="1435590" y="1554201"/>
        <a:ext cx="9080009" cy="1242935"/>
      </dsp:txXfrm>
    </dsp:sp>
    <dsp:sp modelId="{C31ED776-80E9-45AD-A375-5A2AF0A798AF}">
      <dsp:nvSpPr>
        <dsp:cNvPr id="0" name=""/>
        <dsp:cNvSpPr/>
      </dsp:nvSpPr>
      <dsp:spPr>
        <a:xfrm>
          <a:off x="0" y="3107870"/>
          <a:ext cx="105156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C74402-10B1-4A97-B007-E2B430EF1A10}">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DEF794-F666-455C-A290-E764F1EA5816}">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GB" sz="2300" kern="1200"/>
            <a:t>This method required a physical development process which takes time and can result in lower image quality compared with modern digital x-rays</a:t>
          </a:r>
          <a:endParaRPr lang="en-US" sz="2300" kern="1200"/>
        </a:p>
      </dsp:txBody>
      <dsp:txXfrm>
        <a:off x="1435590" y="3107870"/>
        <a:ext cx="9080009" cy="12429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5B84F-C261-4D9D-B88F-8ACF5AF18D70}">
      <dsp:nvSpPr>
        <dsp:cNvPr id="0" name=""/>
        <dsp:cNvSpPr/>
      </dsp:nvSpPr>
      <dsp:spPr>
        <a:xfrm>
          <a:off x="679050" y="578168"/>
          <a:ext cx="1887187" cy="18871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D6F62B-8D00-41B4-9704-B70B4F5A5BEC}">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FFA242-FDFF-4283-BC6D-D9231CAC00F2}">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a:t>High image quality – excellent for detailed examinations</a:t>
          </a:r>
          <a:endParaRPr lang="en-US" sz="1700" kern="1200"/>
        </a:p>
      </dsp:txBody>
      <dsp:txXfrm>
        <a:off x="75768" y="3053169"/>
        <a:ext cx="3093750" cy="720000"/>
      </dsp:txXfrm>
    </dsp:sp>
    <dsp:sp modelId="{CAF6B31B-8A0E-48F2-B501-0D0F12C48AC0}">
      <dsp:nvSpPr>
        <dsp:cNvPr id="0" name=""/>
        <dsp:cNvSpPr/>
      </dsp:nvSpPr>
      <dsp:spPr>
        <a:xfrm>
          <a:off x="4314206" y="578168"/>
          <a:ext cx="1887187" cy="188718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70E1E9-8454-4BA6-A1A8-A5F6AD7B196D}">
      <dsp:nvSpPr>
        <dsp:cNvPr id="0" name=""/>
        <dsp:cNvSpPr/>
      </dsp:nvSpPr>
      <dsp:spPr>
        <a:xfrm>
          <a:off x="4716393" y="98035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0EE094-BAD8-4810-A683-B3F171E71FE8}">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a:t>Can not be altered – integrity of film images remains</a:t>
          </a:r>
          <a:endParaRPr lang="en-US" sz="1700" kern="1200"/>
        </a:p>
      </dsp:txBody>
      <dsp:txXfrm>
        <a:off x="3710925" y="3053169"/>
        <a:ext cx="3093750" cy="720000"/>
      </dsp:txXfrm>
    </dsp:sp>
    <dsp:sp modelId="{9C910FDB-ECCA-45C3-9529-3C9014D85BEB}">
      <dsp:nvSpPr>
        <dsp:cNvPr id="0" name=""/>
        <dsp:cNvSpPr/>
      </dsp:nvSpPr>
      <dsp:spPr>
        <a:xfrm>
          <a:off x="7949362" y="578168"/>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4ED301-274D-4ADE-BADD-01985FCD7D01}">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585EE3-5DCA-4042-9EDD-50E8962EB946}">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a:t>No extra training required</a:t>
          </a:r>
          <a:endParaRPr lang="en-US" sz="1700" kern="1200"/>
        </a:p>
      </dsp:txBody>
      <dsp:txXfrm>
        <a:off x="7346081" y="3053169"/>
        <a:ext cx="30937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6B10F-8110-4EC9-8FFE-F6B12E763E73}">
      <dsp:nvSpPr>
        <dsp:cNvPr id="0" name=""/>
        <dsp:cNvSpPr/>
      </dsp:nvSpPr>
      <dsp:spPr>
        <a:xfrm>
          <a:off x="0" y="72166"/>
          <a:ext cx="5393361" cy="79150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t>Fogging:</a:t>
          </a:r>
          <a:endParaRPr lang="en-US" sz="3300" kern="1200"/>
        </a:p>
      </dsp:txBody>
      <dsp:txXfrm>
        <a:off x="38638" y="110804"/>
        <a:ext cx="5316085" cy="714229"/>
      </dsp:txXfrm>
    </dsp:sp>
    <dsp:sp modelId="{50254C6C-F9AE-41B4-BF06-BAE50ADC48DF}">
      <dsp:nvSpPr>
        <dsp:cNvPr id="0" name=""/>
        <dsp:cNvSpPr/>
      </dsp:nvSpPr>
      <dsp:spPr>
        <a:xfrm>
          <a:off x="0" y="863671"/>
          <a:ext cx="5393361" cy="341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239"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GB" sz="2600" kern="1200" dirty="0"/>
            <a:t>Poor storage conditions – allowing exposure to stray radiation</a:t>
          </a:r>
          <a:endParaRPr lang="en-US" sz="2600" kern="1200" dirty="0"/>
        </a:p>
        <a:p>
          <a:pPr marL="228600" lvl="1" indent="-228600" algn="l" defTabSz="1155700">
            <a:lnSpc>
              <a:spcPct val="90000"/>
            </a:lnSpc>
            <a:spcBef>
              <a:spcPct val="0"/>
            </a:spcBef>
            <a:spcAft>
              <a:spcPct val="20000"/>
            </a:spcAft>
            <a:buChar char="•"/>
          </a:pPr>
          <a:r>
            <a:rPr lang="en-GB" sz="2600" kern="1200" dirty="0"/>
            <a:t> too warm</a:t>
          </a:r>
          <a:endParaRPr lang="en-US" sz="2600" kern="1200" dirty="0"/>
        </a:p>
        <a:p>
          <a:pPr marL="228600" lvl="1" indent="-228600" algn="l" defTabSz="1155700">
            <a:lnSpc>
              <a:spcPct val="90000"/>
            </a:lnSpc>
            <a:spcBef>
              <a:spcPct val="0"/>
            </a:spcBef>
            <a:spcAft>
              <a:spcPct val="20000"/>
            </a:spcAft>
            <a:buChar char="•"/>
          </a:pPr>
          <a:r>
            <a:rPr lang="en-GB" sz="2600" kern="1200"/>
            <a:t>Old film stock</a:t>
          </a:r>
          <a:endParaRPr lang="en-US" sz="2600" kern="1200"/>
        </a:p>
        <a:p>
          <a:pPr marL="228600" lvl="1" indent="-228600" algn="l" defTabSz="1155700">
            <a:lnSpc>
              <a:spcPct val="90000"/>
            </a:lnSpc>
            <a:spcBef>
              <a:spcPct val="0"/>
            </a:spcBef>
            <a:spcAft>
              <a:spcPct val="20000"/>
            </a:spcAft>
            <a:buChar char="•"/>
          </a:pPr>
          <a:r>
            <a:rPr lang="en-GB" sz="2600" kern="1200"/>
            <a:t>Faulty cassettes allowing stray light in</a:t>
          </a:r>
          <a:endParaRPr lang="en-US" sz="2600" kern="1200"/>
        </a:p>
        <a:p>
          <a:pPr marL="228600" lvl="1" indent="-228600" algn="l" defTabSz="1155700">
            <a:lnSpc>
              <a:spcPct val="90000"/>
            </a:lnSpc>
            <a:spcBef>
              <a:spcPct val="0"/>
            </a:spcBef>
            <a:spcAft>
              <a:spcPct val="20000"/>
            </a:spcAft>
            <a:buChar char="•"/>
          </a:pPr>
          <a:r>
            <a:rPr lang="en-GB" sz="2600" kern="1200"/>
            <a:t>Faulty dark room/processing unity</a:t>
          </a:r>
          <a:endParaRPr lang="en-US" sz="2600" kern="1200"/>
        </a:p>
        <a:p>
          <a:pPr marL="228600" lvl="1" indent="-228600" algn="l" defTabSz="1155700">
            <a:lnSpc>
              <a:spcPct val="90000"/>
            </a:lnSpc>
            <a:spcBef>
              <a:spcPct val="0"/>
            </a:spcBef>
            <a:spcAft>
              <a:spcPct val="20000"/>
            </a:spcAft>
            <a:buChar char="•"/>
          </a:pPr>
          <a:r>
            <a:rPr lang="en-GB" sz="2600" kern="1200"/>
            <a:t>Too thin patient tissues</a:t>
          </a:r>
          <a:endParaRPr lang="en-US" sz="2600" kern="1200"/>
        </a:p>
      </dsp:txBody>
      <dsp:txXfrm>
        <a:off x="0" y="863671"/>
        <a:ext cx="5393361" cy="34155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DEBDE-BDEF-47BE-A032-895173892DAD}">
      <dsp:nvSpPr>
        <dsp:cNvPr id="0" name=""/>
        <dsp:cNvSpPr/>
      </dsp:nvSpPr>
      <dsp:spPr>
        <a:xfrm>
          <a:off x="3080" y="385801"/>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Movement of the patient during exposure</a:t>
          </a:r>
          <a:endParaRPr lang="en-US" sz="1800" kern="1200"/>
        </a:p>
      </dsp:txBody>
      <dsp:txXfrm>
        <a:off x="3080" y="385801"/>
        <a:ext cx="2444055" cy="1466433"/>
      </dsp:txXfrm>
    </dsp:sp>
    <dsp:sp modelId="{B120F3FC-6E22-41E2-9DF5-430474E73CB6}">
      <dsp:nvSpPr>
        <dsp:cNvPr id="0" name=""/>
        <dsp:cNvSpPr/>
      </dsp:nvSpPr>
      <dsp:spPr>
        <a:xfrm>
          <a:off x="2691541" y="385801"/>
          <a:ext cx="2444055" cy="1466433"/>
        </a:xfrm>
        <a:prstGeom prst="rect">
          <a:avLst/>
        </a:prstGeom>
        <a:solidFill>
          <a:schemeClr val="accent5">
            <a:hueOff val="-1225557"/>
            <a:satOff val="-1705"/>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Excessive bending of the film packet during exposure</a:t>
          </a:r>
          <a:endParaRPr lang="en-US" sz="1800" kern="1200"/>
        </a:p>
      </dsp:txBody>
      <dsp:txXfrm>
        <a:off x="2691541" y="385801"/>
        <a:ext cx="2444055" cy="1466433"/>
      </dsp:txXfrm>
    </dsp:sp>
    <dsp:sp modelId="{DEE6F749-C1BC-462B-B1A3-642DF84C816E}">
      <dsp:nvSpPr>
        <dsp:cNvPr id="0" name=""/>
        <dsp:cNvSpPr/>
      </dsp:nvSpPr>
      <dsp:spPr>
        <a:xfrm>
          <a:off x="5380002" y="385801"/>
          <a:ext cx="2444055" cy="1466433"/>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Poor film/screen contact within a cassette</a:t>
          </a:r>
          <a:endParaRPr lang="en-US" sz="1800" kern="1200"/>
        </a:p>
      </dsp:txBody>
      <dsp:txXfrm>
        <a:off x="5380002" y="385801"/>
        <a:ext cx="2444055" cy="1466433"/>
      </dsp:txXfrm>
    </dsp:sp>
    <dsp:sp modelId="{888E5B66-12E3-4B10-B3E5-BDFE8583A69C}">
      <dsp:nvSpPr>
        <dsp:cNvPr id="0" name=""/>
        <dsp:cNvSpPr/>
      </dsp:nvSpPr>
      <dsp:spPr>
        <a:xfrm>
          <a:off x="8068463" y="385801"/>
          <a:ext cx="2444055" cy="1466433"/>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Film type – image definition is poorer with indirect action film than with direct action film</a:t>
          </a:r>
          <a:endParaRPr lang="en-US" sz="1800" kern="1200"/>
        </a:p>
      </dsp:txBody>
      <dsp:txXfrm>
        <a:off x="8068463" y="385801"/>
        <a:ext cx="2444055" cy="1466433"/>
      </dsp:txXfrm>
    </dsp:sp>
    <dsp:sp modelId="{94BC336B-DA05-486A-B321-FE62CB691915}">
      <dsp:nvSpPr>
        <dsp:cNvPr id="0" name=""/>
        <dsp:cNvSpPr/>
      </dsp:nvSpPr>
      <dsp:spPr>
        <a:xfrm>
          <a:off x="1347311" y="2096640"/>
          <a:ext cx="2444055" cy="1466433"/>
        </a:xfrm>
        <a:prstGeom prst="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Speed of intensifying screens – fast screens result in loss of detail</a:t>
          </a:r>
          <a:endParaRPr lang="en-US" sz="1800" kern="1200"/>
        </a:p>
      </dsp:txBody>
      <dsp:txXfrm>
        <a:off x="1347311" y="2096640"/>
        <a:ext cx="2444055" cy="1466433"/>
      </dsp:txXfrm>
    </dsp:sp>
    <dsp:sp modelId="{A3E33EA9-8C97-40CA-A19F-A7061080F28C}">
      <dsp:nvSpPr>
        <dsp:cNvPr id="0" name=""/>
        <dsp:cNvSpPr/>
      </dsp:nvSpPr>
      <dsp:spPr>
        <a:xfrm>
          <a:off x="4035772" y="2096640"/>
          <a:ext cx="2444055" cy="1466433"/>
        </a:xfrm>
        <a:prstGeom prst="rect">
          <a:avLst/>
        </a:prstGeom>
        <a:solidFill>
          <a:schemeClr val="accent5">
            <a:hueOff val="-6127787"/>
            <a:satOff val="-8523"/>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Overexposure – causing burn out of the edges of a thin object</a:t>
          </a:r>
          <a:endParaRPr lang="en-US" sz="1800" kern="1200"/>
        </a:p>
      </dsp:txBody>
      <dsp:txXfrm>
        <a:off x="4035772" y="2096640"/>
        <a:ext cx="2444055" cy="1466433"/>
      </dsp:txXfrm>
    </dsp:sp>
    <dsp:sp modelId="{2F9E206C-8D01-4D57-8B64-E5884889B6B9}">
      <dsp:nvSpPr>
        <dsp:cNvPr id="0" name=""/>
        <dsp:cNvSpPr/>
      </dsp:nvSpPr>
      <dsp:spPr>
        <a:xfrm>
          <a:off x="6724233" y="2096640"/>
          <a:ext cx="2444055" cy="1466433"/>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Poor position in panoramic radiography </a:t>
          </a:r>
          <a:endParaRPr lang="en-US" sz="1800" kern="1200"/>
        </a:p>
      </dsp:txBody>
      <dsp:txXfrm>
        <a:off x="6724233" y="2096640"/>
        <a:ext cx="2444055" cy="14664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80C67-C64A-44C6-9D86-36D53E341BDB}">
      <dsp:nvSpPr>
        <dsp:cNvPr id="0" name=""/>
        <dsp:cNvSpPr/>
      </dsp:nvSpPr>
      <dsp:spPr>
        <a:xfrm>
          <a:off x="973190" y="986724"/>
          <a:ext cx="1264141" cy="126414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92665F-ECCC-49CE-A933-79045AA359E6}">
      <dsp:nvSpPr>
        <dsp:cNvPr id="0" name=""/>
        <dsp:cNvSpPr/>
      </dsp:nvSpPr>
      <dsp:spPr>
        <a:xfrm>
          <a:off x="1242597" y="1256131"/>
          <a:ext cx="725326" cy="725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D45519-876C-48F2-849E-D5160E4D4514}">
      <dsp:nvSpPr>
        <dsp:cNvPr id="0" name=""/>
        <dsp:cNvSpPr/>
      </dsp:nvSpPr>
      <dsp:spPr>
        <a:xfrm>
          <a:off x="569079"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Labelling:</a:t>
          </a:r>
          <a:endParaRPr lang="en-US" sz="1100" kern="1200"/>
        </a:p>
      </dsp:txBody>
      <dsp:txXfrm>
        <a:off x="569079" y="2644614"/>
        <a:ext cx="2072362" cy="720000"/>
      </dsp:txXfrm>
    </dsp:sp>
    <dsp:sp modelId="{792B5FE8-1E9E-41BE-83AB-B6C0EEAC69E2}">
      <dsp:nvSpPr>
        <dsp:cNvPr id="0" name=""/>
        <dsp:cNvSpPr/>
      </dsp:nvSpPr>
      <dsp:spPr>
        <a:xfrm>
          <a:off x="3408216" y="986724"/>
          <a:ext cx="1264141" cy="126414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FF6C3-E795-45A0-8C96-540BBA453631}">
      <dsp:nvSpPr>
        <dsp:cNvPr id="0" name=""/>
        <dsp:cNvSpPr/>
      </dsp:nvSpPr>
      <dsp:spPr>
        <a:xfrm>
          <a:off x="3677623" y="1256131"/>
          <a:ext cx="725326" cy="725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4177DD-6572-49F9-B851-318634077257}">
      <dsp:nvSpPr>
        <dsp:cNvPr id="0" name=""/>
        <dsp:cNvSpPr/>
      </dsp:nvSpPr>
      <dsp:spPr>
        <a:xfrm>
          <a:off x="3004105"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Patient identification – clearly label each radiograph with the patient’s fill name and a unique patient ID number</a:t>
          </a:r>
          <a:endParaRPr lang="en-US" sz="1100" kern="1200"/>
        </a:p>
      </dsp:txBody>
      <dsp:txXfrm>
        <a:off x="3004105" y="2644614"/>
        <a:ext cx="2072362" cy="720000"/>
      </dsp:txXfrm>
    </dsp:sp>
    <dsp:sp modelId="{DB3CB091-A538-4366-B5EC-53BFBED12077}">
      <dsp:nvSpPr>
        <dsp:cNvPr id="0" name=""/>
        <dsp:cNvSpPr/>
      </dsp:nvSpPr>
      <dsp:spPr>
        <a:xfrm>
          <a:off x="5843242" y="986724"/>
          <a:ext cx="1264141" cy="126414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EEA8EA-07FC-45A4-8151-8278997A913A}">
      <dsp:nvSpPr>
        <dsp:cNvPr id="0" name=""/>
        <dsp:cNvSpPr/>
      </dsp:nvSpPr>
      <dsp:spPr>
        <a:xfrm>
          <a:off x="6112649" y="1256131"/>
          <a:ext cx="725326" cy="725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FAA09A-722D-4928-AAD0-B3E24D2F491D}">
      <dsp:nvSpPr>
        <dsp:cNvPr id="0" name=""/>
        <dsp:cNvSpPr/>
      </dsp:nvSpPr>
      <dsp:spPr>
        <a:xfrm>
          <a:off x="5439131"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Date of radiograph – include date radiograph was taken</a:t>
          </a:r>
          <a:endParaRPr lang="en-US" sz="1100" kern="1200"/>
        </a:p>
      </dsp:txBody>
      <dsp:txXfrm>
        <a:off x="5439131" y="2644614"/>
        <a:ext cx="2072362" cy="720000"/>
      </dsp:txXfrm>
    </dsp:sp>
    <dsp:sp modelId="{5BB0F62C-622C-41F6-BE56-6DD8AD646BFB}">
      <dsp:nvSpPr>
        <dsp:cNvPr id="0" name=""/>
        <dsp:cNvSpPr/>
      </dsp:nvSpPr>
      <dsp:spPr>
        <a:xfrm>
          <a:off x="8278268" y="986724"/>
          <a:ext cx="1264141" cy="126414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BF31E5-F422-4CF3-8748-1C4B94427AC0}">
      <dsp:nvSpPr>
        <dsp:cNvPr id="0" name=""/>
        <dsp:cNvSpPr/>
      </dsp:nvSpPr>
      <dsp:spPr>
        <a:xfrm>
          <a:off x="8547675" y="1256131"/>
          <a:ext cx="725326" cy="725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A910BB-821D-42C8-88F6-618D9A3082EB}">
      <dsp:nvSpPr>
        <dsp:cNvPr id="0" name=""/>
        <dsp:cNvSpPr/>
      </dsp:nvSpPr>
      <dsp:spPr>
        <a:xfrm>
          <a:off x="7874157"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Type of radiograph – indicate the type of radiograph e.g. bitewing</a:t>
          </a:r>
          <a:endParaRPr lang="en-US" sz="1100" kern="1200"/>
        </a:p>
      </dsp:txBody>
      <dsp:txXfrm>
        <a:off x="7874157" y="2644614"/>
        <a:ext cx="2072362"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7528C-797D-4B7A-AD0D-9B08E96ECB9E}">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C044DB-C95B-4136-B951-1E428AF86AC3}">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a:t>Physical filing – use colour coded folders for different patients, or number/letter coded filing systems that align with the patient’s ID</a:t>
          </a:r>
          <a:endParaRPr lang="en-US" sz="1100" kern="1200"/>
        </a:p>
      </dsp:txBody>
      <dsp:txXfrm>
        <a:off x="559800" y="3022743"/>
        <a:ext cx="4320000" cy="720000"/>
      </dsp:txXfrm>
    </dsp:sp>
    <dsp:sp modelId="{9FC6CA94-4D37-4D4D-9FD1-C1F4CD3B8CEC}">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C8F2CE-C286-4128-A006-680FAEA71F4C}">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Digital filing – store digital radiographs in the patient’s electronic record within a specialised dental software. Ensure the software’s features for attaching files to the patient records are used properly, with the radiograph saved to the correct patient chart.</a:t>
          </a:r>
          <a:endParaRPr lang="en-US" sz="1100" kern="1200" dirty="0"/>
        </a:p>
      </dsp:txBody>
      <dsp:txXfrm>
        <a:off x="5635800" y="3022743"/>
        <a:ext cx="432000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D8E35-9F26-410B-835E-E0D1BF5E9E49}">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E66C11-C818-409E-9ABE-DD29D0F08D09}">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GB" sz="1500" kern="1200"/>
            <a:t>Consistent method – adopt a consistent filing system and adhere to it for all patients to prevent errors and ensure ease of access.</a:t>
          </a:r>
          <a:endParaRPr lang="en-US" sz="1500" kern="1200"/>
        </a:p>
      </dsp:txBody>
      <dsp:txXfrm>
        <a:off x="559800" y="3022743"/>
        <a:ext cx="4320000" cy="720000"/>
      </dsp:txXfrm>
    </dsp:sp>
    <dsp:sp modelId="{7F319318-5F2F-4BC3-8FF0-6A1497215EFB}">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A87569-9E71-4BAD-8AE4-B80911B45954}">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GB" sz="1500" kern="1200"/>
            <a:t>Backup system (digital) – for digital radiographs, ensure a robust backup system is in place to prevent data loss.</a:t>
          </a:r>
          <a:endParaRPr lang="en-US" sz="1500" kern="1200"/>
        </a:p>
      </dsp:txBody>
      <dsp:txXfrm>
        <a:off x="5635800" y="3022743"/>
        <a:ext cx="4320000"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4F0830-8E31-4D63-9E9C-B011DA350965}">
      <dsp:nvSpPr>
        <dsp:cNvPr id="0" name=""/>
        <dsp:cNvSpPr/>
      </dsp:nvSpPr>
      <dsp:spPr>
        <a:xfrm>
          <a:off x="973580" y="1804842"/>
          <a:ext cx="1554187" cy="1554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6E7C5A-5F4E-4FFA-8003-E4850CFADC31}">
      <dsp:nvSpPr>
        <dsp:cNvPr id="0" name=""/>
        <dsp:cNvSpPr/>
      </dsp:nvSpPr>
      <dsp:spPr>
        <a:xfrm>
          <a:off x="23798" y="3760454"/>
          <a:ext cx="345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GB" sz="1200" kern="1200"/>
            <a:t>This centres on confidentiality, security, integrity and availability, alongside legitimate use, purpose limitation and patient awareness.</a:t>
          </a:r>
          <a:endParaRPr lang="en-US" sz="1200" kern="1200"/>
        </a:p>
      </dsp:txBody>
      <dsp:txXfrm>
        <a:off x="23798" y="3760454"/>
        <a:ext cx="3453750" cy="720000"/>
      </dsp:txXfrm>
    </dsp:sp>
    <dsp:sp modelId="{C7D26827-0F6B-4630-BB78-E09CD98F600D}">
      <dsp:nvSpPr>
        <dsp:cNvPr id="0" name=""/>
        <dsp:cNvSpPr/>
      </dsp:nvSpPr>
      <dsp:spPr>
        <a:xfrm>
          <a:off x="5031736" y="1804842"/>
          <a:ext cx="1554187" cy="1554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9EAEDA-0BAD-457B-B602-221068E9C721}">
      <dsp:nvSpPr>
        <dsp:cNvPr id="0" name=""/>
        <dsp:cNvSpPr/>
      </dsp:nvSpPr>
      <dsp:spPr>
        <a:xfrm>
          <a:off x="4081955" y="3760454"/>
          <a:ext cx="345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GB" sz="1200" kern="1200"/>
            <a:t>Data must be accurately recorded, regularly updated, and accessible for direct care and approved secondary uses like research, which requires appropriate de-identification and a robust data governance framework.</a:t>
          </a:r>
          <a:endParaRPr lang="en-US" sz="1200" kern="1200"/>
        </a:p>
      </dsp:txBody>
      <dsp:txXfrm>
        <a:off x="4081955" y="3760454"/>
        <a:ext cx="3453750" cy="720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FD67B-C32B-4DC8-B186-D10A70CECDE8}">
      <dsp:nvSpPr>
        <dsp:cNvPr id="0" name=""/>
        <dsp:cNvSpPr/>
      </dsp:nvSpPr>
      <dsp:spPr>
        <a:xfrm>
          <a:off x="960241" y="46823"/>
          <a:ext cx="746536" cy="74653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36DC5-29F0-41AC-82E0-F90CF419D60E}">
      <dsp:nvSpPr>
        <dsp:cNvPr id="0" name=""/>
        <dsp:cNvSpPr/>
      </dsp:nvSpPr>
      <dsp:spPr>
        <a:xfrm>
          <a:off x="1117014" y="203596"/>
          <a:ext cx="432991" cy="432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50837B-4F55-4618-BBA8-70826F7637E8}">
      <dsp:nvSpPr>
        <dsp:cNvPr id="0" name=""/>
        <dsp:cNvSpPr/>
      </dsp:nvSpPr>
      <dsp:spPr>
        <a:xfrm>
          <a:off x="1866750" y="46823"/>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Confidentiality and privacy – patient data must be protected from unauthorised access or disclosure, aligning with principles like Caldicott principles which govern the sharing of sensitive information.</a:t>
          </a:r>
          <a:endParaRPr lang="en-US" sz="1100" kern="1200"/>
        </a:p>
      </dsp:txBody>
      <dsp:txXfrm>
        <a:off x="1866750" y="46823"/>
        <a:ext cx="1759694" cy="746536"/>
      </dsp:txXfrm>
    </dsp:sp>
    <dsp:sp modelId="{6AACDC48-4040-4AFA-B5BA-C4A80145DEC9}">
      <dsp:nvSpPr>
        <dsp:cNvPr id="0" name=""/>
        <dsp:cNvSpPr/>
      </dsp:nvSpPr>
      <dsp:spPr>
        <a:xfrm>
          <a:off x="3933058" y="46823"/>
          <a:ext cx="746536" cy="74653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AAC411-9F18-454F-A42E-E59C8874B80B}">
      <dsp:nvSpPr>
        <dsp:cNvPr id="0" name=""/>
        <dsp:cNvSpPr/>
      </dsp:nvSpPr>
      <dsp:spPr>
        <a:xfrm>
          <a:off x="4089831" y="203596"/>
          <a:ext cx="432991" cy="432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EF4DFD-AECE-4CAC-B321-6C375F069AD7}">
      <dsp:nvSpPr>
        <dsp:cNvPr id="0" name=""/>
        <dsp:cNvSpPr/>
      </dsp:nvSpPr>
      <dsp:spPr>
        <a:xfrm>
          <a:off x="4839567" y="46823"/>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Security – systems and processes for handling clinical data must have security measures at or exceeding those for primary use, ensuring the protection of patient data.</a:t>
          </a:r>
          <a:endParaRPr lang="en-US" sz="1100" kern="1200"/>
        </a:p>
      </dsp:txBody>
      <dsp:txXfrm>
        <a:off x="4839567" y="46823"/>
        <a:ext cx="1759694" cy="746536"/>
      </dsp:txXfrm>
    </dsp:sp>
    <dsp:sp modelId="{F433D6BC-E9F0-46E3-B75D-77E8C05BB2F5}">
      <dsp:nvSpPr>
        <dsp:cNvPr id="0" name=""/>
        <dsp:cNvSpPr/>
      </dsp:nvSpPr>
      <dsp:spPr>
        <a:xfrm>
          <a:off x="960241" y="1861861"/>
          <a:ext cx="746536" cy="74653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29DAC8-8692-4851-8DF3-4A528A78D4E9}">
      <dsp:nvSpPr>
        <dsp:cNvPr id="0" name=""/>
        <dsp:cNvSpPr/>
      </dsp:nvSpPr>
      <dsp:spPr>
        <a:xfrm>
          <a:off x="1117014" y="2018634"/>
          <a:ext cx="432991" cy="4329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89C5FB-6C80-445D-8A7A-1923F1E7A543}">
      <dsp:nvSpPr>
        <dsp:cNvPr id="0" name=""/>
        <dsp:cNvSpPr/>
      </dsp:nvSpPr>
      <dsp:spPr>
        <a:xfrm>
          <a:off x="1866750" y="1861861"/>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Integrity – data must be accurate, complete and trustworthy to ensure reliable decision-making and correct record keeping.</a:t>
          </a:r>
          <a:endParaRPr lang="en-US" sz="1100" kern="1200"/>
        </a:p>
      </dsp:txBody>
      <dsp:txXfrm>
        <a:off x="1866750" y="1861861"/>
        <a:ext cx="1759694" cy="746536"/>
      </dsp:txXfrm>
    </dsp:sp>
    <dsp:sp modelId="{97A403A9-900A-4231-8D69-7AAC3A41B2A1}">
      <dsp:nvSpPr>
        <dsp:cNvPr id="0" name=""/>
        <dsp:cNvSpPr/>
      </dsp:nvSpPr>
      <dsp:spPr>
        <a:xfrm>
          <a:off x="3933058" y="1861861"/>
          <a:ext cx="746536" cy="74653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B06E5D-995A-4E3E-8692-FA2E853B29E7}">
      <dsp:nvSpPr>
        <dsp:cNvPr id="0" name=""/>
        <dsp:cNvSpPr/>
      </dsp:nvSpPr>
      <dsp:spPr>
        <a:xfrm>
          <a:off x="4089831" y="2018634"/>
          <a:ext cx="432991" cy="4329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C5EE3C-2813-4CDE-9344-AF48A23ED228}">
      <dsp:nvSpPr>
        <dsp:cNvPr id="0" name=""/>
        <dsp:cNvSpPr/>
      </dsp:nvSpPr>
      <dsp:spPr>
        <a:xfrm>
          <a:off x="4839567" y="1861861"/>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Availability – data should be readily accessible to authorised healthcare professionals for direct patient care and other legitimate purposes, such as research and analysis.</a:t>
          </a:r>
          <a:endParaRPr lang="en-US" sz="1100" kern="1200"/>
        </a:p>
      </dsp:txBody>
      <dsp:txXfrm>
        <a:off x="4839567" y="1861861"/>
        <a:ext cx="1759694" cy="746536"/>
      </dsp:txXfrm>
    </dsp:sp>
    <dsp:sp modelId="{9EA22582-78B4-4B1D-84BB-9A8880F48EC9}">
      <dsp:nvSpPr>
        <dsp:cNvPr id="0" name=""/>
        <dsp:cNvSpPr/>
      </dsp:nvSpPr>
      <dsp:spPr>
        <a:xfrm>
          <a:off x="960241" y="3676898"/>
          <a:ext cx="746536" cy="74653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018243-DCCD-457A-AA6F-AAD494D6F98D}">
      <dsp:nvSpPr>
        <dsp:cNvPr id="0" name=""/>
        <dsp:cNvSpPr/>
      </dsp:nvSpPr>
      <dsp:spPr>
        <a:xfrm>
          <a:off x="1117014" y="3833671"/>
          <a:ext cx="432991" cy="43299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69907C-8AC6-44EE-9489-1EE40880ABAA}">
      <dsp:nvSpPr>
        <dsp:cNvPr id="0" name=""/>
        <dsp:cNvSpPr/>
      </dsp:nvSpPr>
      <dsp:spPr>
        <a:xfrm>
          <a:off x="1866750" y="3676898"/>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Legitimate purpose and purpose notification – information should only be used for specific, justified purposes, with careful consideration of whether data use is compatible with the original context of collection.</a:t>
          </a:r>
          <a:endParaRPr lang="en-US" sz="1100" kern="1200"/>
        </a:p>
      </dsp:txBody>
      <dsp:txXfrm>
        <a:off x="1866750" y="3676898"/>
        <a:ext cx="1759694" cy="746536"/>
      </dsp:txXfrm>
    </dsp:sp>
    <dsp:sp modelId="{AD314BFD-9BBD-44C8-9DFA-F975FFA7F046}">
      <dsp:nvSpPr>
        <dsp:cNvPr id="0" name=""/>
        <dsp:cNvSpPr/>
      </dsp:nvSpPr>
      <dsp:spPr>
        <a:xfrm>
          <a:off x="3933058" y="3676898"/>
          <a:ext cx="746536" cy="74653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7EF256-B801-4538-9955-0F82CB47BA9E}">
      <dsp:nvSpPr>
        <dsp:cNvPr id="0" name=""/>
        <dsp:cNvSpPr/>
      </dsp:nvSpPr>
      <dsp:spPr>
        <a:xfrm>
          <a:off x="4089831" y="3833671"/>
          <a:ext cx="432991" cy="43299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A5F647-4A1F-4DA2-8973-8022B8256929}">
      <dsp:nvSpPr>
        <dsp:cNvPr id="0" name=""/>
        <dsp:cNvSpPr/>
      </dsp:nvSpPr>
      <dsp:spPr>
        <a:xfrm>
          <a:off x="4839567" y="3676898"/>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Openness and patient notification – patients should be aware of the collection, storage and use of their data, including for secondary purposes.</a:t>
          </a:r>
          <a:endParaRPr lang="en-US" sz="1100" kern="1200"/>
        </a:p>
      </dsp:txBody>
      <dsp:txXfrm>
        <a:off x="4839567" y="3676898"/>
        <a:ext cx="1759694" cy="746536"/>
      </dsp:txXfrm>
    </dsp:sp>
    <dsp:sp modelId="{A05940C2-AE34-48FC-B570-B4EB4FEF50F0}">
      <dsp:nvSpPr>
        <dsp:cNvPr id="0" name=""/>
        <dsp:cNvSpPr/>
      </dsp:nvSpPr>
      <dsp:spPr>
        <a:xfrm>
          <a:off x="960241" y="5491936"/>
          <a:ext cx="746536" cy="74653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ADFDDE-BB0B-4DAA-A6D2-EBA548DAB19D}">
      <dsp:nvSpPr>
        <dsp:cNvPr id="0" name=""/>
        <dsp:cNvSpPr/>
      </dsp:nvSpPr>
      <dsp:spPr>
        <a:xfrm>
          <a:off x="1117014" y="5648708"/>
          <a:ext cx="432991" cy="432991"/>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A2417E-C599-4B75-A95D-F469112181DA}">
      <dsp:nvSpPr>
        <dsp:cNvPr id="0" name=""/>
        <dsp:cNvSpPr/>
      </dsp:nvSpPr>
      <dsp:spPr>
        <a:xfrm>
          <a:off x="1866750" y="5491936"/>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Data minimisation – only the necessary amount of information should be shared or accessed for any given purpose</a:t>
          </a:r>
          <a:endParaRPr lang="en-US" sz="1100" kern="1200"/>
        </a:p>
      </dsp:txBody>
      <dsp:txXfrm>
        <a:off x="1866750" y="5491936"/>
        <a:ext cx="1759694" cy="746536"/>
      </dsp:txXfrm>
    </dsp:sp>
    <dsp:sp modelId="{13370710-E751-42D4-95C2-46EBD453926C}">
      <dsp:nvSpPr>
        <dsp:cNvPr id="0" name=""/>
        <dsp:cNvSpPr/>
      </dsp:nvSpPr>
      <dsp:spPr>
        <a:xfrm>
          <a:off x="3933058" y="5491936"/>
          <a:ext cx="746536" cy="74653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3A656C-ECC1-42C0-84BD-1926BEA6EDE3}">
      <dsp:nvSpPr>
        <dsp:cNvPr id="0" name=""/>
        <dsp:cNvSpPr/>
      </dsp:nvSpPr>
      <dsp:spPr>
        <a:xfrm>
          <a:off x="4089831" y="5648708"/>
          <a:ext cx="432991" cy="432991"/>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7E7B6E-B09C-425D-81E6-7A3D0411DB65}">
      <dsp:nvSpPr>
        <dsp:cNvPr id="0" name=""/>
        <dsp:cNvSpPr/>
      </dsp:nvSpPr>
      <dsp:spPr>
        <a:xfrm>
          <a:off x="4839567" y="5491936"/>
          <a:ext cx="1759694" cy="746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Data quality – data must be correctly recorded, regularly updated and maintained to ensure its usability and reliability. </a:t>
          </a:r>
          <a:endParaRPr lang="en-US" sz="1100" kern="1200"/>
        </a:p>
      </dsp:txBody>
      <dsp:txXfrm>
        <a:off x="4839567" y="5491936"/>
        <a:ext cx="1759694" cy="74653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9B30F-5615-4FA3-B97C-3BACFC1A8E2B}">
      <dsp:nvSpPr>
        <dsp:cNvPr id="0" name=""/>
        <dsp:cNvSpPr/>
      </dsp:nvSpPr>
      <dsp:spPr>
        <a:xfrm>
          <a:off x="679050" y="476918"/>
          <a:ext cx="1887187" cy="18871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757659-822B-4802-87FB-AB6425E40C03}">
      <dsp:nvSpPr>
        <dsp:cNvPr id="0" name=""/>
        <dsp:cNvSpPr/>
      </dsp:nvSpPr>
      <dsp:spPr>
        <a:xfrm>
          <a:off x="1081237" y="87910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090823-5ACA-4E1C-B356-BDE9CDBB6077}">
      <dsp:nvSpPr>
        <dsp:cNvPr id="0" name=""/>
        <dsp:cNvSpPr/>
      </dsp:nvSpPr>
      <dsp:spPr>
        <a:xfrm>
          <a:off x="75768" y="2951919"/>
          <a:ext cx="3093750"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Trust – patients need to feel secure sharing sensitive information to receive proper treatment </a:t>
          </a:r>
          <a:endParaRPr lang="en-US" sz="1100" kern="1200"/>
        </a:p>
      </dsp:txBody>
      <dsp:txXfrm>
        <a:off x="75768" y="2951919"/>
        <a:ext cx="3093750" cy="922500"/>
      </dsp:txXfrm>
    </dsp:sp>
    <dsp:sp modelId="{4FEBB3A8-701E-4D76-AB22-305697C9F853}">
      <dsp:nvSpPr>
        <dsp:cNvPr id="0" name=""/>
        <dsp:cNvSpPr/>
      </dsp:nvSpPr>
      <dsp:spPr>
        <a:xfrm>
          <a:off x="4314206" y="476918"/>
          <a:ext cx="1887187" cy="188718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77B460-A2C8-4A73-B530-773D3A5D69D7}">
      <dsp:nvSpPr>
        <dsp:cNvPr id="0" name=""/>
        <dsp:cNvSpPr/>
      </dsp:nvSpPr>
      <dsp:spPr>
        <a:xfrm>
          <a:off x="4716393" y="87910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796E7E-9230-4D95-BDBA-051C43E59B31}">
      <dsp:nvSpPr>
        <dsp:cNvPr id="0" name=""/>
        <dsp:cNvSpPr/>
      </dsp:nvSpPr>
      <dsp:spPr>
        <a:xfrm>
          <a:off x="3710925" y="2951919"/>
          <a:ext cx="3093750"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Patient autonomy: patients have a right to control their health information and decide who it is shared with</a:t>
          </a:r>
          <a:endParaRPr lang="en-US" sz="1100" kern="1200"/>
        </a:p>
      </dsp:txBody>
      <dsp:txXfrm>
        <a:off x="3710925" y="2951919"/>
        <a:ext cx="3093750" cy="922500"/>
      </dsp:txXfrm>
    </dsp:sp>
    <dsp:sp modelId="{184E8D17-0B2E-41AE-8C24-81F4ECA5D155}">
      <dsp:nvSpPr>
        <dsp:cNvPr id="0" name=""/>
        <dsp:cNvSpPr/>
      </dsp:nvSpPr>
      <dsp:spPr>
        <a:xfrm>
          <a:off x="7949362" y="476918"/>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1424F7-7A91-4E1C-8A25-3D72B07CC610}">
      <dsp:nvSpPr>
        <dsp:cNvPr id="0" name=""/>
        <dsp:cNvSpPr/>
      </dsp:nvSpPr>
      <dsp:spPr>
        <a:xfrm>
          <a:off x="8351550" y="87910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243F84-47EB-4B79-A264-536CD571B50F}">
      <dsp:nvSpPr>
        <dsp:cNvPr id="0" name=""/>
        <dsp:cNvSpPr/>
      </dsp:nvSpPr>
      <dsp:spPr>
        <a:xfrm>
          <a:off x="7346081" y="2951919"/>
          <a:ext cx="3093750"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Legal and professional consequences: breeching confidentiality can lead to investigations by regulatory bodies like the GDC, potential legal action from patients and disciplinary measures for dental professionals</a:t>
          </a:r>
          <a:endParaRPr lang="en-US" sz="1100" kern="1200"/>
        </a:p>
      </dsp:txBody>
      <dsp:txXfrm>
        <a:off x="7346081" y="2951919"/>
        <a:ext cx="3093750" cy="9225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1AC91-6C60-46B0-BAFF-B9B2EFF286C3}">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D5F6C5-3930-4D2B-A333-0565FA65FB8E}">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Dental professionals – this ethical and legal obligation applies to all dental staff</a:t>
          </a:r>
          <a:endParaRPr lang="en-US" sz="1700" kern="1200"/>
        </a:p>
      </dsp:txBody>
      <dsp:txXfrm>
        <a:off x="559800" y="3022743"/>
        <a:ext cx="4320000" cy="720000"/>
      </dsp:txXfrm>
    </dsp:sp>
    <dsp:sp modelId="{183ED3B9-BD4F-4640-81E0-C374B79F5493}">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74A47A-0284-46AC-A36A-24761FCEC83D}">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Data controllers – the practice itself, as the data controller, is responsible for implementing robust data protection policies</a:t>
          </a:r>
          <a:endParaRPr lang="en-US" sz="1700" kern="1200"/>
        </a:p>
      </dsp:txBody>
      <dsp:txXfrm>
        <a:off x="5635800" y="3022743"/>
        <a:ext cx="4320000" cy="720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5BDCB-2FF9-4CD3-AFB9-4537AEA097C7}">
      <dsp:nvSpPr>
        <dsp:cNvPr id="0" name=""/>
        <dsp:cNvSpPr/>
      </dsp:nvSpPr>
      <dsp:spPr>
        <a:xfrm>
          <a:off x="1212569" y="98719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42A475-867A-4C11-A378-41614CAEBF3B}">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GB" sz="1200" kern="1200"/>
            <a:t>With patient consent – patients can authorise the sharing of their information with third parties, such as colleagues, or other individuals</a:t>
          </a:r>
          <a:endParaRPr lang="en-US" sz="1200" kern="1200"/>
        </a:p>
      </dsp:txBody>
      <dsp:txXfrm>
        <a:off x="417971" y="2644140"/>
        <a:ext cx="2889450" cy="720000"/>
      </dsp:txXfrm>
    </dsp:sp>
    <dsp:sp modelId="{8F97CABD-65C4-4D8C-B0EB-168A0022C0C4}">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2D2490-F729-46F6-9C83-0F840FDE4BB3}">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GB" sz="1200" kern="1200"/>
            <a:t>Required by law – these are expectations when disclosure is legally mandated, such as a court order</a:t>
          </a:r>
          <a:endParaRPr lang="en-US" sz="1200" kern="1200"/>
        </a:p>
      </dsp:txBody>
      <dsp:txXfrm>
        <a:off x="3813075" y="2644140"/>
        <a:ext cx="2889450" cy="720000"/>
      </dsp:txXfrm>
    </dsp:sp>
    <dsp:sp modelId="{713CC3B6-1877-4D1E-A6CF-0453A9F647C1}">
      <dsp:nvSpPr>
        <dsp:cNvPr id="0" name=""/>
        <dsp:cNvSpPr/>
      </dsp:nvSpPr>
      <dsp:spPr>
        <a:xfrm>
          <a:off x="8002777" y="98719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7E50AC-38AA-45C0-9BD1-AEDD15EF33DF}">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GB" sz="1200" kern="1200"/>
            <a:t>Public interest – in rare cases, disclosure may be justified to protect the patient or the broader community</a:t>
          </a:r>
          <a:endParaRPr lang="en-US" sz="1200" kern="1200"/>
        </a:p>
      </dsp:txBody>
      <dsp:txXfrm>
        <a:off x="7208178" y="2644140"/>
        <a:ext cx="2889450" cy="7200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A89F8-7011-4D25-A4FF-4614C49011C2}">
      <dsp:nvSpPr>
        <dsp:cNvPr id="0" name=""/>
        <dsp:cNvSpPr/>
      </dsp:nvSpPr>
      <dsp:spPr>
        <a:xfrm>
          <a:off x="0" y="1808"/>
          <a:ext cx="105156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1A0A06-5F7C-4B3B-B27E-31728AECD58F}">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10C11A-CBBE-4960-BA89-1AAD32E31C27}">
      <dsp:nvSpPr>
        <dsp:cNvPr id="0" name=""/>
        <dsp:cNvSpPr/>
      </dsp:nvSpPr>
      <dsp:spPr>
        <a:xfrm>
          <a:off x="1058686" y="180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90000"/>
            </a:lnSpc>
            <a:spcBef>
              <a:spcPct val="0"/>
            </a:spcBef>
            <a:spcAft>
              <a:spcPct val="35000"/>
            </a:spcAft>
            <a:buNone/>
          </a:pPr>
          <a:r>
            <a:rPr lang="en-GB" sz="2200" kern="1200"/>
            <a:t>Secure data: implement secure systems for both digital and manual health records</a:t>
          </a:r>
          <a:endParaRPr lang="en-US" sz="2200" kern="1200"/>
        </a:p>
      </dsp:txBody>
      <dsp:txXfrm>
        <a:off x="1058686" y="1808"/>
        <a:ext cx="9456913" cy="916611"/>
      </dsp:txXfrm>
    </dsp:sp>
    <dsp:sp modelId="{C9C49977-C40D-42F7-9617-5D2012414364}">
      <dsp:nvSpPr>
        <dsp:cNvPr id="0" name=""/>
        <dsp:cNvSpPr/>
      </dsp:nvSpPr>
      <dsp:spPr>
        <a:xfrm>
          <a:off x="0" y="1147573"/>
          <a:ext cx="105156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CE571F-2A9B-453B-87BF-21EE5BB33B6E}">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D3B701-6D16-4EE9-BB06-9A24BFDF73FC}">
      <dsp:nvSpPr>
        <dsp:cNvPr id="0" name=""/>
        <dsp:cNvSpPr/>
      </dsp:nvSpPr>
      <dsp:spPr>
        <a:xfrm>
          <a:off x="1058686" y="114757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90000"/>
            </a:lnSpc>
            <a:spcBef>
              <a:spcPct val="0"/>
            </a:spcBef>
            <a:spcAft>
              <a:spcPct val="35000"/>
            </a:spcAft>
            <a:buNone/>
          </a:pPr>
          <a:r>
            <a:rPr lang="en-GB" sz="2200" kern="1200"/>
            <a:t>Staff training: ensure all staff understand the importance of confidentiality and relevant policies and procedures</a:t>
          </a:r>
          <a:endParaRPr lang="en-US" sz="2200" kern="1200"/>
        </a:p>
      </dsp:txBody>
      <dsp:txXfrm>
        <a:off x="1058686" y="1147573"/>
        <a:ext cx="9456913" cy="916611"/>
      </dsp:txXfrm>
    </dsp:sp>
    <dsp:sp modelId="{7699DC8F-C64F-4CA9-B7CA-09E593F041ED}">
      <dsp:nvSpPr>
        <dsp:cNvPr id="0" name=""/>
        <dsp:cNvSpPr/>
      </dsp:nvSpPr>
      <dsp:spPr>
        <a:xfrm>
          <a:off x="0" y="2293338"/>
          <a:ext cx="105156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1975EA-BF19-429B-B08F-0E58F5B191CF}">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AAEA9C-A32E-4366-ADE5-2011F1EFD12F}">
      <dsp:nvSpPr>
        <dsp:cNvPr id="0" name=""/>
        <dsp:cNvSpPr/>
      </dsp:nvSpPr>
      <dsp:spPr>
        <a:xfrm>
          <a:off x="1058686" y="229333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90000"/>
            </a:lnSpc>
            <a:spcBef>
              <a:spcPct val="0"/>
            </a:spcBef>
            <a:spcAft>
              <a:spcPct val="35000"/>
            </a:spcAft>
            <a:buNone/>
          </a:pPr>
          <a:r>
            <a:rPr lang="en-GB" sz="2200" kern="1200"/>
            <a:t>Avoid risks: do not store identifiable information on personal devices like lap tops or mobile phones, which can lead to accidental breaches</a:t>
          </a:r>
          <a:endParaRPr lang="en-US" sz="2200" kern="1200"/>
        </a:p>
      </dsp:txBody>
      <dsp:txXfrm>
        <a:off x="1058686" y="2293338"/>
        <a:ext cx="9456913" cy="916611"/>
      </dsp:txXfrm>
    </dsp:sp>
    <dsp:sp modelId="{92071231-B9DD-4CA1-910F-F01719378B88}">
      <dsp:nvSpPr>
        <dsp:cNvPr id="0" name=""/>
        <dsp:cNvSpPr/>
      </dsp:nvSpPr>
      <dsp:spPr>
        <a:xfrm>
          <a:off x="0" y="3439103"/>
          <a:ext cx="105156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20C6F9-6E36-4815-B25F-CEAE5590BE4D}">
      <dsp:nvSpPr>
        <dsp:cNvPr id="0" name=""/>
        <dsp:cNvSpPr/>
      </dsp:nvSpPr>
      <dsp:spPr>
        <a:xfrm>
          <a:off x="277275" y="3645341"/>
          <a:ext cx="504136" cy="504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C0173A-FA29-43EC-8DAC-06CD00927352}">
      <dsp:nvSpPr>
        <dsp:cNvPr id="0" name=""/>
        <dsp:cNvSpPr/>
      </dsp:nvSpPr>
      <dsp:spPr>
        <a:xfrm>
          <a:off x="1058686" y="343910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90000"/>
            </a:lnSpc>
            <a:spcBef>
              <a:spcPct val="0"/>
            </a:spcBef>
            <a:spcAft>
              <a:spcPct val="35000"/>
            </a:spcAft>
            <a:buNone/>
          </a:pPr>
          <a:r>
            <a:rPr lang="en-GB" sz="2200" kern="1200"/>
            <a:t>Follow guidance: adhere to relevant professional and governmental guidance, such as that from the GDC to maintain high standards of data security. </a:t>
          </a:r>
          <a:endParaRPr lang="en-US" sz="2200" kern="1200"/>
        </a:p>
      </dsp:txBody>
      <dsp:txXfrm>
        <a:off x="1058686" y="3439103"/>
        <a:ext cx="9456913" cy="91661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7BC68-FF56-4246-A9BD-956133FA0B82}">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F695BD-4157-42E2-9DF1-0786ABB1CCDE}">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540B70-CC11-46F2-B32A-2A09C6904DA3}">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800100">
            <a:lnSpc>
              <a:spcPct val="90000"/>
            </a:lnSpc>
            <a:spcBef>
              <a:spcPct val="0"/>
            </a:spcBef>
            <a:spcAft>
              <a:spcPct val="35000"/>
            </a:spcAft>
            <a:buNone/>
          </a:pPr>
          <a:r>
            <a:rPr lang="en-GB" sz="1800" kern="1200"/>
            <a:t>A dental nurse refers a patient for future treatment by identifying the need for care beyond their scope of practice, obtaining informed consent, documenting the discussion and making the referral to the appropriate dental professional, this is a necessary part of their professional responsibilities.</a:t>
          </a:r>
          <a:endParaRPr lang="en-US" sz="1800" kern="1200"/>
        </a:p>
      </dsp:txBody>
      <dsp:txXfrm>
        <a:off x="1509882" y="708097"/>
        <a:ext cx="9005717" cy="1307257"/>
      </dsp:txXfrm>
    </dsp:sp>
    <dsp:sp modelId="{116269DB-C271-479E-B9A3-6986DB5752BD}">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1D7FAE-7C54-42B3-8A63-96549857599B}">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B615F7-0DF7-4561-8F0C-5CA84FE7AA0C}">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800100">
            <a:lnSpc>
              <a:spcPct val="90000"/>
            </a:lnSpc>
            <a:spcBef>
              <a:spcPct val="0"/>
            </a:spcBef>
            <a:spcAft>
              <a:spcPct val="35000"/>
            </a:spcAft>
            <a:buNone/>
          </a:pPr>
          <a:r>
            <a:rPr lang="en-GB" sz="1800" kern="1200"/>
            <a:t>The referral must be in the patient’s best interests and documented in their notes.</a:t>
          </a:r>
          <a:endParaRPr lang="en-US" sz="1800" kern="1200"/>
        </a:p>
      </dsp:txBody>
      <dsp:txXfrm>
        <a:off x="1509882" y="2342169"/>
        <a:ext cx="9005717" cy="130725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688B19-B7A7-4703-9D69-ABD0A91B5D2D}">
      <dsp:nvSpPr>
        <dsp:cNvPr id="0" name=""/>
        <dsp:cNvSpPr/>
      </dsp:nvSpPr>
      <dsp:spPr>
        <a:xfrm>
          <a:off x="0" y="4366"/>
          <a:ext cx="6245265" cy="9301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BA1831-E4C1-4DF6-B7A1-64ABD8B1BED2}">
      <dsp:nvSpPr>
        <dsp:cNvPr id="0" name=""/>
        <dsp:cNvSpPr/>
      </dsp:nvSpPr>
      <dsp:spPr>
        <a:xfrm>
          <a:off x="281355" y="213639"/>
          <a:ext cx="511556" cy="511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599908-E0EB-47AC-97D4-B0416BE55571}">
      <dsp:nvSpPr>
        <dsp:cNvPr id="0" name=""/>
        <dsp:cNvSpPr/>
      </dsp:nvSpPr>
      <dsp:spPr>
        <a:xfrm>
          <a:off x="1074268" y="4366"/>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755650">
            <a:lnSpc>
              <a:spcPct val="90000"/>
            </a:lnSpc>
            <a:spcBef>
              <a:spcPct val="0"/>
            </a:spcBef>
            <a:spcAft>
              <a:spcPct val="35000"/>
            </a:spcAft>
            <a:buNone/>
          </a:pPr>
          <a:r>
            <a:rPr lang="en-GB" sz="1700" kern="1200"/>
            <a:t>Identify the need – recognise the signs or symptoms that require treatment </a:t>
          </a:r>
          <a:endParaRPr lang="en-US" sz="1700" kern="1200"/>
        </a:p>
      </dsp:txBody>
      <dsp:txXfrm>
        <a:off x="1074268" y="4366"/>
        <a:ext cx="5170996" cy="930102"/>
      </dsp:txXfrm>
    </dsp:sp>
    <dsp:sp modelId="{DA7EC10A-218B-4748-B6E9-430C669DBF99}">
      <dsp:nvSpPr>
        <dsp:cNvPr id="0" name=""/>
        <dsp:cNvSpPr/>
      </dsp:nvSpPr>
      <dsp:spPr>
        <a:xfrm>
          <a:off x="0" y="1166994"/>
          <a:ext cx="6245265" cy="9301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3B4294-8945-4A43-926D-CBBA17DB0041}">
      <dsp:nvSpPr>
        <dsp:cNvPr id="0" name=""/>
        <dsp:cNvSpPr/>
      </dsp:nvSpPr>
      <dsp:spPr>
        <a:xfrm>
          <a:off x="281355" y="1376267"/>
          <a:ext cx="511556" cy="511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FFE475-1F62-4618-A7B3-4859A644C9CA}">
      <dsp:nvSpPr>
        <dsp:cNvPr id="0" name=""/>
        <dsp:cNvSpPr/>
      </dsp:nvSpPr>
      <dsp:spPr>
        <a:xfrm>
          <a:off x="1074268" y="1166994"/>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755650">
            <a:lnSpc>
              <a:spcPct val="90000"/>
            </a:lnSpc>
            <a:spcBef>
              <a:spcPct val="0"/>
            </a:spcBef>
            <a:spcAft>
              <a:spcPct val="35000"/>
            </a:spcAft>
            <a:buNone/>
          </a:pPr>
          <a:r>
            <a:rPr lang="en-GB" sz="1700" kern="1200"/>
            <a:t>Ensure informed consent – explain to the patient: treatment needed, why it is necessary, risks and benefits, available alternatives, the costs</a:t>
          </a:r>
          <a:endParaRPr lang="en-US" sz="1700" kern="1200"/>
        </a:p>
      </dsp:txBody>
      <dsp:txXfrm>
        <a:off x="1074268" y="1166994"/>
        <a:ext cx="5170996" cy="930102"/>
      </dsp:txXfrm>
    </dsp:sp>
    <dsp:sp modelId="{FCCC7E8B-9D7C-45CB-948E-03E07EABFAE7}">
      <dsp:nvSpPr>
        <dsp:cNvPr id="0" name=""/>
        <dsp:cNvSpPr/>
      </dsp:nvSpPr>
      <dsp:spPr>
        <a:xfrm>
          <a:off x="0" y="2329622"/>
          <a:ext cx="6245265" cy="9301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1E8B24-5E48-4FE0-93E9-18B0C5304657}">
      <dsp:nvSpPr>
        <dsp:cNvPr id="0" name=""/>
        <dsp:cNvSpPr/>
      </dsp:nvSpPr>
      <dsp:spPr>
        <a:xfrm>
          <a:off x="281355" y="2538895"/>
          <a:ext cx="511556" cy="5115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865DE6-06E6-4093-B677-2C5F0002E237}">
      <dsp:nvSpPr>
        <dsp:cNvPr id="0" name=""/>
        <dsp:cNvSpPr/>
      </dsp:nvSpPr>
      <dsp:spPr>
        <a:xfrm>
          <a:off x="1074268" y="2329622"/>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755650">
            <a:lnSpc>
              <a:spcPct val="90000"/>
            </a:lnSpc>
            <a:spcBef>
              <a:spcPct val="0"/>
            </a:spcBef>
            <a:spcAft>
              <a:spcPct val="35000"/>
            </a:spcAft>
            <a:buNone/>
          </a:pPr>
          <a:r>
            <a:rPr lang="en-GB" sz="1700" kern="1200"/>
            <a:t>Obtain patient consent – the patient must give informed consent to the referral, and this must be documented in their notes</a:t>
          </a:r>
          <a:endParaRPr lang="en-US" sz="1700" kern="1200"/>
        </a:p>
      </dsp:txBody>
      <dsp:txXfrm>
        <a:off x="1074268" y="2329622"/>
        <a:ext cx="5170996" cy="930102"/>
      </dsp:txXfrm>
    </dsp:sp>
    <dsp:sp modelId="{06C2DC7C-805F-4210-8873-54C1D45EE709}">
      <dsp:nvSpPr>
        <dsp:cNvPr id="0" name=""/>
        <dsp:cNvSpPr/>
      </dsp:nvSpPr>
      <dsp:spPr>
        <a:xfrm>
          <a:off x="0" y="3492250"/>
          <a:ext cx="6245265" cy="93010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7E8FF4-AC5C-46E7-9487-A5795DE123D0}">
      <dsp:nvSpPr>
        <dsp:cNvPr id="0" name=""/>
        <dsp:cNvSpPr/>
      </dsp:nvSpPr>
      <dsp:spPr>
        <a:xfrm>
          <a:off x="281355" y="3701523"/>
          <a:ext cx="511556" cy="5115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A3C2FD-7AC1-40BA-8039-71271925EFE7}">
      <dsp:nvSpPr>
        <dsp:cNvPr id="0" name=""/>
        <dsp:cNvSpPr/>
      </dsp:nvSpPr>
      <dsp:spPr>
        <a:xfrm>
          <a:off x="1074268" y="3492250"/>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755650">
            <a:lnSpc>
              <a:spcPct val="90000"/>
            </a:lnSpc>
            <a:spcBef>
              <a:spcPct val="0"/>
            </a:spcBef>
            <a:spcAft>
              <a:spcPct val="35000"/>
            </a:spcAft>
            <a:buNone/>
          </a:pPr>
          <a:r>
            <a:rPr lang="en-GB" sz="1700" kern="1200"/>
            <a:t>Document the referral – document referral discussion and reasons for referral</a:t>
          </a:r>
          <a:endParaRPr lang="en-US" sz="1700" kern="1200"/>
        </a:p>
      </dsp:txBody>
      <dsp:txXfrm>
        <a:off x="1074268" y="3492250"/>
        <a:ext cx="5170996" cy="930102"/>
      </dsp:txXfrm>
    </dsp:sp>
    <dsp:sp modelId="{9BD03D8C-F97A-4A2A-B282-095D20D1B0BB}">
      <dsp:nvSpPr>
        <dsp:cNvPr id="0" name=""/>
        <dsp:cNvSpPr/>
      </dsp:nvSpPr>
      <dsp:spPr>
        <a:xfrm>
          <a:off x="0" y="4654878"/>
          <a:ext cx="6245265" cy="930102"/>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A20C66-BED7-4C7A-BA9D-0F0A88E04E4C}">
      <dsp:nvSpPr>
        <dsp:cNvPr id="0" name=""/>
        <dsp:cNvSpPr/>
      </dsp:nvSpPr>
      <dsp:spPr>
        <a:xfrm>
          <a:off x="281355" y="4864151"/>
          <a:ext cx="511556" cy="51155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71A06A-659C-4FA2-8914-12F4953F6DCD}">
      <dsp:nvSpPr>
        <dsp:cNvPr id="0" name=""/>
        <dsp:cNvSpPr/>
      </dsp:nvSpPr>
      <dsp:spPr>
        <a:xfrm>
          <a:off x="1074268" y="4654878"/>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755650">
            <a:lnSpc>
              <a:spcPct val="90000"/>
            </a:lnSpc>
            <a:spcBef>
              <a:spcPct val="0"/>
            </a:spcBef>
            <a:spcAft>
              <a:spcPct val="35000"/>
            </a:spcAft>
            <a:buNone/>
          </a:pPr>
          <a:r>
            <a:rPr lang="en-GB" sz="1700" kern="1200"/>
            <a:t>Make the referral</a:t>
          </a:r>
          <a:endParaRPr lang="en-US" sz="1700" kern="1200"/>
        </a:p>
      </dsp:txBody>
      <dsp:txXfrm>
        <a:off x="1074268" y="4654878"/>
        <a:ext cx="5170996" cy="9301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3C3F1-EA3B-4A4E-AF6B-65200317C0FA}">
      <dsp:nvSpPr>
        <dsp:cNvPr id="0" name=""/>
        <dsp:cNvSpPr/>
      </dsp:nvSpPr>
      <dsp:spPr>
        <a:xfrm>
          <a:off x="0" y="2319"/>
          <a:ext cx="6245265" cy="11757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7F65C8-CF26-417F-891F-6776189EB89F}">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32EB7F-F534-4E93-A990-B422FDD6F830}">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GB" sz="2200" kern="1200"/>
            <a:t>Patients best interests</a:t>
          </a:r>
          <a:endParaRPr lang="en-US" sz="2200" kern="1200"/>
        </a:p>
      </dsp:txBody>
      <dsp:txXfrm>
        <a:off x="1357965" y="2319"/>
        <a:ext cx="4887299" cy="1175727"/>
      </dsp:txXfrm>
    </dsp:sp>
    <dsp:sp modelId="{4971C43D-8DCD-437A-B856-C04B384F7805}">
      <dsp:nvSpPr>
        <dsp:cNvPr id="0" name=""/>
        <dsp:cNvSpPr/>
      </dsp:nvSpPr>
      <dsp:spPr>
        <a:xfrm>
          <a:off x="0" y="1471979"/>
          <a:ext cx="6245265" cy="11757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603B6-5B51-47A2-B870-72231A3A690A}">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BB7E22-8581-4E0F-9342-DA71119B7459}">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GB" sz="2200" kern="1200"/>
            <a:t>Vigilance – if a sign or symptom indicating urgent referral is required, it must be acted upon without delay</a:t>
          </a:r>
          <a:endParaRPr lang="en-US" sz="2200" kern="1200"/>
        </a:p>
      </dsp:txBody>
      <dsp:txXfrm>
        <a:off x="1357965" y="1471979"/>
        <a:ext cx="4887299" cy="1175727"/>
      </dsp:txXfrm>
    </dsp:sp>
    <dsp:sp modelId="{288B55C4-C130-48C6-9FC7-6EE8013E1B34}">
      <dsp:nvSpPr>
        <dsp:cNvPr id="0" name=""/>
        <dsp:cNvSpPr/>
      </dsp:nvSpPr>
      <dsp:spPr>
        <a:xfrm>
          <a:off x="0" y="2941639"/>
          <a:ext cx="6245265" cy="117572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A131CD-F2EA-4B0F-A000-5943D28F56AA}">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A692E5-2B4B-473B-95E0-0DE7AAF80394}">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GB" sz="2200" kern="1200"/>
            <a:t>Written record – providing a written explanation to the patient and documenting in the notes is essential</a:t>
          </a:r>
          <a:endParaRPr lang="en-US" sz="2200" kern="1200"/>
        </a:p>
      </dsp:txBody>
      <dsp:txXfrm>
        <a:off x="1357965" y="2941639"/>
        <a:ext cx="4887299" cy="1175727"/>
      </dsp:txXfrm>
    </dsp:sp>
    <dsp:sp modelId="{994B1B7D-4381-43E6-97A2-05C7D563CA8E}">
      <dsp:nvSpPr>
        <dsp:cNvPr id="0" name=""/>
        <dsp:cNvSpPr/>
      </dsp:nvSpPr>
      <dsp:spPr>
        <a:xfrm>
          <a:off x="0" y="4411299"/>
          <a:ext cx="6245265" cy="117572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3A4B04-2D4D-45D6-A9F6-2FD8053DBDF9}">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02D863-C73A-4E24-B43C-4B4F139FA51E}">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GB" sz="2200" kern="1200"/>
            <a:t>Scope of practice – dental nurses must adhere to the GDC standards for delegating and referring appropriately. </a:t>
          </a:r>
          <a:endParaRPr lang="en-US" sz="2200" kern="1200"/>
        </a:p>
      </dsp:txBody>
      <dsp:txXfrm>
        <a:off x="1357965" y="4411299"/>
        <a:ext cx="4887299" cy="117572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F5C4298-98D9-4E17-8417-FD74D76DE060}" type="datetimeFigureOut">
              <a:rPr lang="en-GB" smtClean="0"/>
              <a:t>10/10/2025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1464165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5C4298-98D9-4E17-8417-FD74D76DE060}" type="datetimeFigureOut">
              <a:rPr lang="en-GB" smtClean="0"/>
              <a:t>10/10/2025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59501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5C4298-98D9-4E17-8417-FD74D76DE060}" type="datetimeFigureOut">
              <a:rPr lang="en-GB" smtClean="0"/>
              <a:t>10/10/2025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1985590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F5C4298-98D9-4E17-8417-FD74D76DE060}" type="datetimeFigureOut">
              <a:rPr lang="en-GB" smtClean="0"/>
              <a:t>10/10/2025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205720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F5C4298-98D9-4E17-8417-FD74D76DE060}" type="datetimeFigureOut">
              <a:rPr lang="en-GB" smtClean="0"/>
              <a:t>10/10/2025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2239168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F5C4298-98D9-4E17-8417-FD74D76DE060}" type="datetimeFigureOut">
              <a:rPr lang="en-GB" smtClean="0"/>
              <a:t>10/10/2025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2041777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5C4298-98D9-4E17-8417-FD74D76DE060}" type="datetimeFigureOut">
              <a:rPr lang="en-GB" smtClean="0"/>
              <a:t>10/10/2025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40333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5C4298-98D9-4E17-8417-FD74D76DE060}" type="datetimeFigureOut">
              <a:rPr lang="en-GB" smtClean="0"/>
              <a:t>10/10/2025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2710773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5C4298-98D9-4E17-8417-FD74D76DE060}" type="datetimeFigureOut">
              <a:rPr lang="en-GB" smtClean="0"/>
              <a:t>10/10/2025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3526931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5C4298-98D9-4E17-8417-FD74D76DE060}" type="datetimeFigureOut">
              <a:rPr lang="en-GB" smtClean="0"/>
              <a:t>10/10/2025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2901209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5C4298-98D9-4E17-8417-FD74D76DE060}" type="datetimeFigureOut">
              <a:rPr lang="en-GB" smtClean="0"/>
              <a:t>10/10/2025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FD6F28-2344-4984-85F6-818BB6EC1392}" type="slidenum">
              <a:rPr lang="en-GB" smtClean="0"/>
              <a:t>‹#›</a:t>
            </a:fld>
            <a:endParaRPr lang="en-GB"/>
          </a:p>
        </p:txBody>
      </p:sp>
    </p:spTree>
    <p:extLst>
      <p:ext uri="{BB962C8B-B14F-4D97-AF65-F5344CB8AC3E}">
        <p14:creationId xmlns:p14="http://schemas.microsoft.com/office/powerpoint/2010/main" val="3179704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5C4298-98D9-4E17-8417-FD74D76DE060}" type="datetimeFigureOut">
              <a:rPr lang="en-GB" smtClean="0"/>
              <a:t>10/10/2025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FD6F28-2344-4984-85F6-818BB6EC1392}" type="slidenum">
              <a:rPr lang="en-GB" smtClean="0"/>
              <a:t>‹#›</a:t>
            </a:fld>
            <a:endParaRPr lang="en-GB"/>
          </a:p>
        </p:txBody>
      </p:sp>
    </p:spTree>
    <p:extLst>
      <p:ext uri="{BB962C8B-B14F-4D97-AF65-F5344CB8AC3E}">
        <p14:creationId xmlns:p14="http://schemas.microsoft.com/office/powerpoint/2010/main" val="2708974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p:cNvSpPr>
            <a:spLocks noGrp="1"/>
          </p:cNvSpPr>
          <p:nvPr>
            <p:ph type="ctrTitle"/>
          </p:nvPr>
        </p:nvSpPr>
        <p:spPr>
          <a:xfrm>
            <a:off x="838199" y="1120676"/>
            <a:ext cx="7021513" cy="2308324"/>
          </a:xfrm>
        </p:spPr>
        <p:txBody>
          <a:bodyPr>
            <a:normAutofit/>
          </a:bodyPr>
          <a:lstStyle/>
          <a:p>
            <a:pPr algn="l"/>
            <a:r>
              <a:rPr lang="en-GB" sz="7200" dirty="0">
                <a:solidFill>
                  <a:schemeClr val="bg1"/>
                </a:solidFill>
              </a:rPr>
              <a:t> Film Handling</a:t>
            </a:r>
          </a:p>
        </p:txBody>
      </p:sp>
      <p:sp>
        <p:nvSpPr>
          <p:cNvPr id="3" name="Subtitle 2"/>
          <p:cNvSpPr>
            <a:spLocks noGrp="1"/>
          </p:cNvSpPr>
          <p:nvPr>
            <p:ph type="subTitle" idx="1"/>
          </p:nvPr>
        </p:nvSpPr>
        <p:spPr>
          <a:xfrm>
            <a:off x="835024" y="3809999"/>
            <a:ext cx="7025753" cy="1012778"/>
          </a:xfrm>
        </p:spPr>
        <p:txBody>
          <a:bodyPr>
            <a:normAutofit/>
          </a:bodyPr>
          <a:lstStyle/>
          <a:p>
            <a:pPr algn="l"/>
            <a:r>
              <a:rPr lang="en-GB" sz="1500">
                <a:solidFill>
                  <a:schemeClr val="bg1"/>
                </a:solidFill>
              </a:rPr>
              <a:t>Saturday 18</a:t>
            </a:r>
            <a:r>
              <a:rPr lang="en-GB" sz="1500" baseline="30000">
                <a:solidFill>
                  <a:schemeClr val="bg1"/>
                </a:solidFill>
              </a:rPr>
              <a:t>th</a:t>
            </a:r>
            <a:r>
              <a:rPr lang="en-GB" sz="1500">
                <a:solidFill>
                  <a:schemeClr val="bg1"/>
                </a:solidFill>
              </a:rPr>
              <a:t> October 2025</a:t>
            </a:r>
          </a:p>
          <a:p>
            <a:pPr algn="l"/>
            <a:endParaRPr lang="en-GB" sz="1500">
              <a:solidFill>
                <a:schemeClr val="bg1"/>
              </a:solidFill>
            </a:endParaRPr>
          </a:p>
          <a:p>
            <a:pPr algn="l"/>
            <a:r>
              <a:rPr lang="en-GB" sz="1500">
                <a:solidFill>
                  <a:schemeClr val="bg1"/>
                </a:solidFill>
              </a:rPr>
              <a:t>Erin Gregg</a:t>
            </a:r>
          </a:p>
        </p:txBody>
      </p:sp>
    </p:spTree>
    <p:extLst>
      <p:ext uri="{BB962C8B-B14F-4D97-AF65-F5344CB8AC3E}">
        <p14:creationId xmlns:p14="http://schemas.microsoft.com/office/powerpoint/2010/main" val="4691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6D09588-9668-4D38-8AD4-C27CF2B2D4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1498512"/>
            <a:ext cx="8740774" cy="1323439"/>
          </a:xfrm>
        </p:spPr>
        <p:txBody>
          <a:bodyPr anchor="t">
            <a:normAutofit/>
          </a:bodyPr>
          <a:lstStyle/>
          <a:p>
            <a:r>
              <a:rPr lang="en-GB" sz="4000"/>
              <a:t>AIM</a:t>
            </a:r>
          </a:p>
        </p:txBody>
      </p:sp>
      <p:sp>
        <p:nvSpPr>
          <p:cNvPr id="3" name="Content Placeholder 2"/>
          <p:cNvSpPr>
            <a:spLocks noGrp="1"/>
          </p:cNvSpPr>
          <p:nvPr>
            <p:ph idx="1"/>
          </p:nvPr>
        </p:nvSpPr>
        <p:spPr>
          <a:xfrm>
            <a:off x="838199" y="3003160"/>
            <a:ext cx="8740775" cy="2454300"/>
          </a:xfrm>
        </p:spPr>
        <p:txBody>
          <a:bodyPr>
            <a:normAutofit/>
          </a:bodyPr>
          <a:lstStyle/>
          <a:p>
            <a:pPr marL="0" indent="0">
              <a:buNone/>
            </a:pPr>
            <a:r>
              <a:rPr lang="en-GB" sz="2400">
                <a:solidFill>
                  <a:schemeClr val="tx1">
                    <a:alpha val="80000"/>
                  </a:schemeClr>
                </a:solidFill>
              </a:rPr>
              <a:t>The aim of this lesson radiography dental nurses should be confident with film handling, this includes storage, processing and film faults. They should also be familiar with the correct filing and retrieval of patient data.  </a:t>
            </a:r>
          </a:p>
        </p:txBody>
      </p:sp>
      <p:grpSp>
        <p:nvGrpSpPr>
          <p:cNvPr id="10" name="Group 9">
            <a:extLst>
              <a:ext uri="{FF2B5EF4-FFF2-40B4-BE49-F238E27FC236}">
                <a16:creationId xmlns:a16="http://schemas.microsoft.com/office/drawing/2014/main" id="{95A28492-272D-4814-AE2C-61575C989E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142518"/>
            <a:ext cx="10455568" cy="715482"/>
            <a:chOff x="0" y="6142518"/>
            <a:chExt cx="10455568" cy="715482"/>
          </a:xfrm>
          <a:effectLst>
            <a:outerShdw blurRad="381000" dist="152400" dir="16200000" algn="ctr" rotWithShape="0">
              <a:srgbClr val="000000">
                <a:alpha val="10000"/>
              </a:srgbClr>
            </a:outerShdw>
          </a:effectLst>
        </p:grpSpPr>
        <p:sp>
          <p:nvSpPr>
            <p:cNvPr id="11" name="Freeform: Shape 10">
              <a:extLst>
                <a:ext uri="{FF2B5EF4-FFF2-40B4-BE49-F238E27FC236}">
                  <a16:creationId xmlns:a16="http://schemas.microsoft.com/office/drawing/2014/main" id="{4F778866-9933-4309-8E11-F83DDDBB10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17789" y="6848400"/>
              <a:ext cx="153399" cy="9600"/>
            </a:xfrm>
            <a:custGeom>
              <a:avLst/>
              <a:gdLst>
                <a:gd name="connsiteX0" fmla="*/ 92746 w 153399"/>
                <a:gd name="connsiteY0" fmla="*/ 43 h 9600"/>
                <a:gd name="connsiteX1" fmla="*/ 144918 w 153399"/>
                <a:gd name="connsiteY1" fmla="*/ 6433 h 9600"/>
                <a:gd name="connsiteX2" fmla="*/ 153399 w 153399"/>
                <a:gd name="connsiteY2" fmla="*/ 9600 h 9600"/>
                <a:gd name="connsiteX3" fmla="*/ 0 w 153399"/>
                <a:gd name="connsiteY3" fmla="*/ 9600 h 9600"/>
                <a:gd name="connsiteX4" fmla="*/ 26678 w 153399"/>
                <a:gd name="connsiteY4" fmla="*/ 6286 h 9600"/>
                <a:gd name="connsiteX5" fmla="*/ 92746 w 153399"/>
                <a:gd name="connsiteY5" fmla="*/ 43 h 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399" h="9600">
                  <a:moveTo>
                    <a:pt x="92746" y="43"/>
                  </a:moveTo>
                  <a:cubicBezTo>
                    <a:pt x="111004" y="-358"/>
                    <a:pt x="128295" y="2072"/>
                    <a:pt x="144918" y="6433"/>
                  </a:cubicBezTo>
                  <a:lnTo>
                    <a:pt x="153399" y="9600"/>
                  </a:lnTo>
                  <a:lnTo>
                    <a:pt x="0" y="9600"/>
                  </a:lnTo>
                  <a:lnTo>
                    <a:pt x="26678" y="6286"/>
                  </a:lnTo>
                  <a:cubicBezTo>
                    <a:pt x="48667" y="3255"/>
                    <a:pt x="70647" y="552"/>
                    <a:pt x="92746" y="4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6D21D106-ABCB-4A50-84B3-D35C3B2B67B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a:off x="0" y="6142518"/>
              <a:ext cx="10455568" cy="715481"/>
              <a:chOff x="0" y="0"/>
              <a:chExt cx="10455568" cy="715481"/>
            </a:xfrm>
          </p:grpSpPr>
          <p:sp>
            <p:nvSpPr>
              <p:cNvPr id="13" name="Freeform: Shape 12">
                <a:extLst>
                  <a:ext uri="{FF2B5EF4-FFF2-40B4-BE49-F238E27FC236}">
                    <a16:creationId xmlns:a16="http://schemas.microsoft.com/office/drawing/2014/main" id="{65E4ED97-1207-4104-A25F-8791916BF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0455568" cy="715479"/>
              </a:xfrm>
              <a:custGeom>
                <a:avLst/>
                <a:gdLst>
                  <a:gd name="connsiteX0" fmla="*/ 0 w 10455568"/>
                  <a:gd name="connsiteY0" fmla="*/ 0 h 715479"/>
                  <a:gd name="connsiteX1" fmla="*/ 10455568 w 10455568"/>
                  <a:gd name="connsiteY1" fmla="*/ 0 h 715479"/>
                  <a:gd name="connsiteX2" fmla="*/ 10434629 w 10455568"/>
                  <a:gd name="connsiteY2" fmla="*/ 8947 h 715479"/>
                  <a:gd name="connsiteX3" fmla="*/ 10249341 w 10455568"/>
                  <a:gd name="connsiteY3" fmla="*/ 73146 h 715479"/>
                  <a:gd name="connsiteX4" fmla="*/ 10172148 w 10455568"/>
                  <a:gd name="connsiteY4" fmla="*/ 103170 h 715479"/>
                  <a:gd name="connsiteX5" fmla="*/ 9994576 w 10455568"/>
                  <a:gd name="connsiteY5" fmla="*/ 156647 h 715479"/>
                  <a:gd name="connsiteX6" fmla="*/ 9894474 w 10455568"/>
                  <a:gd name="connsiteY6" fmla="*/ 192604 h 715479"/>
                  <a:gd name="connsiteX7" fmla="*/ 9647603 w 10455568"/>
                  <a:gd name="connsiteY7" fmla="*/ 242354 h 715479"/>
                  <a:gd name="connsiteX8" fmla="*/ 9392533 w 10455568"/>
                  <a:gd name="connsiteY8" fmla="*/ 291498 h 715479"/>
                  <a:gd name="connsiteX9" fmla="*/ 9252019 w 10455568"/>
                  <a:gd name="connsiteY9" fmla="*/ 311564 h 715479"/>
                  <a:gd name="connsiteX10" fmla="*/ 9129899 w 10455568"/>
                  <a:gd name="connsiteY10" fmla="*/ 336497 h 715479"/>
                  <a:gd name="connsiteX11" fmla="*/ 9023312 w 10455568"/>
                  <a:gd name="connsiteY11" fmla="*/ 354253 h 715479"/>
                  <a:gd name="connsiteX12" fmla="*/ 8853949 w 10455568"/>
                  <a:gd name="connsiteY12" fmla="*/ 387064 h 715479"/>
                  <a:gd name="connsiteX13" fmla="*/ 8783278 w 10455568"/>
                  <a:gd name="connsiteY13" fmla="*/ 397418 h 715479"/>
                  <a:gd name="connsiteX14" fmla="*/ 8615640 w 10455568"/>
                  <a:gd name="connsiteY14" fmla="*/ 408552 h 715479"/>
                  <a:gd name="connsiteX15" fmla="*/ 8557154 w 10455568"/>
                  <a:gd name="connsiteY15" fmla="*/ 409627 h 715479"/>
                  <a:gd name="connsiteX16" fmla="*/ 8442474 w 10455568"/>
                  <a:gd name="connsiteY16" fmla="*/ 381318 h 715479"/>
                  <a:gd name="connsiteX17" fmla="*/ 8428959 w 10455568"/>
                  <a:gd name="connsiteY17" fmla="*/ 379618 h 715479"/>
                  <a:gd name="connsiteX18" fmla="*/ 8354329 w 10455568"/>
                  <a:gd name="connsiteY18" fmla="*/ 370428 h 715479"/>
                  <a:gd name="connsiteX19" fmla="*/ 8313705 w 10455568"/>
                  <a:gd name="connsiteY19" fmla="*/ 368535 h 715479"/>
                  <a:gd name="connsiteX20" fmla="*/ 8158571 w 10455568"/>
                  <a:gd name="connsiteY20" fmla="*/ 349396 h 715479"/>
                  <a:gd name="connsiteX21" fmla="*/ 8069467 w 10455568"/>
                  <a:gd name="connsiteY21" fmla="*/ 341485 h 715479"/>
                  <a:gd name="connsiteX22" fmla="*/ 7998265 w 10455568"/>
                  <a:gd name="connsiteY22" fmla="*/ 348379 h 715479"/>
                  <a:gd name="connsiteX23" fmla="*/ 7873167 w 10455568"/>
                  <a:gd name="connsiteY23" fmla="*/ 359529 h 715479"/>
                  <a:gd name="connsiteX24" fmla="*/ 7833600 w 10455568"/>
                  <a:gd name="connsiteY24" fmla="*/ 368926 h 715479"/>
                  <a:gd name="connsiteX25" fmla="*/ 7651338 w 10455568"/>
                  <a:gd name="connsiteY25" fmla="*/ 362121 h 715479"/>
                  <a:gd name="connsiteX26" fmla="*/ 7548003 w 10455568"/>
                  <a:gd name="connsiteY26" fmla="*/ 367710 h 715479"/>
                  <a:gd name="connsiteX27" fmla="*/ 7430093 w 10455568"/>
                  <a:gd name="connsiteY27" fmla="*/ 351855 h 715479"/>
                  <a:gd name="connsiteX28" fmla="*/ 7396245 w 10455568"/>
                  <a:gd name="connsiteY28" fmla="*/ 355328 h 715479"/>
                  <a:gd name="connsiteX29" fmla="*/ 7358394 w 10455568"/>
                  <a:gd name="connsiteY29" fmla="*/ 359950 h 715479"/>
                  <a:gd name="connsiteX30" fmla="*/ 7241933 w 10455568"/>
                  <a:gd name="connsiteY30" fmla="*/ 369637 h 715479"/>
                  <a:gd name="connsiteX31" fmla="*/ 7171767 w 10455568"/>
                  <a:gd name="connsiteY31" fmla="*/ 383160 h 715479"/>
                  <a:gd name="connsiteX32" fmla="*/ 7036569 w 10455568"/>
                  <a:gd name="connsiteY32" fmla="*/ 387132 h 715479"/>
                  <a:gd name="connsiteX33" fmla="*/ 6987200 w 10455568"/>
                  <a:gd name="connsiteY33" fmla="*/ 398073 h 715479"/>
                  <a:gd name="connsiteX34" fmla="*/ 6861115 w 10455568"/>
                  <a:gd name="connsiteY34" fmla="*/ 407542 h 715479"/>
                  <a:gd name="connsiteX35" fmla="*/ 6747718 w 10455568"/>
                  <a:gd name="connsiteY35" fmla="*/ 410900 h 715479"/>
                  <a:gd name="connsiteX36" fmla="*/ 6638839 w 10455568"/>
                  <a:gd name="connsiteY36" fmla="*/ 420654 h 715479"/>
                  <a:gd name="connsiteX37" fmla="*/ 6561486 w 10455568"/>
                  <a:gd name="connsiteY37" fmla="*/ 435540 h 715479"/>
                  <a:gd name="connsiteX38" fmla="*/ 6477200 w 10455568"/>
                  <a:gd name="connsiteY38" fmla="*/ 447113 h 715479"/>
                  <a:gd name="connsiteX39" fmla="*/ 6246111 w 10455568"/>
                  <a:gd name="connsiteY39" fmla="*/ 497537 h 715479"/>
                  <a:gd name="connsiteX40" fmla="*/ 6202328 w 10455568"/>
                  <a:gd name="connsiteY40" fmla="*/ 492074 h 715479"/>
                  <a:gd name="connsiteX41" fmla="*/ 5956458 w 10455568"/>
                  <a:gd name="connsiteY41" fmla="*/ 500965 h 715479"/>
                  <a:gd name="connsiteX42" fmla="*/ 5903139 w 10455568"/>
                  <a:gd name="connsiteY42" fmla="*/ 505186 h 715479"/>
                  <a:gd name="connsiteX43" fmla="*/ 5757547 w 10455568"/>
                  <a:gd name="connsiteY43" fmla="*/ 480730 h 715479"/>
                  <a:gd name="connsiteX44" fmla="*/ 5540270 w 10455568"/>
                  <a:gd name="connsiteY44" fmla="*/ 550023 h 715479"/>
                  <a:gd name="connsiteX45" fmla="*/ 5338128 w 10455568"/>
                  <a:gd name="connsiteY45" fmla="*/ 631974 h 715479"/>
                  <a:gd name="connsiteX46" fmla="*/ 5312622 w 10455568"/>
                  <a:gd name="connsiteY46" fmla="*/ 642454 h 715479"/>
                  <a:gd name="connsiteX47" fmla="*/ 5239393 w 10455568"/>
                  <a:gd name="connsiteY47" fmla="*/ 662307 h 715479"/>
                  <a:gd name="connsiteX48" fmla="*/ 5147821 w 10455568"/>
                  <a:gd name="connsiteY48" fmla="*/ 673791 h 715479"/>
                  <a:gd name="connsiteX49" fmla="*/ 5032111 w 10455568"/>
                  <a:gd name="connsiteY49" fmla="*/ 694497 h 715479"/>
                  <a:gd name="connsiteX50" fmla="*/ 4937648 w 10455568"/>
                  <a:gd name="connsiteY50" fmla="*/ 684913 h 715479"/>
                  <a:gd name="connsiteX51" fmla="*/ 4805529 w 10455568"/>
                  <a:gd name="connsiteY51" fmla="*/ 670032 h 715479"/>
                  <a:gd name="connsiteX52" fmla="*/ 4681029 w 10455568"/>
                  <a:gd name="connsiteY52" fmla="*/ 655792 h 715479"/>
                  <a:gd name="connsiteX53" fmla="*/ 4643990 w 10455568"/>
                  <a:gd name="connsiteY53" fmla="*/ 685120 h 715479"/>
                  <a:gd name="connsiteX54" fmla="*/ 4585542 w 10455568"/>
                  <a:gd name="connsiteY54" fmla="*/ 712411 h 715479"/>
                  <a:gd name="connsiteX55" fmla="*/ 4516947 w 10455568"/>
                  <a:gd name="connsiteY55" fmla="*/ 689117 h 715479"/>
                  <a:gd name="connsiteX56" fmla="*/ 4356995 w 10455568"/>
                  <a:gd name="connsiteY56" fmla="*/ 642048 h 715479"/>
                  <a:gd name="connsiteX57" fmla="*/ 4258219 w 10455568"/>
                  <a:gd name="connsiteY57" fmla="*/ 646156 h 715479"/>
                  <a:gd name="connsiteX58" fmla="*/ 4042233 w 10455568"/>
                  <a:gd name="connsiteY58" fmla="*/ 636117 h 715479"/>
                  <a:gd name="connsiteX59" fmla="*/ 3899777 w 10455568"/>
                  <a:gd name="connsiteY59" fmla="*/ 610576 h 715479"/>
                  <a:gd name="connsiteX60" fmla="*/ 3796441 w 10455568"/>
                  <a:gd name="connsiteY60" fmla="*/ 577707 h 715479"/>
                  <a:gd name="connsiteX61" fmla="*/ 3648774 w 10455568"/>
                  <a:gd name="connsiteY61" fmla="*/ 535623 h 715479"/>
                  <a:gd name="connsiteX62" fmla="*/ 3502227 w 10455568"/>
                  <a:gd name="connsiteY62" fmla="*/ 518518 h 715479"/>
                  <a:gd name="connsiteX63" fmla="*/ 3395228 w 10455568"/>
                  <a:gd name="connsiteY63" fmla="*/ 491723 h 715479"/>
                  <a:gd name="connsiteX64" fmla="*/ 3265757 w 10455568"/>
                  <a:gd name="connsiteY64" fmla="*/ 477242 h 715479"/>
                  <a:gd name="connsiteX65" fmla="*/ 3158404 w 10455568"/>
                  <a:gd name="connsiteY65" fmla="*/ 483689 h 715479"/>
                  <a:gd name="connsiteX66" fmla="*/ 2990483 w 10455568"/>
                  <a:gd name="connsiteY66" fmla="*/ 499212 h 715479"/>
                  <a:gd name="connsiteX67" fmla="*/ 2779802 w 10455568"/>
                  <a:gd name="connsiteY67" fmla="*/ 443069 h 715479"/>
                  <a:gd name="connsiteX68" fmla="*/ 2695508 w 10455568"/>
                  <a:gd name="connsiteY68" fmla="*/ 433082 h 715479"/>
                  <a:gd name="connsiteX69" fmla="*/ 2616713 w 10455568"/>
                  <a:gd name="connsiteY69" fmla="*/ 431172 h 715479"/>
                  <a:gd name="connsiteX70" fmla="*/ 2447364 w 10455568"/>
                  <a:gd name="connsiteY70" fmla="*/ 395810 h 715479"/>
                  <a:gd name="connsiteX71" fmla="*/ 2378751 w 10455568"/>
                  <a:gd name="connsiteY71" fmla="*/ 385044 h 715479"/>
                  <a:gd name="connsiteX72" fmla="*/ 2284230 w 10455568"/>
                  <a:gd name="connsiteY72" fmla="*/ 391782 h 715479"/>
                  <a:gd name="connsiteX73" fmla="*/ 2110801 w 10455568"/>
                  <a:gd name="connsiteY73" fmla="*/ 382042 h 715479"/>
                  <a:gd name="connsiteX74" fmla="*/ 1934854 w 10455568"/>
                  <a:gd name="connsiteY74" fmla="*/ 331108 h 715479"/>
                  <a:gd name="connsiteX75" fmla="*/ 1862479 w 10455568"/>
                  <a:gd name="connsiteY75" fmla="*/ 342158 h 715479"/>
                  <a:gd name="connsiteX76" fmla="*/ 1836283 w 10455568"/>
                  <a:gd name="connsiteY76" fmla="*/ 342488 h 715479"/>
                  <a:gd name="connsiteX77" fmla="*/ 1599327 w 10455568"/>
                  <a:gd name="connsiteY77" fmla="*/ 323970 h 715479"/>
                  <a:gd name="connsiteX78" fmla="*/ 1575578 w 10455568"/>
                  <a:gd name="connsiteY78" fmla="*/ 321802 h 715479"/>
                  <a:gd name="connsiteX79" fmla="*/ 1463288 w 10455568"/>
                  <a:gd name="connsiteY79" fmla="*/ 298576 h 715479"/>
                  <a:gd name="connsiteX80" fmla="*/ 1184165 w 10455568"/>
                  <a:gd name="connsiteY80" fmla="*/ 298373 h 715479"/>
                  <a:gd name="connsiteX81" fmla="*/ 1166899 w 10455568"/>
                  <a:gd name="connsiteY81" fmla="*/ 297220 h 715479"/>
                  <a:gd name="connsiteX82" fmla="*/ 1074855 w 10455568"/>
                  <a:gd name="connsiteY82" fmla="*/ 318934 h 715479"/>
                  <a:gd name="connsiteX83" fmla="*/ 1030232 w 10455568"/>
                  <a:gd name="connsiteY83" fmla="*/ 343829 h 715479"/>
                  <a:gd name="connsiteX84" fmla="*/ 959854 w 10455568"/>
                  <a:gd name="connsiteY84" fmla="*/ 371351 h 715479"/>
                  <a:gd name="connsiteX85" fmla="*/ 887350 w 10455568"/>
                  <a:gd name="connsiteY85" fmla="*/ 384742 h 715479"/>
                  <a:gd name="connsiteX86" fmla="*/ 762349 w 10455568"/>
                  <a:gd name="connsiteY86" fmla="*/ 358882 h 715479"/>
                  <a:gd name="connsiteX87" fmla="*/ 717454 w 10455568"/>
                  <a:gd name="connsiteY87" fmla="*/ 358448 h 715479"/>
                  <a:gd name="connsiteX88" fmla="*/ 616859 w 10455568"/>
                  <a:gd name="connsiteY88" fmla="*/ 348700 h 715479"/>
                  <a:gd name="connsiteX89" fmla="*/ 529939 w 10455568"/>
                  <a:gd name="connsiteY89" fmla="*/ 355789 h 715479"/>
                  <a:gd name="connsiteX90" fmla="*/ 461851 w 10455568"/>
                  <a:gd name="connsiteY90" fmla="*/ 386945 h 715479"/>
                  <a:gd name="connsiteX91" fmla="*/ 360707 w 10455568"/>
                  <a:gd name="connsiteY91" fmla="*/ 399082 h 715479"/>
                  <a:gd name="connsiteX92" fmla="*/ 293863 w 10455568"/>
                  <a:gd name="connsiteY92" fmla="*/ 384410 h 715479"/>
                  <a:gd name="connsiteX93" fmla="*/ 280347 w 10455568"/>
                  <a:gd name="connsiteY93" fmla="*/ 382711 h 715479"/>
                  <a:gd name="connsiteX94" fmla="*/ 108881 w 10455568"/>
                  <a:gd name="connsiteY94" fmla="*/ 393231 h 715479"/>
                  <a:gd name="connsiteX95" fmla="*/ 53435 w 10455568"/>
                  <a:gd name="connsiteY95" fmla="*/ 397222 h 715479"/>
                  <a:gd name="connsiteX96" fmla="*/ 0 w 10455568"/>
                  <a:gd name="connsiteY96" fmla="*/ 409348 h 7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455568" h="715479">
                    <a:moveTo>
                      <a:pt x="0" y="0"/>
                    </a:moveTo>
                    <a:lnTo>
                      <a:pt x="10455568" y="0"/>
                    </a:lnTo>
                    <a:lnTo>
                      <a:pt x="10434629" y="8947"/>
                    </a:lnTo>
                    <a:cubicBezTo>
                      <a:pt x="10373917" y="32898"/>
                      <a:pt x="10311087" y="51455"/>
                      <a:pt x="10249341" y="73146"/>
                    </a:cubicBezTo>
                    <a:cubicBezTo>
                      <a:pt x="10223176" y="82504"/>
                      <a:pt x="10198388" y="94974"/>
                      <a:pt x="10172148" y="103170"/>
                    </a:cubicBezTo>
                    <a:cubicBezTo>
                      <a:pt x="10113395" y="121743"/>
                      <a:pt x="10053617" y="138053"/>
                      <a:pt x="9994576" y="156647"/>
                    </a:cubicBezTo>
                    <a:cubicBezTo>
                      <a:pt x="9960929" y="167389"/>
                      <a:pt x="9928899" y="184724"/>
                      <a:pt x="9894474" y="192604"/>
                    </a:cubicBezTo>
                    <a:cubicBezTo>
                      <a:pt x="9812718" y="211289"/>
                      <a:pt x="9730121" y="226242"/>
                      <a:pt x="9647603" y="242354"/>
                    </a:cubicBezTo>
                    <a:cubicBezTo>
                      <a:pt x="9562500" y="258935"/>
                      <a:pt x="9477721" y="276078"/>
                      <a:pt x="9392533" y="291498"/>
                    </a:cubicBezTo>
                    <a:cubicBezTo>
                      <a:pt x="9345891" y="299632"/>
                      <a:pt x="9298681" y="303723"/>
                      <a:pt x="9252019" y="311564"/>
                    </a:cubicBezTo>
                    <a:cubicBezTo>
                      <a:pt x="9211115" y="318433"/>
                      <a:pt x="9170740" y="328758"/>
                      <a:pt x="9129899" y="336497"/>
                    </a:cubicBezTo>
                    <a:cubicBezTo>
                      <a:pt x="9094507" y="342987"/>
                      <a:pt x="9058706" y="347759"/>
                      <a:pt x="9023312" y="354253"/>
                    </a:cubicBezTo>
                    <a:cubicBezTo>
                      <a:pt x="8966639" y="364814"/>
                      <a:pt x="8910315" y="376230"/>
                      <a:pt x="8853949" y="387064"/>
                    </a:cubicBezTo>
                    <a:cubicBezTo>
                      <a:pt x="8830350" y="391295"/>
                      <a:pt x="8805902" y="400245"/>
                      <a:pt x="8783278" y="397418"/>
                    </a:cubicBezTo>
                    <a:cubicBezTo>
                      <a:pt x="8726267" y="390232"/>
                      <a:pt x="8671093" y="397198"/>
                      <a:pt x="8615640" y="408552"/>
                    </a:cubicBezTo>
                    <a:cubicBezTo>
                      <a:pt x="8596680" y="412471"/>
                      <a:pt x="8576049" y="413291"/>
                      <a:pt x="8557154" y="409627"/>
                    </a:cubicBezTo>
                    <a:cubicBezTo>
                      <a:pt x="8518491" y="402356"/>
                      <a:pt x="8480716" y="390947"/>
                      <a:pt x="8442474" y="381318"/>
                    </a:cubicBezTo>
                    <a:cubicBezTo>
                      <a:pt x="8438313" y="380145"/>
                      <a:pt x="8433365" y="380189"/>
                      <a:pt x="8428959" y="379618"/>
                    </a:cubicBezTo>
                    <a:cubicBezTo>
                      <a:pt x="8403970" y="376366"/>
                      <a:pt x="8379279" y="373098"/>
                      <a:pt x="8354329" y="370428"/>
                    </a:cubicBezTo>
                    <a:cubicBezTo>
                      <a:pt x="8340833" y="369017"/>
                      <a:pt x="8327184" y="369657"/>
                      <a:pt x="8313705" y="368535"/>
                    </a:cubicBezTo>
                    <a:cubicBezTo>
                      <a:pt x="8261532" y="363935"/>
                      <a:pt x="8205623" y="381441"/>
                      <a:pt x="8158571" y="349396"/>
                    </a:cubicBezTo>
                    <a:cubicBezTo>
                      <a:pt x="8128030" y="328752"/>
                      <a:pt x="8100257" y="335890"/>
                      <a:pt x="8069467" y="341485"/>
                    </a:cubicBezTo>
                    <a:cubicBezTo>
                      <a:pt x="8046153" y="345696"/>
                      <a:pt x="8022024" y="346466"/>
                      <a:pt x="7998265" y="348379"/>
                    </a:cubicBezTo>
                    <a:cubicBezTo>
                      <a:pt x="7956565" y="352093"/>
                      <a:pt x="7914826" y="355232"/>
                      <a:pt x="7873167" y="359529"/>
                    </a:cubicBezTo>
                    <a:cubicBezTo>
                      <a:pt x="7859864" y="361016"/>
                      <a:pt x="7846730" y="369197"/>
                      <a:pt x="7833600" y="368926"/>
                    </a:cubicBezTo>
                    <a:cubicBezTo>
                      <a:pt x="7772906" y="367528"/>
                      <a:pt x="7711993" y="362939"/>
                      <a:pt x="7651338" y="362121"/>
                    </a:cubicBezTo>
                    <a:cubicBezTo>
                      <a:pt x="7616924" y="361556"/>
                      <a:pt x="7582209" y="369456"/>
                      <a:pt x="7548003" y="367710"/>
                    </a:cubicBezTo>
                    <a:cubicBezTo>
                      <a:pt x="7508539" y="365739"/>
                      <a:pt x="7469448" y="356458"/>
                      <a:pt x="7430093" y="351855"/>
                    </a:cubicBezTo>
                    <a:cubicBezTo>
                      <a:pt x="7419227" y="350559"/>
                      <a:pt x="7407516" y="353979"/>
                      <a:pt x="7396245" y="355328"/>
                    </a:cubicBezTo>
                    <a:cubicBezTo>
                      <a:pt x="7383524" y="356781"/>
                      <a:pt x="7371134" y="358791"/>
                      <a:pt x="7358394" y="359950"/>
                    </a:cubicBezTo>
                    <a:cubicBezTo>
                      <a:pt x="7319573" y="363179"/>
                      <a:pt x="7280655" y="364958"/>
                      <a:pt x="7241933" y="369637"/>
                    </a:cubicBezTo>
                    <a:cubicBezTo>
                      <a:pt x="7218235" y="372418"/>
                      <a:pt x="7194108" y="386008"/>
                      <a:pt x="7171767" y="383160"/>
                    </a:cubicBezTo>
                    <a:cubicBezTo>
                      <a:pt x="7126248" y="377813"/>
                      <a:pt x="7082583" y="399728"/>
                      <a:pt x="7036569" y="387132"/>
                    </a:cubicBezTo>
                    <a:cubicBezTo>
                      <a:pt x="7022328" y="383442"/>
                      <a:pt x="7003983" y="396347"/>
                      <a:pt x="6987200" y="398073"/>
                    </a:cubicBezTo>
                    <a:cubicBezTo>
                      <a:pt x="6945251" y="402388"/>
                      <a:pt x="6903183" y="404965"/>
                      <a:pt x="6861115" y="407542"/>
                    </a:cubicBezTo>
                    <a:cubicBezTo>
                      <a:pt x="6823394" y="409822"/>
                      <a:pt x="6784520" y="416550"/>
                      <a:pt x="6747718" y="410900"/>
                    </a:cubicBezTo>
                    <a:cubicBezTo>
                      <a:pt x="6709137" y="404791"/>
                      <a:pt x="6674999" y="408284"/>
                      <a:pt x="6638839" y="420654"/>
                    </a:cubicBezTo>
                    <a:cubicBezTo>
                      <a:pt x="6614066" y="429044"/>
                      <a:pt x="6587444" y="431733"/>
                      <a:pt x="6561486" y="435540"/>
                    </a:cubicBezTo>
                    <a:cubicBezTo>
                      <a:pt x="6533513" y="439778"/>
                      <a:pt x="6502069" y="435804"/>
                      <a:pt x="6477200" y="447113"/>
                    </a:cubicBezTo>
                    <a:cubicBezTo>
                      <a:pt x="6403159" y="480713"/>
                      <a:pt x="6325566" y="492119"/>
                      <a:pt x="6246111" y="497537"/>
                    </a:cubicBezTo>
                    <a:cubicBezTo>
                      <a:pt x="6231608" y="498524"/>
                      <a:pt x="6216540" y="495475"/>
                      <a:pt x="6202328" y="492074"/>
                    </a:cubicBezTo>
                    <a:cubicBezTo>
                      <a:pt x="6119346" y="471508"/>
                      <a:pt x="6038018" y="479381"/>
                      <a:pt x="5956458" y="500965"/>
                    </a:cubicBezTo>
                    <a:cubicBezTo>
                      <a:pt x="5939584" y="505613"/>
                      <a:pt x="5920486" y="507499"/>
                      <a:pt x="5903139" y="505186"/>
                    </a:cubicBezTo>
                    <a:cubicBezTo>
                      <a:pt x="5854306" y="498315"/>
                      <a:pt x="5806470" y="484677"/>
                      <a:pt x="5757547" y="480730"/>
                    </a:cubicBezTo>
                    <a:cubicBezTo>
                      <a:pt x="5676701" y="474297"/>
                      <a:pt x="5610121" y="519038"/>
                      <a:pt x="5540270" y="550023"/>
                    </a:cubicBezTo>
                    <a:cubicBezTo>
                      <a:pt x="5473801" y="579316"/>
                      <a:pt x="5419599" y="638949"/>
                      <a:pt x="5338128" y="631974"/>
                    </a:cubicBezTo>
                    <a:cubicBezTo>
                      <a:pt x="5329931" y="631367"/>
                      <a:pt x="5321476" y="639812"/>
                      <a:pt x="5312622" y="642454"/>
                    </a:cubicBezTo>
                    <a:cubicBezTo>
                      <a:pt x="5288350" y="649647"/>
                      <a:pt x="5264155" y="657994"/>
                      <a:pt x="5239393" y="662307"/>
                    </a:cubicBezTo>
                    <a:cubicBezTo>
                      <a:pt x="5209181" y="667862"/>
                      <a:pt x="5178072" y="668817"/>
                      <a:pt x="5147821" y="673791"/>
                    </a:cubicBezTo>
                    <a:cubicBezTo>
                      <a:pt x="5108908" y="679940"/>
                      <a:pt x="5070972" y="691848"/>
                      <a:pt x="5032111" y="694497"/>
                    </a:cubicBezTo>
                    <a:cubicBezTo>
                      <a:pt x="5000793" y="696632"/>
                      <a:pt x="4969032" y="688019"/>
                      <a:pt x="4937648" y="684913"/>
                    </a:cubicBezTo>
                    <a:cubicBezTo>
                      <a:pt x="4893363" y="680649"/>
                      <a:pt x="4845361" y="685962"/>
                      <a:pt x="4805529" y="670032"/>
                    </a:cubicBezTo>
                    <a:cubicBezTo>
                      <a:pt x="4763006" y="653119"/>
                      <a:pt x="4723244" y="646796"/>
                      <a:pt x="4681029" y="655792"/>
                    </a:cubicBezTo>
                    <a:cubicBezTo>
                      <a:pt x="4666957" y="658791"/>
                      <a:pt x="4649519" y="672217"/>
                      <a:pt x="4643990" y="685120"/>
                    </a:cubicBezTo>
                    <a:cubicBezTo>
                      <a:pt x="4631676" y="713928"/>
                      <a:pt x="4612585" y="720184"/>
                      <a:pt x="4585542" y="712411"/>
                    </a:cubicBezTo>
                    <a:cubicBezTo>
                      <a:pt x="4562077" y="705853"/>
                      <a:pt x="4533672" y="703713"/>
                      <a:pt x="4516947" y="689117"/>
                    </a:cubicBezTo>
                    <a:cubicBezTo>
                      <a:pt x="4469552" y="647774"/>
                      <a:pt x="4412904" y="650180"/>
                      <a:pt x="4356995" y="642048"/>
                    </a:cubicBezTo>
                    <a:cubicBezTo>
                      <a:pt x="4322867" y="637088"/>
                      <a:pt x="4291523" y="638934"/>
                      <a:pt x="4258219" y="646156"/>
                    </a:cubicBezTo>
                    <a:cubicBezTo>
                      <a:pt x="4185895" y="662159"/>
                      <a:pt x="4113776" y="651342"/>
                      <a:pt x="4042233" y="636117"/>
                    </a:cubicBezTo>
                    <a:cubicBezTo>
                      <a:pt x="3994923" y="625941"/>
                      <a:pt x="3946812" y="621063"/>
                      <a:pt x="3899777" y="610576"/>
                    </a:cubicBezTo>
                    <a:cubicBezTo>
                      <a:pt x="3864554" y="602488"/>
                      <a:pt x="3829196" y="592371"/>
                      <a:pt x="3796441" y="577707"/>
                    </a:cubicBezTo>
                    <a:cubicBezTo>
                      <a:pt x="3748937" y="556178"/>
                      <a:pt x="3706395" y="521788"/>
                      <a:pt x="3648774" y="535623"/>
                    </a:cubicBezTo>
                    <a:cubicBezTo>
                      <a:pt x="3598036" y="547820"/>
                      <a:pt x="3550396" y="532716"/>
                      <a:pt x="3502227" y="518518"/>
                    </a:cubicBezTo>
                    <a:cubicBezTo>
                      <a:pt x="3466848" y="508111"/>
                      <a:pt x="3431455" y="497410"/>
                      <a:pt x="3395228" y="491723"/>
                    </a:cubicBezTo>
                    <a:cubicBezTo>
                      <a:pt x="3352235" y="485040"/>
                      <a:pt x="3304663" y="492363"/>
                      <a:pt x="3265757" y="477242"/>
                    </a:cubicBezTo>
                    <a:cubicBezTo>
                      <a:pt x="3225052" y="461369"/>
                      <a:pt x="3193136" y="476075"/>
                      <a:pt x="3158404" y="483689"/>
                    </a:cubicBezTo>
                    <a:cubicBezTo>
                      <a:pt x="3102986" y="495623"/>
                      <a:pt x="3048333" y="514498"/>
                      <a:pt x="2990483" y="499212"/>
                    </a:cubicBezTo>
                    <a:cubicBezTo>
                      <a:pt x="2920173" y="480697"/>
                      <a:pt x="2850324" y="460405"/>
                      <a:pt x="2779802" y="443069"/>
                    </a:cubicBezTo>
                    <a:cubicBezTo>
                      <a:pt x="2752548" y="436477"/>
                      <a:pt x="2723606" y="434954"/>
                      <a:pt x="2695508" y="433082"/>
                    </a:cubicBezTo>
                    <a:cubicBezTo>
                      <a:pt x="2668903" y="431690"/>
                      <a:pt x="2637847" y="441965"/>
                      <a:pt x="2616713" y="431172"/>
                    </a:cubicBezTo>
                    <a:cubicBezTo>
                      <a:pt x="2562378" y="403411"/>
                      <a:pt x="2507687" y="391698"/>
                      <a:pt x="2447364" y="395810"/>
                    </a:cubicBezTo>
                    <a:cubicBezTo>
                      <a:pt x="2424744" y="397352"/>
                      <a:pt x="2401814" y="385802"/>
                      <a:pt x="2378751" y="385044"/>
                    </a:cubicBezTo>
                    <a:cubicBezTo>
                      <a:pt x="2347229" y="384281"/>
                      <a:pt x="2310735" y="378901"/>
                      <a:pt x="2284230" y="391782"/>
                    </a:cubicBezTo>
                    <a:cubicBezTo>
                      <a:pt x="2221919" y="422248"/>
                      <a:pt x="2168532" y="404037"/>
                      <a:pt x="2110801" y="382042"/>
                    </a:cubicBezTo>
                    <a:cubicBezTo>
                      <a:pt x="2053961" y="360279"/>
                      <a:pt x="1994577" y="343935"/>
                      <a:pt x="1934854" y="331108"/>
                    </a:cubicBezTo>
                    <a:cubicBezTo>
                      <a:pt x="1912400" y="326519"/>
                      <a:pt x="1886705" y="338470"/>
                      <a:pt x="1862479" y="342158"/>
                    </a:cubicBezTo>
                    <a:cubicBezTo>
                      <a:pt x="1853818" y="343333"/>
                      <a:pt x="1844309" y="344855"/>
                      <a:pt x="1836283" y="342488"/>
                    </a:cubicBezTo>
                    <a:cubicBezTo>
                      <a:pt x="1758698" y="319808"/>
                      <a:pt x="1680403" y="303878"/>
                      <a:pt x="1599327" y="323970"/>
                    </a:cubicBezTo>
                    <a:cubicBezTo>
                      <a:pt x="1591888" y="325937"/>
                      <a:pt x="1583257" y="323319"/>
                      <a:pt x="1575578" y="321802"/>
                    </a:cubicBezTo>
                    <a:cubicBezTo>
                      <a:pt x="1538035" y="313873"/>
                      <a:pt x="1500950" y="299795"/>
                      <a:pt x="1463288" y="298576"/>
                    </a:cubicBezTo>
                    <a:cubicBezTo>
                      <a:pt x="1370438" y="295582"/>
                      <a:pt x="1277384" y="298137"/>
                      <a:pt x="1184165" y="298373"/>
                    </a:cubicBezTo>
                    <a:cubicBezTo>
                      <a:pt x="1178344" y="298480"/>
                      <a:pt x="1172255" y="298896"/>
                      <a:pt x="1166899" y="297220"/>
                    </a:cubicBezTo>
                    <a:cubicBezTo>
                      <a:pt x="1131827" y="287082"/>
                      <a:pt x="1102238" y="293180"/>
                      <a:pt x="1074855" y="318934"/>
                    </a:cubicBezTo>
                    <a:cubicBezTo>
                      <a:pt x="1062808" y="330244"/>
                      <a:pt x="1045783" y="336940"/>
                      <a:pt x="1030232" y="343829"/>
                    </a:cubicBezTo>
                    <a:cubicBezTo>
                      <a:pt x="1007334" y="354132"/>
                      <a:pt x="983839" y="364180"/>
                      <a:pt x="959854" y="371351"/>
                    </a:cubicBezTo>
                    <a:cubicBezTo>
                      <a:pt x="936141" y="378210"/>
                      <a:pt x="910825" y="387219"/>
                      <a:pt x="887350" y="384742"/>
                    </a:cubicBezTo>
                    <a:cubicBezTo>
                      <a:pt x="845096" y="380339"/>
                      <a:pt x="804258" y="366810"/>
                      <a:pt x="762349" y="358882"/>
                    </a:cubicBezTo>
                    <a:cubicBezTo>
                      <a:pt x="747884" y="356082"/>
                      <a:pt x="732263" y="357732"/>
                      <a:pt x="717454" y="358448"/>
                    </a:cubicBezTo>
                    <a:cubicBezTo>
                      <a:pt x="683463" y="359893"/>
                      <a:pt x="649238" y="370675"/>
                      <a:pt x="616859" y="348700"/>
                    </a:cubicBezTo>
                    <a:cubicBezTo>
                      <a:pt x="586900" y="328019"/>
                      <a:pt x="558641" y="336644"/>
                      <a:pt x="529939" y="355789"/>
                    </a:cubicBezTo>
                    <a:cubicBezTo>
                      <a:pt x="509309" y="369433"/>
                      <a:pt x="485605" y="380664"/>
                      <a:pt x="461851" y="386945"/>
                    </a:cubicBezTo>
                    <a:cubicBezTo>
                      <a:pt x="429225" y="395576"/>
                      <a:pt x="396634" y="400422"/>
                      <a:pt x="360707" y="399082"/>
                    </a:cubicBezTo>
                    <a:cubicBezTo>
                      <a:pt x="335299" y="398193"/>
                      <a:pt x="314629" y="398437"/>
                      <a:pt x="293863" y="384410"/>
                    </a:cubicBezTo>
                    <a:cubicBezTo>
                      <a:pt x="290517" y="382308"/>
                      <a:pt x="284678" y="382122"/>
                      <a:pt x="280347" y="382711"/>
                    </a:cubicBezTo>
                    <a:cubicBezTo>
                      <a:pt x="223554" y="391535"/>
                      <a:pt x="166827" y="392780"/>
                      <a:pt x="108881" y="393231"/>
                    </a:cubicBezTo>
                    <a:cubicBezTo>
                      <a:pt x="90460" y="393322"/>
                      <a:pt x="71882" y="394571"/>
                      <a:pt x="53435" y="397222"/>
                    </a:cubicBezTo>
                    <a:lnTo>
                      <a:pt x="0" y="409348"/>
                    </a:lnTo>
                    <a:close/>
                  </a:path>
                </a:pathLst>
              </a:custGeom>
              <a:solidFill>
                <a:schemeClr val="l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24CB190-EFCD-4B40-9CDD-E3C0EB4B3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0455568" cy="715479"/>
              </a:xfrm>
              <a:custGeom>
                <a:avLst/>
                <a:gdLst>
                  <a:gd name="connsiteX0" fmla="*/ 0 w 10455568"/>
                  <a:gd name="connsiteY0" fmla="*/ 0 h 715479"/>
                  <a:gd name="connsiteX1" fmla="*/ 10455568 w 10455568"/>
                  <a:gd name="connsiteY1" fmla="*/ 0 h 715479"/>
                  <a:gd name="connsiteX2" fmla="*/ 10434629 w 10455568"/>
                  <a:gd name="connsiteY2" fmla="*/ 8947 h 715479"/>
                  <a:gd name="connsiteX3" fmla="*/ 10249341 w 10455568"/>
                  <a:gd name="connsiteY3" fmla="*/ 73146 h 715479"/>
                  <a:gd name="connsiteX4" fmla="*/ 10172148 w 10455568"/>
                  <a:gd name="connsiteY4" fmla="*/ 103170 h 715479"/>
                  <a:gd name="connsiteX5" fmla="*/ 9994576 w 10455568"/>
                  <a:gd name="connsiteY5" fmla="*/ 156647 h 715479"/>
                  <a:gd name="connsiteX6" fmla="*/ 9894474 w 10455568"/>
                  <a:gd name="connsiteY6" fmla="*/ 192604 h 715479"/>
                  <a:gd name="connsiteX7" fmla="*/ 9647603 w 10455568"/>
                  <a:gd name="connsiteY7" fmla="*/ 242354 h 715479"/>
                  <a:gd name="connsiteX8" fmla="*/ 9392533 w 10455568"/>
                  <a:gd name="connsiteY8" fmla="*/ 291498 h 715479"/>
                  <a:gd name="connsiteX9" fmla="*/ 9252019 w 10455568"/>
                  <a:gd name="connsiteY9" fmla="*/ 311564 h 715479"/>
                  <a:gd name="connsiteX10" fmla="*/ 9129899 w 10455568"/>
                  <a:gd name="connsiteY10" fmla="*/ 336497 h 715479"/>
                  <a:gd name="connsiteX11" fmla="*/ 9023312 w 10455568"/>
                  <a:gd name="connsiteY11" fmla="*/ 354253 h 715479"/>
                  <a:gd name="connsiteX12" fmla="*/ 8853949 w 10455568"/>
                  <a:gd name="connsiteY12" fmla="*/ 387064 h 715479"/>
                  <a:gd name="connsiteX13" fmla="*/ 8783278 w 10455568"/>
                  <a:gd name="connsiteY13" fmla="*/ 397418 h 715479"/>
                  <a:gd name="connsiteX14" fmla="*/ 8615640 w 10455568"/>
                  <a:gd name="connsiteY14" fmla="*/ 408552 h 715479"/>
                  <a:gd name="connsiteX15" fmla="*/ 8557154 w 10455568"/>
                  <a:gd name="connsiteY15" fmla="*/ 409627 h 715479"/>
                  <a:gd name="connsiteX16" fmla="*/ 8442474 w 10455568"/>
                  <a:gd name="connsiteY16" fmla="*/ 381318 h 715479"/>
                  <a:gd name="connsiteX17" fmla="*/ 8428959 w 10455568"/>
                  <a:gd name="connsiteY17" fmla="*/ 379618 h 715479"/>
                  <a:gd name="connsiteX18" fmla="*/ 8354329 w 10455568"/>
                  <a:gd name="connsiteY18" fmla="*/ 370428 h 715479"/>
                  <a:gd name="connsiteX19" fmla="*/ 8313705 w 10455568"/>
                  <a:gd name="connsiteY19" fmla="*/ 368535 h 715479"/>
                  <a:gd name="connsiteX20" fmla="*/ 8158571 w 10455568"/>
                  <a:gd name="connsiteY20" fmla="*/ 349396 h 715479"/>
                  <a:gd name="connsiteX21" fmla="*/ 8069467 w 10455568"/>
                  <a:gd name="connsiteY21" fmla="*/ 341485 h 715479"/>
                  <a:gd name="connsiteX22" fmla="*/ 7998265 w 10455568"/>
                  <a:gd name="connsiteY22" fmla="*/ 348379 h 715479"/>
                  <a:gd name="connsiteX23" fmla="*/ 7873167 w 10455568"/>
                  <a:gd name="connsiteY23" fmla="*/ 359529 h 715479"/>
                  <a:gd name="connsiteX24" fmla="*/ 7833600 w 10455568"/>
                  <a:gd name="connsiteY24" fmla="*/ 368926 h 715479"/>
                  <a:gd name="connsiteX25" fmla="*/ 7651338 w 10455568"/>
                  <a:gd name="connsiteY25" fmla="*/ 362121 h 715479"/>
                  <a:gd name="connsiteX26" fmla="*/ 7548003 w 10455568"/>
                  <a:gd name="connsiteY26" fmla="*/ 367710 h 715479"/>
                  <a:gd name="connsiteX27" fmla="*/ 7430093 w 10455568"/>
                  <a:gd name="connsiteY27" fmla="*/ 351855 h 715479"/>
                  <a:gd name="connsiteX28" fmla="*/ 7396245 w 10455568"/>
                  <a:gd name="connsiteY28" fmla="*/ 355328 h 715479"/>
                  <a:gd name="connsiteX29" fmla="*/ 7358394 w 10455568"/>
                  <a:gd name="connsiteY29" fmla="*/ 359950 h 715479"/>
                  <a:gd name="connsiteX30" fmla="*/ 7241933 w 10455568"/>
                  <a:gd name="connsiteY30" fmla="*/ 369637 h 715479"/>
                  <a:gd name="connsiteX31" fmla="*/ 7171767 w 10455568"/>
                  <a:gd name="connsiteY31" fmla="*/ 383160 h 715479"/>
                  <a:gd name="connsiteX32" fmla="*/ 7036569 w 10455568"/>
                  <a:gd name="connsiteY32" fmla="*/ 387132 h 715479"/>
                  <a:gd name="connsiteX33" fmla="*/ 6987200 w 10455568"/>
                  <a:gd name="connsiteY33" fmla="*/ 398073 h 715479"/>
                  <a:gd name="connsiteX34" fmla="*/ 6861115 w 10455568"/>
                  <a:gd name="connsiteY34" fmla="*/ 407542 h 715479"/>
                  <a:gd name="connsiteX35" fmla="*/ 6747718 w 10455568"/>
                  <a:gd name="connsiteY35" fmla="*/ 410900 h 715479"/>
                  <a:gd name="connsiteX36" fmla="*/ 6638839 w 10455568"/>
                  <a:gd name="connsiteY36" fmla="*/ 420654 h 715479"/>
                  <a:gd name="connsiteX37" fmla="*/ 6561486 w 10455568"/>
                  <a:gd name="connsiteY37" fmla="*/ 435540 h 715479"/>
                  <a:gd name="connsiteX38" fmla="*/ 6477200 w 10455568"/>
                  <a:gd name="connsiteY38" fmla="*/ 447113 h 715479"/>
                  <a:gd name="connsiteX39" fmla="*/ 6246111 w 10455568"/>
                  <a:gd name="connsiteY39" fmla="*/ 497537 h 715479"/>
                  <a:gd name="connsiteX40" fmla="*/ 6202328 w 10455568"/>
                  <a:gd name="connsiteY40" fmla="*/ 492074 h 715479"/>
                  <a:gd name="connsiteX41" fmla="*/ 5956458 w 10455568"/>
                  <a:gd name="connsiteY41" fmla="*/ 500965 h 715479"/>
                  <a:gd name="connsiteX42" fmla="*/ 5903139 w 10455568"/>
                  <a:gd name="connsiteY42" fmla="*/ 505186 h 715479"/>
                  <a:gd name="connsiteX43" fmla="*/ 5757547 w 10455568"/>
                  <a:gd name="connsiteY43" fmla="*/ 480730 h 715479"/>
                  <a:gd name="connsiteX44" fmla="*/ 5540270 w 10455568"/>
                  <a:gd name="connsiteY44" fmla="*/ 550023 h 715479"/>
                  <a:gd name="connsiteX45" fmla="*/ 5338128 w 10455568"/>
                  <a:gd name="connsiteY45" fmla="*/ 631974 h 715479"/>
                  <a:gd name="connsiteX46" fmla="*/ 5312622 w 10455568"/>
                  <a:gd name="connsiteY46" fmla="*/ 642454 h 715479"/>
                  <a:gd name="connsiteX47" fmla="*/ 5239393 w 10455568"/>
                  <a:gd name="connsiteY47" fmla="*/ 662307 h 715479"/>
                  <a:gd name="connsiteX48" fmla="*/ 5147821 w 10455568"/>
                  <a:gd name="connsiteY48" fmla="*/ 673791 h 715479"/>
                  <a:gd name="connsiteX49" fmla="*/ 5032111 w 10455568"/>
                  <a:gd name="connsiteY49" fmla="*/ 694497 h 715479"/>
                  <a:gd name="connsiteX50" fmla="*/ 4937648 w 10455568"/>
                  <a:gd name="connsiteY50" fmla="*/ 684913 h 715479"/>
                  <a:gd name="connsiteX51" fmla="*/ 4805529 w 10455568"/>
                  <a:gd name="connsiteY51" fmla="*/ 670032 h 715479"/>
                  <a:gd name="connsiteX52" fmla="*/ 4681029 w 10455568"/>
                  <a:gd name="connsiteY52" fmla="*/ 655792 h 715479"/>
                  <a:gd name="connsiteX53" fmla="*/ 4643990 w 10455568"/>
                  <a:gd name="connsiteY53" fmla="*/ 685120 h 715479"/>
                  <a:gd name="connsiteX54" fmla="*/ 4585542 w 10455568"/>
                  <a:gd name="connsiteY54" fmla="*/ 712411 h 715479"/>
                  <a:gd name="connsiteX55" fmla="*/ 4516947 w 10455568"/>
                  <a:gd name="connsiteY55" fmla="*/ 689117 h 715479"/>
                  <a:gd name="connsiteX56" fmla="*/ 4356995 w 10455568"/>
                  <a:gd name="connsiteY56" fmla="*/ 642048 h 715479"/>
                  <a:gd name="connsiteX57" fmla="*/ 4258219 w 10455568"/>
                  <a:gd name="connsiteY57" fmla="*/ 646156 h 715479"/>
                  <a:gd name="connsiteX58" fmla="*/ 4042233 w 10455568"/>
                  <a:gd name="connsiteY58" fmla="*/ 636117 h 715479"/>
                  <a:gd name="connsiteX59" fmla="*/ 3899777 w 10455568"/>
                  <a:gd name="connsiteY59" fmla="*/ 610576 h 715479"/>
                  <a:gd name="connsiteX60" fmla="*/ 3796441 w 10455568"/>
                  <a:gd name="connsiteY60" fmla="*/ 577707 h 715479"/>
                  <a:gd name="connsiteX61" fmla="*/ 3648774 w 10455568"/>
                  <a:gd name="connsiteY61" fmla="*/ 535623 h 715479"/>
                  <a:gd name="connsiteX62" fmla="*/ 3502227 w 10455568"/>
                  <a:gd name="connsiteY62" fmla="*/ 518518 h 715479"/>
                  <a:gd name="connsiteX63" fmla="*/ 3395228 w 10455568"/>
                  <a:gd name="connsiteY63" fmla="*/ 491723 h 715479"/>
                  <a:gd name="connsiteX64" fmla="*/ 3265757 w 10455568"/>
                  <a:gd name="connsiteY64" fmla="*/ 477242 h 715479"/>
                  <a:gd name="connsiteX65" fmla="*/ 3158404 w 10455568"/>
                  <a:gd name="connsiteY65" fmla="*/ 483689 h 715479"/>
                  <a:gd name="connsiteX66" fmla="*/ 2990483 w 10455568"/>
                  <a:gd name="connsiteY66" fmla="*/ 499212 h 715479"/>
                  <a:gd name="connsiteX67" fmla="*/ 2779802 w 10455568"/>
                  <a:gd name="connsiteY67" fmla="*/ 443069 h 715479"/>
                  <a:gd name="connsiteX68" fmla="*/ 2695508 w 10455568"/>
                  <a:gd name="connsiteY68" fmla="*/ 433082 h 715479"/>
                  <a:gd name="connsiteX69" fmla="*/ 2616713 w 10455568"/>
                  <a:gd name="connsiteY69" fmla="*/ 431172 h 715479"/>
                  <a:gd name="connsiteX70" fmla="*/ 2447364 w 10455568"/>
                  <a:gd name="connsiteY70" fmla="*/ 395810 h 715479"/>
                  <a:gd name="connsiteX71" fmla="*/ 2378751 w 10455568"/>
                  <a:gd name="connsiteY71" fmla="*/ 385044 h 715479"/>
                  <a:gd name="connsiteX72" fmla="*/ 2284230 w 10455568"/>
                  <a:gd name="connsiteY72" fmla="*/ 391782 h 715479"/>
                  <a:gd name="connsiteX73" fmla="*/ 2110801 w 10455568"/>
                  <a:gd name="connsiteY73" fmla="*/ 382042 h 715479"/>
                  <a:gd name="connsiteX74" fmla="*/ 1934854 w 10455568"/>
                  <a:gd name="connsiteY74" fmla="*/ 331108 h 715479"/>
                  <a:gd name="connsiteX75" fmla="*/ 1862479 w 10455568"/>
                  <a:gd name="connsiteY75" fmla="*/ 342158 h 715479"/>
                  <a:gd name="connsiteX76" fmla="*/ 1836283 w 10455568"/>
                  <a:gd name="connsiteY76" fmla="*/ 342488 h 715479"/>
                  <a:gd name="connsiteX77" fmla="*/ 1599327 w 10455568"/>
                  <a:gd name="connsiteY77" fmla="*/ 323970 h 715479"/>
                  <a:gd name="connsiteX78" fmla="*/ 1575578 w 10455568"/>
                  <a:gd name="connsiteY78" fmla="*/ 321802 h 715479"/>
                  <a:gd name="connsiteX79" fmla="*/ 1463288 w 10455568"/>
                  <a:gd name="connsiteY79" fmla="*/ 298576 h 715479"/>
                  <a:gd name="connsiteX80" fmla="*/ 1184165 w 10455568"/>
                  <a:gd name="connsiteY80" fmla="*/ 298373 h 715479"/>
                  <a:gd name="connsiteX81" fmla="*/ 1166899 w 10455568"/>
                  <a:gd name="connsiteY81" fmla="*/ 297220 h 715479"/>
                  <a:gd name="connsiteX82" fmla="*/ 1074855 w 10455568"/>
                  <a:gd name="connsiteY82" fmla="*/ 318934 h 715479"/>
                  <a:gd name="connsiteX83" fmla="*/ 1030232 w 10455568"/>
                  <a:gd name="connsiteY83" fmla="*/ 343829 h 715479"/>
                  <a:gd name="connsiteX84" fmla="*/ 959854 w 10455568"/>
                  <a:gd name="connsiteY84" fmla="*/ 371351 h 715479"/>
                  <a:gd name="connsiteX85" fmla="*/ 887350 w 10455568"/>
                  <a:gd name="connsiteY85" fmla="*/ 384742 h 715479"/>
                  <a:gd name="connsiteX86" fmla="*/ 762349 w 10455568"/>
                  <a:gd name="connsiteY86" fmla="*/ 358882 h 715479"/>
                  <a:gd name="connsiteX87" fmla="*/ 717454 w 10455568"/>
                  <a:gd name="connsiteY87" fmla="*/ 358448 h 715479"/>
                  <a:gd name="connsiteX88" fmla="*/ 616859 w 10455568"/>
                  <a:gd name="connsiteY88" fmla="*/ 348700 h 715479"/>
                  <a:gd name="connsiteX89" fmla="*/ 529939 w 10455568"/>
                  <a:gd name="connsiteY89" fmla="*/ 355789 h 715479"/>
                  <a:gd name="connsiteX90" fmla="*/ 461851 w 10455568"/>
                  <a:gd name="connsiteY90" fmla="*/ 386945 h 715479"/>
                  <a:gd name="connsiteX91" fmla="*/ 360707 w 10455568"/>
                  <a:gd name="connsiteY91" fmla="*/ 399082 h 715479"/>
                  <a:gd name="connsiteX92" fmla="*/ 293863 w 10455568"/>
                  <a:gd name="connsiteY92" fmla="*/ 384410 h 715479"/>
                  <a:gd name="connsiteX93" fmla="*/ 280347 w 10455568"/>
                  <a:gd name="connsiteY93" fmla="*/ 382711 h 715479"/>
                  <a:gd name="connsiteX94" fmla="*/ 108881 w 10455568"/>
                  <a:gd name="connsiteY94" fmla="*/ 393231 h 715479"/>
                  <a:gd name="connsiteX95" fmla="*/ 53435 w 10455568"/>
                  <a:gd name="connsiteY95" fmla="*/ 397222 h 715479"/>
                  <a:gd name="connsiteX96" fmla="*/ 0 w 10455568"/>
                  <a:gd name="connsiteY96" fmla="*/ 409348 h 7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455568" h="715479">
                    <a:moveTo>
                      <a:pt x="0" y="0"/>
                    </a:moveTo>
                    <a:lnTo>
                      <a:pt x="10455568" y="0"/>
                    </a:lnTo>
                    <a:lnTo>
                      <a:pt x="10434629" y="8947"/>
                    </a:lnTo>
                    <a:cubicBezTo>
                      <a:pt x="10373917" y="32898"/>
                      <a:pt x="10311087" y="51455"/>
                      <a:pt x="10249341" y="73146"/>
                    </a:cubicBezTo>
                    <a:cubicBezTo>
                      <a:pt x="10223176" y="82504"/>
                      <a:pt x="10198388" y="94974"/>
                      <a:pt x="10172148" y="103170"/>
                    </a:cubicBezTo>
                    <a:cubicBezTo>
                      <a:pt x="10113395" y="121743"/>
                      <a:pt x="10053617" y="138053"/>
                      <a:pt x="9994576" y="156647"/>
                    </a:cubicBezTo>
                    <a:cubicBezTo>
                      <a:pt x="9960929" y="167389"/>
                      <a:pt x="9928899" y="184724"/>
                      <a:pt x="9894474" y="192604"/>
                    </a:cubicBezTo>
                    <a:cubicBezTo>
                      <a:pt x="9812718" y="211289"/>
                      <a:pt x="9730121" y="226242"/>
                      <a:pt x="9647603" y="242354"/>
                    </a:cubicBezTo>
                    <a:cubicBezTo>
                      <a:pt x="9562500" y="258935"/>
                      <a:pt x="9477721" y="276078"/>
                      <a:pt x="9392533" y="291498"/>
                    </a:cubicBezTo>
                    <a:cubicBezTo>
                      <a:pt x="9345891" y="299632"/>
                      <a:pt x="9298681" y="303723"/>
                      <a:pt x="9252019" y="311564"/>
                    </a:cubicBezTo>
                    <a:cubicBezTo>
                      <a:pt x="9211115" y="318433"/>
                      <a:pt x="9170740" y="328758"/>
                      <a:pt x="9129899" y="336497"/>
                    </a:cubicBezTo>
                    <a:cubicBezTo>
                      <a:pt x="9094507" y="342987"/>
                      <a:pt x="9058706" y="347759"/>
                      <a:pt x="9023312" y="354253"/>
                    </a:cubicBezTo>
                    <a:cubicBezTo>
                      <a:pt x="8966639" y="364814"/>
                      <a:pt x="8910315" y="376230"/>
                      <a:pt x="8853949" y="387064"/>
                    </a:cubicBezTo>
                    <a:cubicBezTo>
                      <a:pt x="8830350" y="391295"/>
                      <a:pt x="8805902" y="400245"/>
                      <a:pt x="8783278" y="397418"/>
                    </a:cubicBezTo>
                    <a:cubicBezTo>
                      <a:pt x="8726267" y="390232"/>
                      <a:pt x="8671093" y="397198"/>
                      <a:pt x="8615640" y="408552"/>
                    </a:cubicBezTo>
                    <a:cubicBezTo>
                      <a:pt x="8596680" y="412471"/>
                      <a:pt x="8576049" y="413291"/>
                      <a:pt x="8557154" y="409627"/>
                    </a:cubicBezTo>
                    <a:cubicBezTo>
                      <a:pt x="8518491" y="402356"/>
                      <a:pt x="8480716" y="390947"/>
                      <a:pt x="8442474" y="381318"/>
                    </a:cubicBezTo>
                    <a:cubicBezTo>
                      <a:pt x="8438313" y="380145"/>
                      <a:pt x="8433365" y="380189"/>
                      <a:pt x="8428959" y="379618"/>
                    </a:cubicBezTo>
                    <a:cubicBezTo>
                      <a:pt x="8403970" y="376366"/>
                      <a:pt x="8379279" y="373098"/>
                      <a:pt x="8354329" y="370428"/>
                    </a:cubicBezTo>
                    <a:cubicBezTo>
                      <a:pt x="8340833" y="369017"/>
                      <a:pt x="8327184" y="369657"/>
                      <a:pt x="8313705" y="368535"/>
                    </a:cubicBezTo>
                    <a:cubicBezTo>
                      <a:pt x="8261532" y="363935"/>
                      <a:pt x="8205623" y="381441"/>
                      <a:pt x="8158571" y="349396"/>
                    </a:cubicBezTo>
                    <a:cubicBezTo>
                      <a:pt x="8128030" y="328752"/>
                      <a:pt x="8100257" y="335890"/>
                      <a:pt x="8069467" y="341485"/>
                    </a:cubicBezTo>
                    <a:cubicBezTo>
                      <a:pt x="8046153" y="345696"/>
                      <a:pt x="8022024" y="346466"/>
                      <a:pt x="7998265" y="348379"/>
                    </a:cubicBezTo>
                    <a:cubicBezTo>
                      <a:pt x="7956565" y="352093"/>
                      <a:pt x="7914826" y="355232"/>
                      <a:pt x="7873167" y="359529"/>
                    </a:cubicBezTo>
                    <a:cubicBezTo>
                      <a:pt x="7859864" y="361016"/>
                      <a:pt x="7846730" y="369197"/>
                      <a:pt x="7833600" y="368926"/>
                    </a:cubicBezTo>
                    <a:cubicBezTo>
                      <a:pt x="7772906" y="367528"/>
                      <a:pt x="7711993" y="362939"/>
                      <a:pt x="7651338" y="362121"/>
                    </a:cubicBezTo>
                    <a:cubicBezTo>
                      <a:pt x="7616924" y="361556"/>
                      <a:pt x="7582209" y="369456"/>
                      <a:pt x="7548003" y="367710"/>
                    </a:cubicBezTo>
                    <a:cubicBezTo>
                      <a:pt x="7508539" y="365739"/>
                      <a:pt x="7469448" y="356458"/>
                      <a:pt x="7430093" y="351855"/>
                    </a:cubicBezTo>
                    <a:cubicBezTo>
                      <a:pt x="7419227" y="350559"/>
                      <a:pt x="7407516" y="353979"/>
                      <a:pt x="7396245" y="355328"/>
                    </a:cubicBezTo>
                    <a:cubicBezTo>
                      <a:pt x="7383524" y="356781"/>
                      <a:pt x="7371134" y="358791"/>
                      <a:pt x="7358394" y="359950"/>
                    </a:cubicBezTo>
                    <a:cubicBezTo>
                      <a:pt x="7319573" y="363179"/>
                      <a:pt x="7280655" y="364958"/>
                      <a:pt x="7241933" y="369637"/>
                    </a:cubicBezTo>
                    <a:cubicBezTo>
                      <a:pt x="7218235" y="372418"/>
                      <a:pt x="7194108" y="386008"/>
                      <a:pt x="7171767" y="383160"/>
                    </a:cubicBezTo>
                    <a:cubicBezTo>
                      <a:pt x="7126248" y="377813"/>
                      <a:pt x="7082583" y="399728"/>
                      <a:pt x="7036569" y="387132"/>
                    </a:cubicBezTo>
                    <a:cubicBezTo>
                      <a:pt x="7022328" y="383442"/>
                      <a:pt x="7003983" y="396347"/>
                      <a:pt x="6987200" y="398073"/>
                    </a:cubicBezTo>
                    <a:cubicBezTo>
                      <a:pt x="6945251" y="402388"/>
                      <a:pt x="6903183" y="404965"/>
                      <a:pt x="6861115" y="407542"/>
                    </a:cubicBezTo>
                    <a:cubicBezTo>
                      <a:pt x="6823394" y="409822"/>
                      <a:pt x="6784520" y="416550"/>
                      <a:pt x="6747718" y="410900"/>
                    </a:cubicBezTo>
                    <a:cubicBezTo>
                      <a:pt x="6709137" y="404791"/>
                      <a:pt x="6674999" y="408284"/>
                      <a:pt x="6638839" y="420654"/>
                    </a:cubicBezTo>
                    <a:cubicBezTo>
                      <a:pt x="6614066" y="429044"/>
                      <a:pt x="6587444" y="431733"/>
                      <a:pt x="6561486" y="435540"/>
                    </a:cubicBezTo>
                    <a:cubicBezTo>
                      <a:pt x="6533513" y="439778"/>
                      <a:pt x="6502069" y="435804"/>
                      <a:pt x="6477200" y="447113"/>
                    </a:cubicBezTo>
                    <a:cubicBezTo>
                      <a:pt x="6403159" y="480713"/>
                      <a:pt x="6325566" y="492119"/>
                      <a:pt x="6246111" y="497537"/>
                    </a:cubicBezTo>
                    <a:cubicBezTo>
                      <a:pt x="6231608" y="498524"/>
                      <a:pt x="6216540" y="495475"/>
                      <a:pt x="6202328" y="492074"/>
                    </a:cubicBezTo>
                    <a:cubicBezTo>
                      <a:pt x="6119346" y="471508"/>
                      <a:pt x="6038018" y="479381"/>
                      <a:pt x="5956458" y="500965"/>
                    </a:cubicBezTo>
                    <a:cubicBezTo>
                      <a:pt x="5939584" y="505613"/>
                      <a:pt x="5920486" y="507499"/>
                      <a:pt x="5903139" y="505186"/>
                    </a:cubicBezTo>
                    <a:cubicBezTo>
                      <a:pt x="5854306" y="498315"/>
                      <a:pt x="5806470" y="484677"/>
                      <a:pt x="5757547" y="480730"/>
                    </a:cubicBezTo>
                    <a:cubicBezTo>
                      <a:pt x="5676701" y="474297"/>
                      <a:pt x="5610121" y="519038"/>
                      <a:pt x="5540270" y="550023"/>
                    </a:cubicBezTo>
                    <a:cubicBezTo>
                      <a:pt x="5473801" y="579316"/>
                      <a:pt x="5419599" y="638949"/>
                      <a:pt x="5338128" y="631974"/>
                    </a:cubicBezTo>
                    <a:cubicBezTo>
                      <a:pt x="5329931" y="631367"/>
                      <a:pt x="5321476" y="639812"/>
                      <a:pt x="5312622" y="642454"/>
                    </a:cubicBezTo>
                    <a:cubicBezTo>
                      <a:pt x="5288350" y="649647"/>
                      <a:pt x="5264155" y="657994"/>
                      <a:pt x="5239393" y="662307"/>
                    </a:cubicBezTo>
                    <a:cubicBezTo>
                      <a:pt x="5209181" y="667862"/>
                      <a:pt x="5178072" y="668817"/>
                      <a:pt x="5147821" y="673791"/>
                    </a:cubicBezTo>
                    <a:cubicBezTo>
                      <a:pt x="5108908" y="679940"/>
                      <a:pt x="5070972" y="691848"/>
                      <a:pt x="5032111" y="694497"/>
                    </a:cubicBezTo>
                    <a:cubicBezTo>
                      <a:pt x="5000793" y="696632"/>
                      <a:pt x="4969032" y="688019"/>
                      <a:pt x="4937648" y="684913"/>
                    </a:cubicBezTo>
                    <a:cubicBezTo>
                      <a:pt x="4893363" y="680649"/>
                      <a:pt x="4845361" y="685962"/>
                      <a:pt x="4805529" y="670032"/>
                    </a:cubicBezTo>
                    <a:cubicBezTo>
                      <a:pt x="4763006" y="653119"/>
                      <a:pt x="4723244" y="646796"/>
                      <a:pt x="4681029" y="655792"/>
                    </a:cubicBezTo>
                    <a:cubicBezTo>
                      <a:pt x="4666957" y="658791"/>
                      <a:pt x="4649519" y="672217"/>
                      <a:pt x="4643990" y="685120"/>
                    </a:cubicBezTo>
                    <a:cubicBezTo>
                      <a:pt x="4631676" y="713928"/>
                      <a:pt x="4612585" y="720184"/>
                      <a:pt x="4585542" y="712411"/>
                    </a:cubicBezTo>
                    <a:cubicBezTo>
                      <a:pt x="4562077" y="705853"/>
                      <a:pt x="4533672" y="703713"/>
                      <a:pt x="4516947" y="689117"/>
                    </a:cubicBezTo>
                    <a:cubicBezTo>
                      <a:pt x="4469552" y="647774"/>
                      <a:pt x="4412904" y="650180"/>
                      <a:pt x="4356995" y="642048"/>
                    </a:cubicBezTo>
                    <a:cubicBezTo>
                      <a:pt x="4322867" y="637088"/>
                      <a:pt x="4291523" y="638934"/>
                      <a:pt x="4258219" y="646156"/>
                    </a:cubicBezTo>
                    <a:cubicBezTo>
                      <a:pt x="4185895" y="662159"/>
                      <a:pt x="4113776" y="651342"/>
                      <a:pt x="4042233" y="636117"/>
                    </a:cubicBezTo>
                    <a:cubicBezTo>
                      <a:pt x="3994923" y="625941"/>
                      <a:pt x="3946812" y="621063"/>
                      <a:pt x="3899777" y="610576"/>
                    </a:cubicBezTo>
                    <a:cubicBezTo>
                      <a:pt x="3864554" y="602488"/>
                      <a:pt x="3829196" y="592371"/>
                      <a:pt x="3796441" y="577707"/>
                    </a:cubicBezTo>
                    <a:cubicBezTo>
                      <a:pt x="3748937" y="556178"/>
                      <a:pt x="3706395" y="521788"/>
                      <a:pt x="3648774" y="535623"/>
                    </a:cubicBezTo>
                    <a:cubicBezTo>
                      <a:pt x="3598036" y="547820"/>
                      <a:pt x="3550396" y="532716"/>
                      <a:pt x="3502227" y="518518"/>
                    </a:cubicBezTo>
                    <a:cubicBezTo>
                      <a:pt x="3466848" y="508111"/>
                      <a:pt x="3431455" y="497410"/>
                      <a:pt x="3395228" y="491723"/>
                    </a:cubicBezTo>
                    <a:cubicBezTo>
                      <a:pt x="3352235" y="485040"/>
                      <a:pt x="3304663" y="492363"/>
                      <a:pt x="3265757" y="477242"/>
                    </a:cubicBezTo>
                    <a:cubicBezTo>
                      <a:pt x="3225052" y="461369"/>
                      <a:pt x="3193136" y="476075"/>
                      <a:pt x="3158404" y="483689"/>
                    </a:cubicBezTo>
                    <a:cubicBezTo>
                      <a:pt x="3102986" y="495623"/>
                      <a:pt x="3048333" y="514498"/>
                      <a:pt x="2990483" y="499212"/>
                    </a:cubicBezTo>
                    <a:cubicBezTo>
                      <a:pt x="2920173" y="480697"/>
                      <a:pt x="2850324" y="460405"/>
                      <a:pt x="2779802" y="443069"/>
                    </a:cubicBezTo>
                    <a:cubicBezTo>
                      <a:pt x="2752548" y="436477"/>
                      <a:pt x="2723606" y="434954"/>
                      <a:pt x="2695508" y="433082"/>
                    </a:cubicBezTo>
                    <a:cubicBezTo>
                      <a:pt x="2668903" y="431690"/>
                      <a:pt x="2637847" y="441965"/>
                      <a:pt x="2616713" y="431172"/>
                    </a:cubicBezTo>
                    <a:cubicBezTo>
                      <a:pt x="2562378" y="403411"/>
                      <a:pt x="2507687" y="391698"/>
                      <a:pt x="2447364" y="395810"/>
                    </a:cubicBezTo>
                    <a:cubicBezTo>
                      <a:pt x="2424744" y="397352"/>
                      <a:pt x="2401814" y="385802"/>
                      <a:pt x="2378751" y="385044"/>
                    </a:cubicBezTo>
                    <a:cubicBezTo>
                      <a:pt x="2347229" y="384281"/>
                      <a:pt x="2310735" y="378901"/>
                      <a:pt x="2284230" y="391782"/>
                    </a:cubicBezTo>
                    <a:cubicBezTo>
                      <a:pt x="2221919" y="422248"/>
                      <a:pt x="2168532" y="404037"/>
                      <a:pt x="2110801" y="382042"/>
                    </a:cubicBezTo>
                    <a:cubicBezTo>
                      <a:pt x="2053961" y="360279"/>
                      <a:pt x="1994577" y="343935"/>
                      <a:pt x="1934854" y="331108"/>
                    </a:cubicBezTo>
                    <a:cubicBezTo>
                      <a:pt x="1912400" y="326519"/>
                      <a:pt x="1886705" y="338470"/>
                      <a:pt x="1862479" y="342158"/>
                    </a:cubicBezTo>
                    <a:cubicBezTo>
                      <a:pt x="1853818" y="343333"/>
                      <a:pt x="1844309" y="344855"/>
                      <a:pt x="1836283" y="342488"/>
                    </a:cubicBezTo>
                    <a:cubicBezTo>
                      <a:pt x="1758698" y="319808"/>
                      <a:pt x="1680403" y="303878"/>
                      <a:pt x="1599327" y="323970"/>
                    </a:cubicBezTo>
                    <a:cubicBezTo>
                      <a:pt x="1591888" y="325937"/>
                      <a:pt x="1583257" y="323319"/>
                      <a:pt x="1575578" y="321802"/>
                    </a:cubicBezTo>
                    <a:cubicBezTo>
                      <a:pt x="1538035" y="313873"/>
                      <a:pt x="1500950" y="299795"/>
                      <a:pt x="1463288" y="298576"/>
                    </a:cubicBezTo>
                    <a:cubicBezTo>
                      <a:pt x="1370438" y="295582"/>
                      <a:pt x="1277384" y="298137"/>
                      <a:pt x="1184165" y="298373"/>
                    </a:cubicBezTo>
                    <a:cubicBezTo>
                      <a:pt x="1178344" y="298480"/>
                      <a:pt x="1172255" y="298896"/>
                      <a:pt x="1166899" y="297220"/>
                    </a:cubicBezTo>
                    <a:cubicBezTo>
                      <a:pt x="1131827" y="287082"/>
                      <a:pt x="1102238" y="293180"/>
                      <a:pt x="1074855" y="318934"/>
                    </a:cubicBezTo>
                    <a:cubicBezTo>
                      <a:pt x="1062808" y="330244"/>
                      <a:pt x="1045783" y="336940"/>
                      <a:pt x="1030232" y="343829"/>
                    </a:cubicBezTo>
                    <a:cubicBezTo>
                      <a:pt x="1007334" y="354132"/>
                      <a:pt x="983839" y="364180"/>
                      <a:pt x="959854" y="371351"/>
                    </a:cubicBezTo>
                    <a:cubicBezTo>
                      <a:pt x="936141" y="378210"/>
                      <a:pt x="910825" y="387219"/>
                      <a:pt x="887350" y="384742"/>
                    </a:cubicBezTo>
                    <a:cubicBezTo>
                      <a:pt x="845096" y="380339"/>
                      <a:pt x="804258" y="366810"/>
                      <a:pt x="762349" y="358882"/>
                    </a:cubicBezTo>
                    <a:cubicBezTo>
                      <a:pt x="747884" y="356082"/>
                      <a:pt x="732263" y="357732"/>
                      <a:pt x="717454" y="358448"/>
                    </a:cubicBezTo>
                    <a:cubicBezTo>
                      <a:pt x="683463" y="359893"/>
                      <a:pt x="649238" y="370675"/>
                      <a:pt x="616859" y="348700"/>
                    </a:cubicBezTo>
                    <a:cubicBezTo>
                      <a:pt x="586900" y="328019"/>
                      <a:pt x="558641" y="336644"/>
                      <a:pt x="529939" y="355789"/>
                    </a:cubicBezTo>
                    <a:cubicBezTo>
                      <a:pt x="509309" y="369433"/>
                      <a:pt x="485605" y="380664"/>
                      <a:pt x="461851" y="386945"/>
                    </a:cubicBezTo>
                    <a:cubicBezTo>
                      <a:pt x="429225" y="395576"/>
                      <a:pt x="396634" y="400422"/>
                      <a:pt x="360707" y="399082"/>
                    </a:cubicBezTo>
                    <a:cubicBezTo>
                      <a:pt x="335299" y="398193"/>
                      <a:pt x="314629" y="398437"/>
                      <a:pt x="293863" y="384410"/>
                    </a:cubicBezTo>
                    <a:cubicBezTo>
                      <a:pt x="290517" y="382308"/>
                      <a:pt x="284678" y="382122"/>
                      <a:pt x="280347" y="382711"/>
                    </a:cubicBezTo>
                    <a:cubicBezTo>
                      <a:pt x="223554" y="391535"/>
                      <a:pt x="166827" y="392780"/>
                      <a:pt x="108881" y="393231"/>
                    </a:cubicBezTo>
                    <a:cubicBezTo>
                      <a:pt x="90460" y="393322"/>
                      <a:pt x="71882" y="394571"/>
                      <a:pt x="53435" y="397222"/>
                    </a:cubicBezTo>
                    <a:lnTo>
                      <a:pt x="0" y="409348"/>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1914789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D782D6AE-EB50-947F-87D0-E86A64A1C8C4}"/>
              </a:ext>
            </a:extLst>
          </p:cNvPr>
          <p:cNvPicPr>
            <a:picLocks noChangeAspect="1"/>
          </p:cNvPicPr>
          <p:nvPr/>
        </p:nvPicPr>
        <p:blipFill>
          <a:blip r:embed="rId2">
            <a:alphaModFix amt="35000"/>
          </a:blip>
          <a:srcRect/>
          <a:stretch>
            <a:fill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GB">
                <a:solidFill>
                  <a:srgbClr val="FFFFFF"/>
                </a:solidFill>
              </a:rPr>
              <a:t>OBJECTIVES</a:t>
            </a:r>
          </a:p>
        </p:txBody>
      </p:sp>
      <p:graphicFrame>
        <p:nvGraphicFramePr>
          <p:cNvPr id="16" name="Content Placeholder 2">
            <a:extLst>
              <a:ext uri="{FF2B5EF4-FFF2-40B4-BE49-F238E27FC236}">
                <a16:creationId xmlns:a16="http://schemas.microsoft.com/office/drawing/2014/main" id="{32E65084-A12D-237D-CC21-7C47943BAA9C}"/>
              </a:ext>
            </a:extLst>
          </p:cNvPr>
          <p:cNvGraphicFramePr>
            <a:graphicFrameLocks noGrp="1"/>
          </p:cNvGraphicFramePr>
          <p:nvPr>
            <p:ph idx="1"/>
            <p:extLst>
              <p:ext uri="{D42A27DB-BD31-4B8C-83A1-F6EECF244321}">
                <p14:modId xmlns:p14="http://schemas.microsoft.com/office/powerpoint/2010/main" val="7555419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030798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042BC7E5-76DB-4826-8C07-4A49B6353F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479558"/>
            <a:ext cx="1861854" cy="717514"/>
            <a:chOff x="0" y="1479558"/>
            <a:chExt cx="1861854" cy="717514"/>
          </a:xfrm>
          <a:solidFill>
            <a:schemeClr val="bg1"/>
          </a:solidFill>
        </p:grpSpPr>
        <p:sp>
          <p:nvSpPr>
            <p:cNvPr id="11" name="Freeform: Shape 10">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14" name="Freeform: Shape 13">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18992" y="-34538"/>
            <a:ext cx="6655405" cy="6335470"/>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B06059C-C357-4011-82B9-9C01063013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5194" y="-23905"/>
            <a:ext cx="6705251" cy="631852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AFEC601-A132-47EE-B0C2-B38ACD9FC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6886" y="-23905"/>
            <a:ext cx="6705251" cy="6215019"/>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42409" y="895483"/>
            <a:ext cx="5786232" cy="3011190"/>
          </a:xfrm>
        </p:spPr>
        <p:txBody>
          <a:bodyPr vert="horz" lIns="91440" tIns="45720" rIns="91440" bIns="45720" rtlCol="0" anchor="b">
            <a:normAutofit/>
          </a:bodyPr>
          <a:lstStyle/>
          <a:p>
            <a:pPr algn="ctr"/>
            <a:r>
              <a:rPr lang="en-US" sz="5400" kern="1200">
                <a:solidFill>
                  <a:schemeClr val="bg1"/>
                </a:solidFill>
                <a:latin typeface="+mj-lt"/>
                <a:ea typeface="+mj-ea"/>
                <a:cs typeface="+mj-cs"/>
              </a:rPr>
              <a:t>Learning content:</a:t>
            </a:r>
          </a:p>
        </p:txBody>
      </p:sp>
      <p:sp>
        <p:nvSpPr>
          <p:cNvPr id="3" name="Content Placeholder 2"/>
          <p:cNvSpPr>
            <a:spLocks noGrp="1"/>
          </p:cNvSpPr>
          <p:nvPr>
            <p:ph idx="1"/>
          </p:nvPr>
        </p:nvSpPr>
        <p:spPr>
          <a:xfrm>
            <a:off x="2466270" y="4142096"/>
            <a:ext cx="5338511" cy="1055142"/>
          </a:xfrm>
        </p:spPr>
        <p:txBody>
          <a:bodyPr vert="horz" lIns="91440" tIns="45720" rIns="91440" bIns="45720" rtlCol="0">
            <a:normAutofit/>
          </a:bodyPr>
          <a:lstStyle/>
          <a:p>
            <a:pPr marL="0" indent="0" algn="ctr">
              <a:buNone/>
            </a:pPr>
            <a:r>
              <a:rPr lang="en-US" sz="2000" kern="1200" dirty="0">
                <a:solidFill>
                  <a:schemeClr val="bg1"/>
                </a:solidFill>
                <a:latin typeface="+mn-lt"/>
                <a:ea typeface="+mn-ea"/>
                <a:cs typeface="+mn-cs"/>
              </a:rPr>
              <a:t>Be confident with film handling and maintaining patients' confidentiality </a:t>
            </a:r>
          </a:p>
        </p:txBody>
      </p:sp>
      <p:sp>
        <p:nvSpPr>
          <p:cNvPr id="20"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4716" y="188494"/>
            <a:ext cx="1048371" cy="104837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18E095B-4870-4AD5-9C41-C16D59523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4716" y="188494"/>
            <a:ext cx="1048371" cy="104837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4"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83101" y="3578317"/>
            <a:ext cx="1054466" cy="469689"/>
            <a:chOff x="9841624" y="4115729"/>
            <a:chExt cx="602169" cy="268223"/>
          </a:xfrm>
          <a:solidFill>
            <a:schemeClr val="bg1"/>
          </a:solidFill>
        </p:grpSpPr>
        <p:sp>
          <p:nvSpPr>
            <p:cNvPr id="25" name="Freeform: Shape 24">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1" name="Oval 30">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4525" y="4910353"/>
            <a:ext cx="468090" cy="468090"/>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BE8CB2F0-2F5A-4EBD-B214-E0309C31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4525" y="4910353"/>
            <a:ext cx="468090" cy="468090"/>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5" name="Freeform: Shape 34">
            <a:extLst>
              <a:ext uri="{FF2B5EF4-FFF2-40B4-BE49-F238E27FC236}">
                <a16:creationId xmlns:a16="http://schemas.microsoft.com/office/drawing/2014/main" id="{FFD3887D-244B-4EC4-9208-E304984C5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2467" y="4200769"/>
            <a:ext cx="2769534" cy="2657232"/>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 name="Freeform: Shape 36">
            <a:extLst>
              <a:ext uri="{FF2B5EF4-FFF2-40B4-BE49-F238E27FC236}">
                <a16:creationId xmlns:a16="http://schemas.microsoft.com/office/drawing/2014/main" id="{97224C31-855E-4593-8A58-5B2B0CC4F5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2467" y="4200769"/>
            <a:ext cx="2769534" cy="2657232"/>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464435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9C6AA-4E5B-DA0A-855A-BD3BC9C23C0D}"/>
              </a:ext>
            </a:extLst>
          </p:cNvPr>
          <p:cNvSpPr>
            <a:spLocks noGrp="1"/>
          </p:cNvSpPr>
          <p:nvPr>
            <p:ph type="title"/>
          </p:nvPr>
        </p:nvSpPr>
        <p:spPr>
          <a:xfrm>
            <a:off x="6584985" y="2253449"/>
            <a:ext cx="4395340" cy="1716255"/>
          </a:xfrm>
        </p:spPr>
        <p:txBody>
          <a:bodyPr anchor="b">
            <a:normAutofit/>
          </a:bodyPr>
          <a:lstStyle/>
          <a:p>
            <a:pPr algn="ctr"/>
            <a:r>
              <a:rPr lang="en-GB" sz="5200" dirty="0"/>
              <a:t>GDC outcomes:</a:t>
            </a:r>
            <a:br>
              <a:rPr lang="en-GB" sz="5200" dirty="0"/>
            </a:br>
            <a:r>
              <a:rPr lang="en-GB" sz="5200" dirty="0"/>
              <a:t>A,B,C,D	</a:t>
            </a:r>
          </a:p>
        </p:txBody>
      </p:sp>
      <p:pic>
        <p:nvPicPr>
          <p:cNvPr id="5" name="Content Placeholder 4" descr="A white and blue text on a white background&#10;&#10;AI-generated content may be incorrect.">
            <a:extLst>
              <a:ext uri="{FF2B5EF4-FFF2-40B4-BE49-F238E27FC236}">
                <a16:creationId xmlns:a16="http://schemas.microsoft.com/office/drawing/2014/main" id="{6FCC9649-8FCC-3B50-0D3D-A43D6EDF7640}"/>
              </a:ext>
            </a:extLst>
          </p:cNvPr>
          <p:cNvPicPr>
            <a:picLocks noChangeAspect="1"/>
          </p:cNvPicPr>
          <p:nvPr/>
        </p:nvPicPr>
        <p:blipFill>
          <a:blip r:embed="rId2"/>
          <a:stretch>
            <a:fillRect/>
          </a:stretch>
        </p:blipFill>
        <p:spPr>
          <a:xfrm>
            <a:off x="279143" y="436665"/>
            <a:ext cx="5221625" cy="5984671"/>
          </a:xfrm>
          <a:prstGeom prst="rect">
            <a:avLst/>
          </a:prstGeom>
        </p:spPr>
      </p:pic>
    </p:spTree>
    <p:extLst>
      <p:ext uri="{BB962C8B-B14F-4D97-AF65-F5344CB8AC3E}">
        <p14:creationId xmlns:p14="http://schemas.microsoft.com/office/powerpoint/2010/main" val="2705397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C25A4-71DC-3955-70BD-98BD05223A12}"/>
              </a:ext>
            </a:extLst>
          </p:cNvPr>
          <p:cNvSpPr>
            <a:spLocks noGrp="1"/>
          </p:cNvSpPr>
          <p:nvPr>
            <p:ph type="title"/>
          </p:nvPr>
        </p:nvSpPr>
        <p:spPr/>
        <p:txBody>
          <a:bodyPr/>
          <a:lstStyle/>
          <a:p>
            <a:r>
              <a:rPr lang="en-GB" dirty="0"/>
              <a:t>Film Storage</a:t>
            </a:r>
          </a:p>
        </p:txBody>
      </p:sp>
      <p:graphicFrame>
        <p:nvGraphicFramePr>
          <p:cNvPr id="7" name="Content Placeholder 2">
            <a:extLst>
              <a:ext uri="{FF2B5EF4-FFF2-40B4-BE49-F238E27FC236}">
                <a16:creationId xmlns:a16="http://schemas.microsoft.com/office/drawing/2014/main" id="{09EA578B-9D9F-C385-17E6-670F469D1F0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0871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57E36967-9927-F53C-9433-475A8EB1EEB5}"/>
              </a:ext>
            </a:extLst>
          </p:cNvPr>
          <p:cNvSpPr>
            <a:spLocks noGrp="1"/>
          </p:cNvSpPr>
          <p:nvPr>
            <p:ph type="title"/>
          </p:nvPr>
        </p:nvSpPr>
        <p:spPr>
          <a:xfrm>
            <a:off x="838200" y="643467"/>
            <a:ext cx="2951205" cy="5571066"/>
          </a:xfrm>
        </p:spPr>
        <p:txBody>
          <a:bodyPr>
            <a:normAutofit/>
          </a:bodyPr>
          <a:lstStyle/>
          <a:p>
            <a:r>
              <a:rPr lang="en-GB">
                <a:solidFill>
                  <a:srgbClr val="FFFFFF"/>
                </a:solidFill>
              </a:rPr>
              <a:t>Ideally films should be stored:</a:t>
            </a:r>
          </a:p>
        </p:txBody>
      </p:sp>
      <p:graphicFrame>
        <p:nvGraphicFramePr>
          <p:cNvPr id="5" name="Content Placeholder 2">
            <a:extLst>
              <a:ext uri="{FF2B5EF4-FFF2-40B4-BE49-F238E27FC236}">
                <a16:creationId xmlns:a16="http://schemas.microsoft.com/office/drawing/2014/main" id="{DDEE2B54-A234-C06D-E892-2268CA8478CE}"/>
              </a:ext>
            </a:extLst>
          </p:cNvPr>
          <p:cNvGraphicFramePr>
            <a:graphicFrameLocks noGrp="1"/>
          </p:cNvGraphicFramePr>
          <p:nvPr>
            <p:ph idx="1"/>
            <p:extLst>
              <p:ext uri="{D42A27DB-BD31-4B8C-83A1-F6EECF244321}">
                <p14:modId xmlns:p14="http://schemas.microsoft.com/office/powerpoint/2010/main" val="2381024479"/>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3283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Picture 17" descr="Hand on a tablet with digital signs">
            <a:extLst>
              <a:ext uri="{FF2B5EF4-FFF2-40B4-BE49-F238E27FC236}">
                <a16:creationId xmlns:a16="http://schemas.microsoft.com/office/drawing/2014/main" id="{D40809D4-1566-3D01-CE39-0129698D02A7}"/>
              </a:ext>
            </a:extLst>
          </p:cNvPr>
          <p:cNvPicPr>
            <a:picLocks noChangeAspect="1"/>
          </p:cNvPicPr>
          <p:nvPr/>
        </p:nvPicPr>
        <p:blipFill>
          <a:blip r:embed="rId2"/>
          <a:srcRect l="48015" r="4724" b="-1"/>
          <a:stretch>
            <a:fillRect/>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9"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ABB757-1811-FEB5-738B-E651FF8C7053}"/>
              </a:ext>
            </a:extLst>
          </p:cNvPr>
          <p:cNvSpPr>
            <a:spLocks noGrp="1"/>
          </p:cNvSpPr>
          <p:nvPr>
            <p:ph type="title"/>
          </p:nvPr>
        </p:nvSpPr>
        <p:spPr>
          <a:xfrm>
            <a:off x="5827048" y="407987"/>
            <a:ext cx="5721484" cy="1325563"/>
          </a:xfrm>
        </p:spPr>
        <p:txBody>
          <a:bodyPr>
            <a:normAutofit/>
          </a:bodyPr>
          <a:lstStyle/>
          <a:p>
            <a:r>
              <a:rPr lang="en-GB"/>
              <a:t>Intensifying screen maintenance </a:t>
            </a:r>
            <a:endParaRPr lang="en-GB" dirty="0"/>
          </a:p>
        </p:txBody>
      </p:sp>
      <p:sp>
        <p:nvSpPr>
          <p:cNvPr id="3" name="Content Placeholder 2">
            <a:extLst>
              <a:ext uri="{FF2B5EF4-FFF2-40B4-BE49-F238E27FC236}">
                <a16:creationId xmlns:a16="http://schemas.microsoft.com/office/drawing/2014/main" id="{8B6844C2-3260-E16D-7BC0-E1D5EC24D385}"/>
              </a:ext>
            </a:extLst>
          </p:cNvPr>
          <p:cNvSpPr>
            <a:spLocks noGrp="1"/>
          </p:cNvSpPr>
          <p:nvPr>
            <p:ph idx="1"/>
          </p:nvPr>
        </p:nvSpPr>
        <p:spPr>
          <a:xfrm>
            <a:off x="5827048" y="1868487"/>
            <a:ext cx="5721484" cy="4351338"/>
          </a:xfrm>
        </p:spPr>
        <p:txBody>
          <a:bodyPr>
            <a:normAutofit/>
          </a:bodyPr>
          <a:lstStyle/>
          <a:p>
            <a:pPr marL="0" indent="0">
              <a:buNone/>
            </a:pPr>
            <a:r>
              <a:rPr lang="en-GB" sz="2600"/>
              <a:t>Intensifying screens should last for many years if looked after correctly. Maintenance should include:</a:t>
            </a:r>
          </a:p>
          <a:p>
            <a:pPr marL="0" indent="0">
              <a:buNone/>
            </a:pPr>
            <a:endParaRPr lang="en-GB" sz="2600"/>
          </a:p>
          <a:p>
            <a:r>
              <a:rPr lang="en-GB" sz="2600"/>
              <a:t>Regular cleaning with a proprietary cleaning agent </a:t>
            </a:r>
          </a:p>
          <a:p>
            <a:r>
              <a:rPr lang="en-GB" sz="2600"/>
              <a:t>Careful handling to avoid scratching or damaging the surface</a:t>
            </a:r>
          </a:p>
          <a:p>
            <a:r>
              <a:rPr lang="en-GB" sz="2600"/>
              <a:t>Regular checks for loss of film/screen contact</a:t>
            </a:r>
          </a:p>
        </p:txBody>
      </p:sp>
    </p:spTree>
    <p:extLst>
      <p:ext uri="{BB962C8B-B14F-4D97-AF65-F5344CB8AC3E}">
        <p14:creationId xmlns:p14="http://schemas.microsoft.com/office/powerpoint/2010/main" val="245915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5CFAE2-DBB7-8759-96A4-306542B0E5AC}"/>
              </a:ext>
            </a:extLst>
          </p:cNvPr>
          <p:cNvSpPr>
            <a:spLocks noGrp="1"/>
          </p:cNvSpPr>
          <p:nvPr>
            <p:ph type="title"/>
          </p:nvPr>
        </p:nvSpPr>
        <p:spPr>
          <a:xfrm>
            <a:off x="838200" y="459863"/>
            <a:ext cx="10515600" cy="1004594"/>
          </a:xfrm>
        </p:spPr>
        <p:txBody>
          <a:bodyPr>
            <a:normAutofit/>
          </a:bodyPr>
          <a:lstStyle/>
          <a:p>
            <a:pPr algn="ctr"/>
            <a:r>
              <a:rPr lang="en-GB">
                <a:solidFill>
                  <a:srgbClr val="FFFFFF"/>
                </a:solidFill>
              </a:rPr>
              <a:t>Conventional film</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ontent Placeholder 2">
            <a:extLst>
              <a:ext uri="{FF2B5EF4-FFF2-40B4-BE49-F238E27FC236}">
                <a16:creationId xmlns:a16="http://schemas.microsoft.com/office/drawing/2014/main" id="{D2667BD6-8EED-00A5-5B30-4FDE707BAAA4}"/>
              </a:ext>
            </a:extLst>
          </p:cNvPr>
          <p:cNvGraphicFramePr>
            <a:graphicFrameLocks noGrp="1"/>
          </p:cNvGraphicFramePr>
          <p:nvPr>
            <p:ph idx="1"/>
            <p:extLst>
              <p:ext uri="{D42A27DB-BD31-4B8C-83A1-F6EECF244321}">
                <p14:modId xmlns:p14="http://schemas.microsoft.com/office/powerpoint/2010/main" val="336955210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2853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0D1C76-2438-AC62-8CEA-B457259EB5B7}"/>
              </a:ext>
            </a:extLst>
          </p:cNvPr>
          <p:cNvSpPr>
            <a:spLocks noGrp="1"/>
          </p:cNvSpPr>
          <p:nvPr>
            <p:ph type="title"/>
          </p:nvPr>
        </p:nvSpPr>
        <p:spPr>
          <a:xfrm>
            <a:off x="686834" y="1153572"/>
            <a:ext cx="3200400" cy="4461163"/>
          </a:xfrm>
        </p:spPr>
        <p:txBody>
          <a:bodyPr>
            <a:normAutofit/>
          </a:bodyPr>
          <a:lstStyle/>
          <a:p>
            <a:r>
              <a:rPr lang="en-GB">
                <a:solidFill>
                  <a:srgbClr val="FFFFFF"/>
                </a:solidFill>
              </a:rPr>
              <a:t>How it works</a:t>
            </a:r>
          </a:p>
        </p:txBody>
      </p:sp>
      <p:sp>
        <p:nvSpPr>
          <p:cNvPr id="25"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486C155B-8584-11B2-E4AD-3AB3E039201B}"/>
              </a:ext>
            </a:extLst>
          </p:cNvPr>
          <p:cNvSpPr>
            <a:spLocks noGrp="1"/>
          </p:cNvSpPr>
          <p:nvPr>
            <p:ph idx="1"/>
          </p:nvPr>
        </p:nvSpPr>
        <p:spPr>
          <a:xfrm>
            <a:off x="4447308" y="591344"/>
            <a:ext cx="6906491" cy="5585619"/>
          </a:xfrm>
        </p:spPr>
        <p:txBody>
          <a:bodyPr anchor="ctr">
            <a:normAutofit/>
          </a:bodyPr>
          <a:lstStyle/>
          <a:p>
            <a:pPr marL="514350" indent="-514350">
              <a:buFont typeface="+mj-lt"/>
              <a:buAutoNum type="arabicPeriod"/>
            </a:pPr>
            <a:r>
              <a:rPr lang="en-GB" sz="2200" b="1" dirty="0"/>
              <a:t>X-ray exposure</a:t>
            </a:r>
          </a:p>
          <a:p>
            <a:pPr marL="0" indent="0">
              <a:buNone/>
            </a:pPr>
            <a:r>
              <a:rPr lang="en-GB" sz="2200" dirty="0"/>
              <a:t>X-ray machine emits a beam of x-rays that passes through your teeth and jawbone</a:t>
            </a:r>
          </a:p>
          <a:p>
            <a:pPr marL="0" indent="0">
              <a:buNone/>
            </a:pPr>
            <a:r>
              <a:rPr lang="en-GB" sz="2200" dirty="0"/>
              <a:t>2. </a:t>
            </a:r>
            <a:r>
              <a:rPr lang="en-GB" sz="2200" b="1" dirty="0"/>
              <a:t>Film absorption</a:t>
            </a:r>
          </a:p>
          <a:p>
            <a:pPr marL="0" indent="0">
              <a:buNone/>
            </a:pPr>
            <a:r>
              <a:rPr lang="en-GB" sz="2200" dirty="0"/>
              <a:t>Denser structures like teeth and bones, absorb more x-rays, while less dense tissues allow more x-rays to pass through</a:t>
            </a:r>
          </a:p>
          <a:p>
            <a:pPr marL="0" indent="0">
              <a:buNone/>
            </a:pPr>
            <a:r>
              <a:rPr lang="en-GB" sz="2200" dirty="0"/>
              <a:t>3. </a:t>
            </a:r>
            <a:r>
              <a:rPr lang="en-GB" sz="2200" b="1" dirty="0"/>
              <a:t>Image capture</a:t>
            </a:r>
          </a:p>
          <a:p>
            <a:pPr marL="0" indent="0">
              <a:buNone/>
            </a:pPr>
            <a:r>
              <a:rPr lang="en-GB" sz="2200" dirty="0"/>
              <a:t>The x-ray film packet, placed inside the mouth, is exposed to the x-rays that pass through, creating an invisible image on the silver halide crystals in the films emulsion</a:t>
            </a:r>
          </a:p>
          <a:p>
            <a:pPr marL="0" indent="0">
              <a:buNone/>
            </a:pPr>
            <a:r>
              <a:rPr lang="en-GB" sz="2200" dirty="0"/>
              <a:t>4. </a:t>
            </a:r>
            <a:r>
              <a:rPr lang="en-GB" sz="2200" b="1" dirty="0"/>
              <a:t>Film development</a:t>
            </a:r>
          </a:p>
          <a:p>
            <a:pPr marL="0" indent="0">
              <a:buNone/>
            </a:pPr>
            <a:r>
              <a:rPr lang="en-GB" sz="2200" dirty="0"/>
              <a:t>After exposure, the film is removed and processed in a chemical developer to reveal the image of the teeth and surrounding structures.</a:t>
            </a:r>
          </a:p>
        </p:txBody>
      </p:sp>
    </p:spTree>
    <p:extLst>
      <p:ext uri="{BB962C8B-B14F-4D97-AF65-F5344CB8AC3E}">
        <p14:creationId xmlns:p14="http://schemas.microsoft.com/office/powerpoint/2010/main" val="2103245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1DA587-D82E-98A7-8BCD-B1DFFE2BB409}"/>
              </a:ext>
            </a:extLst>
          </p:cNvPr>
          <p:cNvSpPr>
            <a:spLocks noGrp="1"/>
          </p:cNvSpPr>
          <p:nvPr>
            <p:ph type="title"/>
          </p:nvPr>
        </p:nvSpPr>
        <p:spPr>
          <a:xfrm>
            <a:off x="838200" y="459863"/>
            <a:ext cx="10515600" cy="1004594"/>
          </a:xfrm>
        </p:spPr>
        <p:txBody>
          <a:bodyPr>
            <a:normAutofit/>
          </a:bodyPr>
          <a:lstStyle/>
          <a:p>
            <a:pPr algn="ctr"/>
            <a:r>
              <a:rPr lang="en-GB">
                <a:solidFill>
                  <a:srgbClr val="FFFFFF"/>
                </a:solidFill>
              </a:rPr>
              <a:t>Advantages </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77E8AF0-E54D-8783-3B8E-07BA9553A582}"/>
              </a:ext>
            </a:extLst>
          </p:cNvPr>
          <p:cNvGraphicFramePr>
            <a:graphicFrameLocks noGrp="1"/>
          </p:cNvGraphicFramePr>
          <p:nvPr>
            <p:ph idx="1"/>
            <p:extLst>
              <p:ext uri="{D42A27DB-BD31-4B8C-83A1-F6EECF244321}">
                <p14:modId xmlns:p14="http://schemas.microsoft.com/office/powerpoint/2010/main" val="2899049485"/>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174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D3901-C4B4-F733-DC64-0277ACF3B725}"/>
              </a:ext>
            </a:extLst>
          </p:cNvPr>
          <p:cNvSpPr>
            <a:spLocks noGrp="1"/>
          </p:cNvSpPr>
          <p:nvPr>
            <p:ph type="title"/>
          </p:nvPr>
        </p:nvSpPr>
        <p:spPr/>
        <p:txBody>
          <a:bodyPr/>
          <a:lstStyle/>
          <a:p>
            <a:r>
              <a:rPr lang="en-GB" dirty="0"/>
              <a:t>Disadvantages </a:t>
            </a:r>
          </a:p>
        </p:txBody>
      </p:sp>
      <p:sp>
        <p:nvSpPr>
          <p:cNvPr id="3" name="Content Placeholder 2">
            <a:extLst>
              <a:ext uri="{FF2B5EF4-FFF2-40B4-BE49-F238E27FC236}">
                <a16:creationId xmlns:a16="http://schemas.microsoft.com/office/drawing/2014/main" id="{9057B80B-D2A3-88DC-6A08-DE29B3557D48}"/>
              </a:ext>
            </a:extLst>
          </p:cNvPr>
          <p:cNvSpPr>
            <a:spLocks noGrp="1"/>
          </p:cNvSpPr>
          <p:nvPr>
            <p:ph idx="1"/>
          </p:nvPr>
        </p:nvSpPr>
        <p:spPr/>
        <p:txBody>
          <a:bodyPr/>
          <a:lstStyle/>
          <a:p>
            <a:r>
              <a:rPr lang="en-GB" dirty="0"/>
              <a:t>Time – film needs to be developed which takes time</a:t>
            </a:r>
          </a:p>
          <a:p>
            <a:r>
              <a:rPr lang="en-GB" dirty="0"/>
              <a:t>Repeat x-rays – if film isn’t clear process needs to be repeated</a:t>
            </a:r>
          </a:p>
          <a:p>
            <a:r>
              <a:rPr lang="en-GB" dirty="0"/>
              <a:t>Radiation dose – conventional film uses more radiation than digital</a:t>
            </a:r>
          </a:p>
          <a:p>
            <a:r>
              <a:rPr lang="en-GB" dirty="0"/>
              <a:t>Storage and handling – required physical storage </a:t>
            </a:r>
          </a:p>
        </p:txBody>
      </p:sp>
      <p:pic>
        <p:nvPicPr>
          <p:cNvPr id="4" name="Picture 3"/>
          <p:cNvPicPr>
            <a:picLocks noChangeAspect="1"/>
          </p:cNvPicPr>
          <p:nvPr/>
        </p:nvPicPr>
        <p:blipFill>
          <a:blip r:embed="rId2"/>
          <a:stretch>
            <a:fillRect/>
          </a:stretch>
        </p:blipFill>
        <p:spPr>
          <a:xfrm>
            <a:off x="1092777" y="4001294"/>
            <a:ext cx="3553250" cy="2469053"/>
          </a:xfrm>
          <a:prstGeom prst="rect">
            <a:avLst/>
          </a:prstGeom>
        </p:spPr>
      </p:pic>
    </p:spTree>
    <p:extLst>
      <p:ext uri="{BB962C8B-B14F-4D97-AF65-F5344CB8AC3E}">
        <p14:creationId xmlns:p14="http://schemas.microsoft.com/office/powerpoint/2010/main" val="574740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28F2B-DCC5-9F34-0EA1-657A2D2FC838}"/>
              </a:ext>
            </a:extLst>
          </p:cNvPr>
          <p:cNvSpPr>
            <a:spLocks noGrp="1"/>
          </p:cNvSpPr>
          <p:nvPr>
            <p:ph type="title"/>
          </p:nvPr>
        </p:nvSpPr>
        <p:spPr/>
        <p:txBody>
          <a:bodyPr/>
          <a:lstStyle/>
          <a:p>
            <a:r>
              <a:rPr lang="en-GB" dirty="0"/>
              <a:t>Typical film faults </a:t>
            </a:r>
          </a:p>
        </p:txBody>
      </p:sp>
      <p:pic>
        <p:nvPicPr>
          <p:cNvPr id="4" name="Content Placeholder 3"/>
          <p:cNvPicPr>
            <a:picLocks noGrp="1" noChangeAspect="1"/>
          </p:cNvPicPr>
          <p:nvPr>
            <p:ph idx="1"/>
          </p:nvPr>
        </p:nvPicPr>
        <p:blipFill>
          <a:blip r:embed="rId2"/>
          <a:stretch>
            <a:fillRect/>
          </a:stretch>
        </p:blipFill>
        <p:spPr>
          <a:xfrm>
            <a:off x="2117602" y="1399742"/>
            <a:ext cx="7591663" cy="5061109"/>
          </a:xfrm>
          <a:prstGeom prst="rect">
            <a:avLst/>
          </a:prstGeom>
        </p:spPr>
      </p:pic>
    </p:spTree>
    <p:extLst>
      <p:ext uri="{BB962C8B-B14F-4D97-AF65-F5344CB8AC3E}">
        <p14:creationId xmlns:p14="http://schemas.microsoft.com/office/powerpoint/2010/main" val="2969753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72481" y="512214"/>
            <a:ext cx="11144712" cy="5680768"/>
          </a:xfrm>
          <a:prstGeom prst="rect">
            <a:avLst/>
          </a:prstGeom>
        </p:spPr>
      </p:pic>
    </p:spTree>
    <p:extLst>
      <p:ext uri="{BB962C8B-B14F-4D97-AF65-F5344CB8AC3E}">
        <p14:creationId xmlns:p14="http://schemas.microsoft.com/office/powerpoint/2010/main" val="2531152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BDF50CB3-7E29-3521-6556-6F5705977B39}"/>
              </a:ext>
            </a:extLst>
          </p:cNvPr>
          <p:cNvSpPr>
            <a:spLocks noGrp="1"/>
          </p:cNvSpPr>
          <p:nvPr>
            <p:ph type="title"/>
          </p:nvPr>
        </p:nvSpPr>
        <p:spPr>
          <a:xfrm>
            <a:off x="838200" y="365125"/>
            <a:ext cx="5393361" cy="1325563"/>
          </a:xfrm>
        </p:spPr>
        <p:txBody>
          <a:bodyPr>
            <a:normAutofit/>
          </a:bodyPr>
          <a:lstStyle/>
          <a:p>
            <a:r>
              <a:rPr lang="en-GB" dirty="0"/>
              <a:t>Film too dark</a:t>
            </a:r>
          </a:p>
        </p:txBody>
      </p:sp>
      <p:sp>
        <p:nvSpPr>
          <p:cNvPr id="11" name="Freeform: Shape 1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A47F0C3-1516-3DE3-30EC-49E243542D9B}"/>
              </a:ext>
            </a:extLst>
          </p:cNvPr>
          <p:cNvSpPr>
            <a:spLocks noGrp="1"/>
          </p:cNvSpPr>
          <p:nvPr>
            <p:ph idx="1"/>
          </p:nvPr>
        </p:nvSpPr>
        <p:spPr>
          <a:xfrm>
            <a:off x="838200" y="1825625"/>
            <a:ext cx="5393361" cy="4351338"/>
          </a:xfrm>
        </p:spPr>
        <p:txBody>
          <a:bodyPr>
            <a:normAutofit/>
          </a:bodyPr>
          <a:lstStyle/>
          <a:p>
            <a:pPr marL="0" indent="0">
              <a:buNone/>
            </a:pPr>
            <a:r>
              <a:rPr lang="en-GB" sz="2400"/>
              <a:t>Overexposure:</a:t>
            </a:r>
          </a:p>
          <a:p>
            <a:r>
              <a:rPr lang="en-GB" sz="2400"/>
              <a:t>Faulty x-ray equipment e.g. timer</a:t>
            </a:r>
          </a:p>
          <a:p>
            <a:r>
              <a:rPr lang="en-GB" sz="2400"/>
              <a:t>Incorrect exposure time setting by the operator</a:t>
            </a:r>
          </a:p>
          <a:p>
            <a:pPr marL="0" indent="0">
              <a:buNone/>
            </a:pPr>
            <a:endParaRPr lang="en-GB" sz="2400"/>
          </a:p>
          <a:p>
            <a:pPr marL="0" indent="0">
              <a:buNone/>
            </a:pPr>
            <a:r>
              <a:rPr lang="en-GB" sz="2400"/>
              <a:t>Overdevelopment:</a:t>
            </a:r>
          </a:p>
          <a:p>
            <a:r>
              <a:rPr lang="en-GB" sz="2400"/>
              <a:t>Excessive time in the developer solution</a:t>
            </a:r>
          </a:p>
          <a:p>
            <a:r>
              <a:rPr lang="en-GB" sz="2400"/>
              <a:t>Developer solution too hot</a:t>
            </a:r>
          </a:p>
          <a:p>
            <a:r>
              <a:rPr lang="en-GB" sz="2400"/>
              <a:t>Developer solution too concentrated</a:t>
            </a:r>
          </a:p>
          <a:p>
            <a:endParaRPr lang="en-GB" sz="2400"/>
          </a:p>
        </p:txBody>
      </p:sp>
      <p:sp>
        <p:nvSpPr>
          <p:cNvPr id="13" name="Oval 1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7887184" y="1572106"/>
            <a:ext cx="3781051" cy="3069809"/>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5" name="Freeform: Shape 1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7" name="Straight Connector 1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671270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Oval 32">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6" name="Picture 5">
            <a:extLst>
              <a:ext uri="{FF2B5EF4-FFF2-40B4-BE49-F238E27FC236}">
                <a16:creationId xmlns:a16="http://schemas.microsoft.com/office/drawing/2014/main" id="{87BAC59A-F936-AEB7-B539-E9F751D265CD}"/>
              </a:ext>
            </a:extLst>
          </p:cNvPr>
          <p:cNvPicPr>
            <a:picLocks noChangeAspect="1"/>
          </p:cNvPicPr>
          <p:nvPr/>
        </p:nvPicPr>
        <p:blipFill>
          <a:blip r:embed="rId2"/>
          <a:srcRect l="26477" r="6774"/>
          <a:stretch>
            <a:fillRect/>
          </a:stretch>
        </p:blipFill>
        <p:spPr>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37" name="Freeform: Shape 36">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39" name="Straight Connector 38">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1" name="Freeform: Shape 40">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Freeform: Shape 42">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graphicFrame>
        <p:nvGraphicFramePr>
          <p:cNvPr id="5" name="Content Placeholder 2">
            <a:extLst>
              <a:ext uri="{FF2B5EF4-FFF2-40B4-BE49-F238E27FC236}">
                <a16:creationId xmlns:a16="http://schemas.microsoft.com/office/drawing/2014/main" id="{2D520816-E88A-9522-985E-06C66622A01B}"/>
              </a:ext>
            </a:extLst>
          </p:cNvPr>
          <p:cNvGraphicFramePr>
            <a:graphicFrameLocks noGrp="1"/>
          </p:cNvGraphicFramePr>
          <p:nvPr>
            <p:ph idx="1"/>
            <p:extLst>
              <p:ext uri="{D42A27DB-BD31-4B8C-83A1-F6EECF244321}">
                <p14:modId xmlns:p14="http://schemas.microsoft.com/office/powerpoint/2010/main" val="2607893492"/>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6295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E0A68D-28EF-49D9-B84B-5DAB3871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611475-1FC1-7585-6F57-6CF99D69EB48}"/>
              </a:ext>
            </a:extLst>
          </p:cNvPr>
          <p:cNvSpPr>
            <a:spLocks noGrp="1"/>
          </p:cNvSpPr>
          <p:nvPr>
            <p:ph type="title"/>
          </p:nvPr>
        </p:nvSpPr>
        <p:spPr>
          <a:xfrm>
            <a:off x="1309862" y="4465674"/>
            <a:ext cx="4786138" cy="1663995"/>
          </a:xfrm>
        </p:spPr>
        <p:txBody>
          <a:bodyPr anchor="t">
            <a:normAutofit/>
          </a:bodyPr>
          <a:lstStyle/>
          <a:p>
            <a:pPr algn="ctr"/>
            <a:r>
              <a:rPr lang="en-GB" sz="3200">
                <a:solidFill>
                  <a:schemeClr val="bg1">
                    <a:alpha val="60000"/>
                  </a:schemeClr>
                </a:solidFill>
              </a:rPr>
              <a:t>Too pale </a:t>
            </a:r>
          </a:p>
        </p:txBody>
      </p:sp>
      <p:pic>
        <p:nvPicPr>
          <p:cNvPr id="4" name="Picture 3"/>
          <p:cNvPicPr>
            <a:picLocks noChangeAspect="1"/>
          </p:cNvPicPr>
          <p:nvPr/>
        </p:nvPicPr>
        <p:blipFill>
          <a:blip r:embed="rId2"/>
          <a:stretch>
            <a:fillRect/>
          </a:stretch>
        </p:blipFill>
        <p:spPr>
          <a:xfrm>
            <a:off x="1521514" y="818707"/>
            <a:ext cx="4373181" cy="3358846"/>
          </a:xfrm>
          <a:prstGeom prst="rect">
            <a:avLst/>
          </a:prstGeom>
        </p:spPr>
      </p:pic>
      <p:sp>
        <p:nvSpPr>
          <p:cNvPr id="11" name="Rectangle 10">
            <a:extLst>
              <a:ext uri="{FF2B5EF4-FFF2-40B4-BE49-F238E27FC236}">
                <a16:creationId xmlns:a16="http://schemas.microsoft.com/office/drawing/2014/main" id="{1FA0C3DC-24DE-44E3-9D41-CAA5F3B20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16208" y="0"/>
            <a:ext cx="4775791" cy="6857999"/>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0A1F33-3433-EFCA-2CBB-11BB1525751A}"/>
              </a:ext>
            </a:extLst>
          </p:cNvPr>
          <p:cNvSpPr>
            <a:spLocks noGrp="1"/>
          </p:cNvSpPr>
          <p:nvPr>
            <p:ph idx="1"/>
          </p:nvPr>
        </p:nvSpPr>
        <p:spPr>
          <a:xfrm>
            <a:off x="8238459" y="818707"/>
            <a:ext cx="3131288" cy="5310963"/>
          </a:xfrm>
        </p:spPr>
        <p:txBody>
          <a:bodyPr anchor="ctr">
            <a:normAutofit/>
          </a:bodyPr>
          <a:lstStyle/>
          <a:p>
            <a:pPr marL="0" indent="0">
              <a:buNone/>
            </a:pPr>
            <a:r>
              <a:rPr lang="en-GB" sz="1600">
                <a:solidFill>
                  <a:schemeClr val="bg1"/>
                </a:solidFill>
              </a:rPr>
              <a:t>Underexposure:</a:t>
            </a:r>
          </a:p>
          <a:p>
            <a:r>
              <a:rPr lang="en-GB" sz="1600">
                <a:solidFill>
                  <a:schemeClr val="bg1"/>
                </a:solidFill>
              </a:rPr>
              <a:t>Faulty x-ray equipment e.g. timer</a:t>
            </a:r>
          </a:p>
          <a:p>
            <a:r>
              <a:rPr lang="en-GB" sz="1600">
                <a:solidFill>
                  <a:schemeClr val="bg1"/>
                </a:solidFill>
              </a:rPr>
              <a:t>Incorrect exposure time setting by the operator </a:t>
            </a:r>
          </a:p>
          <a:p>
            <a:r>
              <a:rPr lang="en-GB" sz="1600">
                <a:solidFill>
                  <a:schemeClr val="bg1"/>
                </a:solidFill>
              </a:rPr>
              <a:t>Failure to keep timer switch depressed throughout exposure </a:t>
            </a:r>
          </a:p>
          <a:p>
            <a:endParaRPr lang="en-GB" sz="1600">
              <a:solidFill>
                <a:schemeClr val="bg1"/>
              </a:solidFill>
            </a:endParaRPr>
          </a:p>
          <a:p>
            <a:pPr marL="0" indent="0">
              <a:buNone/>
            </a:pPr>
            <a:r>
              <a:rPr lang="en-GB" sz="1600">
                <a:solidFill>
                  <a:schemeClr val="bg1"/>
                </a:solidFill>
              </a:rPr>
              <a:t>Underdevelopment:</a:t>
            </a:r>
          </a:p>
          <a:p>
            <a:r>
              <a:rPr lang="en-GB" sz="1600">
                <a:solidFill>
                  <a:schemeClr val="bg1"/>
                </a:solidFill>
              </a:rPr>
              <a:t>Inadequate time in the developer solution</a:t>
            </a:r>
          </a:p>
          <a:p>
            <a:r>
              <a:rPr lang="en-GB" sz="1600">
                <a:solidFill>
                  <a:schemeClr val="bg1"/>
                </a:solidFill>
              </a:rPr>
              <a:t>Developer solution too cold</a:t>
            </a:r>
          </a:p>
          <a:p>
            <a:r>
              <a:rPr lang="en-GB" sz="1600">
                <a:solidFill>
                  <a:schemeClr val="bg1"/>
                </a:solidFill>
              </a:rPr>
              <a:t>Developer solution too dilute</a:t>
            </a:r>
          </a:p>
          <a:p>
            <a:r>
              <a:rPr lang="en-GB" sz="1600">
                <a:solidFill>
                  <a:schemeClr val="bg1"/>
                </a:solidFill>
              </a:rPr>
              <a:t>Developer solution exhausted</a:t>
            </a:r>
          </a:p>
          <a:p>
            <a:r>
              <a:rPr lang="en-GB" sz="1600">
                <a:solidFill>
                  <a:schemeClr val="bg1"/>
                </a:solidFill>
              </a:rPr>
              <a:t>Developer contaminated by fixer</a:t>
            </a:r>
          </a:p>
          <a:p>
            <a:endParaRPr lang="en-GB" sz="1600">
              <a:solidFill>
                <a:schemeClr val="bg1"/>
              </a:solidFill>
            </a:endParaRPr>
          </a:p>
        </p:txBody>
      </p:sp>
    </p:spTree>
    <p:extLst>
      <p:ext uri="{BB962C8B-B14F-4D97-AF65-F5344CB8AC3E}">
        <p14:creationId xmlns:p14="http://schemas.microsoft.com/office/powerpoint/2010/main" val="792548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Shape 10">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a:blip r:embed="rId2"/>
          <a:stretch>
            <a:fillRect/>
          </a:stretch>
        </p:blipFill>
        <p:spPr>
          <a:xfrm>
            <a:off x="6541053" y="1515827"/>
            <a:ext cx="4777381" cy="365363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13" name="Arc 12">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0995B64-CA15-FDA0-5EB4-122AB9FE95FA}"/>
              </a:ext>
            </a:extLst>
          </p:cNvPr>
          <p:cNvSpPr>
            <a:spLocks noGrp="1"/>
          </p:cNvSpPr>
          <p:nvPr>
            <p:ph idx="1"/>
          </p:nvPr>
        </p:nvSpPr>
        <p:spPr>
          <a:xfrm>
            <a:off x="838201" y="1984443"/>
            <a:ext cx="5257800" cy="4192520"/>
          </a:xfrm>
        </p:spPr>
        <p:txBody>
          <a:bodyPr>
            <a:normAutofit/>
          </a:bodyPr>
          <a:lstStyle/>
          <a:p>
            <a:r>
              <a:rPr lang="en-GB" dirty="0"/>
              <a:t>Excessive thickness of patients tissues </a:t>
            </a:r>
          </a:p>
          <a:p>
            <a:r>
              <a:rPr lang="en-GB" dirty="0"/>
              <a:t>Film packet back to front</a:t>
            </a:r>
          </a:p>
          <a:p>
            <a:endParaRPr lang="en-GB" dirty="0"/>
          </a:p>
          <a:p>
            <a:endParaRPr lang="en-GB" dirty="0"/>
          </a:p>
        </p:txBody>
      </p:sp>
    </p:spTree>
    <p:extLst>
      <p:ext uri="{BB962C8B-B14F-4D97-AF65-F5344CB8AC3E}">
        <p14:creationId xmlns:p14="http://schemas.microsoft.com/office/powerpoint/2010/main" val="2715598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BEF3D0-89CA-6044-7CC4-5D0BCD45AB83}"/>
              </a:ext>
            </a:extLst>
          </p:cNvPr>
          <p:cNvSpPr>
            <a:spLocks noGrp="1"/>
          </p:cNvSpPr>
          <p:nvPr>
            <p:ph type="title"/>
          </p:nvPr>
        </p:nvSpPr>
        <p:spPr>
          <a:xfrm>
            <a:off x="589560" y="856180"/>
            <a:ext cx="4560584" cy="1128068"/>
          </a:xfrm>
        </p:spPr>
        <p:txBody>
          <a:bodyPr anchor="ctr">
            <a:normAutofit/>
          </a:bodyPr>
          <a:lstStyle/>
          <a:p>
            <a:r>
              <a:rPr lang="en-GB" sz="3700"/>
              <a:t>Film with inadequate or low contrast</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742E7C-552E-D1F0-66B3-D52149E246F8}"/>
              </a:ext>
            </a:extLst>
          </p:cNvPr>
          <p:cNvSpPr>
            <a:spLocks noGrp="1"/>
          </p:cNvSpPr>
          <p:nvPr>
            <p:ph idx="1"/>
          </p:nvPr>
        </p:nvSpPr>
        <p:spPr>
          <a:xfrm>
            <a:off x="590719" y="2330505"/>
            <a:ext cx="4559425" cy="3979585"/>
          </a:xfrm>
        </p:spPr>
        <p:txBody>
          <a:bodyPr anchor="ctr">
            <a:normAutofit/>
          </a:bodyPr>
          <a:lstStyle/>
          <a:p>
            <a:pPr marL="0" indent="0">
              <a:buNone/>
            </a:pPr>
            <a:r>
              <a:rPr lang="en-GB" sz="2000"/>
              <a:t>Processing error:</a:t>
            </a:r>
          </a:p>
          <a:p>
            <a:r>
              <a:rPr lang="en-GB" sz="2000"/>
              <a:t>Underdevelopment</a:t>
            </a:r>
          </a:p>
          <a:p>
            <a:r>
              <a:rPr lang="en-GB" sz="2000"/>
              <a:t>Over development</a:t>
            </a:r>
          </a:p>
          <a:p>
            <a:r>
              <a:rPr lang="en-GB" sz="2000"/>
              <a:t>Developer contaminated by fixer</a:t>
            </a:r>
          </a:p>
          <a:p>
            <a:r>
              <a:rPr lang="en-GB" sz="2000"/>
              <a:t>Inadequate fixation time</a:t>
            </a:r>
          </a:p>
          <a:p>
            <a:r>
              <a:rPr lang="en-GB" sz="2000"/>
              <a:t>Fixer solution exhausted </a:t>
            </a:r>
          </a:p>
          <a:p>
            <a:pPr marL="0" indent="0">
              <a:buNone/>
            </a:pPr>
            <a:endParaRPr lang="en-GB" sz="200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rcRect l="10525" r="2821" b="-1"/>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1824622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B065FC-A7BA-8FC3-E52F-91BD1A60648F}"/>
              </a:ext>
            </a:extLst>
          </p:cNvPr>
          <p:cNvSpPr>
            <a:spLocks noGrp="1"/>
          </p:cNvSpPr>
          <p:nvPr>
            <p:ph type="title"/>
          </p:nvPr>
        </p:nvSpPr>
        <p:spPr>
          <a:xfrm>
            <a:off x="838200" y="365125"/>
            <a:ext cx="10515600" cy="1325563"/>
          </a:xfrm>
        </p:spPr>
        <p:txBody>
          <a:bodyPr>
            <a:normAutofit/>
          </a:bodyPr>
          <a:lstStyle/>
          <a:p>
            <a:r>
              <a:rPr lang="en-GB" sz="5400"/>
              <a:t>Image unsharp and blurred </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F70A966-3D98-4207-E32B-BE08F285C553}"/>
              </a:ext>
            </a:extLst>
          </p:cNvPr>
          <p:cNvGraphicFramePr>
            <a:graphicFrameLocks noGrp="1"/>
          </p:cNvGraphicFramePr>
          <p:nvPr>
            <p:ph idx="1"/>
            <p:extLst>
              <p:ext uri="{D42A27DB-BD31-4B8C-83A1-F6EECF244321}">
                <p14:modId xmlns:p14="http://schemas.microsoft.com/office/powerpoint/2010/main" val="2271310592"/>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398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94820" y="663648"/>
            <a:ext cx="7472882" cy="5558646"/>
          </a:xfrm>
          <a:prstGeom prst="rect">
            <a:avLst/>
          </a:prstGeom>
        </p:spPr>
      </p:pic>
    </p:spTree>
    <p:extLst>
      <p:ext uri="{BB962C8B-B14F-4D97-AF65-F5344CB8AC3E}">
        <p14:creationId xmlns:p14="http://schemas.microsoft.com/office/powerpoint/2010/main" val="859042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970479C-C7C7-DF68-F56D-07C5EEAB25A6}"/>
              </a:ext>
            </a:extLst>
          </p:cNvPr>
          <p:cNvSpPr>
            <a:spLocks noGrp="1"/>
          </p:cNvSpPr>
          <p:nvPr>
            <p:ph type="title"/>
          </p:nvPr>
        </p:nvSpPr>
        <p:spPr>
          <a:xfrm>
            <a:off x="1188069" y="381935"/>
            <a:ext cx="4008583" cy="5974414"/>
          </a:xfrm>
        </p:spPr>
        <p:txBody>
          <a:bodyPr anchor="ctr">
            <a:normAutofit/>
          </a:bodyPr>
          <a:lstStyle/>
          <a:p>
            <a:r>
              <a:rPr lang="en-GB" sz="8000">
                <a:solidFill>
                  <a:srgbClr val="FFFFFF"/>
                </a:solidFill>
              </a:rPr>
              <a:t>Film marked</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3535F774-A8D8-2C3E-7978-14A843D73752}"/>
              </a:ext>
            </a:extLst>
          </p:cNvPr>
          <p:cNvSpPr>
            <a:spLocks noGrp="1"/>
          </p:cNvSpPr>
          <p:nvPr>
            <p:ph idx="1"/>
          </p:nvPr>
        </p:nvSpPr>
        <p:spPr>
          <a:xfrm>
            <a:off x="6297233" y="518400"/>
            <a:ext cx="4771607" cy="5837949"/>
          </a:xfrm>
        </p:spPr>
        <p:txBody>
          <a:bodyPr anchor="ctr">
            <a:normAutofit/>
          </a:bodyPr>
          <a:lstStyle/>
          <a:p>
            <a:r>
              <a:rPr lang="en-GB" sz="2000" dirty="0">
                <a:solidFill>
                  <a:schemeClr val="tx1">
                    <a:alpha val="80000"/>
                  </a:schemeClr>
                </a:solidFill>
              </a:rPr>
              <a:t>Film packet bent by operator</a:t>
            </a:r>
          </a:p>
          <a:p>
            <a:endParaRPr lang="en-GB" sz="2000" dirty="0">
              <a:solidFill>
                <a:schemeClr val="tx1">
                  <a:alpha val="80000"/>
                </a:schemeClr>
              </a:solidFill>
            </a:endParaRPr>
          </a:p>
          <a:p>
            <a:r>
              <a:rPr lang="en-GB" sz="2000" dirty="0">
                <a:solidFill>
                  <a:schemeClr val="tx1">
                    <a:alpha val="80000"/>
                  </a:schemeClr>
                </a:solidFill>
              </a:rPr>
              <a:t>Careless handling of the film in the darkroom resulting in:</a:t>
            </a:r>
          </a:p>
          <a:p>
            <a:pPr marL="0" indent="0">
              <a:buNone/>
            </a:pPr>
            <a:r>
              <a:rPr lang="en-GB" sz="2000" dirty="0">
                <a:solidFill>
                  <a:schemeClr val="tx1">
                    <a:alpha val="80000"/>
                  </a:schemeClr>
                </a:solidFill>
              </a:rPr>
              <a:t>Fingerprints, fingernails, bending, static discharge </a:t>
            </a:r>
          </a:p>
          <a:p>
            <a:pPr marL="0" indent="0">
              <a:buNone/>
            </a:pPr>
            <a:endParaRPr lang="en-GB" sz="2000" dirty="0">
              <a:solidFill>
                <a:schemeClr val="tx1">
                  <a:alpha val="80000"/>
                </a:schemeClr>
              </a:solidFill>
            </a:endParaRPr>
          </a:p>
          <a:p>
            <a:r>
              <a:rPr lang="en-GB" sz="2000" dirty="0">
                <a:solidFill>
                  <a:schemeClr val="tx1">
                    <a:alpha val="80000"/>
                  </a:schemeClr>
                </a:solidFill>
              </a:rPr>
              <a:t>Processing errors</a:t>
            </a:r>
          </a:p>
          <a:p>
            <a:pPr marL="0" indent="0">
              <a:buNone/>
            </a:pPr>
            <a:r>
              <a:rPr lang="en-GB" sz="2000" dirty="0">
                <a:solidFill>
                  <a:schemeClr val="tx1">
                    <a:alpha val="80000"/>
                  </a:schemeClr>
                </a:solidFill>
              </a:rPr>
              <a:t>Chemical spots, under fixation, roller marks, protective black paper becoming stuck to film, insufficient chemicals to immerse film fully</a:t>
            </a:r>
          </a:p>
          <a:p>
            <a:pPr marL="0" indent="0">
              <a:buNone/>
            </a:pPr>
            <a:endParaRPr lang="en-GB" sz="2000" dirty="0">
              <a:solidFill>
                <a:schemeClr val="tx1">
                  <a:alpha val="80000"/>
                </a:schemeClr>
              </a:solidFill>
            </a:endParaRPr>
          </a:p>
          <a:p>
            <a:r>
              <a:rPr lang="en-GB" sz="2000" dirty="0">
                <a:solidFill>
                  <a:schemeClr val="tx1">
                    <a:alpha val="80000"/>
                  </a:schemeClr>
                </a:solidFill>
              </a:rPr>
              <a:t>Patient biting too hard on film packet</a:t>
            </a:r>
          </a:p>
          <a:p>
            <a:endParaRPr lang="en-GB" sz="2000" dirty="0">
              <a:solidFill>
                <a:schemeClr val="tx1">
                  <a:alpha val="80000"/>
                </a:schemeClr>
              </a:solidFill>
            </a:endParaRPr>
          </a:p>
          <a:p>
            <a:r>
              <a:rPr lang="en-GB" sz="2000" dirty="0">
                <a:solidFill>
                  <a:schemeClr val="tx1">
                    <a:alpha val="80000"/>
                  </a:schemeClr>
                </a:solidFill>
              </a:rPr>
              <a:t>Dirty intensifying screens in cassettes </a:t>
            </a:r>
          </a:p>
          <a:p>
            <a:endParaRPr lang="en-GB"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3840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2DBCD-17C6-EBCB-1D26-5D3A67A45DBF}"/>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600" kern="1200" dirty="0">
                <a:solidFill>
                  <a:schemeClr val="tx1"/>
                </a:solidFill>
                <a:latin typeface="+mj-lt"/>
                <a:ea typeface="+mj-ea"/>
                <a:cs typeface="+mj-cs"/>
              </a:rPr>
              <a:t>Finger print impression on emulsion </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4654296" y="1148074"/>
            <a:ext cx="7214616" cy="4534419"/>
          </a:xfrm>
          <a:prstGeom prst="rect">
            <a:avLst/>
          </a:prstGeom>
        </p:spPr>
      </p:pic>
    </p:spTree>
    <p:extLst>
      <p:ext uri="{BB962C8B-B14F-4D97-AF65-F5344CB8AC3E}">
        <p14:creationId xmlns:p14="http://schemas.microsoft.com/office/powerpoint/2010/main" val="2810936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7AF6A7-75CD-9717-46C1-D6031F00FA7D}"/>
              </a:ext>
            </a:extLst>
          </p:cNvPr>
          <p:cNvSpPr>
            <a:spLocks noGrp="1"/>
          </p:cNvSpPr>
          <p:nvPr>
            <p:ph type="title"/>
          </p:nvPr>
        </p:nvSpPr>
        <p:spPr>
          <a:xfrm>
            <a:off x="965201" y="1036674"/>
            <a:ext cx="3689096" cy="3514364"/>
          </a:xfrm>
        </p:spPr>
        <p:txBody>
          <a:bodyPr vert="horz" lIns="91440" tIns="45720" rIns="91440" bIns="45720" rtlCol="0" anchor="b">
            <a:normAutofit/>
          </a:bodyPr>
          <a:lstStyle/>
          <a:p>
            <a:pPr algn="r"/>
            <a:r>
              <a:rPr lang="en-US" sz="7200" kern="1200">
                <a:solidFill>
                  <a:schemeClr val="tx1"/>
                </a:solidFill>
                <a:latin typeface="+mj-lt"/>
                <a:ea typeface="+mj-ea"/>
                <a:cs typeface="+mj-cs"/>
              </a:rPr>
              <a:t>Finger nail marks </a:t>
            </a:r>
          </a:p>
        </p:txBody>
      </p:sp>
      <p:pic>
        <p:nvPicPr>
          <p:cNvPr id="4" name="Picture 3"/>
          <p:cNvPicPr>
            <a:picLocks noChangeAspect="1"/>
          </p:cNvPicPr>
          <p:nvPr/>
        </p:nvPicPr>
        <p:blipFill>
          <a:blip r:embed="rId2"/>
          <a:stretch>
            <a:fillRect/>
          </a:stretch>
        </p:blipFill>
        <p:spPr>
          <a:xfrm>
            <a:off x="5342862" y="1589398"/>
            <a:ext cx="4811872" cy="3112265"/>
          </a:xfrm>
          <a:prstGeom prst="rect">
            <a:avLst/>
          </a:prstGeom>
        </p:spPr>
      </p:pic>
    </p:spTree>
    <p:extLst>
      <p:ext uri="{BB962C8B-B14F-4D97-AF65-F5344CB8AC3E}">
        <p14:creationId xmlns:p14="http://schemas.microsoft.com/office/powerpoint/2010/main" val="2017384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rcRect r="11912" b="1"/>
          <a:stretch>
            <a:fillRect/>
          </a:stretch>
        </p:blipFill>
        <p:spPr>
          <a:xfrm>
            <a:off x="621675" y="623275"/>
            <a:ext cx="4032621" cy="5607882"/>
          </a:xfrm>
          <a:prstGeom prst="rect">
            <a:avLst/>
          </a:prstGeom>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4989" y="623275"/>
            <a:ext cx="658183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CA567C-A532-5E10-9037-DB17A51612A2}"/>
              </a:ext>
            </a:extLst>
          </p:cNvPr>
          <p:cNvSpPr>
            <a:spLocks noGrp="1"/>
          </p:cNvSpPr>
          <p:nvPr>
            <p:ph type="title"/>
          </p:nvPr>
        </p:nvSpPr>
        <p:spPr>
          <a:xfrm>
            <a:off x="5450209" y="1056640"/>
            <a:ext cx="5799947" cy="3494398"/>
          </a:xfrm>
        </p:spPr>
        <p:txBody>
          <a:bodyPr vert="horz" lIns="91440" tIns="45720" rIns="91440" bIns="45720" rtlCol="0" anchor="b">
            <a:normAutofit/>
          </a:bodyPr>
          <a:lstStyle/>
          <a:p>
            <a:r>
              <a:rPr lang="en-US" sz="7400"/>
              <a:t>Sharply bent film, damaging emulsion </a:t>
            </a:r>
          </a:p>
        </p:txBody>
      </p:sp>
    </p:spTree>
    <p:extLst>
      <p:ext uri="{BB962C8B-B14F-4D97-AF65-F5344CB8AC3E}">
        <p14:creationId xmlns:p14="http://schemas.microsoft.com/office/powerpoint/2010/main" val="140697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E57088-589E-91B0-6D39-E376E2F4C052}"/>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200"/>
              <a:t>Fixer splashes on the emulsion before film placed in developer </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a:srcRect t="24009" r="1" b="4459"/>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47665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D27662-02F6-AD31-B378-D705D8283FD5}"/>
              </a:ext>
            </a:extLst>
          </p:cNvPr>
          <p:cNvSpPr>
            <a:spLocks noGrp="1"/>
          </p:cNvSpPr>
          <p:nvPr>
            <p:ph type="title"/>
          </p:nvPr>
        </p:nvSpPr>
        <p:spPr>
          <a:xfrm>
            <a:off x="5232400" y="1367673"/>
            <a:ext cx="6124575" cy="2665509"/>
          </a:xfrm>
        </p:spPr>
        <p:txBody>
          <a:bodyPr vert="horz" lIns="91440" tIns="45720" rIns="91440" bIns="45720" rtlCol="0" anchor="b">
            <a:normAutofit/>
          </a:bodyPr>
          <a:lstStyle/>
          <a:p>
            <a:pPr algn="r"/>
            <a:r>
              <a:rPr lang="en-US" sz="4500" kern="1200">
                <a:solidFill>
                  <a:schemeClr val="bg1"/>
                </a:solidFill>
                <a:latin typeface="+mj-lt"/>
                <a:ea typeface="+mj-ea"/>
                <a:cs typeface="+mj-cs"/>
              </a:rPr>
              <a:t>Marks caused by residual emulsion remaining following inadequate fixation </a:t>
            </a:r>
          </a:p>
        </p:txBody>
      </p:sp>
      <p:grpSp>
        <p:nvGrpSpPr>
          <p:cNvPr id="11" name="Group 10">
            <a:extLst>
              <a:ext uri="{FF2B5EF4-FFF2-40B4-BE49-F238E27FC236}">
                <a16:creationId xmlns:a16="http://schemas.microsoft.com/office/drawing/2014/main" id="{0DBA5192-D1D6-4385-9B20-7991E99218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2" name="Group 11">
              <a:extLst>
                <a:ext uri="{FF2B5EF4-FFF2-40B4-BE49-F238E27FC236}">
                  <a16:creationId xmlns:a16="http://schemas.microsoft.com/office/drawing/2014/main" id="{49CFA8C3-E4AC-4EF8-8986-83C92DBF583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0" name="Freeform: Shape 19">
                <a:extLst>
                  <a:ext uri="{FF2B5EF4-FFF2-40B4-BE49-F238E27FC236}">
                    <a16:creationId xmlns:a16="http://schemas.microsoft.com/office/drawing/2014/main" id="{C939349E-97F2-4F20-99B2-B5BABDD5E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6DF4F205-369D-432D-BE06-61DCFE9AB0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1658D615-89F8-4EE3-A5C2-8B57E48744C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4" name="Group 13">
                <a:extLst>
                  <a:ext uri="{FF2B5EF4-FFF2-40B4-BE49-F238E27FC236}">
                    <a16:creationId xmlns:a16="http://schemas.microsoft.com/office/drawing/2014/main" id="{4529F45F-9E0D-4469-B6FE-BFA23DC316E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8" name="Freeform: Shape 17">
                  <a:extLst>
                    <a:ext uri="{FF2B5EF4-FFF2-40B4-BE49-F238E27FC236}">
                      <a16:creationId xmlns:a16="http://schemas.microsoft.com/office/drawing/2014/main" id="{4D258C8B-77B4-43BA-8B2F-AB7C96C39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867E9E24-BE8C-47FF-BCF1-3E4BDF64DE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5" name="Group 14">
                <a:extLst>
                  <a:ext uri="{FF2B5EF4-FFF2-40B4-BE49-F238E27FC236}">
                    <a16:creationId xmlns:a16="http://schemas.microsoft.com/office/drawing/2014/main" id="{BDD9DC28-AE74-45F4-8F16-49C6A59604F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6" name="Freeform: Shape 15">
                  <a:extLst>
                    <a:ext uri="{FF2B5EF4-FFF2-40B4-BE49-F238E27FC236}">
                      <a16:creationId xmlns:a16="http://schemas.microsoft.com/office/drawing/2014/main" id="{6DDBBC55-F5AB-4776-B58D-648EECAB54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30F7ABFF-600B-4509-83F7-177A4FE3D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grpSp>
      <p:pic>
        <p:nvPicPr>
          <p:cNvPr id="4" name="Picture 3"/>
          <p:cNvPicPr>
            <a:picLocks noChangeAspect="1"/>
          </p:cNvPicPr>
          <p:nvPr/>
        </p:nvPicPr>
        <p:blipFill>
          <a:blip r:embed="rId3"/>
          <a:stretch>
            <a:fillRect/>
          </a:stretch>
        </p:blipFill>
        <p:spPr>
          <a:xfrm>
            <a:off x="835024" y="1530946"/>
            <a:ext cx="2663825" cy="4376283"/>
          </a:xfrm>
          <a:prstGeom prst="rect">
            <a:avLst/>
          </a:prstGeom>
        </p:spPr>
      </p:pic>
    </p:spTree>
    <p:extLst>
      <p:ext uri="{BB962C8B-B14F-4D97-AF65-F5344CB8AC3E}">
        <p14:creationId xmlns:p14="http://schemas.microsoft.com/office/powerpoint/2010/main" val="4073863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B33B79-3FE7-8206-211E-31846942DFF1}"/>
              </a:ext>
            </a:extLst>
          </p:cNvPr>
          <p:cNvSpPr>
            <a:spLocks noGrp="1"/>
          </p:cNvSpPr>
          <p:nvPr>
            <p:ph type="title"/>
          </p:nvPr>
        </p:nvSpPr>
        <p:spPr>
          <a:xfrm>
            <a:off x="1285240" y="1050595"/>
            <a:ext cx="8074815" cy="1618489"/>
          </a:xfrm>
        </p:spPr>
        <p:txBody>
          <a:bodyPr anchor="ctr">
            <a:normAutofit/>
          </a:bodyPr>
          <a:lstStyle/>
          <a:p>
            <a:r>
              <a:rPr lang="en-GB" sz="5000"/>
              <a:t>Correct filing and retrieval of x-rays </a:t>
            </a:r>
          </a:p>
        </p:txBody>
      </p:sp>
      <p:sp>
        <p:nvSpPr>
          <p:cNvPr id="3" name="Content Placeholder 2">
            <a:extLst>
              <a:ext uri="{FF2B5EF4-FFF2-40B4-BE49-F238E27FC236}">
                <a16:creationId xmlns:a16="http://schemas.microsoft.com/office/drawing/2014/main" id="{B472C2CE-AF9D-3B90-CD83-E9DDE6CC5E10}"/>
              </a:ext>
            </a:extLst>
          </p:cNvPr>
          <p:cNvSpPr>
            <a:spLocks noGrp="1"/>
          </p:cNvSpPr>
          <p:nvPr>
            <p:ph idx="1"/>
          </p:nvPr>
        </p:nvSpPr>
        <p:spPr>
          <a:xfrm>
            <a:off x="1285240" y="2969469"/>
            <a:ext cx="8074815" cy="2800395"/>
          </a:xfrm>
        </p:spPr>
        <p:txBody>
          <a:bodyPr anchor="t">
            <a:normAutofit/>
          </a:bodyPr>
          <a:lstStyle/>
          <a:p>
            <a:pPr marL="0" indent="0">
              <a:buNone/>
            </a:pPr>
            <a:r>
              <a:rPr lang="en-GB" sz="2400"/>
              <a:t>To file and retrieve patient radiographs, properly label and organise them using a systemic approach like patient ID or name, date, type of radiograph then store them in a secure, organised system.</a:t>
            </a:r>
          </a:p>
          <a:p>
            <a:pPr marL="0" indent="0">
              <a:buNone/>
            </a:pPr>
            <a:r>
              <a:rPr lang="en-GB" sz="2400"/>
              <a:t>This can be physical folders or digitally. This ensues quick and accurate retrieval by consistently applying your labelling and indexing methods.</a:t>
            </a:r>
          </a:p>
          <a:p>
            <a:endParaRPr lang="en-GB" sz="2400"/>
          </a:p>
        </p:txBody>
      </p:sp>
    </p:spTree>
    <p:extLst>
      <p:ext uri="{BB962C8B-B14F-4D97-AF65-F5344CB8AC3E}">
        <p14:creationId xmlns:p14="http://schemas.microsoft.com/office/powerpoint/2010/main" val="3013022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sz="3100">
                <a:solidFill>
                  <a:srgbClr val="FFFFFF"/>
                </a:solidFill>
              </a:rPr>
              <a:t>Filing dental radiographs:</a:t>
            </a:r>
            <a:br>
              <a:rPr lang="en-GB" sz="3100">
                <a:solidFill>
                  <a:srgbClr val="FFFFFF"/>
                </a:solidFill>
              </a:rPr>
            </a:br>
            <a:endParaRPr lang="en-GB" sz="3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C7E5548-D9AF-5EB1-F50C-0D9F36CAA072}"/>
              </a:ext>
            </a:extLst>
          </p:cNvPr>
          <p:cNvGraphicFramePr>
            <a:graphicFrameLocks noGrp="1"/>
          </p:cNvGraphicFramePr>
          <p:nvPr>
            <p:ph idx="1"/>
            <p:extLst>
              <p:ext uri="{D42A27DB-BD31-4B8C-83A1-F6EECF244321}">
                <p14:modId xmlns:p14="http://schemas.microsoft.com/office/powerpoint/2010/main" val="3172788275"/>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9921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dirty="0">
                <a:solidFill>
                  <a:srgbClr val="FFFFFF"/>
                </a:solidFill>
              </a:rPr>
              <a:t>Organisation:</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7775AA3-2F23-B34F-4BF9-3A21070AD86D}"/>
              </a:ext>
            </a:extLst>
          </p:cNvPr>
          <p:cNvGraphicFramePr>
            <a:graphicFrameLocks noGrp="1"/>
          </p:cNvGraphicFramePr>
          <p:nvPr>
            <p:ph idx="1"/>
            <p:extLst>
              <p:ext uri="{D42A27DB-BD31-4B8C-83A1-F6EECF244321}">
                <p14:modId xmlns:p14="http://schemas.microsoft.com/office/powerpoint/2010/main" val="974190046"/>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2925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4938419-1D0E-6AE8-DB2B-C06BB7AED492}"/>
              </a:ext>
            </a:extLst>
          </p:cNvPr>
          <p:cNvPicPr>
            <a:picLocks noChangeAspect="1"/>
          </p:cNvPicPr>
          <p:nvPr/>
        </p:nvPicPr>
        <p:blipFill>
          <a:blip r:embed="rId2">
            <a:alphaModFix amt="35000"/>
          </a:blip>
          <a:srcRect t="877" b="14853"/>
          <a:stretch>
            <a:fill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GB" dirty="0">
                <a:solidFill>
                  <a:srgbClr val="FFFFFF"/>
                </a:solidFill>
              </a:rPr>
              <a:t>Systemisation:</a:t>
            </a:r>
            <a:endParaRPr lang="en-GB">
              <a:solidFill>
                <a:srgbClr val="FFFFFF"/>
              </a:solidFill>
            </a:endParaRPr>
          </a:p>
        </p:txBody>
      </p:sp>
      <p:graphicFrame>
        <p:nvGraphicFramePr>
          <p:cNvPr id="5" name="Content Placeholder 2">
            <a:extLst>
              <a:ext uri="{FF2B5EF4-FFF2-40B4-BE49-F238E27FC236}">
                <a16:creationId xmlns:a16="http://schemas.microsoft.com/office/drawing/2014/main" id="{9D4CE568-CA4F-73B4-7222-39EA76FA4C97}"/>
              </a:ext>
            </a:extLst>
          </p:cNvPr>
          <p:cNvGraphicFramePr>
            <a:graphicFrameLocks noGrp="1"/>
          </p:cNvGraphicFramePr>
          <p:nvPr>
            <p:ph idx="1"/>
            <p:extLst>
              <p:ext uri="{D42A27DB-BD31-4B8C-83A1-F6EECF244321}">
                <p14:modId xmlns:p14="http://schemas.microsoft.com/office/powerpoint/2010/main" val="22275217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5736071"/>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en-GB" sz="3700"/>
              <a:t>Retrieving dental radiographs:</a:t>
            </a:r>
            <a:br>
              <a:rPr lang="en-GB" sz="3700"/>
            </a:br>
            <a:endParaRPr lang="en-GB" sz="37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Search strategy:</a:t>
            </a:r>
          </a:p>
          <a:p>
            <a:r>
              <a:rPr lang="en-GB" sz="2000"/>
              <a:t>Patient name/ID – use the patients name or ID number as the primary search term in your physical or digital filing system.</a:t>
            </a:r>
          </a:p>
          <a:p>
            <a:r>
              <a:rPr lang="en-GB" sz="2000"/>
              <a:t>Date: if you have multiple radiographs for a patient, use the date the radiograph was taken to narrow down your search.</a:t>
            </a:r>
          </a:p>
          <a:p>
            <a:endParaRPr lang="en-GB" sz="2000"/>
          </a:p>
        </p:txBody>
      </p:sp>
      <p:pic>
        <p:nvPicPr>
          <p:cNvPr id="5" name="Picture 4" descr="A picture of an electromagnetic radiation">
            <a:extLst>
              <a:ext uri="{FF2B5EF4-FFF2-40B4-BE49-F238E27FC236}">
                <a16:creationId xmlns:a16="http://schemas.microsoft.com/office/drawing/2014/main" id="{85878A8F-B40D-51E0-2054-EC159692EA75}"/>
              </a:ext>
            </a:extLst>
          </p:cNvPr>
          <p:cNvPicPr>
            <a:picLocks noChangeAspect="1"/>
          </p:cNvPicPr>
          <p:nvPr/>
        </p:nvPicPr>
        <p:blipFill>
          <a:blip r:embed="rId2"/>
          <a:srcRect l="20745" r="19634" b="2"/>
          <a:stretch>
            <a:fillRect/>
          </a:stretch>
        </p:blipFill>
        <p:spPr>
          <a:xfrm>
            <a:off x="6096000" y="1"/>
            <a:ext cx="6102825" cy="6858000"/>
          </a:xfrm>
          <a:prstGeom prst="rect">
            <a:avLst/>
          </a:prstGeom>
        </p:spPr>
      </p:pic>
    </p:spTree>
    <p:extLst>
      <p:ext uri="{BB962C8B-B14F-4D97-AF65-F5344CB8AC3E}">
        <p14:creationId xmlns:p14="http://schemas.microsoft.com/office/powerpoint/2010/main" val="3912559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endParaRPr lang="en-GB" sz="4000"/>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en-GB" sz="2000"/>
              <a:t>Verification:</a:t>
            </a:r>
          </a:p>
          <a:p>
            <a:r>
              <a:rPr lang="en-GB" sz="2000"/>
              <a:t>Double check: always double check the radiograph to ensure it belongs to the correct patient and is the correct date before use.</a:t>
            </a:r>
          </a:p>
          <a:p>
            <a:r>
              <a:rPr lang="en-GB" sz="2000"/>
              <a:t>Quality check: verify the image quality is sufficient for its intended purpose, as poor quality images can lead to misinterpretation or diagnostic errors.</a:t>
            </a:r>
          </a:p>
          <a:p>
            <a:endParaRPr lang="en-GB" sz="2000"/>
          </a:p>
        </p:txBody>
      </p:sp>
      <p:pic>
        <p:nvPicPr>
          <p:cNvPr id="5" name="Picture 4" descr="Analysing medical x-ray results">
            <a:extLst>
              <a:ext uri="{FF2B5EF4-FFF2-40B4-BE49-F238E27FC236}">
                <a16:creationId xmlns:a16="http://schemas.microsoft.com/office/drawing/2014/main" id="{B3B23808-24FD-89D2-5BCA-0DBFA90B5A98}"/>
              </a:ext>
            </a:extLst>
          </p:cNvPr>
          <p:cNvPicPr>
            <a:picLocks noChangeAspect="1"/>
          </p:cNvPicPr>
          <p:nvPr/>
        </p:nvPicPr>
        <p:blipFill>
          <a:blip r:embed="rId2"/>
          <a:srcRect l="32560" r="8039" b="-2"/>
          <a:stretch>
            <a:fillRect/>
          </a:stretch>
        </p:blipFill>
        <p:spPr>
          <a:xfrm>
            <a:off x="6096000" y="1"/>
            <a:ext cx="6102825" cy="6858000"/>
          </a:xfrm>
          <a:prstGeom prst="rect">
            <a:avLst/>
          </a:prstGeom>
        </p:spPr>
      </p:pic>
    </p:spTree>
    <p:extLst>
      <p:ext uri="{BB962C8B-B14F-4D97-AF65-F5344CB8AC3E}">
        <p14:creationId xmlns:p14="http://schemas.microsoft.com/office/powerpoint/2010/main" val="3302944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an of a human brain in a neurology clinic">
            <a:extLst>
              <a:ext uri="{FF2B5EF4-FFF2-40B4-BE49-F238E27FC236}">
                <a16:creationId xmlns:a16="http://schemas.microsoft.com/office/drawing/2014/main" id="{D6852E27-754D-AE0B-F939-FFB622E9D8E3}"/>
              </a:ext>
            </a:extLst>
          </p:cNvPr>
          <p:cNvPicPr>
            <a:picLocks noChangeAspect="1"/>
          </p:cNvPicPr>
          <p:nvPr/>
        </p:nvPicPr>
        <p:blipFill>
          <a:blip r:embed="rId2">
            <a:alphaModFix amt="35000"/>
          </a:blip>
          <a:srcRect t="15907" b="9093"/>
          <a:stretch>
            <a:fill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endParaRPr lang="en-GB">
              <a:solidFill>
                <a:srgbClr val="FFFFFF"/>
              </a:solidFill>
            </a:endParaRP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lang="en-GB">
                <a:solidFill>
                  <a:srgbClr val="FFFFFF"/>
                </a:solidFill>
              </a:rPr>
              <a:t>Troubleshooting:</a:t>
            </a:r>
          </a:p>
          <a:p>
            <a:r>
              <a:rPr lang="en-GB">
                <a:solidFill>
                  <a:srgbClr val="FFFFFF"/>
                </a:solidFill>
              </a:rPr>
              <a:t>Lost or incorrectly filed: if a radiograph cannot be found, retrace your steps in the filing system or check alternative locations. If it is digital, ensure they x-ray was saved to the correct chart and has not been accidently deleted. </a:t>
            </a:r>
          </a:p>
          <a:p>
            <a:endParaRPr lang="en-GB">
              <a:solidFill>
                <a:srgbClr val="FFFFFF"/>
              </a:solidFill>
            </a:endParaRPr>
          </a:p>
        </p:txBody>
      </p:sp>
    </p:spTree>
    <p:extLst>
      <p:ext uri="{BB962C8B-B14F-4D97-AF65-F5344CB8AC3E}">
        <p14:creationId xmlns:p14="http://schemas.microsoft.com/office/powerpoint/2010/main" val="2086776681"/>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Pen placed on top of a signature line">
            <a:extLst>
              <a:ext uri="{FF2B5EF4-FFF2-40B4-BE49-F238E27FC236}">
                <a16:creationId xmlns:a16="http://schemas.microsoft.com/office/drawing/2014/main" id="{BC5D0CFA-025A-C5E0-4316-9530F3DE4118}"/>
              </a:ext>
            </a:extLst>
          </p:cNvPr>
          <p:cNvPicPr>
            <a:picLocks noChangeAspect="1"/>
          </p:cNvPicPr>
          <p:nvPr/>
        </p:nvPicPr>
        <p:blipFill>
          <a:blip r:embed="rId2">
            <a:alphaModFix amt="55000"/>
          </a:blip>
          <a:srcRect b="15730"/>
          <a:stretch>
            <a:fillRect/>
          </a:stretch>
        </p:blipFill>
        <p:spPr>
          <a:xfrm>
            <a:off x="20" y="-9107"/>
            <a:ext cx="12191980" cy="6858000"/>
          </a:xfrm>
          <a:prstGeom prst="rect">
            <a:avLst/>
          </a:prstGeom>
        </p:spPr>
      </p:pic>
      <p:sp>
        <p:nvSpPr>
          <p:cNvPr id="2" name="Title 1"/>
          <p:cNvSpPr>
            <a:spLocks noGrp="1"/>
          </p:cNvSpPr>
          <p:nvPr>
            <p:ph type="title"/>
          </p:nvPr>
        </p:nvSpPr>
        <p:spPr>
          <a:xfrm>
            <a:off x="686834" y="591344"/>
            <a:ext cx="3200400" cy="5585619"/>
          </a:xfrm>
        </p:spPr>
        <p:txBody>
          <a:bodyPr>
            <a:normAutofit/>
          </a:bodyPr>
          <a:lstStyle/>
          <a:p>
            <a:r>
              <a:rPr lang="en-GB" sz="3100">
                <a:solidFill>
                  <a:srgbClr val="FFFFFF"/>
                </a:solidFill>
              </a:rPr>
              <a:t> </a:t>
            </a:r>
            <a:br>
              <a:rPr lang="en-GB" sz="3100">
                <a:solidFill>
                  <a:srgbClr val="FFFFFF"/>
                </a:solidFill>
              </a:rPr>
            </a:br>
            <a:r>
              <a:rPr lang="en-GB" sz="3100">
                <a:solidFill>
                  <a:srgbClr val="FFFFFF"/>
                </a:solidFill>
              </a:rPr>
              <a:t>Make and keep accurate and complete contemporaneous patient records</a:t>
            </a:r>
            <a:br>
              <a:rPr lang="en-GB" sz="3100">
                <a:solidFill>
                  <a:srgbClr val="FFFFFF"/>
                </a:solidFill>
              </a:rPr>
            </a:br>
            <a:endParaRPr lang="en-GB" sz="3100">
              <a:solidFill>
                <a:srgbClr val="FFFFFF"/>
              </a:solidFill>
            </a:endParaRPr>
          </a:p>
        </p:txBody>
      </p:sp>
      <p:sp>
        <p:nvSpPr>
          <p:cNvPr id="11" name="Arc 1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sz="1800">
                <a:solidFill>
                  <a:srgbClr val="FFFFFF"/>
                </a:solidFill>
              </a:rPr>
              <a:t>To create and maintain accurate and complete dental records, make entries contemporaneously in ink or electronically, including the patients compliant, history, examination findings, diagnosis, treatment options and consent.</a:t>
            </a:r>
          </a:p>
          <a:p>
            <a:r>
              <a:rPr lang="en-GB" sz="1800">
                <a:solidFill>
                  <a:srgbClr val="FFFFFF"/>
                </a:solidFill>
              </a:rPr>
              <a:t>Date and sign each entry</a:t>
            </a:r>
          </a:p>
          <a:p>
            <a:r>
              <a:rPr lang="en-GB" sz="1800">
                <a:solidFill>
                  <a:srgbClr val="FFFFFF"/>
                </a:solidFill>
              </a:rPr>
              <a:t>Identify all staff involved</a:t>
            </a:r>
          </a:p>
          <a:p>
            <a:r>
              <a:rPr lang="en-GB" sz="1800">
                <a:solidFill>
                  <a:srgbClr val="FFFFFF"/>
                </a:solidFill>
              </a:rPr>
              <a:t>Use standard dental abbreviations</a:t>
            </a:r>
          </a:p>
          <a:p>
            <a:r>
              <a:rPr lang="en-GB" sz="1800">
                <a:solidFill>
                  <a:srgbClr val="FFFFFF"/>
                </a:solidFill>
              </a:rPr>
              <a:t>Ensure all records are clear, legible and secure.</a:t>
            </a:r>
          </a:p>
          <a:p>
            <a:r>
              <a:rPr lang="en-GB" sz="1800">
                <a:solidFill>
                  <a:srgbClr val="FFFFFF"/>
                </a:solidFill>
              </a:rPr>
              <a:t>Amendments must be clearly marked, dated and signed</a:t>
            </a:r>
          </a:p>
          <a:p>
            <a:r>
              <a:rPr lang="en-GB" sz="1800">
                <a:solidFill>
                  <a:srgbClr val="FFFFFF"/>
                </a:solidFill>
              </a:rPr>
              <a:t>Records should be retained and disposed of according to current legislation</a:t>
            </a:r>
          </a:p>
          <a:p>
            <a:r>
              <a:rPr lang="en-GB" sz="1800">
                <a:solidFill>
                  <a:srgbClr val="FFFFFF"/>
                </a:solidFill>
              </a:rPr>
              <a:t>Understand and meet your responsibilities under relevant data protection legislation</a:t>
            </a:r>
          </a:p>
          <a:p>
            <a:r>
              <a:rPr lang="en-GB" sz="1800">
                <a:solidFill>
                  <a:srgbClr val="FFFFFF"/>
                </a:solidFill>
              </a:rPr>
              <a:t>Remember patients have the right to access copies of their records</a:t>
            </a:r>
          </a:p>
          <a:p>
            <a:r>
              <a:rPr lang="en-GB" sz="1800">
                <a:solidFill>
                  <a:srgbClr val="FFFFFF"/>
                </a:solidFill>
              </a:rPr>
              <a:t>Follow national advice on the retention and disposal of patient records</a:t>
            </a:r>
          </a:p>
          <a:p>
            <a:endParaRPr lang="en-GB" sz="1800">
              <a:solidFill>
                <a:srgbClr val="FFFFFF"/>
              </a:solidFill>
            </a:endParaRPr>
          </a:p>
        </p:txBody>
      </p:sp>
    </p:spTree>
    <p:extLst>
      <p:ext uri="{BB962C8B-B14F-4D97-AF65-F5344CB8AC3E}">
        <p14:creationId xmlns:p14="http://schemas.microsoft.com/office/powerpoint/2010/main" val="1385050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rot="16200000">
            <a:off x="-1325880" y="1947672"/>
            <a:ext cx="5961888" cy="2788920"/>
          </a:xfrm>
        </p:spPr>
        <p:txBody>
          <a:bodyPr anchor="ctr">
            <a:normAutofit/>
          </a:bodyPr>
          <a:lstStyle/>
          <a:p>
            <a:r>
              <a:rPr lang="en-GB" sz="3700">
                <a:solidFill>
                  <a:schemeClr val="bg1"/>
                </a:solidFill>
              </a:rPr>
              <a:t> </a:t>
            </a:r>
            <a:br>
              <a:rPr lang="en-GB" sz="3700">
                <a:solidFill>
                  <a:schemeClr val="bg1"/>
                </a:solidFill>
              </a:rPr>
            </a:br>
            <a:r>
              <a:rPr lang="en-GB" sz="3700">
                <a:solidFill>
                  <a:schemeClr val="bg1"/>
                </a:solidFill>
              </a:rPr>
              <a:t>Principles of retrieval and utilisation of data stored in clinical systems:</a:t>
            </a:r>
            <a:br>
              <a:rPr lang="en-GB" sz="3700">
                <a:solidFill>
                  <a:schemeClr val="bg1"/>
                </a:solidFill>
              </a:rPr>
            </a:br>
            <a:endParaRPr lang="en-GB" sz="3700">
              <a:solidFill>
                <a:schemeClr val="bg1"/>
              </a:solidFill>
            </a:endParaRPr>
          </a:p>
        </p:txBody>
      </p:sp>
      <p:graphicFrame>
        <p:nvGraphicFramePr>
          <p:cNvPr id="5" name="Content Placeholder 2">
            <a:extLst>
              <a:ext uri="{FF2B5EF4-FFF2-40B4-BE49-F238E27FC236}">
                <a16:creationId xmlns:a16="http://schemas.microsoft.com/office/drawing/2014/main" id="{D79223F9-7634-D9D2-99A4-8817A99E8698}"/>
              </a:ext>
            </a:extLst>
          </p:cNvPr>
          <p:cNvGraphicFramePr>
            <a:graphicFrameLocks noGrp="1"/>
          </p:cNvGraphicFramePr>
          <p:nvPr>
            <p:ph idx="1"/>
            <p:extLst>
              <p:ext uri="{D42A27DB-BD31-4B8C-83A1-F6EECF244321}">
                <p14:modId xmlns:p14="http://schemas.microsoft.com/office/powerpoint/2010/main" val="3071863746"/>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6494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rot="16200000">
            <a:off x="-1325880" y="1947672"/>
            <a:ext cx="5961888" cy="2788920"/>
          </a:xfrm>
        </p:spPr>
        <p:txBody>
          <a:bodyPr anchor="ctr">
            <a:normAutofit/>
          </a:bodyPr>
          <a:lstStyle/>
          <a:p>
            <a:r>
              <a:rPr lang="en-GB">
                <a:solidFill>
                  <a:schemeClr val="bg1"/>
                </a:solidFill>
              </a:rPr>
              <a:t> </a:t>
            </a:r>
            <a:br>
              <a:rPr lang="en-GB">
                <a:solidFill>
                  <a:schemeClr val="bg1"/>
                </a:solidFill>
              </a:rPr>
            </a:br>
            <a:r>
              <a:rPr lang="en-GB">
                <a:solidFill>
                  <a:schemeClr val="bg1"/>
                </a:solidFill>
              </a:rPr>
              <a:t>Core principles for data retrieval and utilisation:</a:t>
            </a:r>
            <a:br>
              <a:rPr lang="en-GB">
                <a:solidFill>
                  <a:schemeClr val="bg1"/>
                </a:solidFill>
              </a:rPr>
            </a:br>
            <a:endParaRPr lang="en-GB">
              <a:solidFill>
                <a:schemeClr val="bg1"/>
              </a:solidFill>
            </a:endParaRPr>
          </a:p>
        </p:txBody>
      </p:sp>
      <p:graphicFrame>
        <p:nvGraphicFramePr>
          <p:cNvPr id="5" name="Content Placeholder 2">
            <a:extLst>
              <a:ext uri="{FF2B5EF4-FFF2-40B4-BE49-F238E27FC236}">
                <a16:creationId xmlns:a16="http://schemas.microsoft.com/office/drawing/2014/main" id="{C2FC3E94-DB08-6E0F-9C14-4EFABDC78199}"/>
              </a:ext>
            </a:extLst>
          </p:cNvPr>
          <p:cNvGraphicFramePr>
            <a:graphicFrameLocks noGrp="1"/>
          </p:cNvGraphicFramePr>
          <p:nvPr>
            <p:ph idx="1"/>
            <p:extLst>
              <p:ext uri="{D42A27DB-BD31-4B8C-83A1-F6EECF244321}">
                <p14:modId xmlns:p14="http://schemas.microsoft.com/office/powerpoint/2010/main" val="2360935199"/>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3118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sz="4100">
                <a:solidFill>
                  <a:srgbClr val="FFFFFF"/>
                </a:solidFill>
              </a:rPr>
              <a:t> </a:t>
            </a:r>
            <a:br>
              <a:rPr lang="en-GB" sz="4100">
                <a:solidFill>
                  <a:srgbClr val="FFFFFF"/>
                </a:solidFill>
              </a:rPr>
            </a:br>
            <a:r>
              <a:rPr lang="en-GB" sz="4100">
                <a:solidFill>
                  <a:srgbClr val="FFFFFF"/>
                </a:solidFill>
              </a:rPr>
              <a:t>Principles of confidentiality</a:t>
            </a:r>
            <a:br>
              <a:rPr lang="en-GB" sz="4100">
                <a:solidFill>
                  <a:srgbClr val="FFFFFF"/>
                </a:solidFill>
              </a:rPr>
            </a:br>
            <a:endParaRPr lang="en-GB" sz="4100">
              <a:solidFill>
                <a:srgbClr val="FFFFFF"/>
              </a:solidFill>
            </a:endParaRP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a:t>The Caldicott Principles are the primary set of principles that apply to confidentiality in the UKs health and social care sector. These 8 principles ensure that people’s confidential information is used appropriately, securely and ethically by requiring justification for use, limiting access to only what is necessary and ensuring people understand their responsibilities regarding data protection.</a:t>
            </a:r>
          </a:p>
          <a:p>
            <a:pPr marL="0" indent="0">
              <a:buNone/>
            </a:pPr>
            <a:endParaRPr lang="en-GB" dirty="0"/>
          </a:p>
        </p:txBody>
      </p:sp>
    </p:spTree>
    <p:extLst>
      <p:ext uri="{BB962C8B-B14F-4D97-AF65-F5344CB8AC3E}">
        <p14:creationId xmlns:p14="http://schemas.microsoft.com/office/powerpoint/2010/main" val="2108072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GB" sz="2800"/>
              <a:t> </a:t>
            </a:r>
            <a:br>
              <a:rPr lang="en-GB" sz="2800"/>
            </a:br>
            <a:r>
              <a:rPr lang="en-GB" sz="2800"/>
              <a:t>The 8 </a:t>
            </a:r>
            <a:r>
              <a:rPr lang="en-GB" sz="2800" err="1"/>
              <a:t>Caldicott</a:t>
            </a:r>
            <a:r>
              <a:rPr lang="en-GB" sz="2800"/>
              <a:t> Principles:</a:t>
            </a:r>
            <a:br>
              <a:rPr lang="en-GB" sz="2800"/>
            </a:br>
            <a:endParaRPr lang="en-GB" sz="2800"/>
          </a:p>
        </p:txBody>
      </p:sp>
      <p:sp>
        <p:nvSpPr>
          <p:cNvPr id="16" name="Arc 1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marL="514350" lvl="0" indent="-514350">
              <a:buFont typeface="+mj-lt"/>
              <a:buAutoNum type="arabicPeriod"/>
            </a:pPr>
            <a:r>
              <a:rPr lang="en-GB" sz="1500"/>
              <a:t>Justify the purpose – every use or transfer of confidential information must have a clear, valid and documented purpose</a:t>
            </a:r>
          </a:p>
          <a:p>
            <a:pPr marL="514350" lvl="0" indent="-514350">
              <a:buFont typeface="+mj-lt"/>
              <a:buAutoNum type="arabicPeriod"/>
            </a:pPr>
            <a:r>
              <a:rPr lang="en-GB" sz="1500"/>
              <a:t>Use only when necessary – confidential information should only be used when absolutely necessary to achieve the specified purpose</a:t>
            </a:r>
          </a:p>
          <a:p>
            <a:pPr marL="514350" lvl="0" indent="-514350">
              <a:buFont typeface="+mj-lt"/>
              <a:buAutoNum type="arabicPeriod"/>
            </a:pPr>
            <a:r>
              <a:rPr lang="en-GB" sz="1500"/>
              <a:t>Use the minimum necessary – only the minimum amount of confidential information should be required for a specific function should be used</a:t>
            </a:r>
          </a:p>
          <a:p>
            <a:pPr marL="514350" lvl="0" indent="-514350">
              <a:buFont typeface="+mj-lt"/>
              <a:buAutoNum type="arabicPeriod"/>
            </a:pPr>
            <a:r>
              <a:rPr lang="en-GB" sz="1500"/>
              <a:t>Access on a strict need-to-know basis: assess to confidential information should be restricted to those who genuinely need it to perform their duties</a:t>
            </a:r>
          </a:p>
          <a:p>
            <a:pPr marL="514350" lvl="0" indent="-514350">
              <a:buFont typeface="+mj-lt"/>
              <a:buAutoNum type="arabicPeriod"/>
            </a:pPr>
            <a:r>
              <a:rPr lang="en-GB" sz="1500"/>
              <a:t>Everyone must understand responsibilities – all individuals involved with confidential information must be aware of their roles and responsibilities in protecting it.</a:t>
            </a:r>
          </a:p>
          <a:p>
            <a:pPr marL="514350" lvl="0" indent="-514350">
              <a:buFont typeface="+mj-lt"/>
              <a:buAutoNum type="arabicPeriod"/>
            </a:pPr>
            <a:r>
              <a:rPr lang="en-GB" sz="1500"/>
              <a:t>Comply with the law – there must be a clear understanding of and compliance with all relevant legal requirements concerning data confidentiality</a:t>
            </a:r>
          </a:p>
          <a:p>
            <a:pPr marL="514350" lvl="0" indent="-514350">
              <a:buFont typeface="+mj-lt"/>
              <a:buAutoNum type="arabicPeriod"/>
            </a:pPr>
            <a:r>
              <a:rPr lang="en-GB" sz="1500"/>
              <a:t>Duty to share information can be as important as duty to have regard for confidentiality: in certain circumstances, sharing information for individual care or public interest can be as crucial as maintaining confidentiality</a:t>
            </a:r>
          </a:p>
          <a:p>
            <a:pPr marL="514350" lvl="0" indent="-514350">
              <a:buFont typeface="+mj-lt"/>
              <a:buAutoNum type="arabicPeriod"/>
            </a:pPr>
            <a:r>
              <a:rPr lang="en-GB" sz="1500"/>
              <a:t>Inform patients and service users: individuals should be informed about how their confidential information is being used and their rights regarding it</a:t>
            </a:r>
          </a:p>
          <a:p>
            <a:endParaRPr lang="en-GB" sz="1500"/>
          </a:p>
        </p:txBody>
      </p:sp>
    </p:spTree>
    <p:extLst>
      <p:ext uri="{BB962C8B-B14F-4D97-AF65-F5344CB8AC3E}">
        <p14:creationId xmlns:p14="http://schemas.microsoft.com/office/powerpoint/2010/main" val="22809748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4672" y="802955"/>
            <a:ext cx="4977976" cy="1454051"/>
          </a:xfrm>
        </p:spPr>
        <p:txBody>
          <a:bodyPr>
            <a:normAutofit/>
          </a:bodyPr>
          <a:lstStyle/>
          <a:p>
            <a:r>
              <a:rPr lang="en-GB" sz="2300">
                <a:solidFill>
                  <a:schemeClr val="tx2"/>
                </a:solidFill>
              </a:rPr>
              <a:t> </a:t>
            </a:r>
            <a:br>
              <a:rPr lang="en-GB" sz="2300">
                <a:solidFill>
                  <a:schemeClr val="tx2"/>
                </a:solidFill>
              </a:rPr>
            </a:br>
            <a:r>
              <a:rPr lang="en-GB" sz="2300">
                <a:solidFill>
                  <a:schemeClr val="tx2"/>
                </a:solidFill>
              </a:rPr>
              <a:t>Retrieving and transferring patient data</a:t>
            </a:r>
            <a:br>
              <a:rPr lang="en-GB" sz="2300">
                <a:solidFill>
                  <a:schemeClr val="tx2"/>
                </a:solidFill>
              </a:rPr>
            </a:br>
            <a:endParaRPr lang="en-GB" sz="2300">
              <a:solidFill>
                <a:schemeClr val="tx2"/>
              </a:solidFill>
            </a:endParaRPr>
          </a:p>
        </p:txBody>
      </p:sp>
      <p:sp>
        <p:nvSpPr>
          <p:cNvPr id="3" name="Content Placeholder 2"/>
          <p:cNvSpPr>
            <a:spLocks noGrp="1"/>
          </p:cNvSpPr>
          <p:nvPr>
            <p:ph idx="1"/>
          </p:nvPr>
        </p:nvSpPr>
        <p:spPr>
          <a:xfrm>
            <a:off x="804672" y="2421682"/>
            <a:ext cx="4977578" cy="3639289"/>
          </a:xfrm>
        </p:spPr>
        <p:txBody>
          <a:bodyPr anchor="ctr">
            <a:normAutofit/>
          </a:bodyPr>
          <a:lstStyle/>
          <a:p>
            <a:pPr marL="0" indent="0">
              <a:buNone/>
            </a:pPr>
            <a:r>
              <a:rPr lang="en-GB" sz="1800">
                <a:solidFill>
                  <a:schemeClr val="tx2"/>
                </a:solidFill>
              </a:rPr>
              <a:t>To retrieve and transfer dental patient data, the patient typically requests the transfer, signs a release form, and the old practice sends the records securely. This may be a physical transfer of a file or x-rays or an electronic transfer. Dental practices must protect patient confidentiality by ensuring the transfer is secure and complies with data protection laws, such as GDPR.</a:t>
            </a:r>
          </a:p>
          <a:p>
            <a:endParaRPr lang="en-GB" sz="18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Tooth">
            <a:extLst>
              <a:ext uri="{FF2B5EF4-FFF2-40B4-BE49-F238E27FC236}">
                <a16:creationId xmlns:a16="http://schemas.microsoft.com/office/drawing/2014/main" id="{92B1A1B2-3F2D-D007-0864-2705397336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7211948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514350" lvl="0" indent="-514350">
              <a:buFont typeface="+mj-lt"/>
              <a:buAutoNum type="arabicPeriod"/>
            </a:pPr>
            <a:r>
              <a:rPr lang="en-GB" sz="2200"/>
              <a:t>Verify the request – ensure you have clear instruction from the patient to transfer the records</a:t>
            </a:r>
          </a:p>
          <a:p>
            <a:pPr marL="514350" lvl="0" indent="-514350">
              <a:buFont typeface="+mj-lt"/>
              <a:buAutoNum type="arabicPeriod"/>
            </a:pPr>
            <a:r>
              <a:rPr lang="en-GB" sz="2200"/>
              <a:t>Verify the new recipient – confirm recipient is authorised to receive patients information</a:t>
            </a:r>
          </a:p>
          <a:p>
            <a:pPr marL="514350" lvl="0" indent="-514350">
              <a:buFont typeface="+mj-lt"/>
              <a:buAutoNum type="arabicPeriod"/>
            </a:pPr>
            <a:r>
              <a:rPr lang="en-GB" sz="2200"/>
              <a:t>Secure the transfer – transfer the records using a secure and encrypted method. If electronic, ensure the transfer link is secure, if physical use secure methods like recorded delivery</a:t>
            </a:r>
          </a:p>
          <a:p>
            <a:pPr marL="514350" lvl="0" indent="-514350">
              <a:buFont typeface="+mj-lt"/>
              <a:buAutoNum type="arabicPeriod"/>
            </a:pPr>
            <a:r>
              <a:rPr lang="en-GB" sz="2200"/>
              <a:t>Keep records safe – whether electronic or paper, maintain patient confidentiality and secure the data against accidental loss or damage</a:t>
            </a:r>
          </a:p>
          <a:p>
            <a:pPr marL="514350" lvl="0" indent="-514350">
              <a:buFont typeface="+mj-lt"/>
              <a:buAutoNum type="arabicPeriod"/>
            </a:pPr>
            <a:r>
              <a:rPr lang="en-GB" sz="2200"/>
              <a:t>Adhere to data protection laws – comply with data protection legislation (e.g. GDPR) to protect patient rights and ensure the accuracy and security of the data.</a:t>
            </a:r>
          </a:p>
          <a:p>
            <a:endParaRPr lang="en-GB" sz="2200"/>
          </a:p>
        </p:txBody>
      </p:sp>
    </p:spTree>
    <p:extLst>
      <p:ext uri="{BB962C8B-B14F-4D97-AF65-F5344CB8AC3E}">
        <p14:creationId xmlns:p14="http://schemas.microsoft.com/office/powerpoint/2010/main" val="775944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Dental patient confidentiality is required so that dentists and their staff protect patients’ personal health information from unauthorised disclosure. This duty is a cornerstone of the dentist-patient relationship, fostering trust and encouraging patients to share complete health information for safe and effective care. Disclosure is only permitted with a patients informed consent or when legally required, such as to protect the patient or society in certain circumstances.</a:t>
            </a:r>
          </a:p>
        </p:txBody>
      </p:sp>
    </p:spTree>
    <p:extLst>
      <p:ext uri="{BB962C8B-B14F-4D97-AF65-F5344CB8AC3E}">
        <p14:creationId xmlns:p14="http://schemas.microsoft.com/office/powerpoint/2010/main" val="32484122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sz="2100">
                <a:solidFill>
                  <a:srgbClr val="FFFFFF"/>
                </a:solidFill>
              </a:rPr>
              <a:t> </a:t>
            </a:r>
            <a:br>
              <a:rPr lang="en-GB" sz="2100">
                <a:solidFill>
                  <a:srgbClr val="FFFFFF"/>
                </a:solidFill>
              </a:rPr>
            </a:br>
            <a:r>
              <a:rPr lang="en-GB" sz="2100">
                <a:solidFill>
                  <a:srgbClr val="FFFFFF"/>
                </a:solidFill>
              </a:rPr>
              <a:t>Why confidentiality is essential:</a:t>
            </a:r>
            <a:br>
              <a:rPr lang="en-GB" sz="2100">
                <a:solidFill>
                  <a:srgbClr val="FFFFFF"/>
                </a:solidFill>
              </a:rPr>
            </a:br>
            <a:endParaRPr lang="en-GB" sz="2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61AF14A-271A-04E1-CD40-27438B9AF194}"/>
              </a:ext>
            </a:extLst>
          </p:cNvPr>
          <p:cNvGraphicFramePr>
            <a:graphicFrameLocks noGrp="1"/>
          </p:cNvGraphicFramePr>
          <p:nvPr>
            <p:ph idx="1"/>
            <p:extLst>
              <p:ext uri="{D42A27DB-BD31-4B8C-83A1-F6EECF244321}">
                <p14:modId xmlns:p14="http://schemas.microsoft.com/office/powerpoint/2010/main" val="250558838"/>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4436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sz="3100">
                <a:solidFill>
                  <a:srgbClr val="FFFFFF"/>
                </a:solidFill>
              </a:rPr>
              <a:t>Who is bound by confidentiality:</a:t>
            </a:r>
            <a:br>
              <a:rPr lang="en-GB" sz="3100">
                <a:solidFill>
                  <a:srgbClr val="FFFFFF"/>
                </a:solidFill>
              </a:rPr>
            </a:br>
            <a:endParaRPr lang="en-GB" sz="3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BEA4C6E-D428-1C7A-BB91-D19C16953EEC}"/>
              </a:ext>
            </a:extLst>
          </p:cNvPr>
          <p:cNvGraphicFramePr>
            <a:graphicFrameLocks noGrp="1"/>
          </p:cNvGraphicFramePr>
          <p:nvPr>
            <p:ph idx="1"/>
            <p:extLst>
              <p:ext uri="{D42A27DB-BD31-4B8C-83A1-F6EECF244321}">
                <p14:modId xmlns:p14="http://schemas.microsoft.com/office/powerpoint/2010/main" val="1589285226"/>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22777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sz="2100">
                <a:solidFill>
                  <a:srgbClr val="FFFFFF"/>
                </a:solidFill>
              </a:rPr>
              <a:t> </a:t>
            </a:r>
            <a:br>
              <a:rPr lang="en-GB" sz="2100">
                <a:solidFill>
                  <a:srgbClr val="FFFFFF"/>
                </a:solidFill>
              </a:rPr>
            </a:br>
            <a:r>
              <a:rPr lang="en-GB" sz="2100">
                <a:solidFill>
                  <a:srgbClr val="FFFFFF"/>
                </a:solidFill>
              </a:rPr>
              <a:t>Circumstances for disclosure:</a:t>
            </a:r>
            <a:br>
              <a:rPr lang="en-GB" sz="2100">
                <a:solidFill>
                  <a:srgbClr val="FFFFFF"/>
                </a:solidFill>
              </a:rPr>
            </a:br>
            <a:endParaRPr lang="en-GB" sz="2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AE9DF4B-39BB-B839-045D-6C18D5C22870}"/>
              </a:ext>
            </a:extLst>
          </p:cNvPr>
          <p:cNvGraphicFramePr>
            <a:graphicFrameLocks noGrp="1"/>
          </p:cNvGraphicFramePr>
          <p:nvPr>
            <p:ph idx="1"/>
            <p:extLst>
              <p:ext uri="{D42A27DB-BD31-4B8C-83A1-F6EECF244321}">
                <p14:modId xmlns:p14="http://schemas.microsoft.com/office/powerpoint/2010/main" val="398468896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8488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256032"/>
            <a:ext cx="10506456" cy="1014984"/>
          </a:xfrm>
        </p:spPr>
        <p:txBody>
          <a:bodyPr anchor="b">
            <a:normAutofit/>
          </a:bodyPr>
          <a:lstStyle/>
          <a:p>
            <a:r>
              <a:rPr lang="en-GB" sz="3100"/>
              <a:t>How to protect patient information:</a:t>
            </a:r>
            <a:br>
              <a:rPr lang="en-GB" sz="3100"/>
            </a:br>
            <a:endParaRPr lang="en-GB" sz="310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1ABAEDE6-01BD-6E43-A103-4AAB30884E71}"/>
              </a:ext>
            </a:extLst>
          </p:cNvPr>
          <p:cNvGraphicFramePr>
            <a:graphicFrameLocks noGrp="1"/>
          </p:cNvGraphicFramePr>
          <p:nvPr>
            <p:ph idx="1"/>
            <p:extLst>
              <p:ext uri="{D42A27DB-BD31-4B8C-83A1-F6EECF244321}">
                <p14:modId xmlns:p14="http://schemas.microsoft.com/office/powerpoint/2010/main" val="288532201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5486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256032"/>
            <a:ext cx="10506456" cy="1014984"/>
          </a:xfrm>
        </p:spPr>
        <p:txBody>
          <a:bodyPr anchor="b">
            <a:normAutofit/>
          </a:bodyPr>
          <a:lstStyle/>
          <a:p>
            <a:r>
              <a:rPr lang="en-GB" sz="3100"/>
              <a:t>Referring a patient when necessary:</a:t>
            </a:r>
            <a:br>
              <a:rPr lang="en-GB" sz="3100"/>
            </a:br>
            <a:endParaRPr lang="en-GB" sz="3100"/>
          </a:p>
        </p:txBody>
      </p:sp>
      <p:sp>
        <p:nvSpPr>
          <p:cNvPr id="15" name="Rectangle 14">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6" name="Content Placeholder 2">
            <a:extLst>
              <a:ext uri="{FF2B5EF4-FFF2-40B4-BE49-F238E27FC236}">
                <a16:creationId xmlns:a16="http://schemas.microsoft.com/office/drawing/2014/main" id="{F546E53C-DD75-A2A6-579D-2E2C971709F2}"/>
              </a:ext>
            </a:extLst>
          </p:cNvPr>
          <p:cNvGraphicFramePr>
            <a:graphicFrameLocks noGrp="1"/>
          </p:cNvGraphicFramePr>
          <p:nvPr>
            <p:ph idx="1"/>
            <p:extLst>
              <p:ext uri="{D42A27DB-BD31-4B8C-83A1-F6EECF244321}">
                <p14:modId xmlns:p14="http://schemas.microsoft.com/office/powerpoint/2010/main" val="2488485145"/>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2459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79394" y="1070800"/>
            <a:ext cx="3939688" cy="5583126"/>
          </a:xfrm>
        </p:spPr>
        <p:txBody>
          <a:bodyPr>
            <a:normAutofit/>
          </a:bodyPr>
          <a:lstStyle/>
          <a:p>
            <a:pPr algn="r"/>
            <a:r>
              <a:rPr lang="en-GB" sz="8000"/>
              <a:t>Steps to referring a patient:</a:t>
            </a:r>
            <a:br>
              <a:rPr lang="en-GB" sz="8000"/>
            </a:br>
            <a:endParaRPr lang="en-GB" sz="8000"/>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796D78F-A05A-A2B1-C7A3-C1DE6B30B22C}"/>
              </a:ext>
            </a:extLst>
          </p:cNvPr>
          <p:cNvGraphicFramePr>
            <a:graphicFrameLocks noGrp="1"/>
          </p:cNvGraphicFramePr>
          <p:nvPr>
            <p:ph idx="1"/>
            <p:extLst>
              <p:ext uri="{D42A27DB-BD31-4B8C-83A1-F6EECF244321}">
                <p14:modId xmlns:p14="http://schemas.microsoft.com/office/powerpoint/2010/main" val="3953044864"/>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14373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79394" y="1070800"/>
            <a:ext cx="3939688" cy="5583126"/>
          </a:xfrm>
        </p:spPr>
        <p:txBody>
          <a:bodyPr>
            <a:normAutofit/>
          </a:bodyPr>
          <a:lstStyle/>
          <a:p>
            <a:pPr algn="r"/>
            <a:r>
              <a:rPr lang="en-GB" sz="6800"/>
              <a:t>Key principles:</a:t>
            </a:r>
            <a:br>
              <a:rPr lang="en-GB" sz="6800"/>
            </a:br>
            <a:endParaRPr lang="en-GB" sz="6800"/>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877871D-E3D9-41A2-3620-BB8341EA9E76}"/>
              </a:ext>
            </a:extLst>
          </p:cNvPr>
          <p:cNvGraphicFramePr>
            <a:graphicFrameLocks noGrp="1"/>
          </p:cNvGraphicFramePr>
          <p:nvPr>
            <p:ph idx="1"/>
            <p:extLst>
              <p:ext uri="{D42A27DB-BD31-4B8C-83A1-F6EECF244321}">
                <p14:modId xmlns:p14="http://schemas.microsoft.com/office/powerpoint/2010/main" val="3231606969"/>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61171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GB" dirty="0"/>
              <a:t>Question 1:</a:t>
            </a:r>
          </a:p>
        </p:txBody>
      </p:sp>
      <p:sp>
        <p:nvSpPr>
          <p:cNvPr id="11" name="Freeform: Shape 1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393361" cy="4351338"/>
          </a:xfrm>
        </p:spPr>
        <p:txBody>
          <a:bodyPr>
            <a:normAutofit/>
          </a:bodyPr>
          <a:lstStyle/>
          <a:p>
            <a:pPr marL="0" indent="0">
              <a:buNone/>
            </a:pPr>
            <a:r>
              <a:rPr lang="en-GB" dirty="0"/>
              <a:t>Describe the faults you see on this film-captured bitewing radiograph. How could the operator attempt to prevent the problems when retaking the radiograph?</a:t>
            </a:r>
          </a:p>
        </p:txBody>
      </p:sp>
      <p:sp>
        <p:nvSpPr>
          <p:cNvPr id="13" name="Oval 1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7887184" y="1714588"/>
            <a:ext cx="3781051" cy="2784845"/>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5" name="Freeform: Shape 1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7" name="Straight Connector 1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998542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Answer</a:t>
            </a: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a:t>There is conning off at the base of the image. This can be corrected by ensuring that the film is placed correctly in a film holder in the patients mouth with careful alignment of the film holder, spacer cone and collimator. The patients teeth are not biting together, and the image is blurred due to movement. Careful instruction to the patient prior to radiographic exposure can prevent movement and ensure the teeth contact the bite block. </a:t>
            </a:r>
            <a:endParaRPr lang="en-GB" dirty="0"/>
          </a:p>
        </p:txBody>
      </p:sp>
    </p:spTree>
    <p:extLst>
      <p:ext uri="{BB962C8B-B14F-4D97-AF65-F5344CB8AC3E}">
        <p14:creationId xmlns:p14="http://schemas.microsoft.com/office/powerpoint/2010/main" val="2013595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9576" y="1261423"/>
            <a:ext cx="9829800" cy="1325880"/>
          </a:xfrm>
        </p:spPr>
        <p:txBody>
          <a:bodyPr anchor="b">
            <a:normAutofit/>
          </a:bodyPr>
          <a:lstStyle/>
          <a:p>
            <a:pPr algn="ctr"/>
            <a:r>
              <a:rPr lang="en-GB" sz="3600" dirty="0">
                <a:solidFill>
                  <a:schemeClr val="tx2"/>
                </a:solidFill>
              </a:rPr>
              <a:t>Question 2:</a:t>
            </a:r>
          </a:p>
        </p:txBody>
      </p:sp>
      <p:grpSp>
        <p:nvGrpSpPr>
          <p:cNvPr id="13" name="Group 12">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14" name="Freeform: Shape 13">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804672" y="2827419"/>
            <a:ext cx="5126896" cy="3227626"/>
          </a:xfrm>
        </p:spPr>
        <p:txBody>
          <a:bodyPr anchor="ctr">
            <a:normAutofit/>
          </a:bodyPr>
          <a:lstStyle/>
          <a:p>
            <a:pPr marL="0" indent="0">
              <a:buNone/>
            </a:pPr>
            <a:r>
              <a:rPr lang="en-GB" sz="1800">
                <a:solidFill>
                  <a:schemeClr val="tx2"/>
                </a:solidFill>
              </a:rPr>
              <a:t>Describe the faults you see on this film-captured bitewing radiograph. How could the operator attempt to prevent the problems when retaking the radiograph?</a:t>
            </a:r>
          </a:p>
          <a:p>
            <a:pPr marL="0" indent="0">
              <a:buNone/>
            </a:pPr>
            <a:endParaRPr lang="en-GB" sz="1800">
              <a:solidFill>
                <a:schemeClr val="tx2"/>
              </a:solidFill>
            </a:endParaRPr>
          </a:p>
        </p:txBody>
      </p:sp>
      <p:grpSp>
        <p:nvGrpSpPr>
          <p:cNvPr id="19" name="Group 18">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20" name="Freeform: Shape 19">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p:cNvPicPr>
            <a:picLocks noChangeAspect="1"/>
          </p:cNvPicPr>
          <p:nvPr/>
        </p:nvPicPr>
        <p:blipFill>
          <a:blip r:embed="rId2"/>
          <a:stretch>
            <a:fillRect/>
          </a:stretch>
        </p:blipFill>
        <p:spPr>
          <a:xfrm>
            <a:off x="6799247" y="2837712"/>
            <a:ext cx="4214955" cy="3217333"/>
          </a:xfrm>
          <a:prstGeom prst="rect">
            <a:avLst/>
          </a:prstGeom>
        </p:spPr>
      </p:pic>
    </p:spTree>
    <p:extLst>
      <p:ext uri="{BB962C8B-B14F-4D97-AF65-F5344CB8AC3E}">
        <p14:creationId xmlns:p14="http://schemas.microsoft.com/office/powerpoint/2010/main" val="2814110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Answer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There is coning off at the top of the image. This can be corrected by ensuring that the film is placed correctly in the holder with careful alignment of the film holder and spacer cone. The right premolar region and lower right first molar teeth are not seen due to a fogged film. This is because half of the film has been exposed to light prior to processing. Light exposure to a film may be a result of operator carelessness but also can occur if there is light ingress into a dark room or damage to the day light hood of an automatic film processor </a:t>
            </a:r>
          </a:p>
        </p:txBody>
      </p:sp>
    </p:spTree>
    <p:extLst>
      <p:ext uri="{BB962C8B-B14F-4D97-AF65-F5344CB8AC3E}">
        <p14:creationId xmlns:p14="http://schemas.microsoft.com/office/powerpoint/2010/main" val="29243848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1F77B6A-7F53-4B28-B73D-C8CC899AB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2515629F-0D83-4A44-A125-CD50FC660A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013" y="1361348"/>
            <a:ext cx="4833902" cy="4258176"/>
            <a:chOff x="1674895" y="1345036"/>
            <a:chExt cx="5428610" cy="4210939"/>
          </a:xfrm>
        </p:grpSpPr>
        <p:sp>
          <p:nvSpPr>
            <p:cNvPr id="12" name="Rectangle 11">
              <a:extLst>
                <a:ext uri="{FF2B5EF4-FFF2-40B4-BE49-F238E27FC236}">
                  <a16:creationId xmlns:a16="http://schemas.microsoft.com/office/drawing/2014/main" id="{81A5080B-EAC4-4530-815C-DE8DACA09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4667345-04B5-4757-9CE0-969DC1DE5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Freeform: Shape 14">
            <a:extLst>
              <a:ext uri="{FF2B5EF4-FFF2-40B4-BE49-F238E27FC236}">
                <a16:creationId xmlns:a16="http://schemas.microsoft.com/office/drawing/2014/main" id="{F6E412EF-CF39-4C25-85B0-DB30B1B0A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00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7" name="Freeform: Shape 16">
            <a:extLst>
              <a:ext uri="{FF2B5EF4-FFF2-40B4-BE49-F238E27FC236}">
                <a16:creationId xmlns:a16="http://schemas.microsoft.com/office/drawing/2014/main" id="{E8DA6235-17F2-4C9E-88C6-C5D38D8D3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76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9" name="Rectangle 18">
            <a:extLst>
              <a:ext uri="{FF2B5EF4-FFF2-40B4-BE49-F238E27FC236}">
                <a16:creationId xmlns:a16="http://schemas.microsoft.com/office/drawing/2014/main" id="{B55DEF71-1741-4489-8E77-46FC5BAA6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9494" y="1220741"/>
            <a:ext cx="4833901" cy="4258176"/>
          </a:xfrm>
          <a:prstGeom prst="rect">
            <a:avLst/>
          </a:prstGeom>
          <a:solidFill>
            <a:schemeClr val="tx1"/>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2347B6D-A7CC-48EB-861F-917D0D61E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9494" y="1220741"/>
            <a:ext cx="4833901" cy="425817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89435" y="1379083"/>
            <a:ext cx="4203323" cy="2902798"/>
          </a:xfrm>
        </p:spPr>
        <p:txBody>
          <a:bodyPr vert="horz" lIns="91440" tIns="45720" rIns="91440" bIns="45720" rtlCol="0" anchor="b">
            <a:normAutofit/>
          </a:bodyPr>
          <a:lstStyle/>
          <a:p>
            <a:pPr algn="ctr"/>
            <a:r>
              <a:rPr lang="en-US" sz="5400" kern="1200">
                <a:solidFill>
                  <a:schemeClr val="bg1"/>
                </a:solidFill>
                <a:latin typeface="+mj-lt"/>
                <a:ea typeface="+mj-ea"/>
                <a:cs typeface="+mj-cs"/>
              </a:rPr>
              <a:t>Question:</a:t>
            </a:r>
          </a:p>
        </p:txBody>
      </p:sp>
      <p:sp>
        <p:nvSpPr>
          <p:cNvPr id="3" name="Content Placeholder 2"/>
          <p:cNvSpPr>
            <a:spLocks noGrp="1"/>
          </p:cNvSpPr>
          <p:nvPr>
            <p:ph idx="1"/>
          </p:nvPr>
        </p:nvSpPr>
        <p:spPr>
          <a:xfrm>
            <a:off x="1689435" y="4373956"/>
            <a:ext cx="4203323" cy="904012"/>
          </a:xfrm>
        </p:spPr>
        <p:txBody>
          <a:bodyPr vert="horz" lIns="91440" tIns="45720" rIns="91440" bIns="45720" rtlCol="0">
            <a:normAutofit/>
          </a:bodyPr>
          <a:lstStyle/>
          <a:p>
            <a:pPr marL="0" indent="0" algn="ctr">
              <a:buNone/>
            </a:pPr>
            <a:r>
              <a:rPr lang="en-US" sz="1900" kern="1200">
                <a:solidFill>
                  <a:schemeClr val="bg1"/>
                </a:solidFill>
                <a:latin typeface="+mn-lt"/>
                <a:ea typeface="+mn-ea"/>
                <a:cs typeface="+mn-cs"/>
              </a:rPr>
              <a:t>Describe the main fault in this film captured radiograph. How has this occurred? </a:t>
            </a:r>
          </a:p>
        </p:txBody>
      </p:sp>
      <p:sp>
        <p:nvSpPr>
          <p:cNvPr id="23" name="Graphic 212">
            <a:extLst>
              <a:ext uri="{FF2B5EF4-FFF2-40B4-BE49-F238E27FC236}">
                <a16:creationId xmlns:a16="http://schemas.microsoft.com/office/drawing/2014/main" id="{A753B935-E3DD-466D-BFAC-68E0BE02D0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1971" y="858936"/>
            <a:ext cx="693403" cy="693403"/>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FB034F26-4148-4B59-B493-14D7A9A8B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1971" y="858936"/>
            <a:ext cx="693403" cy="693403"/>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7" name="Oval 26">
            <a:extLst>
              <a:ext uri="{FF2B5EF4-FFF2-40B4-BE49-F238E27FC236}">
                <a16:creationId xmlns:a16="http://schemas.microsoft.com/office/drawing/2014/main" id="{A7A0A46D-CC9B-4E32-870A-7BC2DF940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7284" y="4357092"/>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Oval 28">
            <a:extLst>
              <a:ext uri="{FF2B5EF4-FFF2-40B4-BE49-F238E27FC236}">
                <a16:creationId xmlns:a16="http://schemas.microsoft.com/office/drawing/2014/main" id="{9178722E-1BD0-427E-BAAE-4F206DAB5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7284" y="4357092"/>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4" name="Picture 3"/>
          <p:cNvPicPr>
            <a:picLocks noChangeAspect="1"/>
          </p:cNvPicPr>
          <p:nvPr/>
        </p:nvPicPr>
        <p:blipFill>
          <a:blip r:embed="rId2"/>
          <a:stretch>
            <a:fillRect/>
          </a:stretch>
        </p:blipFill>
        <p:spPr>
          <a:xfrm>
            <a:off x="6949719" y="1820650"/>
            <a:ext cx="4172845" cy="3058358"/>
          </a:xfrm>
          <a:prstGeom prst="rect">
            <a:avLst/>
          </a:prstGeom>
          <a:ln w="28575">
            <a:noFill/>
          </a:ln>
        </p:spPr>
      </p:pic>
      <p:grpSp>
        <p:nvGrpSpPr>
          <p:cNvPr id="31" name="Graphic 185">
            <a:extLst>
              <a:ext uri="{FF2B5EF4-FFF2-40B4-BE49-F238E27FC236}">
                <a16:creationId xmlns:a16="http://schemas.microsoft.com/office/drawing/2014/main" id="{5E6BB5FD-DB7B-4BE3-BA45-1EF042115E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2" name="Freeform: Shape 31">
              <a:extLst>
                <a:ext uri="{FF2B5EF4-FFF2-40B4-BE49-F238E27FC236}">
                  <a16:creationId xmlns:a16="http://schemas.microsoft.com/office/drawing/2014/main" id="{9929FF76-4B3A-4294-BE6E-B507B22D1B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3C18A4-10CC-4E91-A8A2-D5368972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356AC2F-73E0-44FD-B346-A209D274D3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5A85581-9712-414C-82D4-2FE96ACB2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1B0828F2-35E7-4424-8082-6C258B676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2118365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Answer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The film has been exposed twice during separate radiograph examinations. There is a periapical image superimposed over a bitewing radiograph with a resultant double, dark image. Care must be taken to ensure that when a film has been exposed to x-rays that it is either processed immediately or placed to one side so that it can not be reused while further exposures are performed. </a:t>
            </a:r>
          </a:p>
        </p:txBody>
      </p:sp>
    </p:spTree>
    <p:extLst>
      <p:ext uri="{BB962C8B-B14F-4D97-AF65-F5344CB8AC3E}">
        <p14:creationId xmlns:p14="http://schemas.microsoft.com/office/powerpoint/2010/main" val="9615626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136A-B1B0-8F35-37A7-956D4A887EEA}"/>
              </a:ext>
            </a:extLst>
          </p:cNvPr>
          <p:cNvSpPr>
            <a:spLocks noGrp="1"/>
          </p:cNvSpPr>
          <p:nvPr>
            <p:ph type="title"/>
          </p:nvPr>
        </p:nvSpPr>
        <p:spPr>
          <a:xfrm>
            <a:off x="761803" y="350196"/>
            <a:ext cx="4646904" cy="1624520"/>
          </a:xfrm>
        </p:spPr>
        <p:txBody>
          <a:bodyPr anchor="ctr">
            <a:normAutofit/>
          </a:bodyPr>
          <a:lstStyle/>
          <a:p>
            <a:r>
              <a:rPr lang="en-GB" sz="4000"/>
              <a:t>Additional reading</a:t>
            </a:r>
          </a:p>
        </p:txBody>
      </p:sp>
      <p:sp>
        <p:nvSpPr>
          <p:cNvPr id="3" name="Content Placeholder 2">
            <a:extLst>
              <a:ext uri="{FF2B5EF4-FFF2-40B4-BE49-F238E27FC236}">
                <a16:creationId xmlns:a16="http://schemas.microsoft.com/office/drawing/2014/main" id="{EB7C2418-BEFF-DB41-4299-6D181B6EC9A2}"/>
              </a:ext>
            </a:extLst>
          </p:cNvPr>
          <p:cNvSpPr>
            <a:spLocks noGrp="1"/>
          </p:cNvSpPr>
          <p:nvPr>
            <p:ph idx="1"/>
          </p:nvPr>
        </p:nvSpPr>
        <p:spPr>
          <a:xfrm>
            <a:off x="761802" y="2743200"/>
            <a:ext cx="4646905" cy="3613149"/>
          </a:xfrm>
        </p:spPr>
        <p:txBody>
          <a:bodyPr anchor="ctr">
            <a:normAutofit/>
          </a:bodyPr>
          <a:lstStyle/>
          <a:p>
            <a:pPr marL="0" indent="0">
              <a:buNone/>
            </a:pPr>
            <a:r>
              <a:rPr lang="en-GB" sz="2000" dirty="0"/>
              <a:t>Radiography and Radiology for Dental Care Professionals </a:t>
            </a:r>
          </a:p>
          <a:p>
            <a:pPr marL="0" indent="0">
              <a:buNone/>
            </a:pPr>
            <a:r>
              <a:rPr lang="en-GB" sz="2000" dirty="0"/>
              <a:t>Eric </a:t>
            </a:r>
            <a:r>
              <a:rPr lang="en-GB" sz="2000" dirty="0" err="1"/>
              <a:t>Whaites</a:t>
            </a:r>
            <a:r>
              <a:rPr lang="en-GB" sz="2000" dirty="0"/>
              <a:t> &amp; Nicholas Drage</a:t>
            </a:r>
          </a:p>
        </p:txBody>
      </p:sp>
      <p:pic>
        <p:nvPicPr>
          <p:cNvPr id="5" name="Picture 4" descr="Closeup of hands holding an open book">
            <a:extLst>
              <a:ext uri="{FF2B5EF4-FFF2-40B4-BE49-F238E27FC236}">
                <a16:creationId xmlns:a16="http://schemas.microsoft.com/office/drawing/2014/main" id="{B8EED2C8-D7B7-D567-B22B-AA5EA9976CA2}"/>
              </a:ext>
            </a:extLst>
          </p:cNvPr>
          <p:cNvPicPr>
            <a:picLocks noChangeAspect="1"/>
          </p:cNvPicPr>
          <p:nvPr/>
        </p:nvPicPr>
        <p:blipFill>
          <a:blip r:embed="rId2"/>
          <a:srcRect l="18610" r="21989" b="-2"/>
          <a:stretch>
            <a:fillRect/>
          </a:stretch>
        </p:blipFill>
        <p:spPr>
          <a:xfrm>
            <a:off x="6096000" y="1"/>
            <a:ext cx="6102825" cy="6858000"/>
          </a:xfrm>
          <a:prstGeom prst="rect">
            <a:avLst/>
          </a:prstGeom>
        </p:spPr>
      </p:pic>
    </p:spTree>
    <p:extLst>
      <p:ext uri="{BB962C8B-B14F-4D97-AF65-F5344CB8AC3E}">
        <p14:creationId xmlns:p14="http://schemas.microsoft.com/office/powerpoint/2010/main" val="2960467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TotalTime>
  <Words>2971</Words>
  <Application>Microsoft Office PowerPoint</Application>
  <PresentationFormat>Widescreen</PresentationFormat>
  <Paragraphs>225</Paragraphs>
  <Slides>56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Calibri Light</vt:lpstr>
      <vt:lpstr>Office Theme</vt:lpstr>
      <vt:lpstr> Film Handling</vt:lpstr>
      <vt:lpstr>AIM</vt:lpstr>
      <vt:lpstr>OBJECTIVES</vt:lpstr>
      <vt:lpstr>Learning content:</vt:lpstr>
      <vt:lpstr>GDC outcomes: A,B,C,D </vt:lpstr>
      <vt:lpstr>Film Storage</vt:lpstr>
      <vt:lpstr>Ideally films should be stored:</vt:lpstr>
      <vt:lpstr>Intensifying screen maintenance </vt:lpstr>
      <vt:lpstr>Conventional film</vt:lpstr>
      <vt:lpstr>How it works</vt:lpstr>
      <vt:lpstr>Advantages </vt:lpstr>
      <vt:lpstr>Disadvantages </vt:lpstr>
      <vt:lpstr>Typical film faults </vt:lpstr>
      <vt:lpstr>PowerPoint Presentation</vt:lpstr>
      <vt:lpstr>Film too dark</vt:lpstr>
      <vt:lpstr>PowerPoint Presentation</vt:lpstr>
      <vt:lpstr>Too pale </vt:lpstr>
      <vt:lpstr>PowerPoint Presentation</vt:lpstr>
      <vt:lpstr>Film with inadequate or low contrast</vt:lpstr>
      <vt:lpstr>Image unsharp and blurred </vt:lpstr>
      <vt:lpstr>PowerPoint Presentation</vt:lpstr>
      <vt:lpstr>Film marked</vt:lpstr>
      <vt:lpstr>Finger print impression on emulsion </vt:lpstr>
      <vt:lpstr>Finger nail marks </vt:lpstr>
      <vt:lpstr>Sharply bent film, damaging emulsion </vt:lpstr>
      <vt:lpstr>Fixer splashes on the emulsion before film placed in developer </vt:lpstr>
      <vt:lpstr>Marks caused by residual emulsion remaining following inadequate fixation </vt:lpstr>
      <vt:lpstr>Correct filing and retrieval of x-rays </vt:lpstr>
      <vt:lpstr>Filing dental radiographs: </vt:lpstr>
      <vt:lpstr>Organisation:</vt:lpstr>
      <vt:lpstr>Systemisation:</vt:lpstr>
      <vt:lpstr>Retrieving dental radiographs: </vt:lpstr>
      <vt:lpstr>PowerPoint Presentation</vt:lpstr>
      <vt:lpstr>PowerPoint Presentation</vt:lpstr>
      <vt:lpstr>  Make and keep accurate and complete contemporaneous patient records </vt:lpstr>
      <vt:lpstr>  Principles of retrieval and utilisation of data stored in clinical systems: </vt:lpstr>
      <vt:lpstr>  Core principles for data retrieval and utilisation: </vt:lpstr>
      <vt:lpstr>  Principles of confidentiality </vt:lpstr>
      <vt:lpstr>  The 8 Caldicott Principles: </vt:lpstr>
      <vt:lpstr>  Retrieving and transferring patient data </vt:lpstr>
      <vt:lpstr>PowerPoint Presentation</vt:lpstr>
      <vt:lpstr>PowerPoint Presentation</vt:lpstr>
      <vt:lpstr>  Why confidentiality is essential: </vt:lpstr>
      <vt:lpstr>Who is bound by confidentiality: </vt:lpstr>
      <vt:lpstr>  Circumstances for disclosure: </vt:lpstr>
      <vt:lpstr>How to protect patient information: </vt:lpstr>
      <vt:lpstr>Referring a patient when necessary: </vt:lpstr>
      <vt:lpstr>Steps to referring a patient: </vt:lpstr>
      <vt:lpstr>Key principles: </vt:lpstr>
      <vt:lpstr>Question 1:</vt:lpstr>
      <vt:lpstr>Answer</vt:lpstr>
      <vt:lpstr>Question 2:</vt:lpstr>
      <vt:lpstr>Answer</vt:lpstr>
      <vt:lpstr>Question:</vt:lpstr>
      <vt:lpstr>Answer</vt:lpstr>
      <vt:lpstr>Additional reading</vt:lpstr>
    </vt:vector>
  </TitlesOfParts>
  <Company>South Eastern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 Handling</dc:title>
  <dc:creator>Gregg, Erin</dc:creator>
  <cp:lastModifiedBy>Erin Gregg</cp:lastModifiedBy>
  <cp:revision>13</cp:revision>
  <dcterms:created xsi:type="dcterms:W3CDTF">2025-10-07T14:16:17Z</dcterms:created>
  <dcterms:modified xsi:type="dcterms:W3CDTF">2025-10-10T21:19:52Z</dcterms:modified>
</cp:coreProperties>
</file>