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256" r:id="rId2"/>
    <p:sldId id="977" r:id="rId3"/>
    <p:sldId id="1022" r:id="rId4"/>
    <p:sldId id="1027" r:id="rId5"/>
    <p:sldId id="1028" r:id="rId6"/>
    <p:sldId id="1029" r:id="rId7"/>
    <p:sldId id="981" r:id="rId8"/>
    <p:sldId id="257" r:id="rId9"/>
    <p:sldId id="978" r:id="rId10"/>
    <p:sldId id="979" r:id="rId11"/>
    <p:sldId id="258" r:id="rId12"/>
    <p:sldId id="266" r:id="rId13"/>
    <p:sldId id="985" r:id="rId14"/>
    <p:sldId id="262" r:id="rId15"/>
    <p:sldId id="263" r:id="rId16"/>
    <p:sldId id="264" r:id="rId17"/>
    <p:sldId id="265" r:id="rId18"/>
    <p:sldId id="261" r:id="rId19"/>
    <p:sldId id="982" r:id="rId20"/>
    <p:sldId id="980" r:id="rId21"/>
    <p:sldId id="983" r:id="rId22"/>
    <p:sldId id="984" r:id="rId23"/>
    <p:sldId id="986" r:id="rId24"/>
    <p:sldId id="987" r:id="rId25"/>
    <p:sldId id="989" r:id="rId26"/>
    <p:sldId id="988" r:id="rId27"/>
    <p:sldId id="990" r:id="rId28"/>
    <p:sldId id="991" r:id="rId29"/>
    <p:sldId id="992" r:id="rId30"/>
    <p:sldId id="1004" r:id="rId31"/>
    <p:sldId id="1020" r:id="rId32"/>
    <p:sldId id="993" r:id="rId33"/>
    <p:sldId id="994" r:id="rId34"/>
    <p:sldId id="995" r:id="rId35"/>
    <p:sldId id="996" r:id="rId36"/>
    <p:sldId id="997" r:id="rId37"/>
    <p:sldId id="998" r:id="rId38"/>
    <p:sldId id="999" r:id="rId39"/>
    <p:sldId id="1000" r:id="rId40"/>
    <p:sldId id="1001" r:id="rId41"/>
    <p:sldId id="1002" r:id="rId42"/>
    <p:sldId id="1003" r:id="rId43"/>
    <p:sldId id="1005" r:id="rId44"/>
    <p:sldId id="1006" r:id="rId45"/>
    <p:sldId id="1007" r:id="rId46"/>
    <p:sldId id="1008" r:id="rId47"/>
    <p:sldId id="1021" r:id="rId48"/>
    <p:sldId id="1009" r:id="rId49"/>
    <p:sldId id="1010" r:id="rId50"/>
    <p:sldId id="1011" r:id="rId51"/>
    <p:sldId id="1013" r:id="rId52"/>
    <p:sldId id="1023" r:id="rId53"/>
    <p:sldId id="1024" r:id="rId54"/>
    <p:sldId id="1012" r:id="rId55"/>
    <p:sldId id="1025" r:id="rId56"/>
    <p:sldId id="1026" r:id="rId57"/>
    <p:sldId id="1014" r:id="rId58"/>
    <p:sldId id="1015" r:id="rId59"/>
    <p:sldId id="1016" r:id="rId60"/>
    <p:sldId id="1017" r:id="rId61"/>
    <p:sldId id="1018" r:id="rId62"/>
    <p:sldId id="260" r:id="rId63"/>
    <p:sldId id="1030" r:id="rId6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C605F4-C592-42A6-A892-68F8758A7D4D}" v="4" dt="2025-08-19T15:06:29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94660" autoAdjust="0"/>
  </p:normalViewPr>
  <p:slideViewPr>
    <p:cSldViewPr snapToGrid="0">
      <p:cViewPr varScale="1">
        <p:scale>
          <a:sx n="51" d="100"/>
          <a:sy n="51" d="100"/>
        </p:scale>
        <p:origin x="1516" y="264"/>
      </p:cViewPr>
      <p:guideLst/>
    </p:cSldViewPr>
  </p:slideViewPr>
  <p:outlineViewPr>
    <p:cViewPr>
      <p:scale>
        <a:sx n="33" d="100"/>
        <a:sy n="33" d="100"/>
      </p:scale>
      <p:origin x="0" y="-288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464"/>
    </p:cViewPr>
  </p:sorter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cy Doole" userId="bd111f56aac5f0cf" providerId="LiveId" clId="{3DFC0FC1-E186-4C76-995B-A95AC0031EDD}"/>
    <pc:docChg chg="undo custSel addSld delSld modSld">
      <pc:chgData name="Tracy Doole" userId="bd111f56aac5f0cf" providerId="LiveId" clId="{3DFC0FC1-E186-4C76-995B-A95AC0031EDD}" dt="2025-07-23T10:37:03.794" v="489" actId="26606"/>
      <pc:docMkLst>
        <pc:docMk/>
      </pc:docMkLst>
      <pc:sldChg chg="addSp delSp modSp mod setBg addAnim delDesignElem">
        <pc:chgData name="Tracy Doole" userId="bd111f56aac5f0cf" providerId="LiveId" clId="{3DFC0FC1-E186-4C76-995B-A95AC0031EDD}" dt="2025-07-23T10:19:43.537" v="422" actId="255"/>
        <pc:sldMkLst>
          <pc:docMk/>
          <pc:sldMk cId="624951144" sldId="256"/>
        </pc:sldMkLst>
      </pc:sldChg>
      <pc:sldChg chg="modSp mod">
        <pc:chgData name="Tracy Doole" userId="bd111f56aac5f0cf" providerId="LiveId" clId="{3DFC0FC1-E186-4C76-995B-A95AC0031EDD}" dt="2025-07-23T09:56:36.092" v="11" actId="27636"/>
        <pc:sldMkLst>
          <pc:docMk/>
          <pc:sldMk cId="1306851158" sldId="257"/>
        </pc:sldMkLst>
      </pc:sldChg>
      <pc:sldChg chg="addSp delSp modSp mod setBg">
        <pc:chgData name="Tracy Doole" userId="bd111f56aac5f0cf" providerId="LiveId" clId="{3DFC0FC1-E186-4C76-995B-A95AC0031EDD}" dt="2025-07-23T10:09:47.306" v="311" actId="27636"/>
        <pc:sldMkLst>
          <pc:docMk/>
          <pc:sldMk cId="233894979" sldId="258"/>
        </pc:sldMkLst>
      </pc:sldChg>
      <pc:sldChg chg="delSp modSp del mod">
        <pc:chgData name="Tracy Doole" userId="bd111f56aac5f0cf" providerId="LiveId" clId="{3DFC0FC1-E186-4C76-995B-A95AC0031EDD}" dt="2025-07-23T10:10:00.251" v="312" actId="2696"/>
        <pc:sldMkLst>
          <pc:docMk/>
          <pc:sldMk cId="744835968" sldId="259"/>
        </pc:sldMkLst>
      </pc:sldChg>
      <pc:sldChg chg="modSp">
        <pc:chgData name="Tracy Doole" userId="bd111f56aac5f0cf" providerId="LiveId" clId="{3DFC0FC1-E186-4C76-995B-A95AC0031EDD}" dt="2025-07-23T09:56:35.941" v="7"/>
        <pc:sldMkLst>
          <pc:docMk/>
          <pc:sldMk cId="3681438213" sldId="260"/>
        </pc:sldMkLst>
      </pc:sldChg>
      <pc:sldChg chg="delSp delDesignElem">
        <pc:chgData name="Tracy Doole" userId="bd111f56aac5f0cf" providerId="LiveId" clId="{3DFC0FC1-E186-4C76-995B-A95AC0031EDD}" dt="2025-07-23T09:56:35.941" v="7"/>
        <pc:sldMkLst>
          <pc:docMk/>
          <pc:sldMk cId="3698758636" sldId="261"/>
        </pc:sldMkLst>
      </pc:sldChg>
      <pc:sldChg chg="addSp delSp modSp mod setBg delDesignElem">
        <pc:chgData name="Tracy Doole" userId="bd111f56aac5f0cf" providerId="LiveId" clId="{3DFC0FC1-E186-4C76-995B-A95AC0031EDD}" dt="2025-07-23T10:11:00.776" v="356" actId="13782"/>
        <pc:sldMkLst>
          <pc:docMk/>
          <pc:sldMk cId="3843862410" sldId="262"/>
        </pc:sldMkLst>
      </pc:sldChg>
      <pc:sldChg chg="addSp delSp modSp mod setBg delDesignElem">
        <pc:chgData name="Tracy Doole" userId="bd111f56aac5f0cf" providerId="LiveId" clId="{3DFC0FC1-E186-4C76-995B-A95AC0031EDD}" dt="2025-07-23T10:11:18.484" v="359" actId="207"/>
        <pc:sldMkLst>
          <pc:docMk/>
          <pc:sldMk cId="980028050" sldId="263"/>
        </pc:sldMkLst>
      </pc:sldChg>
      <pc:sldChg chg="addSp delSp modSp mod setBg delDesignElem">
        <pc:chgData name="Tracy Doole" userId="bd111f56aac5f0cf" providerId="LiveId" clId="{3DFC0FC1-E186-4C76-995B-A95AC0031EDD}" dt="2025-07-23T10:14:06.255" v="419" actId="1076"/>
        <pc:sldMkLst>
          <pc:docMk/>
          <pc:sldMk cId="567981620" sldId="264"/>
        </pc:sldMkLst>
      </pc:sldChg>
      <pc:sldChg chg="delSp delDesignElem">
        <pc:chgData name="Tracy Doole" userId="bd111f56aac5f0cf" providerId="LiveId" clId="{3DFC0FC1-E186-4C76-995B-A95AC0031EDD}" dt="2025-07-23T09:56:35.941" v="7"/>
        <pc:sldMkLst>
          <pc:docMk/>
          <pc:sldMk cId="3475946416" sldId="265"/>
        </pc:sldMkLst>
      </pc:sldChg>
      <pc:sldChg chg="addSp delSp modSp add mod">
        <pc:chgData name="Tracy Doole" userId="bd111f56aac5f0cf" providerId="LiveId" clId="{3DFC0FC1-E186-4C76-995B-A95AC0031EDD}" dt="2025-07-23T10:09:38.238" v="309" actId="14100"/>
        <pc:sldMkLst>
          <pc:docMk/>
          <pc:sldMk cId="2453037668" sldId="266"/>
        </pc:sldMkLst>
      </pc:sldChg>
      <pc:sldChg chg="addSp modSp add mod setBg">
        <pc:chgData name="Tracy Doole" userId="bd111f56aac5f0cf" providerId="LiveId" clId="{3DFC0FC1-E186-4C76-995B-A95AC0031EDD}" dt="2025-07-23T10:20:53.738" v="432" actId="27636"/>
        <pc:sldMkLst>
          <pc:docMk/>
          <pc:sldMk cId="3405722054" sldId="977"/>
        </pc:sldMkLst>
      </pc:sldChg>
      <pc:sldChg chg="addSp delSp modSp new mod setBg modClrScheme addAnim chgLayout">
        <pc:chgData name="Tracy Doole" userId="bd111f56aac5f0cf" providerId="LiveId" clId="{3DFC0FC1-E186-4C76-995B-A95AC0031EDD}" dt="2025-07-23T10:36:35.333" v="483"/>
        <pc:sldMkLst>
          <pc:docMk/>
          <pc:sldMk cId="51450286" sldId="978"/>
        </pc:sldMkLst>
      </pc:sldChg>
      <pc:sldChg chg="addSp delSp modSp add del mod modTransition setBg">
        <pc:chgData name="Tracy Doole" userId="bd111f56aac5f0cf" providerId="LiveId" clId="{3DFC0FC1-E186-4C76-995B-A95AC0031EDD}" dt="2025-07-23T10:33:39.477" v="438" actId="48537"/>
        <pc:sldMkLst>
          <pc:docMk/>
          <pc:sldMk cId="790810054" sldId="978"/>
        </pc:sldMkLst>
      </pc:sldChg>
      <pc:sldChg chg="addSp delSp modSp add del mod modTransition setBg setClrOvrMap">
        <pc:chgData name="Tracy Doole" userId="bd111f56aac5f0cf" providerId="LiveId" clId="{3DFC0FC1-E186-4C76-995B-A95AC0031EDD}" dt="2025-07-23T10:30:32.642" v="435" actId="48537"/>
        <pc:sldMkLst>
          <pc:docMk/>
          <pc:sldMk cId="1649176066" sldId="978"/>
        </pc:sldMkLst>
      </pc:sldChg>
      <pc:sldChg chg="addSp delSp modSp new mod setBg modClrScheme chgLayout">
        <pc:chgData name="Tracy Doole" userId="bd111f56aac5f0cf" providerId="LiveId" clId="{3DFC0FC1-E186-4C76-995B-A95AC0031EDD}" dt="2025-07-23T10:37:03.794" v="489" actId="26606"/>
        <pc:sldMkLst>
          <pc:docMk/>
          <pc:sldMk cId="1381947832" sldId="979"/>
        </pc:sldMkLst>
      </pc:sldChg>
    </pc:docChg>
  </pc:docChgLst>
  <pc:docChgLst>
    <pc:chgData name="Tracy Doole" userId="bd111f56aac5f0cf" providerId="LiveId" clId="{01C605F4-C592-42A6-A892-68F8758A7D4D}"/>
    <pc:docChg chg="undo custSel addSld delSld modSld sldOrd">
      <pc:chgData name="Tracy Doole" userId="bd111f56aac5f0cf" providerId="LiveId" clId="{01C605F4-C592-42A6-A892-68F8758A7D4D}" dt="2025-09-06T13:28:48.368" v="8724" actId="20577"/>
      <pc:docMkLst>
        <pc:docMk/>
      </pc:docMkLst>
      <pc:sldChg chg="add">
        <pc:chgData name="Tracy Doole" userId="bd111f56aac5f0cf" providerId="LiveId" clId="{01C605F4-C592-42A6-A892-68F8758A7D4D}" dt="2025-09-02T14:46:39.014" v="8291"/>
        <pc:sldMkLst>
          <pc:docMk/>
          <pc:sldMk cId="154832871" sldId="260"/>
        </pc:sldMkLst>
      </pc:sldChg>
      <pc:sldChg chg="modSp del mod ord">
        <pc:chgData name="Tracy Doole" userId="bd111f56aac5f0cf" providerId="LiveId" clId="{01C605F4-C592-42A6-A892-68F8758A7D4D}" dt="2025-09-02T14:46:22.146" v="8288" actId="2696"/>
        <pc:sldMkLst>
          <pc:docMk/>
          <pc:sldMk cId="3681438213" sldId="260"/>
        </pc:sldMkLst>
      </pc:sldChg>
      <pc:sldChg chg="add del">
        <pc:chgData name="Tracy Doole" userId="bd111f56aac5f0cf" providerId="LiveId" clId="{01C605F4-C592-42A6-A892-68F8758A7D4D}" dt="2025-09-02T14:46:34.387" v="8290"/>
        <pc:sldMkLst>
          <pc:docMk/>
          <pc:sldMk cId="4114998586" sldId="260"/>
        </pc:sldMkLst>
      </pc:sldChg>
      <pc:sldChg chg="modSp">
        <pc:chgData name="Tracy Doole" userId="bd111f56aac5f0cf" providerId="LiveId" clId="{01C605F4-C592-42A6-A892-68F8758A7D4D}" dt="2025-08-19T15:16:37.559" v="635" actId="1076"/>
        <pc:sldMkLst>
          <pc:docMk/>
          <pc:sldMk cId="3698758636" sldId="261"/>
        </pc:sldMkLst>
        <pc:picChg chg="mod">
          <ac:chgData name="Tracy Doole" userId="bd111f56aac5f0cf" providerId="LiveId" clId="{01C605F4-C592-42A6-A892-68F8758A7D4D}" dt="2025-08-19T15:16:37.559" v="635" actId="1076"/>
          <ac:picMkLst>
            <pc:docMk/>
            <pc:sldMk cId="3698758636" sldId="261"/>
            <ac:picMk id="2054" creationId="{185A4D9F-23B1-A2FE-3652-19573E362FD4}"/>
          </ac:picMkLst>
        </pc:picChg>
      </pc:sldChg>
      <pc:sldChg chg="modAnim">
        <pc:chgData name="Tracy Doole" userId="bd111f56aac5f0cf" providerId="LiveId" clId="{01C605F4-C592-42A6-A892-68F8758A7D4D}" dt="2025-08-19T15:07:39.084" v="615"/>
        <pc:sldMkLst>
          <pc:docMk/>
          <pc:sldMk cId="980028050" sldId="263"/>
        </pc:sldMkLst>
      </pc:sldChg>
      <pc:sldChg chg="modAnim">
        <pc:chgData name="Tracy Doole" userId="bd111f56aac5f0cf" providerId="LiveId" clId="{01C605F4-C592-42A6-A892-68F8758A7D4D}" dt="2025-08-19T15:07:18.551" v="612"/>
        <pc:sldMkLst>
          <pc:docMk/>
          <pc:sldMk cId="567981620" sldId="264"/>
        </pc:sldMkLst>
      </pc:sldChg>
      <pc:sldChg chg="modSp mod">
        <pc:chgData name="Tracy Doole" userId="bd111f56aac5f0cf" providerId="LiveId" clId="{01C605F4-C592-42A6-A892-68F8758A7D4D}" dt="2025-08-19T14:54:17.960" v="31" actId="5793"/>
        <pc:sldMkLst>
          <pc:docMk/>
          <pc:sldMk cId="3475946416" sldId="265"/>
        </pc:sldMkLst>
        <pc:spChg chg="mod">
          <ac:chgData name="Tracy Doole" userId="bd111f56aac5f0cf" providerId="LiveId" clId="{01C605F4-C592-42A6-A892-68F8758A7D4D}" dt="2025-08-19T14:53:49.571" v="26" actId="113"/>
          <ac:spMkLst>
            <pc:docMk/>
            <pc:sldMk cId="3475946416" sldId="265"/>
            <ac:spMk id="2" creationId="{F5EA92E9-4EEC-510A-2BEF-BB35DF41CF3C}"/>
          </ac:spMkLst>
        </pc:spChg>
        <pc:spChg chg="mod">
          <ac:chgData name="Tracy Doole" userId="bd111f56aac5f0cf" providerId="LiveId" clId="{01C605F4-C592-42A6-A892-68F8758A7D4D}" dt="2025-08-19T14:54:17.960" v="31" actId="5793"/>
          <ac:spMkLst>
            <pc:docMk/>
            <pc:sldMk cId="3475946416" sldId="265"/>
            <ac:spMk id="4" creationId="{D3041F87-FDD6-ADB5-CC10-37F560B9C74F}"/>
          </ac:spMkLst>
        </pc:spChg>
      </pc:sldChg>
      <pc:sldChg chg="modSp">
        <pc:chgData name="Tracy Doole" userId="bd111f56aac5f0cf" providerId="LiveId" clId="{01C605F4-C592-42A6-A892-68F8758A7D4D}" dt="2025-08-19T14:51:58.459" v="0" actId="113"/>
        <pc:sldMkLst>
          <pc:docMk/>
          <pc:sldMk cId="2453037668" sldId="266"/>
        </pc:sldMkLst>
        <pc:graphicFrameChg chg="mod">
          <ac:chgData name="Tracy Doole" userId="bd111f56aac5f0cf" providerId="LiveId" clId="{01C605F4-C592-42A6-A892-68F8758A7D4D}" dt="2025-08-19T14:51:58.459" v="0" actId="113"/>
          <ac:graphicFrameMkLst>
            <pc:docMk/>
            <pc:sldMk cId="2453037668" sldId="266"/>
            <ac:graphicFrameMk id="45" creationId="{72303130-1E96-C996-63CD-B79B2BB2E030}"/>
          </ac:graphicFrameMkLst>
        </pc:graphicFrameChg>
      </pc:sldChg>
      <pc:sldChg chg="modSp">
        <pc:chgData name="Tracy Doole" userId="bd111f56aac5f0cf" providerId="LiveId" clId="{01C605F4-C592-42A6-A892-68F8758A7D4D}" dt="2025-08-19T14:59:24.985" v="120" actId="207"/>
        <pc:sldMkLst>
          <pc:docMk/>
          <pc:sldMk cId="51450286" sldId="978"/>
        </pc:sldMkLst>
        <pc:spChg chg="mod">
          <ac:chgData name="Tracy Doole" userId="bd111f56aac5f0cf" providerId="LiveId" clId="{01C605F4-C592-42A6-A892-68F8758A7D4D}" dt="2025-08-19T14:59:24.985" v="120" actId="207"/>
          <ac:spMkLst>
            <pc:docMk/>
            <pc:sldMk cId="51450286" sldId="978"/>
            <ac:spMk id="5" creationId="{2FE4E99C-E349-0C6E-9D99-D7D69FF9D2D7}"/>
          </ac:spMkLst>
        </pc:spChg>
      </pc:sldChg>
      <pc:sldChg chg="addSp delSp modSp mod">
        <pc:chgData name="Tracy Doole" userId="bd111f56aac5f0cf" providerId="LiveId" clId="{01C605F4-C592-42A6-A892-68F8758A7D4D}" dt="2025-08-19T15:15:31.179" v="632" actId="732"/>
        <pc:sldMkLst>
          <pc:docMk/>
          <pc:sldMk cId="1381947832" sldId="979"/>
        </pc:sldMkLst>
        <pc:spChg chg="add">
          <ac:chgData name="Tracy Doole" userId="bd111f56aac5f0cf" providerId="LiveId" clId="{01C605F4-C592-42A6-A892-68F8758A7D4D}" dt="2025-08-19T15:15:21.288" v="631" actId="26606"/>
          <ac:spMkLst>
            <pc:docMk/>
            <pc:sldMk cId="1381947832" sldId="979"/>
            <ac:spMk id="7201" creationId="{01520B72-94C4-4ABB-AC64-A3382705BE06}"/>
          </ac:spMkLst>
        </pc:spChg>
        <pc:spChg chg="add">
          <ac:chgData name="Tracy Doole" userId="bd111f56aac5f0cf" providerId="LiveId" clId="{01C605F4-C592-42A6-A892-68F8758A7D4D}" dt="2025-08-19T15:15:21.288" v="631" actId="26606"/>
          <ac:spMkLst>
            <pc:docMk/>
            <pc:sldMk cId="1381947832" sldId="979"/>
            <ac:spMk id="7202" creationId="{9A64CBFD-D6E8-4E6A-8F66-1948BED33157}"/>
          </ac:spMkLst>
        </pc:spChg>
        <pc:picChg chg="add mod">
          <ac:chgData name="Tracy Doole" userId="bd111f56aac5f0cf" providerId="LiveId" clId="{01C605F4-C592-42A6-A892-68F8758A7D4D}" dt="2025-08-19T15:15:31.179" v="632" actId="732"/>
          <ac:picMkLst>
            <pc:docMk/>
            <pc:sldMk cId="1381947832" sldId="979"/>
            <ac:picMk id="1030" creationId="{9AD64CFF-B93D-5802-C307-8E3CEE3FC6E5}"/>
          </ac:picMkLst>
        </pc:picChg>
      </pc:sldChg>
      <pc:sldChg chg="addSp delSp modSp new mod setBg">
        <pc:chgData name="Tracy Doole" userId="bd111f56aac5f0cf" providerId="LiveId" clId="{01C605F4-C592-42A6-A892-68F8758A7D4D}" dt="2025-08-26T14:27:24.528" v="3137" actId="255"/>
        <pc:sldMkLst>
          <pc:docMk/>
          <pc:sldMk cId="1741277688" sldId="980"/>
        </pc:sldMkLst>
        <pc:spChg chg="mod">
          <ac:chgData name="Tracy Doole" userId="bd111f56aac5f0cf" providerId="LiveId" clId="{01C605F4-C592-42A6-A892-68F8758A7D4D}" dt="2025-08-26T14:27:24.528" v="3137" actId="255"/>
          <ac:spMkLst>
            <pc:docMk/>
            <pc:sldMk cId="1741277688" sldId="980"/>
            <ac:spMk id="2" creationId="{CB0043DC-FF7F-4900-6BFA-E572908B110A}"/>
          </ac:spMkLst>
        </pc:spChg>
        <pc:spChg chg="add">
          <ac:chgData name="Tracy Doole" userId="bd111f56aac5f0cf" providerId="LiveId" clId="{01C605F4-C592-42A6-A892-68F8758A7D4D}" dt="2025-08-19T15:29:09.100" v="641" actId="26606"/>
          <ac:spMkLst>
            <pc:docMk/>
            <pc:sldMk cId="1741277688" sldId="980"/>
            <ac:spMk id="12" creationId="{F966DD2F-FBF5-41CE-A3F4-565352D95DC3}"/>
          </ac:spMkLst>
        </pc:spChg>
        <pc:spChg chg="add">
          <ac:chgData name="Tracy Doole" userId="bd111f56aac5f0cf" providerId="LiveId" clId="{01C605F4-C592-42A6-A892-68F8758A7D4D}" dt="2025-08-19T15:29:09.100" v="641" actId="26606"/>
          <ac:spMkLst>
            <pc:docMk/>
            <pc:sldMk cId="1741277688" sldId="980"/>
            <ac:spMk id="14" creationId="{F46FCE2B-F2D2-466E-B0AA-8E341DB4981E}"/>
          </ac:spMkLst>
        </pc:spChg>
        <pc:spChg chg="add">
          <ac:chgData name="Tracy Doole" userId="bd111f56aac5f0cf" providerId="LiveId" clId="{01C605F4-C592-42A6-A892-68F8758A7D4D}" dt="2025-08-19T15:29:09.100" v="641" actId="26606"/>
          <ac:spMkLst>
            <pc:docMk/>
            <pc:sldMk cId="1741277688" sldId="980"/>
            <ac:spMk id="16" creationId="{2BD31C98-199A-4722-A1A5-4393A43E740B}"/>
          </ac:spMkLst>
        </pc:spChg>
        <pc:graphicFrameChg chg="add mod modGraphic">
          <ac:chgData name="Tracy Doole" userId="bd111f56aac5f0cf" providerId="LiveId" clId="{01C605F4-C592-42A6-A892-68F8758A7D4D}" dt="2025-08-19T15:29:09.100" v="641" actId="26606"/>
          <ac:graphicFrameMkLst>
            <pc:docMk/>
            <pc:sldMk cId="1741277688" sldId="980"/>
            <ac:graphicFrameMk id="7" creationId="{4EB8E74D-920C-0E84-131B-BE3312EDB29F}"/>
          </ac:graphicFrameMkLst>
        </pc:graphicFrameChg>
      </pc:sldChg>
      <pc:sldChg chg="addSp delSp modSp new mod">
        <pc:chgData name="Tracy Doole" userId="bd111f56aac5f0cf" providerId="LiveId" clId="{01C605F4-C592-42A6-A892-68F8758A7D4D}" dt="2025-08-19T14:58:05.857" v="119" actId="1076"/>
        <pc:sldMkLst>
          <pc:docMk/>
          <pc:sldMk cId="4169879313" sldId="981"/>
        </pc:sldMkLst>
        <pc:spChg chg="mod">
          <ac:chgData name="Tracy Doole" userId="bd111f56aac5f0cf" providerId="LiveId" clId="{01C605F4-C592-42A6-A892-68F8758A7D4D}" dt="2025-08-19T14:58:01.067" v="118" actId="14100"/>
          <ac:spMkLst>
            <pc:docMk/>
            <pc:sldMk cId="4169879313" sldId="981"/>
            <ac:spMk id="2" creationId="{C653A7E2-7AD6-D51A-92AF-08BD7D235C6D}"/>
          </ac:spMkLst>
        </pc:spChg>
        <pc:picChg chg="add mod ord">
          <ac:chgData name="Tracy Doole" userId="bd111f56aac5f0cf" providerId="LiveId" clId="{01C605F4-C592-42A6-A892-68F8758A7D4D}" dt="2025-08-19T14:58:05.857" v="119" actId="1076"/>
          <ac:picMkLst>
            <pc:docMk/>
            <pc:sldMk cId="4169879313" sldId="981"/>
            <ac:picMk id="6" creationId="{7FF65CA3-203F-25DB-CBF0-ABE216B601E1}"/>
          </ac:picMkLst>
        </pc:picChg>
      </pc:sldChg>
      <pc:sldChg chg="modSp new mod modAnim">
        <pc:chgData name="Tracy Doole" userId="bd111f56aac5f0cf" providerId="LiveId" clId="{01C605F4-C592-42A6-A892-68F8758A7D4D}" dt="2025-08-19T15:16:53.257" v="637" actId="1076"/>
        <pc:sldMkLst>
          <pc:docMk/>
          <pc:sldMk cId="1127262601" sldId="982"/>
        </pc:sldMkLst>
        <pc:spChg chg="mod">
          <ac:chgData name="Tracy Doole" userId="bd111f56aac5f0cf" providerId="LiveId" clId="{01C605F4-C592-42A6-A892-68F8758A7D4D}" dt="2025-08-19T15:03:38.219" v="474" actId="207"/>
          <ac:spMkLst>
            <pc:docMk/>
            <pc:sldMk cId="1127262601" sldId="982"/>
            <ac:spMk id="2" creationId="{B3129BDD-66E1-F055-E849-3000C645EE9A}"/>
          </ac:spMkLst>
        </pc:spChg>
        <pc:spChg chg="mod">
          <ac:chgData name="Tracy Doole" userId="bd111f56aac5f0cf" providerId="LiveId" clId="{01C605F4-C592-42A6-A892-68F8758A7D4D}" dt="2025-08-19T15:16:53.257" v="637" actId="1076"/>
          <ac:spMkLst>
            <pc:docMk/>
            <pc:sldMk cId="1127262601" sldId="982"/>
            <ac:spMk id="3" creationId="{92F090E9-FE1D-0B6F-00D5-A1F8663AF870}"/>
          </ac:spMkLst>
        </pc:spChg>
      </pc:sldChg>
      <pc:sldChg chg="addSp delSp modSp new mod setBg">
        <pc:chgData name="Tracy Doole" userId="bd111f56aac5f0cf" providerId="LiveId" clId="{01C605F4-C592-42A6-A892-68F8758A7D4D}" dt="2025-08-19T15:35:30.997" v="1013" actId="255"/>
        <pc:sldMkLst>
          <pc:docMk/>
          <pc:sldMk cId="119744074" sldId="983"/>
        </pc:sldMkLst>
        <pc:spChg chg="mod">
          <ac:chgData name="Tracy Doole" userId="bd111f56aac5f0cf" providerId="LiveId" clId="{01C605F4-C592-42A6-A892-68F8758A7D4D}" dt="2025-08-19T15:31:39.625" v="664" actId="255"/>
          <ac:spMkLst>
            <pc:docMk/>
            <pc:sldMk cId="119744074" sldId="983"/>
            <ac:spMk id="2" creationId="{CC04F052-6E4B-8BCB-80D5-F927C5E628DB}"/>
          </ac:spMkLst>
        </pc:spChg>
        <pc:spChg chg="mod">
          <ac:chgData name="Tracy Doole" userId="bd111f56aac5f0cf" providerId="LiveId" clId="{01C605F4-C592-42A6-A892-68F8758A7D4D}" dt="2025-08-19T15:35:30.997" v="1013" actId="255"/>
          <ac:spMkLst>
            <pc:docMk/>
            <pc:sldMk cId="119744074" sldId="983"/>
            <ac:spMk id="4" creationId="{DBC71CC1-24DA-0B29-DFB6-47C119F06879}"/>
          </ac:spMkLst>
        </pc:spChg>
        <pc:spChg chg="add">
          <ac:chgData name="Tracy Doole" userId="bd111f56aac5f0cf" providerId="LiveId" clId="{01C605F4-C592-42A6-A892-68F8758A7D4D}" dt="2025-08-19T15:31:27.631" v="661" actId="26606"/>
          <ac:spMkLst>
            <pc:docMk/>
            <pc:sldMk cId="119744074" sldId="983"/>
            <ac:spMk id="2119" creationId="{DE91395A-2D18-4AF6-A0AC-AAA7189FED11}"/>
          </ac:spMkLst>
        </pc:spChg>
        <pc:spChg chg="add">
          <ac:chgData name="Tracy Doole" userId="bd111f56aac5f0cf" providerId="LiveId" clId="{01C605F4-C592-42A6-A892-68F8758A7D4D}" dt="2025-08-19T15:31:27.631" v="661" actId="26606"/>
          <ac:spMkLst>
            <pc:docMk/>
            <pc:sldMk cId="119744074" sldId="983"/>
            <ac:spMk id="2120" creationId="{A57352BE-A213-4040-BE8E-D4A925AD9DF8}"/>
          </ac:spMkLst>
        </pc:spChg>
        <pc:grpChg chg="add">
          <ac:chgData name="Tracy Doole" userId="bd111f56aac5f0cf" providerId="LiveId" clId="{01C605F4-C592-42A6-A892-68F8758A7D4D}" dt="2025-08-19T15:31:27.631" v="661" actId="26606"/>
          <ac:grpSpMkLst>
            <pc:docMk/>
            <pc:sldMk cId="119744074" sldId="983"/>
            <ac:grpSpMk id="2093" creationId="{7398C59F-5A18-487B-91D6-B955AACF2E50}"/>
          </ac:grpSpMkLst>
        </pc:grpChg>
        <pc:grpChg chg="add">
          <ac:chgData name="Tracy Doole" userId="bd111f56aac5f0cf" providerId="LiveId" clId="{01C605F4-C592-42A6-A892-68F8758A7D4D}" dt="2025-08-19T15:31:27.631" v="661" actId="26606"/>
          <ac:grpSpMkLst>
            <pc:docMk/>
            <pc:sldMk cId="119744074" sldId="983"/>
            <ac:grpSpMk id="2106" creationId="{520234FB-542E-4550-9C2F-1B56FD41A1CA}"/>
          </ac:grpSpMkLst>
        </pc:grpChg>
        <pc:picChg chg="add mod">
          <ac:chgData name="Tracy Doole" userId="bd111f56aac5f0cf" providerId="LiveId" clId="{01C605F4-C592-42A6-A892-68F8758A7D4D}" dt="2025-08-19T15:31:31.362" v="662" actId="14100"/>
          <ac:picMkLst>
            <pc:docMk/>
            <pc:sldMk cId="119744074" sldId="983"/>
            <ac:picMk id="2050" creationId="{045BCA50-CB22-2DE0-E053-DAD5B2B20BC9}"/>
          </ac:picMkLst>
        </pc:picChg>
      </pc:sldChg>
      <pc:sldChg chg="addSp delSp modSp new mod">
        <pc:chgData name="Tracy Doole" userId="bd111f56aac5f0cf" providerId="LiveId" clId="{01C605F4-C592-42A6-A892-68F8758A7D4D}" dt="2025-08-19T15:59:15.421" v="1437" actId="27636"/>
        <pc:sldMkLst>
          <pc:docMk/>
          <pc:sldMk cId="1236899189" sldId="984"/>
        </pc:sldMkLst>
        <pc:spChg chg="mod">
          <ac:chgData name="Tracy Doole" userId="bd111f56aac5f0cf" providerId="LiveId" clId="{01C605F4-C592-42A6-A892-68F8758A7D4D}" dt="2025-08-19T15:58:43.013" v="1430" actId="1076"/>
          <ac:spMkLst>
            <pc:docMk/>
            <pc:sldMk cId="1236899189" sldId="984"/>
            <ac:spMk id="2" creationId="{7C61E236-16ED-D24A-FC48-3AB5DD58593E}"/>
          </ac:spMkLst>
        </pc:spChg>
        <pc:spChg chg="mod">
          <ac:chgData name="Tracy Doole" userId="bd111f56aac5f0cf" providerId="LiveId" clId="{01C605F4-C592-42A6-A892-68F8758A7D4D}" dt="2025-08-19T15:38:18.229" v="1075" actId="113"/>
          <ac:spMkLst>
            <pc:docMk/>
            <pc:sldMk cId="1236899189" sldId="984"/>
            <ac:spMk id="3" creationId="{AA05FB3C-683E-3909-269E-CB65268FC665}"/>
          </ac:spMkLst>
        </pc:spChg>
        <pc:spChg chg="mod">
          <ac:chgData name="Tracy Doole" userId="bd111f56aac5f0cf" providerId="LiveId" clId="{01C605F4-C592-42A6-A892-68F8758A7D4D}" dt="2025-08-19T15:59:15.419" v="1436" actId="27636"/>
          <ac:spMkLst>
            <pc:docMk/>
            <pc:sldMk cId="1236899189" sldId="984"/>
            <ac:spMk id="4" creationId="{E286E215-9296-F173-BD74-ADFC04A82160}"/>
          </ac:spMkLst>
        </pc:spChg>
        <pc:spChg chg="mod">
          <ac:chgData name="Tracy Doole" userId="bd111f56aac5f0cf" providerId="LiveId" clId="{01C605F4-C592-42A6-A892-68F8758A7D4D}" dt="2025-08-19T15:38:15.239" v="1074" actId="113"/>
          <ac:spMkLst>
            <pc:docMk/>
            <pc:sldMk cId="1236899189" sldId="984"/>
            <ac:spMk id="5" creationId="{B9B14896-8C70-7E2B-F344-F84AB8F2A9EB}"/>
          </ac:spMkLst>
        </pc:spChg>
        <pc:spChg chg="mod">
          <ac:chgData name="Tracy Doole" userId="bd111f56aac5f0cf" providerId="LiveId" clId="{01C605F4-C592-42A6-A892-68F8758A7D4D}" dt="2025-08-19T15:59:15.421" v="1437" actId="27636"/>
          <ac:spMkLst>
            <pc:docMk/>
            <pc:sldMk cId="1236899189" sldId="984"/>
            <ac:spMk id="6" creationId="{5994D9D8-DD83-4435-629D-22B3C61651B4}"/>
          </ac:spMkLst>
        </pc:spChg>
      </pc:sldChg>
      <pc:sldChg chg="addSp delSp modSp new mod setBg">
        <pc:chgData name="Tracy Doole" userId="bd111f56aac5f0cf" providerId="LiveId" clId="{01C605F4-C592-42A6-A892-68F8758A7D4D}" dt="2025-09-06T13:19:52.477" v="8603" actId="20577"/>
        <pc:sldMkLst>
          <pc:docMk/>
          <pc:sldMk cId="2798348617" sldId="985"/>
        </pc:sldMkLst>
        <pc:spChg chg="mod">
          <ac:chgData name="Tracy Doole" userId="bd111f56aac5f0cf" providerId="LiveId" clId="{01C605F4-C592-42A6-A892-68F8758A7D4D}" dt="2025-08-19T15:53:49.076" v="1343" actId="113"/>
          <ac:spMkLst>
            <pc:docMk/>
            <pc:sldMk cId="2798348617" sldId="985"/>
            <ac:spMk id="2" creationId="{B665E516-05CA-8033-1889-582E4191CBCC}"/>
          </ac:spMkLst>
        </pc:spChg>
        <pc:spChg chg="add">
          <ac:chgData name="Tracy Doole" userId="bd111f56aac5f0cf" providerId="LiveId" clId="{01C605F4-C592-42A6-A892-68F8758A7D4D}" dt="2025-08-19T15:52:37.842" v="1294" actId="26606"/>
          <ac:spMkLst>
            <pc:docMk/>
            <pc:sldMk cId="2798348617" sldId="985"/>
            <ac:spMk id="9" creationId="{F966DD2F-FBF5-41CE-A3F4-565352D95DC3}"/>
          </ac:spMkLst>
        </pc:spChg>
        <pc:spChg chg="add">
          <ac:chgData name="Tracy Doole" userId="bd111f56aac5f0cf" providerId="LiveId" clId="{01C605F4-C592-42A6-A892-68F8758A7D4D}" dt="2025-08-19T15:52:37.842" v="1294" actId="26606"/>
          <ac:spMkLst>
            <pc:docMk/>
            <pc:sldMk cId="2798348617" sldId="985"/>
            <ac:spMk id="11" creationId="{F46FCE2B-F2D2-466E-B0AA-8E341DB4981E}"/>
          </ac:spMkLst>
        </pc:spChg>
        <pc:spChg chg="add">
          <ac:chgData name="Tracy Doole" userId="bd111f56aac5f0cf" providerId="LiveId" clId="{01C605F4-C592-42A6-A892-68F8758A7D4D}" dt="2025-08-19T15:52:37.842" v="1294" actId="26606"/>
          <ac:spMkLst>
            <pc:docMk/>
            <pc:sldMk cId="2798348617" sldId="985"/>
            <ac:spMk id="13" creationId="{2BD31C98-199A-4722-A1A5-4393A43E740B}"/>
          </ac:spMkLst>
        </pc:spChg>
        <pc:graphicFrameChg chg="add mod">
          <ac:chgData name="Tracy Doole" userId="bd111f56aac5f0cf" providerId="LiveId" clId="{01C605F4-C592-42A6-A892-68F8758A7D4D}" dt="2025-09-06T13:19:52.477" v="8603" actId="20577"/>
          <ac:graphicFrameMkLst>
            <pc:docMk/>
            <pc:sldMk cId="2798348617" sldId="985"/>
            <ac:graphicFrameMk id="5" creationId="{DE21906F-AE3C-B216-CBD6-437690CA6950}"/>
          </ac:graphicFrameMkLst>
        </pc:graphicFrameChg>
      </pc:sldChg>
      <pc:sldChg chg="addSp delSp modSp new mod">
        <pc:chgData name="Tracy Doole" userId="bd111f56aac5f0cf" providerId="LiveId" clId="{01C605F4-C592-42A6-A892-68F8758A7D4D}" dt="2025-08-19T16:07:11.939" v="1508" actId="1076"/>
        <pc:sldMkLst>
          <pc:docMk/>
          <pc:sldMk cId="3289525965" sldId="986"/>
        </pc:sldMkLst>
        <pc:spChg chg="mod">
          <ac:chgData name="Tracy Doole" userId="bd111f56aac5f0cf" providerId="LiveId" clId="{01C605F4-C592-42A6-A892-68F8758A7D4D}" dt="2025-08-19T16:00:05.239" v="1463" actId="255"/>
          <ac:spMkLst>
            <pc:docMk/>
            <pc:sldMk cId="3289525965" sldId="986"/>
            <ac:spMk id="2" creationId="{AEF24111-87DB-DE08-C877-440B6B633FBA}"/>
          </ac:spMkLst>
        </pc:spChg>
        <pc:spChg chg="mod">
          <ac:chgData name="Tracy Doole" userId="bd111f56aac5f0cf" providerId="LiveId" clId="{01C605F4-C592-42A6-A892-68F8758A7D4D}" dt="2025-08-19T16:00:57.200" v="1468" actId="27636"/>
          <ac:spMkLst>
            <pc:docMk/>
            <pc:sldMk cId="3289525965" sldId="986"/>
            <ac:spMk id="4" creationId="{307D46AC-65F3-4CF9-0B57-C4A0BF7A1709}"/>
          </ac:spMkLst>
        </pc:spChg>
        <pc:spChg chg="add mod">
          <ac:chgData name="Tracy Doole" userId="bd111f56aac5f0cf" providerId="LiveId" clId="{01C605F4-C592-42A6-A892-68F8758A7D4D}" dt="2025-08-19T16:07:11.939" v="1508" actId="1076"/>
          <ac:spMkLst>
            <pc:docMk/>
            <pc:sldMk cId="3289525965" sldId="986"/>
            <ac:spMk id="6" creationId="{0D0E6C3D-B72C-4EE7-E28D-2E5A0F10C8F8}"/>
          </ac:spMkLst>
        </pc:spChg>
      </pc:sldChg>
      <pc:sldChg chg="addSp delSp modSp new mod setBg">
        <pc:chgData name="Tracy Doole" userId="bd111f56aac5f0cf" providerId="LiveId" clId="{01C605F4-C592-42A6-A892-68F8758A7D4D}" dt="2025-08-19T16:04:18.205" v="1506" actId="478"/>
        <pc:sldMkLst>
          <pc:docMk/>
          <pc:sldMk cId="4293207138" sldId="987"/>
        </pc:sldMkLst>
        <pc:spChg chg="mod">
          <ac:chgData name="Tracy Doole" userId="bd111f56aac5f0cf" providerId="LiveId" clId="{01C605F4-C592-42A6-A892-68F8758A7D4D}" dt="2025-08-19T16:03:58.909" v="1503" actId="113"/>
          <ac:spMkLst>
            <pc:docMk/>
            <pc:sldMk cId="4293207138" sldId="987"/>
            <ac:spMk id="2" creationId="{3701131B-0D06-66FF-AEBC-49783FFAB8F5}"/>
          </ac:spMkLst>
        </pc:spChg>
        <pc:spChg chg="add">
          <ac:chgData name="Tracy Doole" userId="bd111f56aac5f0cf" providerId="LiveId" clId="{01C605F4-C592-42A6-A892-68F8758A7D4D}" dt="2025-08-19T16:03:40.906" v="1479" actId="26606"/>
          <ac:spMkLst>
            <pc:docMk/>
            <pc:sldMk cId="4293207138" sldId="987"/>
            <ac:spMk id="4103" creationId="{3F4C104D-5F30-4811-9376-566B26E4719A}"/>
          </ac:spMkLst>
        </pc:spChg>
        <pc:spChg chg="add">
          <ac:chgData name="Tracy Doole" userId="bd111f56aac5f0cf" providerId="LiveId" clId="{01C605F4-C592-42A6-A892-68F8758A7D4D}" dt="2025-08-19T16:03:40.906" v="1479" actId="26606"/>
          <ac:spMkLst>
            <pc:docMk/>
            <pc:sldMk cId="4293207138" sldId="987"/>
            <ac:spMk id="4105" creationId="{0815E34B-5D02-4E01-A936-E8E1C0AB6F12}"/>
          </ac:spMkLst>
        </pc:spChg>
        <pc:spChg chg="add">
          <ac:chgData name="Tracy Doole" userId="bd111f56aac5f0cf" providerId="LiveId" clId="{01C605F4-C592-42A6-A892-68F8758A7D4D}" dt="2025-08-19T16:03:40.906" v="1479" actId="26606"/>
          <ac:spMkLst>
            <pc:docMk/>
            <pc:sldMk cId="4293207138" sldId="987"/>
            <ac:spMk id="4107" creationId="{7DE3414B-B032-4710-A468-D3285E38C5FF}"/>
          </ac:spMkLst>
        </pc:spChg>
        <pc:picChg chg="add mod">
          <ac:chgData name="Tracy Doole" userId="bd111f56aac5f0cf" providerId="LiveId" clId="{01C605F4-C592-42A6-A892-68F8758A7D4D}" dt="2025-08-19T16:03:40.906" v="1479" actId="26606"/>
          <ac:picMkLst>
            <pc:docMk/>
            <pc:sldMk cId="4293207138" sldId="987"/>
            <ac:picMk id="4098" creationId="{313A4B22-8F24-650A-2DA9-8EFF7CD9619F}"/>
          </ac:picMkLst>
        </pc:picChg>
      </pc:sldChg>
      <pc:sldChg chg="addSp delSp modSp new mod ord setBg">
        <pc:chgData name="Tracy Doole" userId="bd111f56aac5f0cf" providerId="LiveId" clId="{01C605F4-C592-42A6-A892-68F8758A7D4D}" dt="2025-08-19T16:21:46.726" v="2416"/>
        <pc:sldMkLst>
          <pc:docMk/>
          <pc:sldMk cId="3877426530" sldId="988"/>
        </pc:sldMkLst>
        <pc:spChg chg="mod">
          <ac:chgData name="Tracy Doole" userId="bd111f56aac5f0cf" providerId="LiveId" clId="{01C605F4-C592-42A6-A892-68F8758A7D4D}" dt="2025-08-19T16:18:59.387" v="2216" actId="1076"/>
          <ac:spMkLst>
            <pc:docMk/>
            <pc:sldMk cId="3877426530" sldId="988"/>
            <ac:spMk id="2" creationId="{3353BA6F-D818-4BB2-FD6B-C49BE2A8F827}"/>
          </ac:spMkLst>
        </pc:spChg>
        <pc:spChg chg="mod">
          <ac:chgData name="Tracy Doole" userId="bd111f56aac5f0cf" providerId="LiveId" clId="{01C605F4-C592-42A6-A892-68F8758A7D4D}" dt="2025-08-19T16:18:54.829" v="2215" actId="255"/>
          <ac:spMkLst>
            <pc:docMk/>
            <pc:sldMk cId="3877426530" sldId="988"/>
            <ac:spMk id="4" creationId="{0EF16CEC-BA9F-9EE2-8F40-0D3EFA18D13C}"/>
          </ac:spMkLst>
        </pc:spChg>
        <pc:spChg chg="add">
          <ac:chgData name="Tracy Doole" userId="bd111f56aac5f0cf" providerId="LiveId" clId="{01C605F4-C592-42A6-A892-68F8758A7D4D}" dt="2025-08-19T16:18:05.048" v="2205" actId="26606"/>
          <ac:spMkLst>
            <pc:docMk/>
            <pc:sldMk cId="3877426530" sldId="988"/>
            <ac:spMk id="5239" creationId="{DE91395A-2D18-4AF6-A0AC-AAA7189FED11}"/>
          </ac:spMkLst>
        </pc:spChg>
        <pc:spChg chg="add">
          <ac:chgData name="Tracy Doole" userId="bd111f56aac5f0cf" providerId="LiveId" clId="{01C605F4-C592-42A6-A892-68F8758A7D4D}" dt="2025-08-19T16:18:05.048" v="2205" actId="26606"/>
          <ac:spMkLst>
            <pc:docMk/>
            <pc:sldMk cId="3877426530" sldId="988"/>
            <ac:spMk id="5241" creationId="{A57352BE-A213-4040-BE8E-D4A925AD9DF8}"/>
          </ac:spMkLst>
        </pc:spChg>
        <pc:spChg chg="add">
          <ac:chgData name="Tracy Doole" userId="bd111f56aac5f0cf" providerId="LiveId" clId="{01C605F4-C592-42A6-A892-68F8758A7D4D}" dt="2025-08-19T16:18:05.048" v="2205" actId="26606"/>
          <ac:spMkLst>
            <pc:docMk/>
            <pc:sldMk cId="3877426530" sldId="988"/>
            <ac:spMk id="5273" creationId="{AA5CD610-ED7C-4CED-A9A1-174432C88AF8}"/>
          </ac:spMkLst>
        </pc:spChg>
        <pc:spChg chg="add">
          <ac:chgData name="Tracy Doole" userId="bd111f56aac5f0cf" providerId="LiveId" clId="{01C605F4-C592-42A6-A892-68F8758A7D4D}" dt="2025-08-19T16:18:05.048" v="2205" actId="26606"/>
          <ac:spMkLst>
            <pc:docMk/>
            <pc:sldMk cId="3877426530" sldId="988"/>
            <ac:spMk id="5275" creationId="{0C4379BF-8C7A-480A-BC36-DA55D92A9356}"/>
          </ac:spMkLst>
        </pc:spChg>
        <pc:picChg chg="add mod">
          <ac:chgData name="Tracy Doole" userId="bd111f56aac5f0cf" providerId="LiveId" clId="{01C605F4-C592-42A6-A892-68F8758A7D4D}" dt="2025-08-19T16:10:26.490" v="1553" actId="26606"/>
          <ac:picMkLst>
            <pc:docMk/>
            <pc:sldMk cId="3877426530" sldId="988"/>
            <ac:picMk id="5126" creationId="{B038007C-4609-D833-98D0-14717628503F}"/>
          </ac:picMkLst>
        </pc:picChg>
      </pc:sldChg>
      <pc:sldChg chg="delSp modSp add mod setBg delDesignElem">
        <pc:chgData name="Tracy Doole" userId="bd111f56aac5f0cf" providerId="LiveId" clId="{01C605F4-C592-42A6-A892-68F8758A7D4D}" dt="2025-08-19T16:43:23.663" v="2490" actId="1076"/>
        <pc:sldMkLst>
          <pc:docMk/>
          <pc:sldMk cId="563972591" sldId="989"/>
        </pc:sldMkLst>
        <pc:spChg chg="mod">
          <ac:chgData name="Tracy Doole" userId="bd111f56aac5f0cf" providerId="LiveId" clId="{01C605F4-C592-42A6-A892-68F8758A7D4D}" dt="2025-08-19T16:43:23.663" v="2490" actId="1076"/>
          <ac:spMkLst>
            <pc:docMk/>
            <pc:sldMk cId="563972591" sldId="989"/>
            <ac:spMk id="2" creationId="{B258684C-C6D1-D013-DBC0-20F8D4AD0A00}"/>
          </ac:spMkLst>
        </pc:spChg>
      </pc:sldChg>
      <pc:sldChg chg="delSp modSp add mod setBg delDesignElem">
        <pc:chgData name="Tracy Doole" userId="bd111f56aac5f0cf" providerId="LiveId" clId="{01C605F4-C592-42A6-A892-68F8758A7D4D}" dt="2025-09-06T13:20:47.984" v="8605" actId="20577"/>
        <pc:sldMkLst>
          <pc:docMk/>
          <pc:sldMk cId="2554007091" sldId="990"/>
        </pc:sldMkLst>
        <pc:spChg chg="mod">
          <ac:chgData name="Tracy Doole" userId="bd111f56aac5f0cf" providerId="LiveId" clId="{01C605F4-C592-42A6-A892-68F8758A7D4D}" dt="2025-08-19T16:41:47.964" v="2446" actId="207"/>
          <ac:spMkLst>
            <pc:docMk/>
            <pc:sldMk cId="2554007091" sldId="990"/>
            <ac:spMk id="2" creationId="{79540642-8506-783D-2A97-C2F080662BD7}"/>
          </ac:spMkLst>
        </pc:spChg>
        <pc:spChg chg="mod">
          <ac:chgData name="Tracy Doole" userId="bd111f56aac5f0cf" providerId="LiveId" clId="{01C605F4-C592-42A6-A892-68F8758A7D4D}" dt="2025-09-06T13:20:47.984" v="8605" actId="20577"/>
          <ac:spMkLst>
            <pc:docMk/>
            <pc:sldMk cId="2554007091" sldId="990"/>
            <ac:spMk id="4" creationId="{7D4CA996-4087-CDC0-70A4-43FA54BD727F}"/>
          </ac:spMkLst>
        </pc:spChg>
      </pc:sldChg>
      <pc:sldChg chg="addSp modSp new mod setBg">
        <pc:chgData name="Tracy Doole" userId="bd111f56aac5f0cf" providerId="LiveId" clId="{01C605F4-C592-42A6-A892-68F8758A7D4D}" dt="2025-08-19T17:20:50.590" v="3031" actId="20577"/>
        <pc:sldMkLst>
          <pc:docMk/>
          <pc:sldMk cId="3169355355" sldId="991"/>
        </pc:sldMkLst>
        <pc:spChg chg="mod">
          <ac:chgData name="Tracy Doole" userId="bd111f56aac5f0cf" providerId="LiveId" clId="{01C605F4-C592-42A6-A892-68F8758A7D4D}" dt="2025-08-19T17:19:16.708" v="2979" actId="255"/>
          <ac:spMkLst>
            <pc:docMk/>
            <pc:sldMk cId="3169355355" sldId="991"/>
            <ac:spMk id="2" creationId="{1D9F362D-78F7-67FE-C415-52787C9DE5F9}"/>
          </ac:spMkLst>
        </pc:spChg>
        <pc:spChg chg="mod">
          <ac:chgData name="Tracy Doole" userId="bd111f56aac5f0cf" providerId="LiveId" clId="{01C605F4-C592-42A6-A892-68F8758A7D4D}" dt="2025-08-19T17:18:59.248" v="2977" actId="255"/>
          <ac:spMkLst>
            <pc:docMk/>
            <pc:sldMk cId="3169355355" sldId="991"/>
            <ac:spMk id="3" creationId="{2048BD55-1F32-534A-D623-25BC05B2B1BD}"/>
          </ac:spMkLst>
        </pc:spChg>
        <pc:spChg chg="add mod">
          <ac:chgData name="Tracy Doole" userId="bd111f56aac5f0cf" providerId="LiveId" clId="{01C605F4-C592-42A6-A892-68F8758A7D4D}" dt="2025-08-19T17:20:50.590" v="3031" actId="20577"/>
          <ac:spMkLst>
            <pc:docMk/>
            <pc:sldMk cId="3169355355" sldId="991"/>
            <ac:spMk id="4" creationId="{532464BD-FB34-3820-49A0-8198F5D2E68C}"/>
          </ac:spMkLst>
        </pc:spChg>
        <pc:picChg chg="add">
          <ac:chgData name="Tracy Doole" userId="bd111f56aac5f0cf" providerId="LiveId" clId="{01C605F4-C592-42A6-A892-68F8758A7D4D}" dt="2025-08-19T17:18:49.333" v="2976" actId="26606"/>
          <ac:picMkLst>
            <pc:docMk/>
            <pc:sldMk cId="3169355355" sldId="991"/>
            <ac:picMk id="5" creationId="{A016BE8D-A2CB-F25D-98A7-014BCD18E9D1}"/>
          </ac:picMkLst>
        </pc:picChg>
      </pc:sldChg>
      <pc:sldChg chg="addSp delSp modSp add mod setBg modAnim">
        <pc:chgData name="Tracy Doole" userId="bd111f56aac5f0cf" providerId="LiveId" clId="{01C605F4-C592-42A6-A892-68F8758A7D4D}" dt="2025-08-26T15:32:01.693" v="4820" actId="1076"/>
        <pc:sldMkLst>
          <pc:docMk/>
          <pc:sldMk cId="1022908642" sldId="992"/>
        </pc:sldMkLst>
        <pc:spChg chg="mod">
          <ac:chgData name="Tracy Doole" userId="bd111f56aac5f0cf" providerId="LiveId" clId="{01C605F4-C592-42A6-A892-68F8758A7D4D}" dt="2025-08-19T17:13:24.988" v="2945" actId="255"/>
          <ac:spMkLst>
            <pc:docMk/>
            <pc:sldMk cId="1022908642" sldId="992"/>
            <ac:spMk id="2" creationId="{6B668D89-76A3-802C-C81F-C5D2D184881A}"/>
          </ac:spMkLst>
        </pc:spChg>
        <pc:spChg chg="mod">
          <ac:chgData name="Tracy Doole" userId="bd111f56aac5f0cf" providerId="LiveId" clId="{01C605F4-C592-42A6-A892-68F8758A7D4D}" dt="2025-08-26T15:31:59.567" v="4819" actId="1076"/>
          <ac:spMkLst>
            <pc:docMk/>
            <pc:sldMk cId="1022908642" sldId="992"/>
            <ac:spMk id="3" creationId="{584A46B8-8D54-5DF8-B917-E89B8F9F1E39}"/>
          </ac:spMkLst>
        </pc:spChg>
        <pc:spChg chg="add mod">
          <ac:chgData name="Tracy Doole" userId="bd111f56aac5f0cf" providerId="LiveId" clId="{01C605F4-C592-42A6-A892-68F8758A7D4D}" dt="2025-08-19T17:18:33.274" v="2975" actId="113"/>
          <ac:spMkLst>
            <pc:docMk/>
            <pc:sldMk cId="1022908642" sldId="992"/>
            <ac:spMk id="7" creationId="{B5706A11-F207-BE01-7802-F1759828E47E}"/>
          </ac:spMkLst>
        </pc:spChg>
        <pc:spChg chg="add">
          <ac:chgData name="Tracy Doole" userId="bd111f56aac5f0cf" providerId="LiveId" clId="{01C605F4-C592-42A6-A892-68F8758A7D4D}" dt="2025-08-19T17:13:06.592" v="2940" actId="26606"/>
          <ac:spMkLst>
            <pc:docMk/>
            <pc:sldMk cId="1022908642" sldId="992"/>
            <ac:spMk id="6153" creationId="{3F4C104D-5F30-4811-9376-566B26E4719A}"/>
          </ac:spMkLst>
        </pc:spChg>
        <pc:spChg chg="add">
          <ac:chgData name="Tracy Doole" userId="bd111f56aac5f0cf" providerId="LiveId" clId="{01C605F4-C592-42A6-A892-68F8758A7D4D}" dt="2025-08-19T17:13:06.592" v="2940" actId="26606"/>
          <ac:spMkLst>
            <pc:docMk/>
            <pc:sldMk cId="1022908642" sldId="992"/>
            <ac:spMk id="6155" creationId="{0815E34B-5D02-4E01-A936-E8E1C0AB6F12}"/>
          </ac:spMkLst>
        </pc:spChg>
        <pc:spChg chg="add">
          <ac:chgData name="Tracy Doole" userId="bd111f56aac5f0cf" providerId="LiveId" clId="{01C605F4-C592-42A6-A892-68F8758A7D4D}" dt="2025-08-19T17:13:06.592" v="2940" actId="26606"/>
          <ac:spMkLst>
            <pc:docMk/>
            <pc:sldMk cId="1022908642" sldId="992"/>
            <ac:spMk id="6157" creationId="{7DE3414B-B032-4710-A468-D3285E38C5FF}"/>
          </ac:spMkLst>
        </pc:spChg>
        <pc:picChg chg="add mod">
          <ac:chgData name="Tracy Doole" userId="bd111f56aac5f0cf" providerId="LiveId" clId="{01C605F4-C592-42A6-A892-68F8758A7D4D}" dt="2025-08-26T15:32:01.693" v="4820" actId="1076"/>
          <ac:picMkLst>
            <pc:docMk/>
            <pc:sldMk cId="1022908642" sldId="992"/>
            <ac:picMk id="6151" creationId="{27B5C1F7-14A9-AC73-30AF-EADD33FCEE3B}"/>
          </ac:picMkLst>
        </pc:picChg>
      </pc:sldChg>
      <pc:sldChg chg="addSp delSp modSp new mod setBg addAnim">
        <pc:chgData name="Tracy Doole" userId="bd111f56aac5f0cf" providerId="LiveId" clId="{01C605F4-C592-42A6-A892-68F8758A7D4D}" dt="2025-08-26T14:28:34.903" v="3140" actId="1076"/>
        <pc:sldMkLst>
          <pc:docMk/>
          <pc:sldMk cId="2567557762" sldId="993"/>
        </pc:sldMkLst>
        <pc:spChg chg="mod ord">
          <ac:chgData name="Tracy Doole" userId="bd111f56aac5f0cf" providerId="LiveId" clId="{01C605F4-C592-42A6-A892-68F8758A7D4D}" dt="2025-08-26T14:28:34.903" v="3140" actId="1076"/>
          <ac:spMkLst>
            <pc:docMk/>
            <pc:sldMk cId="2567557762" sldId="993"/>
            <ac:spMk id="2" creationId="{25DA745F-CDA7-AF55-A093-2A70A543BFB7}"/>
          </ac:spMkLst>
        </pc:spChg>
        <pc:spChg chg="add">
          <ac:chgData name="Tracy Doole" userId="bd111f56aac5f0cf" providerId="LiveId" clId="{01C605F4-C592-42A6-A892-68F8758A7D4D}" dt="2025-08-19T19:17:17.955" v="3131" actId="26606"/>
          <ac:spMkLst>
            <pc:docMk/>
            <pc:sldMk cId="2567557762" sldId="993"/>
            <ac:spMk id="74" creationId="{DE91395A-2D18-4AF6-A0AC-AAA7189FED11}"/>
          </ac:spMkLst>
        </pc:spChg>
        <pc:spChg chg="add">
          <ac:chgData name="Tracy Doole" userId="bd111f56aac5f0cf" providerId="LiveId" clId="{01C605F4-C592-42A6-A892-68F8758A7D4D}" dt="2025-08-19T19:17:17.955" v="3131" actId="26606"/>
          <ac:spMkLst>
            <pc:docMk/>
            <pc:sldMk cId="2567557762" sldId="993"/>
            <ac:spMk id="76" creationId="{7BD08880-457D-4C62-A3B5-6A9B0878C7E9}"/>
          </ac:spMkLst>
        </pc:spChg>
        <pc:spChg chg="add">
          <ac:chgData name="Tracy Doole" userId="bd111f56aac5f0cf" providerId="LiveId" clId="{01C605F4-C592-42A6-A892-68F8758A7D4D}" dt="2025-08-19T19:17:17.955" v="3131" actId="26606"/>
          <ac:spMkLst>
            <pc:docMk/>
            <pc:sldMk cId="2567557762" sldId="993"/>
            <ac:spMk id="78" creationId="{1FF9CEF5-A50D-4B8B-9852-D76F7037867E}"/>
          </ac:spMkLst>
        </pc:spChg>
        <pc:spChg chg="add">
          <ac:chgData name="Tracy Doole" userId="bd111f56aac5f0cf" providerId="LiveId" clId="{01C605F4-C592-42A6-A892-68F8758A7D4D}" dt="2025-08-19T19:17:17.955" v="3131" actId="26606"/>
          <ac:spMkLst>
            <pc:docMk/>
            <pc:sldMk cId="2567557762" sldId="993"/>
            <ac:spMk id="94" creationId="{30684D86-C9D1-40C3-A9B6-EC935C7312E3}"/>
          </ac:spMkLst>
        </pc:spChg>
        <pc:spChg chg="add">
          <ac:chgData name="Tracy Doole" userId="bd111f56aac5f0cf" providerId="LiveId" clId="{01C605F4-C592-42A6-A892-68F8758A7D4D}" dt="2025-08-19T19:17:17.955" v="3131" actId="26606"/>
          <ac:spMkLst>
            <pc:docMk/>
            <pc:sldMk cId="2567557762" sldId="993"/>
            <ac:spMk id="96" creationId="{1EDF7896-F56A-49DA-90F3-F5CE8B9833AD}"/>
          </ac:spMkLst>
        </pc:spChg>
        <pc:picChg chg="add mod">
          <ac:chgData name="Tracy Doole" userId="bd111f56aac5f0cf" providerId="LiveId" clId="{01C605F4-C592-42A6-A892-68F8758A7D4D}" dt="2025-08-26T14:28:26.916" v="3139" actId="1076"/>
          <ac:picMkLst>
            <pc:docMk/>
            <pc:sldMk cId="2567557762" sldId="993"/>
            <ac:picMk id="5" creationId="{F3C89281-1313-C057-C822-4F63AE79A360}"/>
          </ac:picMkLst>
        </pc:picChg>
      </pc:sldChg>
      <pc:sldChg chg="addSp delSp modSp new mod setBg">
        <pc:chgData name="Tracy Doole" userId="bd111f56aac5f0cf" providerId="LiveId" clId="{01C605F4-C592-42A6-A892-68F8758A7D4D}" dt="2025-08-26T15:42:30.197" v="5058" actId="255"/>
        <pc:sldMkLst>
          <pc:docMk/>
          <pc:sldMk cId="2832858406" sldId="994"/>
        </pc:sldMkLst>
        <pc:spChg chg="mod">
          <ac:chgData name="Tracy Doole" userId="bd111f56aac5f0cf" providerId="LiveId" clId="{01C605F4-C592-42A6-A892-68F8758A7D4D}" dt="2025-08-26T15:42:30.197" v="5058" actId="255"/>
          <ac:spMkLst>
            <pc:docMk/>
            <pc:sldMk cId="2832858406" sldId="994"/>
            <ac:spMk id="2" creationId="{C4D458D7-E6BD-16C0-724D-896D800D9EA0}"/>
          </ac:spMkLst>
        </pc:spChg>
        <pc:spChg chg="mod">
          <ac:chgData name="Tracy Doole" userId="bd111f56aac5f0cf" providerId="LiveId" clId="{01C605F4-C592-42A6-A892-68F8758A7D4D}" dt="2025-08-26T15:18:44.867" v="4148" actId="26606"/>
          <ac:spMkLst>
            <pc:docMk/>
            <pc:sldMk cId="2832858406" sldId="994"/>
            <ac:spMk id="3" creationId="{F9F5D9D3-A776-D4B6-B48D-D5251EE0B1D8}"/>
          </ac:spMkLst>
        </pc:spChg>
        <pc:spChg chg="add">
          <ac:chgData name="Tracy Doole" userId="bd111f56aac5f0cf" providerId="LiveId" clId="{01C605F4-C592-42A6-A892-68F8758A7D4D}" dt="2025-08-26T15:18:44.867" v="4148" actId="26606"/>
          <ac:spMkLst>
            <pc:docMk/>
            <pc:sldMk cId="2832858406" sldId="994"/>
            <ac:spMk id="38" creationId="{1996130F-9AB5-4DE9-8574-3AF891C5C172}"/>
          </ac:spMkLst>
        </pc:spChg>
        <pc:spChg chg="add">
          <ac:chgData name="Tracy Doole" userId="bd111f56aac5f0cf" providerId="LiveId" clId="{01C605F4-C592-42A6-A892-68F8758A7D4D}" dt="2025-08-26T15:18:44.867" v="4148" actId="26606"/>
          <ac:spMkLst>
            <pc:docMk/>
            <pc:sldMk cId="2832858406" sldId="994"/>
            <ac:spMk id="40" creationId="{7326F4E6-9131-42DA-97B2-0BA8D1E258AD}"/>
          </ac:spMkLst>
        </pc:spChg>
        <pc:spChg chg="add">
          <ac:chgData name="Tracy Doole" userId="bd111f56aac5f0cf" providerId="LiveId" clId="{01C605F4-C592-42A6-A892-68F8758A7D4D}" dt="2025-08-26T15:18:44.867" v="4148" actId="26606"/>
          <ac:spMkLst>
            <pc:docMk/>
            <pc:sldMk cId="2832858406" sldId="994"/>
            <ac:spMk id="42" creationId="{3F4C104D-5F30-4811-9376-566B26E4719A}"/>
          </ac:spMkLst>
        </pc:spChg>
        <pc:spChg chg="add">
          <ac:chgData name="Tracy Doole" userId="bd111f56aac5f0cf" providerId="LiveId" clId="{01C605F4-C592-42A6-A892-68F8758A7D4D}" dt="2025-08-26T15:18:44.867" v="4148" actId="26606"/>
          <ac:spMkLst>
            <pc:docMk/>
            <pc:sldMk cId="2832858406" sldId="994"/>
            <ac:spMk id="44" creationId="{0815E34B-5D02-4E01-A936-E8E1C0AB6F12}"/>
          </ac:spMkLst>
        </pc:spChg>
        <pc:spChg chg="add">
          <ac:chgData name="Tracy Doole" userId="bd111f56aac5f0cf" providerId="LiveId" clId="{01C605F4-C592-42A6-A892-68F8758A7D4D}" dt="2025-08-26T15:18:44.867" v="4148" actId="26606"/>
          <ac:spMkLst>
            <pc:docMk/>
            <pc:sldMk cId="2832858406" sldId="994"/>
            <ac:spMk id="46" creationId="{7DE3414B-B032-4710-A468-D3285E38C5FF}"/>
          </ac:spMkLst>
        </pc:spChg>
        <pc:grpChg chg="add">
          <ac:chgData name="Tracy Doole" userId="bd111f56aac5f0cf" providerId="LiveId" clId="{01C605F4-C592-42A6-A892-68F8758A7D4D}" dt="2025-08-26T15:18:44.867" v="4148" actId="26606"/>
          <ac:grpSpMkLst>
            <pc:docMk/>
            <pc:sldMk cId="2832858406" sldId="994"/>
            <ac:grpSpMk id="10" creationId="{166BF9EE-F7AC-4FA5-AC7E-001B3A642F75}"/>
          </ac:grpSpMkLst>
        </pc:grpChg>
        <pc:grpChg chg="add">
          <ac:chgData name="Tracy Doole" userId="bd111f56aac5f0cf" providerId="LiveId" clId="{01C605F4-C592-42A6-A892-68F8758A7D4D}" dt="2025-08-26T15:18:44.867" v="4148" actId="26606"/>
          <ac:grpSpMkLst>
            <pc:docMk/>
            <pc:sldMk cId="2832858406" sldId="994"/>
            <ac:grpSpMk id="24" creationId="{E312DBA5-56D8-42B2-BA94-28168C2A6703}"/>
          </ac:grpSpMkLst>
        </pc:grpChg>
        <pc:picChg chg="add mod">
          <ac:chgData name="Tracy Doole" userId="bd111f56aac5f0cf" providerId="LiveId" clId="{01C605F4-C592-42A6-A892-68F8758A7D4D}" dt="2025-08-26T15:18:44.867" v="4148" actId="26606"/>
          <ac:picMkLst>
            <pc:docMk/>
            <pc:sldMk cId="2832858406" sldId="994"/>
            <ac:picMk id="5" creationId="{383335FF-1DF0-64C8-6121-4834599DA772}"/>
          </ac:picMkLst>
        </pc:picChg>
      </pc:sldChg>
      <pc:sldChg chg="addSp delSp modSp new mod">
        <pc:chgData name="Tracy Doole" userId="bd111f56aac5f0cf" providerId="LiveId" clId="{01C605F4-C592-42A6-A892-68F8758A7D4D}" dt="2025-08-26T15:19:00.616" v="4149" actId="1076"/>
        <pc:sldMkLst>
          <pc:docMk/>
          <pc:sldMk cId="818053897" sldId="995"/>
        </pc:sldMkLst>
        <pc:spChg chg="mod">
          <ac:chgData name="Tracy Doole" userId="bd111f56aac5f0cf" providerId="LiveId" clId="{01C605F4-C592-42A6-A892-68F8758A7D4D}" dt="2025-08-26T14:57:30.924" v="3587" actId="113"/>
          <ac:spMkLst>
            <pc:docMk/>
            <pc:sldMk cId="818053897" sldId="995"/>
            <ac:spMk id="2" creationId="{0C136FEF-979C-E812-0AF3-E51D4148B693}"/>
          </ac:spMkLst>
        </pc:spChg>
        <pc:graphicFrameChg chg="add mod ord modGraphic">
          <ac:chgData name="Tracy Doole" userId="bd111f56aac5f0cf" providerId="LiveId" clId="{01C605F4-C592-42A6-A892-68F8758A7D4D}" dt="2025-08-26T15:19:00.616" v="4149" actId="1076"/>
          <ac:graphicFrameMkLst>
            <pc:docMk/>
            <pc:sldMk cId="818053897" sldId="995"/>
            <ac:graphicFrameMk id="4" creationId="{44902CFF-E9D2-1E53-674A-87F9C6112FBF}"/>
          </ac:graphicFrameMkLst>
        </pc:graphicFrameChg>
      </pc:sldChg>
      <pc:sldChg chg="addSp delSp modSp new mod">
        <pc:chgData name="Tracy Doole" userId="bd111f56aac5f0cf" providerId="LiveId" clId="{01C605F4-C592-42A6-A892-68F8758A7D4D}" dt="2025-08-26T15:19:40.544" v="4162" actId="20577"/>
        <pc:sldMkLst>
          <pc:docMk/>
          <pc:sldMk cId="2301189223" sldId="996"/>
        </pc:sldMkLst>
        <pc:spChg chg="mod">
          <ac:chgData name="Tracy Doole" userId="bd111f56aac5f0cf" providerId="LiveId" clId="{01C605F4-C592-42A6-A892-68F8758A7D4D}" dt="2025-08-26T14:36:41.495" v="3360" actId="255"/>
          <ac:spMkLst>
            <pc:docMk/>
            <pc:sldMk cId="2301189223" sldId="996"/>
            <ac:spMk id="2" creationId="{1A38EB19-2C3F-2025-6D0A-B186C066C27B}"/>
          </ac:spMkLst>
        </pc:spChg>
        <pc:spChg chg="mod">
          <ac:chgData name="Tracy Doole" userId="bd111f56aac5f0cf" providerId="LiveId" clId="{01C605F4-C592-42A6-A892-68F8758A7D4D}" dt="2025-08-26T15:19:40.544" v="4162" actId="20577"/>
          <ac:spMkLst>
            <pc:docMk/>
            <pc:sldMk cId="2301189223" sldId="996"/>
            <ac:spMk id="3" creationId="{72D89EC9-F916-1A88-1D13-9E0D9EB72172}"/>
          </ac:spMkLst>
        </pc:spChg>
        <pc:spChg chg="add">
          <ac:chgData name="Tracy Doole" userId="bd111f56aac5f0cf" providerId="LiveId" clId="{01C605F4-C592-42A6-A892-68F8758A7D4D}" dt="2025-08-26T14:35:51.054" v="3322"/>
          <ac:spMkLst>
            <pc:docMk/>
            <pc:sldMk cId="2301189223" sldId="996"/>
            <ac:spMk id="8" creationId="{25F4E8DA-E315-06C5-310B-EBE7266807E2}"/>
          </ac:spMkLst>
        </pc:spChg>
      </pc:sldChg>
      <pc:sldChg chg="addSp delSp modSp new mod setBg">
        <pc:chgData name="Tracy Doole" userId="bd111f56aac5f0cf" providerId="LiveId" clId="{01C605F4-C592-42A6-A892-68F8758A7D4D}" dt="2025-08-26T15:19:53.486" v="4164" actId="1076"/>
        <pc:sldMkLst>
          <pc:docMk/>
          <pc:sldMk cId="1219689833" sldId="997"/>
        </pc:sldMkLst>
        <pc:spChg chg="mod">
          <ac:chgData name="Tracy Doole" userId="bd111f56aac5f0cf" providerId="LiveId" clId="{01C605F4-C592-42A6-A892-68F8758A7D4D}" dt="2025-08-26T14:39:51.028" v="3382" actId="255"/>
          <ac:spMkLst>
            <pc:docMk/>
            <pc:sldMk cId="1219689833" sldId="997"/>
            <ac:spMk id="2" creationId="{82655C37-9381-AA70-F632-37DC47705CA1}"/>
          </ac:spMkLst>
        </pc:spChg>
        <pc:spChg chg="add del mod">
          <ac:chgData name="Tracy Doole" userId="bd111f56aac5f0cf" providerId="LiveId" clId="{01C605F4-C592-42A6-A892-68F8758A7D4D}" dt="2025-08-26T14:42:10.525" v="3403" actId="27636"/>
          <ac:spMkLst>
            <pc:docMk/>
            <pc:sldMk cId="1219689833" sldId="997"/>
            <ac:spMk id="4" creationId="{2F109855-0C09-3EC4-A645-99B5D386CB60}"/>
          </ac:spMkLst>
        </pc:spChg>
        <pc:spChg chg="add">
          <ac:chgData name="Tracy Doole" userId="bd111f56aac5f0cf" providerId="LiveId" clId="{01C605F4-C592-42A6-A892-68F8758A7D4D}" dt="2025-08-26T14:39:43.255" v="3378" actId="26606"/>
          <ac:spMkLst>
            <pc:docMk/>
            <pc:sldMk cId="1219689833" sldId="997"/>
            <ac:spMk id="40" creationId="{1996130F-9AB5-4DE9-8574-3AF891C5C172}"/>
          </ac:spMkLst>
        </pc:spChg>
        <pc:spChg chg="add">
          <ac:chgData name="Tracy Doole" userId="bd111f56aac5f0cf" providerId="LiveId" clId="{01C605F4-C592-42A6-A892-68F8758A7D4D}" dt="2025-08-26T14:39:43.255" v="3378" actId="26606"/>
          <ac:spMkLst>
            <pc:docMk/>
            <pc:sldMk cId="1219689833" sldId="997"/>
            <ac:spMk id="42" creationId="{7326F4E6-9131-42DA-97B2-0BA8D1E258AD}"/>
          </ac:spMkLst>
        </pc:spChg>
        <pc:spChg chg="add">
          <ac:chgData name="Tracy Doole" userId="bd111f56aac5f0cf" providerId="LiveId" clId="{01C605F4-C592-42A6-A892-68F8758A7D4D}" dt="2025-08-26T14:39:43.255" v="3378" actId="26606"/>
          <ac:spMkLst>
            <pc:docMk/>
            <pc:sldMk cId="1219689833" sldId="997"/>
            <ac:spMk id="44" creationId="{3F4C104D-5F30-4811-9376-566B26E4719A}"/>
          </ac:spMkLst>
        </pc:spChg>
        <pc:spChg chg="add">
          <ac:chgData name="Tracy Doole" userId="bd111f56aac5f0cf" providerId="LiveId" clId="{01C605F4-C592-42A6-A892-68F8758A7D4D}" dt="2025-08-26T14:39:43.255" v="3378" actId="26606"/>
          <ac:spMkLst>
            <pc:docMk/>
            <pc:sldMk cId="1219689833" sldId="997"/>
            <ac:spMk id="46" creationId="{0815E34B-5D02-4E01-A936-E8E1C0AB6F12}"/>
          </ac:spMkLst>
        </pc:spChg>
        <pc:spChg chg="add">
          <ac:chgData name="Tracy Doole" userId="bd111f56aac5f0cf" providerId="LiveId" clId="{01C605F4-C592-42A6-A892-68F8758A7D4D}" dt="2025-08-26T14:39:43.255" v="3378" actId="26606"/>
          <ac:spMkLst>
            <pc:docMk/>
            <pc:sldMk cId="1219689833" sldId="997"/>
            <ac:spMk id="48" creationId="{7DE3414B-B032-4710-A468-D3285E38C5FF}"/>
          </ac:spMkLst>
        </pc:spChg>
        <pc:grpChg chg="add">
          <ac:chgData name="Tracy Doole" userId="bd111f56aac5f0cf" providerId="LiveId" clId="{01C605F4-C592-42A6-A892-68F8758A7D4D}" dt="2025-08-26T14:39:43.255" v="3378" actId="26606"/>
          <ac:grpSpMkLst>
            <pc:docMk/>
            <pc:sldMk cId="1219689833" sldId="997"/>
            <ac:grpSpMk id="12" creationId="{166BF9EE-F7AC-4FA5-AC7E-001B3A642F75}"/>
          </ac:grpSpMkLst>
        </pc:grpChg>
        <pc:grpChg chg="add">
          <ac:chgData name="Tracy Doole" userId="bd111f56aac5f0cf" providerId="LiveId" clId="{01C605F4-C592-42A6-A892-68F8758A7D4D}" dt="2025-08-26T14:39:43.255" v="3378" actId="26606"/>
          <ac:grpSpMkLst>
            <pc:docMk/>
            <pc:sldMk cId="1219689833" sldId="997"/>
            <ac:grpSpMk id="26" creationId="{E312DBA5-56D8-42B2-BA94-28168C2A6703}"/>
          </ac:grpSpMkLst>
        </pc:grpChg>
        <pc:picChg chg="add mod ord">
          <ac:chgData name="Tracy Doole" userId="bd111f56aac5f0cf" providerId="LiveId" clId="{01C605F4-C592-42A6-A892-68F8758A7D4D}" dt="2025-08-26T15:19:53.486" v="4164" actId="1076"/>
          <ac:picMkLst>
            <pc:docMk/>
            <pc:sldMk cId="1219689833" sldId="997"/>
            <ac:picMk id="7" creationId="{032F97F1-CBD0-5B5E-8951-6EE0AC9EB6DE}"/>
          </ac:picMkLst>
        </pc:picChg>
      </pc:sldChg>
      <pc:sldChg chg="addSp delSp modSp new mod setBg">
        <pc:chgData name="Tracy Doole" userId="bd111f56aac5f0cf" providerId="LiveId" clId="{01C605F4-C592-42A6-A892-68F8758A7D4D}" dt="2025-08-26T15:20:03.464" v="4166" actId="1076"/>
        <pc:sldMkLst>
          <pc:docMk/>
          <pc:sldMk cId="1943321019" sldId="998"/>
        </pc:sldMkLst>
        <pc:spChg chg="mod">
          <ac:chgData name="Tracy Doole" userId="bd111f56aac5f0cf" providerId="LiveId" clId="{01C605F4-C592-42A6-A892-68F8758A7D4D}" dt="2025-08-26T14:41:51.836" v="3400" actId="255"/>
          <ac:spMkLst>
            <pc:docMk/>
            <pc:sldMk cId="1943321019" sldId="998"/>
            <ac:spMk id="2" creationId="{C5376A6F-5D2C-C96A-9588-CA0D44D8261B}"/>
          </ac:spMkLst>
        </pc:spChg>
        <pc:spChg chg="add mod">
          <ac:chgData name="Tracy Doole" userId="bd111f56aac5f0cf" providerId="LiveId" clId="{01C605F4-C592-42A6-A892-68F8758A7D4D}" dt="2025-08-26T14:42:00.920" v="3401" actId="255"/>
          <ac:spMkLst>
            <pc:docMk/>
            <pc:sldMk cId="1943321019" sldId="998"/>
            <ac:spMk id="6" creationId="{54F8862C-B8F0-95FC-153D-2BF219CA81DC}"/>
          </ac:spMkLst>
        </pc:spChg>
        <pc:spChg chg="add">
          <ac:chgData name="Tracy Doole" userId="bd111f56aac5f0cf" providerId="LiveId" clId="{01C605F4-C592-42A6-A892-68F8758A7D4D}" dt="2025-08-26T14:41:44.211" v="3396" actId="26606"/>
          <ac:spMkLst>
            <pc:docMk/>
            <pc:sldMk cId="1943321019" sldId="998"/>
            <ac:spMk id="40" creationId="{DE91395A-2D18-4AF6-A0AC-AAA7189FED11}"/>
          </ac:spMkLst>
        </pc:spChg>
        <pc:spChg chg="add">
          <ac:chgData name="Tracy Doole" userId="bd111f56aac5f0cf" providerId="LiveId" clId="{01C605F4-C592-42A6-A892-68F8758A7D4D}" dt="2025-08-26T14:41:44.211" v="3396" actId="26606"/>
          <ac:spMkLst>
            <pc:docMk/>
            <pc:sldMk cId="1943321019" sldId="998"/>
            <ac:spMk id="42" creationId="{A57352BE-A213-4040-BE8E-D4A925AD9DF8}"/>
          </ac:spMkLst>
        </pc:spChg>
        <pc:spChg chg="add">
          <ac:chgData name="Tracy Doole" userId="bd111f56aac5f0cf" providerId="LiveId" clId="{01C605F4-C592-42A6-A892-68F8758A7D4D}" dt="2025-08-26T14:41:44.211" v="3396" actId="26606"/>
          <ac:spMkLst>
            <pc:docMk/>
            <pc:sldMk cId="1943321019" sldId="998"/>
            <ac:spMk id="44" creationId="{2F21E579-4785-4A4E-8D09-42E5246D8E58}"/>
          </ac:spMkLst>
        </pc:spChg>
        <pc:spChg chg="add">
          <ac:chgData name="Tracy Doole" userId="bd111f56aac5f0cf" providerId="LiveId" clId="{01C605F4-C592-42A6-A892-68F8758A7D4D}" dt="2025-08-26T14:41:44.211" v="3396" actId="26606"/>
          <ac:spMkLst>
            <pc:docMk/>
            <pc:sldMk cId="1943321019" sldId="998"/>
            <ac:spMk id="46" creationId="{3BE96D34-9D7C-4984-961D-7165FA21612E}"/>
          </ac:spMkLst>
        </pc:spChg>
        <pc:spChg chg="add">
          <ac:chgData name="Tracy Doole" userId="bd111f56aac5f0cf" providerId="LiveId" clId="{01C605F4-C592-42A6-A892-68F8758A7D4D}" dt="2025-08-26T14:41:44.211" v="3396" actId="26606"/>
          <ac:spMkLst>
            <pc:docMk/>
            <pc:sldMk cId="1943321019" sldId="998"/>
            <ac:spMk id="48" creationId="{C8DE1BEC-DAE3-43F4-8D9F-384C3D694130}"/>
          </ac:spMkLst>
        </pc:spChg>
        <pc:grpChg chg="add">
          <ac:chgData name="Tracy Doole" userId="bd111f56aac5f0cf" providerId="LiveId" clId="{01C605F4-C592-42A6-A892-68F8758A7D4D}" dt="2025-08-26T14:41:44.211" v="3396" actId="26606"/>
          <ac:grpSpMkLst>
            <pc:docMk/>
            <pc:sldMk cId="1943321019" sldId="998"/>
            <ac:grpSpMk id="12" creationId="{7398C59F-5A18-487B-91D6-B955AACF2E50}"/>
          </ac:grpSpMkLst>
        </pc:grpChg>
        <pc:grpChg chg="add">
          <ac:chgData name="Tracy Doole" userId="bd111f56aac5f0cf" providerId="LiveId" clId="{01C605F4-C592-42A6-A892-68F8758A7D4D}" dt="2025-08-26T14:41:44.211" v="3396" actId="26606"/>
          <ac:grpSpMkLst>
            <pc:docMk/>
            <pc:sldMk cId="1943321019" sldId="998"/>
            <ac:grpSpMk id="26" creationId="{520234FB-542E-4550-9C2F-1B56FD41A1CA}"/>
          </ac:grpSpMkLst>
        </pc:grpChg>
        <pc:picChg chg="add mod ord">
          <ac:chgData name="Tracy Doole" userId="bd111f56aac5f0cf" providerId="LiveId" clId="{01C605F4-C592-42A6-A892-68F8758A7D4D}" dt="2025-08-26T15:20:03.464" v="4166" actId="1076"/>
          <ac:picMkLst>
            <pc:docMk/>
            <pc:sldMk cId="1943321019" sldId="998"/>
            <ac:picMk id="7" creationId="{C8CA83C0-1F4E-9CB6-A281-6C9E8A05267E}"/>
          </ac:picMkLst>
        </pc:picChg>
      </pc:sldChg>
      <pc:sldChg chg="addSp delSp modSp new mod">
        <pc:chgData name="Tracy Doole" userId="bd111f56aac5f0cf" providerId="LiveId" clId="{01C605F4-C592-42A6-A892-68F8758A7D4D}" dt="2025-08-26T14:47:45.771" v="3461" actId="1076"/>
        <pc:sldMkLst>
          <pc:docMk/>
          <pc:sldMk cId="756377164" sldId="999"/>
        </pc:sldMkLst>
        <pc:spChg chg="mod">
          <ac:chgData name="Tracy Doole" userId="bd111f56aac5f0cf" providerId="LiveId" clId="{01C605F4-C592-42A6-A892-68F8758A7D4D}" dt="2025-08-26T14:43:58.550" v="3417" actId="255"/>
          <ac:spMkLst>
            <pc:docMk/>
            <pc:sldMk cId="756377164" sldId="999"/>
            <ac:spMk id="2" creationId="{CB508215-D7EA-5935-5379-2DD050D85B5B}"/>
          </ac:spMkLst>
        </pc:spChg>
        <pc:spChg chg="add mod">
          <ac:chgData name="Tracy Doole" userId="bd111f56aac5f0cf" providerId="LiveId" clId="{01C605F4-C592-42A6-A892-68F8758A7D4D}" dt="2025-08-26T14:47:07.973" v="3454"/>
          <ac:spMkLst>
            <pc:docMk/>
            <pc:sldMk cId="756377164" sldId="999"/>
            <ac:spMk id="8" creationId="{E00FE41D-A29E-E48C-009B-B70D114B87B6}"/>
          </ac:spMkLst>
        </pc:spChg>
        <pc:picChg chg="add mod">
          <ac:chgData name="Tracy Doole" userId="bd111f56aac5f0cf" providerId="LiveId" clId="{01C605F4-C592-42A6-A892-68F8758A7D4D}" dt="2025-08-26T14:47:45.771" v="3461" actId="1076"/>
          <ac:picMkLst>
            <pc:docMk/>
            <pc:sldMk cId="756377164" sldId="999"/>
            <ac:picMk id="7" creationId="{1D9E9847-4E72-3965-6CF1-3592CD654FCE}"/>
          </ac:picMkLst>
        </pc:picChg>
      </pc:sldChg>
      <pc:sldChg chg="addSp delSp modSp new mod">
        <pc:chgData name="Tracy Doole" userId="bd111f56aac5f0cf" providerId="LiveId" clId="{01C605F4-C592-42A6-A892-68F8758A7D4D}" dt="2025-08-26T15:30:48.237" v="4818" actId="313"/>
        <pc:sldMkLst>
          <pc:docMk/>
          <pc:sldMk cId="3047499464" sldId="1000"/>
        </pc:sldMkLst>
        <pc:spChg chg="mod">
          <ac:chgData name="Tracy Doole" userId="bd111f56aac5f0cf" providerId="LiveId" clId="{01C605F4-C592-42A6-A892-68F8758A7D4D}" dt="2025-08-26T15:30:48.237" v="4818" actId="313"/>
          <ac:spMkLst>
            <pc:docMk/>
            <pc:sldMk cId="3047499464" sldId="1000"/>
            <ac:spMk id="2" creationId="{AB4B33DF-7046-E2AE-C129-C3C9FB720FEA}"/>
          </ac:spMkLst>
        </pc:spChg>
        <pc:spChg chg="add mod">
          <ac:chgData name="Tracy Doole" userId="bd111f56aac5f0cf" providerId="LiveId" clId="{01C605F4-C592-42A6-A892-68F8758A7D4D}" dt="2025-08-26T14:51:09.108" v="3480"/>
          <ac:spMkLst>
            <pc:docMk/>
            <pc:sldMk cId="3047499464" sldId="1000"/>
            <ac:spMk id="7" creationId="{CC91B3C3-1726-466F-5BA0-50B26A1334A9}"/>
          </ac:spMkLst>
        </pc:spChg>
        <pc:picChg chg="add mod">
          <ac:chgData name="Tracy Doole" userId="bd111f56aac5f0cf" providerId="LiveId" clId="{01C605F4-C592-42A6-A892-68F8758A7D4D}" dt="2025-08-26T14:49:38.504" v="3467"/>
          <ac:picMkLst>
            <pc:docMk/>
            <pc:sldMk cId="3047499464" sldId="1000"/>
            <ac:picMk id="5" creationId="{0A73046E-96A3-188A-0CF4-2DC4C082FBCB}"/>
          </ac:picMkLst>
        </pc:picChg>
      </pc:sldChg>
      <pc:sldChg chg="delSp modSp new mod">
        <pc:chgData name="Tracy Doole" userId="bd111f56aac5f0cf" providerId="LiveId" clId="{01C605F4-C592-42A6-A892-68F8758A7D4D}" dt="2025-08-27T14:33:47.689" v="5062" actId="1076"/>
        <pc:sldMkLst>
          <pc:docMk/>
          <pc:sldMk cId="1694453332" sldId="1001"/>
        </pc:sldMkLst>
        <pc:spChg chg="mod">
          <ac:chgData name="Tracy Doole" userId="bd111f56aac5f0cf" providerId="LiveId" clId="{01C605F4-C592-42A6-A892-68F8758A7D4D}" dt="2025-08-27T14:33:47.689" v="5062" actId="1076"/>
          <ac:spMkLst>
            <pc:docMk/>
            <pc:sldMk cId="1694453332" sldId="1001"/>
            <ac:spMk id="2" creationId="{A2EB2A4C-B73D-0C3B-1219-9DC706A6B524}"/>
          </ac:spMkLst>
        </pc:spChg>
      </pc:sldChg>
      <pc:sldChg chg="delSp modSp new mod">
        <pc:chgData name="Tracy Doole" userId="bd111f56aac5f0cf" providerId="LiveId" clId="{01C605F4-C592-42A6-A892-68F8758A7D4D}" dt="2025-09-06T13:17:14.198" v="8595" actId="313"/>
        <pc:sldMkLst>
          <pc:docMk/>
          <pc:sldMk cId="2126990909" sldId="1002"/>
        </pc:sldMkLst>
        <pc:spChg chg="mod">
          <ac:chgData name="Tracy Doole" userId="bd111f56aac5f0cf" providerId="LiveId" clId="{01C605F4-C592-42A6-A892-68F8758A7D4D}" dt="2025-08-26T15:26:56.723" v="4581" actId="20577"/>
          <ac:spMkLst>
            <pc:docMk/>
            <pc:sldMk cId="2126990909" sldId="1002"/>
            <ac:spMk id="2" creationId="{63AA2A5A-932A-9607-AA82-D8C0D2D37F6D}"/>
          </ac:spMkLst>
        </pc:spChg>
        <pc:spChg chg="mod">
          <ac:chgData name="Tracy Doole" userId="bd111f56aac5f0cf" providerId="LiveId" clId="{01C605F4-C592-42A6-A892-68F8758A7D4D}" dt="2025-09-06T13:17:14.198" v="8595" actId="313"/>
          <ac:spMkLst>
            <pc:docMk/>
            <pc:sldMk cId="2126990909" sldId="1002"/>
            <ac:spMk id="4" creationId="{07DA0801-3D50-1A98-5F20-8777CC0E5B35}"/>
          </ac:spMkLst>
        </pc:spChg>
      </pc:sldChg>
      <pc:sldChg chg="delSp modSp new mod">
        <pc:chgData name="Tracy Doole" userId="bd111f56aac5f0cf" providerId="LiveId" clId="{01C605F4-C592-42A6-A892-68F8758A7D4D}" dt="2025-08-27T15:33:32.266" v="7188" actId="478"/>
        <pc:sldMkLst>
          <pc:docMk/>
          <pc:sldMk cId="1604803793" sldId="1003"/>
        </pc:sldMkLst>
        <pc:spChg chg="mod">
          <ac:chgData name="Tracy Doole" userId="bd111f56aac5f0cf" providerId="LiveId" clId="{01C605F4-C592-42A6-A892-68F8758A7D4D}" dt="2025-08-26T15:27:32.030" v="4610" actId="20577"/>
          <ac:spMkLst>
            <pc:docMk/>
            <pc:sldMk cId="1604803793" sldId="1003"/>
            <ac:spMk id="2" creationId="{32D001FE-A4B4-EEAB-E33E-661045D7CD3C}"/>
          </ac:spMkLst>
        </pc:spChg>
        <pc:spChg chg="mod">
          <ac:chgData name="Tracy Doole" userId="bd111f56aac5f0cf" providerId="LiveId" clId="{01C605F4-C592-42A6-A892-68F8758A7D4D}" dt="2025-08-27T15:33:20.176" v="7174" actId="27636"/>
          <ac:spMkLst>
            <pc:docMk/>
            <pc:sldMk cId="1604803793" sldId="1003"/>
            <ac:spMk id="3" creationId="{95166A80-E3C0-5499-8836-6206724E4617}"/>
          </ac:spMkLst>
        </pc:spChg>
      </pc:sldChg>
      <pc:sldChg chg="addSp delSp modSp new mod">
        <pc:chgData name="Tracy Doole" userId="bd111f56aac5f0cf" providerId="LiveId" clId="{01C605F4-C592-42A6-A892-68F8758A7D4D}" dt="2025-09-06T13:21:10.164" v="8606" actId="1076"/>
        <pc:sldMkLst>
          <pc:docMk/>
          <pc:sldMk cId="74527584" sldId="1004"/>
        </pc:sldMkLst>
        <pc:spChg chg="mod">
          <ac:chgData name="Tracy Doole" userId="bd111f56aac5f0cf" providerId="LiveId" clId="{01C605F4-C592-42A6-A892-68F8758A7D4D}" dt="2025-08-26T15:34:24.621" v="5037" actId="255"/>
          <ac:spMkLst>
            <pc:docMk/>
            <pc:sldMk cId="74527584" sldId="1004"/>
            <ac:spMk id="2" creationId="{00CC49E1-594A-9D72-AC44-F88A13DA2ED9}"/>
          </ac:spMkLst>
        </pc:spChg>
        <pc:spChg chg="add del mod">
          <ac:chgData name="Tracy Doole" userId="bd111f56aac5f0cf" providerId="LiveId" clId="{01C605F4-C592-42A6-A892-68F8758A7D4D}" dt="2025-09-06T13:21:10.164" v="8606" actId="1076"/>
          <ac:spMkLst>
            <pc:docMk/>
            <pc:sldMk cId="74527584" sldId="1004"/>
            <ac:spMk id="3" creationId="{66165542-9266-FC49-DA92-53E68BCCB7BF}"/>
          </ac:spMkLst>
        </pc:spChg>
        <pc:picChg chg="add mod">
          <ac:chgData name="Tracy Doole" userId="bd111f56aac5f0cf" providerId="LiveId" clId="{01C605F4-C592-42A6-A892-68F8758A7D4D}" dt="2025-09-03T19:00:34.667" v="8511" actId="1076"/>
          <ac:picMkLst>
            <pc:docMk/>
            <pc:sldMk cId="74527584" sldId="1004"/>
            <ac:picMk id="6148" creationId="{E29EB0EE-75B1-01A6-0131-C690691954E7}"/>
          </ac:picMkLst>
        </pc:picChg>
      </pc:sldChg>
      <pc:sldChg chg="modSp new del">
        <pc:chgData name="Tracy Doole" userId="bd111f56aac5f0cf" providerId="LiveId" clId="{01C605F4-C592-42A6-A892-68F8758A7D4D}" dt="2025-08-26T15:32:21.260" v="4823" actId="680"/>
        <pc:sldMkLst>
          <pc:docMk/>
          <pc:sldMk cId="911479599" sldId="1004"/>
        </pc:sldMkLst>
      </pc:sldChg>
      <pc:sldChg chg="addSp delSp modSp new mod setBg modAnim">
        <pc:chgData name="Tracy Doole" userId="bd111f56aac5f0cf" providerId="LiveId" clId="{01C605F4-C592-42A6-A892-68F8758A7D4D}" dt="2025-08-27T14:57:14.028" v="6032" actId="21"/>
        <pc:sldMkLst>
          <pc:docMk/>
          <pc:sldMk cId="3728328840" sldId="1005"/>
        </pc:sldMkLst>
        <pc:spChg chg="mod">
          <ac:chgData name="Tracy Doole" userId="bd111f56aac5f0cf" providerId="LiveId" clId="{01C605F4-C592-42A6-A892-68F8758A7D4D}" dt="2025-08-27T14:49:27.861" v="5507" actId="14100"/>
          <ac:spMkLst>
            <pc:docMk/>
            <pc:sldMk cId="3728328840" sldId="1005"/>
            <ac:spMk id="2" creationId="{2443A1FE-2746-65E1-BEE6-636BF66FB4FE}"/>
          </ac:spMkLst>
        </pc:spChg>
        <pc:spChg chg="mod">
          <ac:chgData name="Tracy Doole" userId="bd111f56aac5f0cf" providerId="LiveId" clId="{01C605F4-C592-42A6-A892-68F8758A7D4D}" dt="2025-08-27T14:49:54.004" v="5585" actId="20577"/>
          <ac:spMkLst>
            <pc:docMk/>
            <pc:sldMk cId="3728328840" sldId="1005"/>
            <ac:spMk id="4" creationId="{BF3C4CAB-DA21-0328-1B81-E91711EF131D}"/>
          </ac:spMkLst>
        </pc:spChg>
        <pc:spChg chg="add mod">
          <ac:chgData name="Tracy Doole" userId="bd111f56aac5f0cf" providerId="LiveId" clId="{01C605F4-C592-42A6-A892-68F8758A7D4D}" dt="2025-08-27T14:57:14.028" v="6032" actId="21"/>
          <ac:spMkLst>
            <pc:docMk/>
            <pc:sldMk cId="3728328840" sldId="1005"/>
            <ac:spMk id="23" creationId="{6C1DC64C-A890-87FA-DC05-0C0DBBC0614C}"/>
          </ac:spMkLst>
        </pc:spChg>
      </pc:sldChg>
      <pc:sldChg chg="addSp delSp modSp new mod">
        <pc:chgData name="Tracy Doole" userId="bd111f56aac5f0cf" providerId="LiveId" clId="{01C605F4-C592-42A6-A892-68F8758A7D4D}" dt="2025-09-06T13:17:53.188" v="8596" actId="113"/>
        <pc:sldMkLst>
          <pc:docMk/>
          <pc:sldMk cId="2024811750" sldId="1006"/>
        </pc:sldMkLst>
        <pc:spChg chg="mod">
          <ac:chgData name="Tracy Doole" userId="bd111f56aac5f0cf" providerId="LiveId" clId="{01C605F4-C592-42A6-A892-68F8758A7D4D}" dt="2025-08-27T14:50:44.457" v="5590" actId="14100"/>
          <ac:spMkLst>
            <pc:docMk/>
            <pc:sldMk cId="2024811750" sldId="1006"/>
            <ac:spMk id="2" creationId="{DA49A243-293F-4665-2D28-05FDE71D9BFD}"/>
          </ac:spMkLst>
        </pc:spChg>
        <pc:spChg chg="mod">
          <ac:chgData name="Tracy Doole" userId="bd111f56aac5f0cf" providerId="LiveId" clId="{01C605F4-C592-42A6-A892-68F8758A7D4D}" dt="2025-09-06T13:17:53.188" v="8596" actId="113"/>
          <ac:spMkLst>
            <pc:docMk/>
            <pc:sldMk cId="2024811750" sldId="1006"/>
            <ac:spMk id="4" creationId="{2CB978C0-1A25-B3E5-BD15-413F83F950CB}"/>
          </ac:spMkLst>
        </pc:spChg>
        <pc:spChg chg="add mod">
          <ac:chgData name="Tracy Doole" userId="bd111f56aac5f0cf" providerId="LiveId" clId="{01C605F4-C592-42A6-A892-68F8758A7D4D}" dt="2025-08-27T15:04:49.579" v="6480" actId="20577"/>
          <ac:spMkLst>
            <pc:docMk/>
            <pc:sldMk cId="2024811750" sldId="1006"/>
            <ac:spMk id="9" creationId="{3015430F-4D8F-9040-591D-600A77510756}"/>
          </ac:spMkLst>
        </pc:spChg>
      </pc:sldChg>
      <pc:sldChg chg="modSp add mod">
        <pc:chgData name="Tracy Doole" userId="bd111f56aac5f0cf" providerId="LiveId" clId="{01C605F4-C592-42A6-A892-68F8758A7D4D}" dt="2025-08-27T15:09:40.838" v="6748" actId="20577"/>
        <pc:sldMkLst>
          <pc:docMk/>
          <pc:sldMk cId="3821345250" sldId="1007"/>
        </pc:sldMkLst>
        <pc:spChg chg="mod">
          <ac:chgData name="Tracy Doole" userId="bd111f56aac5f0cf" providerId="LiveId" clId="{01C605F4-C592-42A6-A892-68F8758A7D4D}" dt="2025-08-27T15:09:40.838" v="6748" actId="20577"/>
          <ac:spMkLst>
            <pc:docMk/>
            <pc:sldMk cId="3821345250" sldId="1007"/>
            <ac:spMk id="4" creationId="{9872ED75-78C0-4BA4-64D2-B368CA552653}"/>
          </ac:spMkLst>
        </pc:spChg>
        <pc:picChg chg="mod">
          <ac:chgData name="Tracy Doole" userId="bd111f56aac5f0cf" providerId="LiveId" clId="{01C605F4-C592-42A6-A892-68F8758A7D4D}" dt="2025-08-27T14:58:46.350" v="6045" actId="1076"/>
          <ac:picMkLst>
            <pc:docMk/>
            <pc:sldMk cId="3821345250" sldId="1007"/>
            <ac:picMk id="8" creationId="{9D904AD4-0F1C-A15F-1C21-9358056C4B37}"/>
          </ac:picMkLst>
        </pc:picChg>
      </pc:sldChg>
      <pc:sldChg chg="addSp delSp modSp new mod setBg">
        <pc:chgData name="Tracy Doole" userId="bd111f56aac5f0cf" providerId="LiveId" clId="{01C605F4-C592-42A6-A892-68F8758A7D4D}" dt="2025-09-02T12:53:54.202" v="7811" actId="20577"/>
        <pc:sldMkLst>
          <pc:docMk/>
          <pc:sldMk cId="3080899562" sldId="1008"/>
        </pc:sldMkLst>
        <pc:spChg chg="mod">
          <ac:chgData name="Tracy Doole" userId="bd111f56aac5f0cf" providerId="LiveId" clId="{01C605F4-C592-42A6-A892-68F8758A7D4D}" dt="2025-08-27T15:35:06.927" v="7210" actId="26606"/>
          <ac:spMkLst>
            <pc:docMk/>
            <pc:sldMk cId="3080899562" sldId="1008"/>
            <ac:spMk id="2" creationId="{15E71F8A-B5CD-371A-C067-BC179BECBFF2}"/>
          </ac:spMkLst>
        </pc:spChg>
        <pc:spChg chg="mod">
          <ac:chgData name="Tracy Doole" userId="bd111f56aac5f0cf" providerId="LiveId" clId="{01C605F4-C592-42A6-A892-68F8758A7D4D}" dt="2025-09-02T12:53:54.202" v="7811" actId="20577"/>
          <ac:spMkLst>
            <pc:docMk/>
            <pc:sldMk cId="3080899562" sldId="1008"/>
            <ac:spMk id="4" creationId="{B16BBB26-02B6-46E8-2129-EACC60CB56A6}"/>
          </ac:spMkLst>
        </pc:spChg>
        <pc:picChg chg="add mod ord modCrop">
          <ac:chgData name="Tracy Doole" userId="bd111f56aac5f0cf" providerId="LiveId" clId="{01C605F4-C592-42A6-A892-68F8758A7D4D}" dt="2025-08-27T15:47:16.568" v="7810" actId="1076"/>
          <ac:picMkLst>
            <pc:docMk/>
            <pc:sldMk cId="3080899562" sldId="1008"/>
            <ac:picMk id="5" creationId="{E844A6F8-EE78-27BD-4845-CF7055B53D28}"/>
          </ac:picMkLst>
        </pc:picChg>
      </pc:sldChg>
      <pc:sldChg chg="addSp delSp modSp new mod">
        <pc:chgData name="Tracy Doole" userId="bd111f56aac5f0cf" providerId="LiveId" clId="{01C605F4-C592-42A6-A892-68F8758A7D4D}" dt="2025-09-02T13:15:21.134" v="8019" actId="1076"/>
        <pc:sldMkLst>
          <pc:docMk/>
          <pc:sldMk cId="2966140152" sldId="1009"/>
        </pc:sldMkLst>
        <pc:spChg chg="mod">
          <ac:chgData name="Tracy Doole" userId="bd111f56aac5f0cf" providerId="LiveId" clId="{01C605F4-C592-42A6-A892-68F8758A7D4D}" dt="2025-09-02T12:54:30.202" v="7842" actId="113"/>
          <ac:spMkLst>
            <pc:docMk/>
            <pc:sldMk cId="2966140152" sldId="1009"/>
            <ac:spMk id="2" creationId="{3AEDA084-7F97-82C2-83A2-377621D2C54D}"/>
          </ac:spMkLst>
        </pc:spChg>
        <pc:spChg chg="add mod">
          <ac:chgData name="Tracy Doole" userId="bd111f56aac5f0cf" providerId="LiveId" clId="{01C605F4-C592-42A6-A892-68F8758A7D4D}" dt="2025-09-02T13:04:49.703" v="7885" actId="255"/>
          <ac:spMkLst>
            <pc:docMk/>
            <pc:sldMk cId="2966140152" sldId="1009"/>
            <ac:spMk id="5" creationId="{310C1C74-CB91-5B8E-603F-32C1DDBB0B11}"/>
          </ac:spMkLst>
        </pc:spChg>
        <pc:spChg chg="add mod">
          <ac:chgData name="Tracy Doole" userId="bd111f56aac5f0cf" providerId="LiveId" clId="{01C605F4-C592-42A6-A892-68F8758A7D4D}" dt="2025-09-02T12:59:32.058" v="7859" actId="207"/>
          <ac:spMkLst>
            <pc:docMk/>
            <pc:sldMk cId="2966140152" sldId="1009"/>
            <ac:spMk id="7" creationId="{C86FECB3-A777-1A0E-3C81-1FE4152D8419}"/>
          </ac:spMkLst>
        </pc:spChg>
        <pc:picChg chg="add mod">
          <ac:chgData name="Tracy Doole" userId="bd111f56aac5f0cf" providerId="LiveId" clId="{01C605F4-C592-42A6-A892-68F8758A7D4D}" dt="2025-09-02T13:15:12.864" v="8016" actId="1076"/>
          <ac:picMkLst>
            <pc:docMk/>
            <pc:sldMk cId="2966140152" sldId="1009"/>
            <ac:picMk id="8" creationId="{5F25D067-6330-D991-37D4-39C2A053790C}"/>
          </ac:picMkLst>
        </pc:picChg>
        <pc:picChg chg="add mod">
          <ac:chgData name="Tracy Doole" userId="bd111f56aac5f0cf" providerId="LiveId" clId="{01C605F4-C592-42A6-A892-68F8758A7D4D}" dt="2025-09-02T13:15:09.473" v="8015" actId="1076"/>
          <ac:picMkLst>
            <pc:docMk/>
            <pc:sldMk cId="2966140152" sldId="1009"/>
            <ac:picMk id="7172" creationId="{63AE9DAF-09AE-4BBD-1CD1-05F010BF5134}"/>
          </ac:picMkLst>
        </pc:picChg>
        <pc:picChg chg="add mod">
          <ac:chgData name="Tracy Doole" userId="bd111f56aac5f0cf" providerId="LiveId" clId="{01C605F4-C592-42A6-A892-68F8758A7D4D}" dt="2025-09-02T13:14:56.900" v="8009" actId="1076"/>
          <ac:picMkLst>
            <pc:docMk/>
            <pc:sldMk cId="2966140152" sldId="1009"/>
            <ac:picMk id="7176" creationId="{C5BC3A71-D542-E2F1-B1C7-90DA450281CA}"/>
          </ac:picMkLst>
        </pc:picChg>
        <pc:picChg chg="add mod">
          <ac:chgData name="Tracy Doole" userId="bd111f56aac5f0cf" providerId="LiveId" clId="{01C605F4-C592-42A6-A892-68F8758A7D4D}" dt="2025-09-02T13:15:18.708" v="8018" actId="1076"/>
          <ac:picMkLst>
            <pc:docMk/>
            <pc:sldMk cId="2966140152" sldId="1009"/>
            <ac:picMk id="7180" creationId="{CEEC9E0E-D1E1-6B85-C0AC-6C2005C1A873}"/>
          </ac:picMkLst>
        </pc:picChg>
        <pc:picChg chg="add mod">
          <ac:chgData name="Tracy Doole" userId="bd111f56aac5f0cf" providerId="LiveId" clId="{01C605F4-C592-42A6-A892-68F8758A7D4D}" dt="2025-09-02T13:15:21.134" v="8019" actId="1076"/>
          <ac:picMkLst>
            <pc:docMk/>
            <pc:sldMk cId="2966140152" sldId="1009"/>
            <ac:picMk id="7184" creationId="{C321668B-4821-8FE0-D92E-82F506BDACD0}"/>
          </ac:picMkLst>
        </pc:picChg>
      </pc:sldChg>
      <pc:sldChg chg="addSp delSp modSp add del mod">
        <pc:chgData name="Tracy Doole" userId="bd111f56aac5f0cf" providerId="LiveId" clId="{01C605F4-C592-42A6-A892-68F8758A7D4D}" dt="2025-09-02T13:10:32.030" v="7940" actId="2696"/>
        <pc:sldMkLst>
          <pc:docMk/>
          <pc:sldMk cId="405074958" sldId="1010"/>
        </pc:sldMkLst>
      </pc:sldChg>
      <pc:sldChg chg="addSp delSp modSp add mod">
        <pc:chgData name="Tracy Doole" userId="bd111f56aac5f0cf" providerId="LiveId" clId="{01C605F4-C592-42A6-A892-68F8758A7D4D}" dt="2025-09-02T13:15:48.256" v="8021" actId="1076"/>
        <pc:sldMkLst>
          <pc:docMk/>
          <pc:sldMk cId="1124348663" sldId="1010"/>
        </pc:sldMkLst>
        <pc:spChg chg="add mod">
          <ac:chgData name="Tracy Doole" userId="bd111f56aac5f0cf" providerId="LiveId" clId="{01C605F4-C592-42A6-A892-68F8758A7D4D}" dt="2025-09-02T13:11:57.346" v="7979" actId="207"/>
          <ac:spMkLst>
            <pc:docMk/>
            <pc:sldMk cId="1124348663" sldId="1010"/>
            <ac:spMk id="3" creationId="{2FC17E4C-E7E8-3C93-E156-06713B5E621D}"/>
          </ac:spMkLst>
        </pc:spChg>
        <pc:spChg chg="mod">
          <ac:chgData name="Tracy Doole" userId="bd111f56aac5f0cf" providerId="LiveId" clId="{01C605F4-C592-42A6-A892-68F8758A7D4D}" dt="2025-09-02T13:11:41.375" v="7975" actId="207"/>
          <ac:spMkLst>
            <pc:docMk/>
            <pc:sldMk cId="1124348663" sldId="1010"/>
            <ac:spMk id="4" creationId="{214441BB-6571-2BBE-7542-7B17C76DD8B5}"/>
          </ac:spMkLst>
        </pc:spChg>
        <pc:picChg chg="add mod">
          <ac:chgData name="Tracy Doole" userId="bd111f56aac5f0cf" providerId="LiveId" clId="{01C605F4-C592-42A6-A892-68F8758A7D4D}" dt="2025-09-02T13:14:14.744" v="8001" actId="732"/>
          <ac:picMkLst>
            <pc:docMk/>
            <pc:sldMk cId="1124348663" sldId="1010"/>
            <ac:picMk id="9221" creationId="{D831AF54-7343-108F-07EA-6A4DBAF40185}"/>
          </ac:picMkLst>
        </pc:picChg>
        <pc:picChg chg="add mod">
          <ac:chgData name="Tracy Doole" userId="bd111f56aac5f0cf" providerId="LiveId" clId="{01C605F4-C592-42A6-A892-68F8758A7D4D}" dt="2025-09-02T13:14:19.944" v="8002" actId="1076"/>
          <ac:picMkLst>
            <pc:docMk/>
            <pc:sldMk cId="1124348663" sldId="1010"/>
            <ac:picMk id="9223" creationId="{E449C64D-3137-BD84-2A6C-1BC7E8776EF6}"/>
          </ac:picMkLst>
        </pc:picChg>
        <pc:picChg chg="add mod">
          <ac:chgData name="Tracy Doole" userId="bd111f56aac5f0cf" providerId="LiveId" clId="{01C605F4-C592-42A6-A892-68F8758A7D4D}" dt="2025-09-02T13:13:59.098" v="7998" actId="1076"/>
          <ac:picMkLst>
            <pc:docMk/>
            <pc:sldMk cId="1124348663" sldId="1010"/>
            <ac:picMk id="9225" creationId="{7D545989-8240-1E89-A4D5-F3CC490260AE}"/>
          </ac:picMkLst>
        </pc:picChg>
        <pc:picChg chg="add mod">
          <ac:chgData name="Tracy Doole" userId="bd111f56aac5f0cf" providerId="LiveId" clId="{01C605F4-C592-42A6-A892-68F8758A7D4D}" dt="2025-09-02T13:15:48.256" v="8021" actId="1076"/>
          <ac:picMkLst>
            <pc:docMk/>
            <pc:sldMk cId="1124348663" sldId="1010"/>
            <ac:picMk id="9227" creationId="{21CB7718-DD4F-2EDB-2CC7-BB8861479EEF}"/>
          </ac:picMkLst>
        </pc:picChg>
      </pc:sldChg>
      <pc:sldChg chg="addSp delSp modSp add mod">
        <pc:chgData name="Tracy Doole" userId="bd111f56aac5f0cf" providerId="LiveId" clId="{01C605F4-C592-42A6-A892-68F8758A7D4D}" dt="2025-09-02T14:22:53.415" v="8092" actId="21"/>
        <pc:sldMkLst>
          <pc:docMk/>
          <pc:sldMk cId="1531849063" sldId="1011"/>
        </pc:sldMkLst>
        <pc:spChg chg="mod">
          <ac:chgData name="Tracy Doole" userId="bd111f56aac5f0cf" providerId="LiveId" clId="{01C605F4-C592-42A6-A892-68F8758A7D4D}" dt="2025-09-02T14:21:43.012" v="8080" actId="113"/>
          <ac:spMkLst>
            <pc:docMk/>
            <pc:sldMk cId="1531849063" sldId="1011"/>
            <ac:spMk id="4" creationId="{518BF9AF-B880-DB22-5DE0-BB1490E516BE}"/>
          </ac:spMkLst>
        </pc:spChg>
        <pc:spChg chg="add mod">
          <ac:chgData name="Tracy Doole" userId="bd111f56aac5f0cf" providerId="LiveId" clId="{01C605F4-C592-42A6-A892-68F8758A7D4D}" dt="2025-09-02T13:17:51.292" v="8032" actId="207"/>
          <ac:spMkLst>
            <pc:docMk/>
            <pc:sldMk cId="1531849063" sldId="1011"/>
            <ac:spMk id="6" creationId="{F04F9D64-1899-6EB9-E729-2CE567575E77}"/>
          </ac:spMkLst>
        </pc:spChg>
        <pc:picChg chg="add mod">
          <ac:chgData name="Tracy Doole" userId="bd111f56aac5f0cf" providerId="LiveId" clId="{01C605F4-C592-42A6-A892-68F8758A7D4D}" dt="2025-09-02T13:19:06.735" v="8045" actId="1076"/>
          <ac:picMkLst>
            <pc:docMk/>
            <pc:sldMk cId="1531849063" sldId="1011"/>
            <ac:picMk id="10246" creationId="{19B94481-DBCF-0830-AE9C-DD4FC4084562}"/>
          </ac:picMkLst>
        </pc:picChg>
        <pc:picChg chg="add mod">
          <ac:chgData name="Tracy Doole" userId="bd111f56aac5f0cf" providerId="LiveId" clId="{01C605F4-C592-42A6-A892-68F8758A7D4D}" dt="2025-09-02T13:19:37.136" v="8047" actId="1076"/>
          <ac:picMkLst>
            <pc:docMk/>
            <pc:sldMk cId="1531849063" sldId="1011"/>
            <ac:picMk id="10248" creationId="{47804ADC-BF95-DE64-9D79-C83B1A34B76A}"/>
          </ac:picMkLst>
        </pc:picChg>
        <pc:picChg chg="add mod">
          <ac:chgData name="Tracy Doole" userId="bd111f56aac5f0cf" providerId="LiveId" clId="{01C605F4-C592-42A6-A892-68F8758A7D4D}" dt="2025-09-02T13:20:30.691" v="8049" actId="1076"/>
          <ac:picMkLst>
            <pc:docMk/>
            <pc:sldMk cId="1531849063" sldId="1011"/>
            <ac:picMk id="10250" creationId="{AC158AD2-837F-D55A-5A57-D4670A763EA8}"/>
          </ac:picMkLst>
        </pc:picChg>
      </pc:sldChg>
      <pc:sldChg chg="addSp delSp modSp new mod">
        <pc:chgData name="Tracy Doole" userId="bd111f56aac5f0cf" providerId="LiveId" clId="{01C605F4-C592-42A6-A892-68F8758A7D4D}" dt="2025-09-03T18:49:34.357" v="8453" actId="255"/>
        <pc:sldMkLst>
          <pc:docMk/>
          <pc:sldMk cId="1595050497" sldId="1012"/>
        </pc:sldMkLst>
        <pc:spChg chg="mod">
          <ac:chgData name="Tracy Doole" userId="bd111f56aac5f0cf" providerId="LiveId" clId="{01C605F4-C592-42A6-A892-68F8758A7D4D}" dt="2025-09-02T14:18:23.472" v="8074" actId="122"/>
          <ac:spMkLst>
            <pc:docMk/>
            <pc:sldMk cId="1595050497" sldId="1012"/>
            <ac:spMk id="2" creationId="{35A7A94D-878E-25A6-F578-FAFB711BFBEA}"/>
          </ac:spMkLst>
        </pc:spChg>
        <pc:spChg chg="add mod">
          <ac:chgData name="Tracy Doole" userId="bd111f56aac5f0cf" providerId="LiveId" clId="{01C605F4-C592-42A6-A892-68F8758A7D4D}" dt="2025-09-03T18:49:34.357" v="8453" actId="255"/>
          <ac:spMkLst>
            <pc:docMk/>
            <pc:sldMk cId="1595050497" sldId="1012"/>
            <ac:spMk id="5" creationId="{DDC8CB38-1C6B-8632-7CF8-ED85A5A29CD3}"/>
          </ac:spMkLst>
        </pc:spChg>
      </pc:sldChg>
      <pc:sldChg chg="addSp delSp modSp new mod">
        <pc:chgData name="Tracy Doole" userId="bd111f56aac5f0cf" providerId="LiveId" clId="{01C605F4-C592-42A6-A892-68F8758A7D4D}" dt="2025-09-02T14:27:26.796" v="8115" actId="1076"/>
        <pc:sldMkLst>
          <pc:docMk/>
          <pc:sldMk cId="2887074324" sldId="1013"/>
        </pc:sldMkLst>
        <pc:spChg chg="mod">
          <ac:chgData name="Tracy Doole" userId="bd111f56aac5f0cf" providerId="LiveId" clId="{01C605F4-C592-42A6-A892-68F8758A7D4D}" dt="2025-09-02T14:21:34.237" v="8079"/>
          <ac:spMkLst>
            <pc:docMk/>
            <pc:sldMk cId="2887074324" sldId="1013"/>
            <ac:spMk id="2" creationId="{97DACFB8-5FE8-A4E1-1D9E-5FD0104C2C7E}"/>
          </ac:spMkLst>
        </pc:spChg>
        <pc:spChg chg="add mod">
          <ac:chgData name="Tracy Doole" userId="bd111f56aac5f0cf" providerId="LiveId" clId="{01C605F4-C592-42A6-A892-68F8758A7D4D}" dt="2025-09-02T14:22:20.111" v="8085" actId="207"/>
          <ac:spMkLst>
            <pc:docMk/>
            <pc:sldMk cId="2887074324" sldId="1013"/>
            <ac:spMk id="4" creationId="{ABF45182-A612-9FD7-420F-49A23241D167}"/>
          </ac:spMkLst>
        </pc:spChg>
        <pc:spChg chg="add mod">
          <ac:chgData name="Tracy Doole" userId="bd111f56aac5f0cf" providerId="LiveId" clId="{01C605F4-C592-42A6-A892-68F8758A7D4D}" dt="2025-09-02T14:22:47.314" v="8091" actId="113"/>
          <ac:spMkLst>
            <pc:docMk/>
            <pc:sldMk cId="2887074324" sldId="1013"/>
            <ac:spMk id="5" creationId="{0358FB17-4867-8684-AD40-408853D12B8B}"/>
          </ac:spMkLst>
        </pc:spChg>
        <pc:picChg chg="add mod">
          <ac:chgData name="Tracy Doole" userId="bd111f56aac5f0cf" providerId="LiveId" clId="{01C605F4-C592-42A6-A892-68F8758A7D4D}" dt="2025-09-02T14:27:19.544" v="8112" actId="1076"/>
          <ac:picMkLst>
            <pc:docMk/>
            <pc:sldMk cId="2887074324" sldId="1013"/>
            <ac:picMk id="9" creationId="{8B8149D3-E417-01B4-F07E-D3AA57378413}"/>
          </ac:picMkLst>
        </pc:picChg>
        <pc:picChg chg="add mod modCrop">
          <ac:chgData name="Tracy Doole" userId="bd111f56aac5f0cf" providerId="LiveId" clId="{01C605F4-C592-42A6-A892-68F8758A7D4D}" dt="2025-09-02T14:27:24.413" v="8114" actId="1076"/>
          <ac:picMkLst>
            <pc:docMk/>
            <pc:sldMk cId="2887074324" sldId="1013"/>
            <ac:picMk id="11" creationId="{426AE6E5-474E-DF77-CC8C-ABD482C9E2BB}"/>
          </ac:picMkLst>
        </pc:picChg>
        <pc:picChg chg="add mod">
          <ac:chgData name="Tracy Doole" userId="bd111f56aac5f0cf" providerId="LiveId" clId="{01C605F4-C592-42A6-A892-68F8758A7D4D}" dt="2025-09-02T14:27:26.796" v="8115" actId="1076"/>
          <ac:picMkLst>
            <pc:docMk/>
            <pc:sldMk cId="2887074324" sldId="1013"/>
            <ac:picMk id="13" creationId="{D7EA3D31-AE5C-77D5-7456-40DF3D13FC7A}"/>
          </ac:picMkLst>
        </pc:picChg>
        <pc:picChg chg="add mod">
          <ac:chgData name="Tracy Doole" userId="bd111f56aac5f0cf" providerId="LiveId" clId="{01C605F4-C592-42A6-A892-68F8758A7D4D}" dt="2025-09-02T14:22:58.659" v="8094" actId="1076"/>
          <ac:picMkLst>
            <pc:docMk/>
            <pc:sldMk cId="2887074324" sldId="1013"/>
            <ac:picMk id="10252" creationId="{2D473C93-C6BB-FAA6-854A-CC3FEEC6DFCA}"/>
          </ac:picMkLst>
        </pc:picChg>
      </pc:sldChg>
      <pc:sldChg chg="addSp modSp new mod">
        <pc:chgData name="Tracy Doole" userId="bd111f56aac5f0cf" providerId="LiveId" clId="{01C605F4-C592-42A6-A892-68F8758A7D4D}" dt="2025-09-02T14:35:30.008" v="8131" actId="20577"/>
        <pc:sldMkLst>
          <pc:docMk/>
          <pc:sldMk cId="3753925525" sldId="1014"/>
        </pc:sldMkLst>
        <pc:spChg chg="add mod">
          <ac:chgData name="Tracy Doole" userId="bd111f56aac5f0cf" providerId="LiveId" clId="{01C605F4-C592-42A6-A892-68F8758A7D4D}" dt="2025-09-02T14:35:30.008" v="8131" actId="20577"/>
          <ac:spMkLst>
            <pc:docMk/>
            <pc:sldMk cId="3753925525" sldId="1014"/>
            <ac:spMk id="3" creationId="{0D997395-9161-722B-0D93-0F6E6566800E}"/>
          </ac:spMkLst>
        </pc:spChg>
        <pc:spChg chg="add mod">
          <ac:chgData name="Tracy Doole" userId="bd111f56aac5f0cf" providerId="LiveId" clId="{01C605F4-C592-42A6-A892-68F8758A7D4D}" dt="2025-09-02T14:35:23.296" v="8128" actId="255"/>
          <ac:spMkLst>
            <pc:docMk/>
            <pc:sldMk cId="3753925525" sldId="1014"/>
            <ac:spMk id="4" creationId="{86B5EAB1-ABC1-3B89-4628-C95250000EAE}"/>
          </ac:spMkLst>
        </pc:spChg>
      </pc:sldChg>
      <pc:sldChg chg="addSp delSp modSp add mod">
        <pc:chgData name="Tracy Doole" userId="bd111f56aac5f0cf" providerId="LiveId" clId="{01C605F4-C592-42A6-A892-68F8758A7D4D}" dt="2025-09-02T14:36:42.671" v="8145" actId="22"/>
        <pc:sldMkLst>
          <pc:docMk/>
          <pc:sldMk cId="3525785478" sldId="1015"/>
        </pc:sldMkLst>
        <pc:spChg chg="mod">
          <ac:chgData name="Tracy Doole" userId="bd111f56aac5f0cf" providerId="LiveId" clId="{01C605F4-C592-42A6-A892-68F8758A7D4D}" dt="2025-09-02T14:36:19.689" v="8142" actId="20577"/>
          <ac:spMkLst>
            <pc:docMk/>
            <pc:sldMk cId="3525785478" sldId="1015"/>
            <ac:spMk id="3" creationId="{899C12EB-1D1B-07F1-AB37-B14DEEB13E8C}"/>
          </ac:spMkLst>
        </pc:spChg>
      </pc:sldChg>
      <pc:sldChg chg="modSp add mod">
        <pc:chgData name="Tracy Doole" userId="bd111f56aac5f0cf" providerId="LiveId" clId="{01C605F4-C592-42A6-A892-68F8758A7D4D}" dt="2025-09-02T14:39:02.949" v="8246" actId="207"/>
        <pc:sldMkLst>
          <pc:docMk/>
          <pc:sldMk cId="3062995540" sldId="1016"/>
        </pc:sldMkLst>
        <pc:spChg chg="mod">
          <ac:chgData name="Tracy Doole" userId="bd111f56aac5f0cf" providerId="LiveId" clId="{01C605F4-C592-42A6-A892-68F8758A7D4D}" dt="2025-09-02T14:39:02.949" v="8246" actId="207"/>
          <ac:spMkLst>
            <pc:docMk/>
            <pc:sldMk cId="3062995540" sldId="1016"/>
            <ac:spMk id="3" creationId="{123FEB64-6AE5-2649-98B6-D214B8728FC9}"/>
          </ac:spMkLst>
        </pc:spChg>
      </pc:sldChg>
      <pc:sldChg chg="modSp add mod">
        <pc:chgData name="Tracy Doole" userId="bd111f56aac5f0cf" providerId="LiveId" clId="{01C605F4-C592-42A6-A892-68F8758A7D4D}" dt="2025-09-02T14:40:08.350" v="8254" actId="207"/>
        <pc:sldMkLst>
          <pc:docMk/>
          <pc:sldMk cId="4037512472" sldId="1017"/>
        </pc:sldMkLst>
        <pc:spChg chg="mod">
          <ac:chgData name="Tracy Doole" userId="bd111f56aac5f0cf" providerId="LiveId" clId="{01C605F4-C592-42A6-A892-68F8758A7D4D}" dt="2025-09-02T14:40:08.350" v="8254" actId="207"/>
          <ac:spMkLst>
            <pc:docMk/>
            <pc:sldMk cId="4037512472" sldId="1017"/>
            <ac:spMk id="3" creationId="{8E146E45-6A78-2F02-03A5-13BFC2D5A4F9}"/>
          </ac:spMkLst>
        </pc:spChg>
      </pc:sldChg>
      <pc:sldChg chg="modSp add mod">
        <pc:chgData name="Tracy Doole" userId="bd111f56aac5f0cf" providerId="LiveId" clId="{01C605F4-C592-42A6-A892-68F8758A7D4D}" dt="2025-09-02T14:40:59.436" v="8263" actId="207"/>
        <pc:sldMkLst>
          <pc:docMk/>
          <pc:sldMk cId="3624701366" sldId="1018"/>
        </pc:sldMkLst>
        <pc:spChg chg="mod">
          <ac:chgData name="Tracy Doole" userId="bd111f56aac5f0cf" providerId="LiveId" clId="{01C605F4-C592-42A6-A892-68F8758A7D4D}" dt="2025-09-02T14:40:59.436" v="8263" actId="207"/>
          <ac:spMkLst>
            <pc:docMk/>
            <pc:sldMk cId="3624701366" sldId="1018"/>
            <ac:spMk id="3" creationId="{47B377EC-C120-18F3-63B1-0CF60D2AF2D2}"/>
          </ac:spMkLst>
        </pc:spChg>
      </pc:sldChg>
      <pc:sldChg chg="modSp new del mod">
        <pc:chgData name="Tracy Doole" userId="bd111f56aac5f0cf" providerId="LiveId" clId="{01C605F4-C592-42A6-A892-68F8758A7D4D}" dt="2025-09-06T13:22:33.466" v="8607" actId="2696"/>
        <pc:sldMkLst>
          <pc:docMk/>
          <pc:sldMk cId="993996885" sldId="1019"/>
        </pc:sldMkLst>
      </pc:sldChg>
      <pc:sldChg chg="add">
        <pc:chgData name="Tracy Doole" userId="bd111f56aac5f0cf" providerId="LiveId" clId="{01C605F4-C592-42A6-A892-68F8758A7D4D}" dt="2025-09-02T14:45:41.743" v="8286"/>
        <pc:sldMkLst>
          <pc:docMk/>
          <pc:sldMk cId="1393665272" sldId="1020"/>
        </pc:sldMkLst>
      </pc:sldChg>
      <pc:sldChg chg="add">
        <pc:chgData name="Tracy Doole" userId="bd111f56aac5f0cf" providerId="LiveId" clId="{01C605F4-C592-42A6-A892-68F8758A7D4D}" dt="2025-09-02T14:46:02.344" v="8287"/>
        <pc:sldMkLst>
          <pc:docMk/>
          <pc:sldMk cId="3397011074" sldId="1021"/>
        </pc:sldMkLst>
      </pc:sldChg>
      <pc:sldChg chg="modSp new mod ord">
        <pc:chgData name="Tracy Doole" userId="bd111f56aac5f0cf" providerId="LiveId" clId="{01C605F4-C592-42A6-A892-68F8758A7D4D}" dt="2025-09-05T18:24:46.830" v="8573"/>
        <pc:sldMkLst>
          <pc:docMk/>
          <pc:sldMk cId="1151458631" sldId="1022"/>
        </pc:sldMkLst>
        <pc:spChg chg="mod">
          <ac:chgData name="Tracy Doole" userId="bd111f56aac5f0cf" providerId="LiveId" clId="{01C605F4-C592-42A6-A892-68F8758A7D4D}" dt="2025-09-02T14:47:50.884" v="8319" actId="122"/>
          <ac:spMkLst>
            <pc:docMk/>
            <pc:sldMk cId="1151458631" sldId="1022"/>
            <ac:spMk id="2" creationId="{EAAB3D55-6500-ED50-A377-CA943B2638C1}"/>
          </ac:spMkLst>
        </pc:spChg>
      </pc:sldChg>
      <pc:sldChg chg="new del">
        <pc:chgData name="Tracy Doole" userId="bd111f56aac5f0cf" providerId="LiveId" clId="{01C605F4-C592-42A6-A892-68F8758A7D4D}" dt="2025-09-02T14:47:26.975" v="8293" actId="680"/>
        <pc:sldMkLst>
          <pc:docMk/>
          <pc:sldMk cId="1612722557" sldId="1022"/>
        </pc:sldMkLst>
      </pc:sldChg>
      <pc:sldChg chg="modSp new mod">
        <pc:chgData name="Tracy Doole" userId="bd111f56aac5f0cf" providerId="LiveId" clId="{01C605F4-C592-42A6-A892-68F8758A7D4D}" dt="2025-09-05T18:27:11.273" v="8592" actId="1076"/>
        <pc:sldMkLst>
          <pc:docMk/>
          <pc:sldMk cId="4175917305" sldId="1023"/>
        </pc:sldMkLst>
        <pc:spChg chg="mod">
          <ac:chgData name="Tracy Doole" userId="bd111f56aac5f0cf" providerId="LiveId" clId="{01C605F4-C592-42A6-A892-68F8758A7D4D}" dt="2025-09-05T18:27:11.273" v="8592" actId="1076"/>
          <ac:spMkLst>
            <pc:docMk/>
            <pc:sldMk cId="4175917305" sldId="1023"/>
            <ac:spMk id="2" creationId="{1161CC68-8F95-0ED0-299D-9D0BDFE1F997}"/>
          </ac:spMkLst>
        </pc:spChg>
        <pc:spChg chg="mod">
          <ac:chgData name="Tracy Doole" userId="bd111f56aac5f0cf" providerId="LiveId" clId="{01C605F4-C592-42A6-A892-68F8758A7D4D}" dt="2025-09-05T18:27:06.016" v="8591" actId="255"/>
          <ac:spMkLst>
            <pc:docMk/>
            <pc:sldMk cId="4175917305" sldId="1023"/>
            <ac:spMk id="3" creationId="{D982B71C-9E06-D27B-2E2B-549F42256E1C}"/>
          </ac:spMkLst>
        </pc:spChg>
      </pc:sldChg>
      <pc:sldChg chg="addSp delSp modSp new mod setBg">
        <pc:chgData name="Tracy Doole" userId="bd111f56aac5f0cf" providerId="LiveId" clId="{01C605F4-C592-42A6-A892-68F8758A7D4D}" dt="2025-09-06T13:26:35.585" v="8701" actId="20577"/>
        <pc:sldMkLst>
          <pc:docMk/>
          <pc:sldMk cId="3924102544" sldId="1024"/>
        </pc:sldMkLst>
        <pc:spChg chg="mod">
          <ac:chgData name="Tracy Doole" userId="bd111f56aac5f0cf" providerId="LiveId" clId="{01C605F4-C592-42A6-A892-68F8758A7D4D}" dt="2025-09-03T18:48:08.886" v="8445" actId="255"/>
          <ac:spMkLst>
            <pc:docMk/>
            <pc:sldMk cId="3924102544" sldId="1024"/>
            <ac:spMk id="2" creationId="{108E4358-BEA0-79FE-6AA3-5AE874B8C394}"/>
          </ac:spMkLst>
        </pc:spChg>
        <pc:spChg chg="mod">
          <ac:chgData name="Tracy Doole" userId="bd111f56aac5f0cf" providerId="LiveId" clId="{01C605F4-C592-42A6-A892-68F8758A7D4D}" dt="2025-09-06T13:26:35.585" v="8701" actId="20577"/>
          <ac:spMkLst>
            <pc:docMk/>
            <pc:sldMk cId="3924102544" sldId="1024"/>
            <ac:spMk id="4" creationId="{656CD64D-A8E1-F626-2441-54528CE2781A}"/>
          </ac:spMkLst>
        </pc:spChg>
        <pc:spChg chg="add">
          <ac:chgData name="Tracy Doole" userId="bd111f56aac5f0cf" providerId="LiveId" clId="{01C605F4-C592-42A6-A892-68F8758A7D4D}" dt="2025-09-03T18:47:54.127" v="8433" actId="26606"/>
          <ac:spMkLst>
            <pc:docMk/>
            <pc:sldMk cId="3924102544" sldId="1024"/>
            <ac:spMk id="12325" creationId="{F6D9986E-2FC4-4377-B163-42766AD821AA}"/>
          </ac:spMkLst>
        </pc:spChg>
        <pc:spChg chg="add">
          <ac:chgData name="Tracy Doole" userId="bd111f56aac5f0cf" providerId="LiveId" clId="{01C605F4-C592-42A6-A892-68F8758A7D4D}" dt="2025-09-03T18:47:54.127" v="8433" actId="26606"/>
          <ac:spMkLst>
            <pc:docMk/>
            <pc:sldMk cId="3924102544" sldId="1024"/>
            <ac:spMk id="12327" creationId="{50807C25-453D-4A47-A22C-3AE0C4E0ED37}"/>
          </ac:spMkLst>
        </pc:spChg>
        <pc:grpChg chg="add">
          <ac:chgData name="Tracy Doole" userId="bd111f56aac5f0cf" providerId="LiveId" clId="{01C605F4-C592-42A6-A892-68F8758A7D4D}" dt="2025-09-03T18:47:54.127" v="8433" actId="26606"/>
          <ac:grpSpMkLst>
            <pc:docMk/>
            <pc:sldMk cId="3924102544" sldId="1024"/>
            <ac:grpSpMk id="12297" creationId="{5D1F2FD8-11FD-4495-9EFA-1D11D791D8C2}"/>
          </ac:grpSpMkLst>
        </pc:grpChg>
        <pc:grpChg chg="add">
          <ac:chgData name="Tracy Doole" userId="bd111f56aac5f0cf" providerId="LiveId" clId="{01C605F4-C592-42A6-A892-68F8758A7D4D}" dt="2025-09-03T18:47:54.127" v="8433" actId="26606"/>
          <ac:grpSpMkLst>
            <pc:docMk/>
            <pc:sldMk cId="3924102544" sldId="1024"/>
            <ac:grpSpMk id="12311" creationId="{B87488CD-16CF-4BC7-BD9F-4F4EB13B0BC8}"/>
          </ac:grpSpMkLst>
        </pc:grpChg>
        <pc:picChg chg="add mod ord">
          <ac:chgData name="Tracy Doole" userId="bd111f56aac5f0cf" providerId="LiveId" clId="{01C605F4-C592-42A6-A892-68F8758A7D4D}" dt="2025-09-03T18:47:59.520" v="8435" actId="962"/>
          <ac:picMkLst>
            <pc:docMk/>
            <pc:sldMk cId="3924102544" sldId="1024"/>
            <ac:picMk id="5" creationId="{EE9AAA5E-FAF6-60F0-6403-2AA9F71A0202}"/>
          </ac:picMkLst>
        </pc:picChg>
        <pc:picChg chg="add mod">
          <ac:chgData name="Tracy Doole" userId="bd111f56aac5f0cf" providerId="LiveId" clId="{01C605F4-C592-42A6-A892-68F8758A7D4D}" dt="2025-09-03T18:47:54.127" v="8433" actId="26606"/>
          <ac:picMkLst>
            <pc:docMk/>
            <pc:sldMk cId="3924102544" sldId="1024"/>
            <ac:picMk id="12290" creationId="{DD439A0A-F859-D104-2271-C3CEEA76C751}"/>
          </ac:picMkLst>
        </pc:picChg>
        <pc:picChg chg="add mod">
          <ac:chgData name="Tracy Doole" userId="bd111f56aac5f0cf" providerId="LiveId" clId="{01C605F4-C592-42A6-A892-68F8758A7D4D}" dt="2025-09-03T18:47:54.127" v="8433" actId="26606"/>
          <ac:picMkLst>
            <pc:docMk/>
            <pc:sldMk cId="3924102544" sldId="1024"/>
            <ac:picMk id="12292" creationId="{BE22F3E1-AC6E-9F65-46D5-81398C486C59}"/>
          </ac:picMkLst>
        </pc:picChg>
      </pc:sldChg>
      <pc:sldChg chg="new del">
        <pc:chgData name="Tracy Doole" userId="bd111f56aac5f0cf" providerId="LiveId" clId="{01C605F4-C592-42A6-A892-68F8758A7D4D}" dt="2025-09-03T18:49:46.293" v="8455" actId="680"/>
        <pc:sldMkLst>
          <pc:docMk/>
          <pc:sldMk cId="21549987" sldId="1025"/>
        </pc:sldMkLst>
      </pc:sldChg>
      <pc:sldChg chg="modSp new mod">
        <pc:chgData name="Tracy Doole" userId="bd111f56aac5f0cf" providerId="LiveId" clId="{01C605F4-C592-42A6-A892-68F8758A7D4D}" dt="2025-09-03T18:52:02.957" v="8483" actId="255"/>
        <pc:sldMkLst>
          <pc:docMk/>
          <pc:sldMk cId="2457580142" sldId="1025"/>
        </pc:sldMkLst>
        <pc:spChg chg="mod">
          <ac:chgData name="Tracy Doole" userId="bd111f56aac5f0cf" providerId="LiveId" clId="{01C605F4-C592-42A6-A892-68F8758A7D4D}" dt="2025-09-03T18:50:26.439" v="8474" actId="255"/>
          <ac:spMkLst>
            <pc:docMk/>
            <pc:sldMk cId="2457580142" sldId="1025"/>
            <ac:spMk id="2" creationId="{DF3D8D0C-18EF-8E2E-E0C1-E097D4D3F183}"/>
          </ac:spMkLst>
        </pc:spChg>
        <pc:spChg chg="mod">
          <ac:chgData name="Tracy Doole" userId="bd111f56aac5f0cf" providerId="LiveId" clId="{01C605F4-C592-42A6-A892-68F8758A7D4D}" dt="2025-09-03T18:51:57.165" v="8482" actId="255"/>
          <ac:spMkLst>
            <pc:docMk/>
            <pc:sldMk cId="2457580142" sldId="1025"/>
            <ac:spMk id="3" creationId="{14717F01-B15B-E465-1C9E-3066722D50C3}"/>
          </ac:spMkLst>
        </pc:spChg>
        <pc:spChg chg="mod">
          <ac:chgData name="Tracy Doole" userId="bd111f56aac5f0cf" providerId="LiveId" clId="{01C605F4-C592-42A6-A892-68F8758A7D4D}" dt="2025-09-03T18:52:02.957" v="8483" actId="255"/>
          <ac:spMkLst>
            <pc:docMk/>
            <pc:sldMk cId="2457580142" sldId="1025"/>
            <ac:spMk id="4" creationId="{510E9EED-6D11-0DAA-61EA-35E6DC67FDB3}"/>
          </ac:spMkLst>
        </pc:spChg>
      </pc:sldChg>
      <pc:sldChg chg="addSp delSp modSp add mod setBg">
        <pc:chgData name="Tracy Doole" userId="bd111f56aac5f0cf" providerId="LiveId" clId="{01C605F4-C592-42A6-A892-68F8758A7D4D}" dt="2025-09-03T18:55:23.758" v="8507" actId="207"/>
        <pc:sldMkLst>
          <pc:docMk/>
          <pc:sldMk cId="1201797607" sldId="1026"/>
        </pc:sldMkLst>
        <pc:spChg chg="mod">
          <ac:chgData name="Tracy Doole" userId="bd111f56aac5f0cf" providerId="LiveId" clId="{01C605F4-C592-42A6-A892-68F8758A7D4D}" dt="2025-09-03T18:55:23.758" v="8507" actId="207"/>
          <ac:spMkLst>
            <pc:docMk/>
            <pc:sldMk cId="1201797607" sldId="1026"/>
            <ac:spMk id="2" creationId="{F38D994A-444D-E523-2BFB-B48A6C2CFFCC}"/>
          </ac:spMkLst>
        </pc:spChg>
        <pc:spChg chg="mod">
          <ac:chgData name="Tracy Doole" userId="bd111f56aac5f0cf" providerId="LiveId" clId="{01C605F4-C592-42A6-A892-68F8758A7D4D}" dt="2025-09-03T18:55:19.098" v="8506" actId="255"/>
          <ac:spMkLst>
            <pc:docMk/>
            <pc:sldMk cId="1201797607" sldId="1026"/>
            <ac:spMk id="3" creationId="{E2334791-9B55-4210-88E9-4E9611CCAD15}"/>
          </ac:spMkLst>
        </pc:spChg>
        <pc:spChg chg="add">
          <ac:chgData name="Tracy Doole" userId="bd111f56aac5f0cf" providerId="LiveId" clId="{01C605F4-C592-42A6-A892-68F8758A7D4D}" dt="2025-09-03T18:55:11.311" v="8505" actId="26606"/>
          <ac:spMkLst>
            <pc:docMk/>
            <pc:sldMk cId="1201797607" sldId="1026"/>
            <ac:spMk id="13357" creationId="{B5898079-081F-4617-AC6B-4290266737B3}"/>
          </ac:spMkLst>
        </pc:spChg>
        <pc:spChg chg="add">
          <ac:chgData name="Tracy Doole" userId="bd111f56aac5f0cf" providerId="LiveId" clId="{01C605F4-C592-42A6-A892-68F8758A7D4D}" dt="2025-09-03T18:55:11.311" v="8505" actId="26606"/>
          <ac:spMkLst>
            <pc:docMk/>
            <pc:sldMk cId="1201797607" sldId="1026"/>
            <ac:spMk id="13359" creationId="{BB829EC8-5B3D-469E-942E-5E6E569E5C9B}"/>
          </ac:spMkLst>
        </pc:spChg>
        <pc:spChg chg="add">
          <ac:chgData name="Tracy Doole" userId="bd111f56aac5f0cf" providerId="LiveId" clId="{01C605F4-C592-42A6-A892-68F8758A7D4D}" dt="2025-09-03T18:55:11.311" v="8505" actId="26606"/>
          <ac:spMkLst>
            <pc:docMk/>
            <pc:sldMk cId="1201797607" sldId="1026"/>
            <ac:spMk id="13361" creationId="{55D72A3F-A083-4502-838A-2C32C980026F}"/>
          </ac:spMkLst>
        </pc:spChg>
        <pc:spChg chg="add">
          <ac:chgData name="Tracy Doole" userId="bd111f56aac5f0cf" providerId="LiveId" clId="{01C605F4-C592-42A6-A892-68F8758A7D4D}" dt="2025-09-03T18:55:11.311" v="8505" actId="26606"/>
          <ac:spMkLst>
            <pc:docMk/>
            <pc:sldMk cId="1201797607" sldId="1026"/>
            <ac:spMk id="13386" creationId="{A84F153B-2093-4171-BD2D-1631695C9B80}"/>
          </ac:spMkLst>
        </pc:spChg>
        <pc:spChg chg="add">
          <ac:chgData name="Tracy Doole" userId="bd111f56aac5f0cf" providerId="LiveId" clId="{01C605F4-C592-42A6-A892-68F8758A7D4D}" dt="2025-09-03T18:55:11.311" v="8505" actId="26606"/>
          <ac:spMkLst>
            <pc:docMk/>
            <pc:sldMk cId="1201797607" sldId="1026"/>
            <ac:spMk id="13387" creationId="{99499096-7355-478E-8CCB-A47EA1B7970A}"/>
          </ac:spMkLst>
        </pc:spChg>
        <pc:grpChg chg="add">
          <ac:chgData name="Tracy Doole" userId="bd111f56aac5f0cf" providerId="LiveId" clId="{01C605F4-C592-42A6-A892-68F8758A7D4D}" dt="2025-09-03T18:55:11.311" v="8505" actId="26606"/>
          <ac:grpSpMkLst>
            <pc:docMk/>
            <pc:sldMk cId="1201797607" sldId="1026"/>
            <ac:grpSpMk id="13358" creationId="{EB9B5B69-A297-4D2F-8B89-529DA8A273B2}"/>
          </ac:grpSpMkLst>
        </pc:grpChg>
        <pc:picChg chg="add mod">
          <ac:chgData name="Tracy Doole" userId="bd111f56aac5f0cf" providerId="LiveId" clId="{01C605F4-C592-42A6-A892-68F8758A7D4D}" dt="2025-09-03T18:55:11.311" v="8505" actId="26606"/>
          <ac:picMkLst>
            <pc:docMk/>
            <pc:sldMk cId="1201797607" sldId="1026"/>
            <ac:picMk id="13316" creationId="{40F472EB-4EC7-F841-E8FD-DCC5296CBEA7}"/>
          </ac:picMkLst>
        </pc:picChg>
        <pc:picChg chg="add mod">
          <ac:chgData name="Tracy Doole" userId="bd111f56aac5f0cf" providerId="LiveId" clId="{01C605F4-C592-42A6-A892-68F8758A7D4D}" dt="2025-09-03T18:55:11.311" v="8505" actId="26606"/>
          <ac:picMkLst>
            <pc:docMk/>
            <pc:sldMk cId="1201797607" sldId="1026"/>
            <ac:picMk id="13320" creationId="{7CEC183E-4286-EC8E-FB30-B4CF70CDE1D6}"/>
          </ac:picMkLst>
        </pc:picChg>
      </pc:sldChg>
      <pc:sldChg chg="modSp new mod">
        <pc:chgData name="Tracy Doole" userId="bd111f56aac5f0cf" providerId="LiveId" clId="{01C605F4-C592-42A6-A892-68F8758A7D4D}" dt="2025-09-05T18:22:25.142" v="8525" actId="255"/>
        <pc:sldMkLst>
          <pc:docMk/>
          <pc:sldMk cId="1359278443" sldId="1027"/>
        </pc:sldMkLst>
        <pc:spChg chg="mod">
          <ac:chgData name="Tracy Doole" userId="bd111f56aac5f0cf" providerId="LiveId" clId="{01C605F4-C592-42A6-A892-68F8758A7D4D}" dt="2025-09-05T18:22:01.798" v="8523" actId="255"/>
          <ac:spMkLst>
            <pc:docMk/>
            <pc:sldMk cId="1359278443" sldId="1027"/>
            <ac:spMk id="2" creationId="{26E542C0-A658-5CE5-B2A5-DC1A75CF39A3}"/>
          </ac:spMkLst>
        </pc:spChg>
        <pc:spChg chg="mod">
          <ac:chgData name="Tracy Doole" userId="bd111f56aac5f0cf" providerId="LiveId" clId="{01C605F4-C592-42A6-A892-68F8758A7D4D}" dt="2025-09-05T18:22:25.142" v="8525" actId="255"/>
          <ac:spMkLst>
            <pc:docMk/>
            <pc:sldMk cId="1359278443" sldId="1027"/>
            <ac:spMk id="3" creationId="{8C2CD21B-5D3D-17B8-62E0-D626D5FBC7DB}"/>
          </ac:spMkLst>
        </pc:spChg>
      </pc:sldChg>
      <pc:sldChg chg="modSp new mod">
        <pc:chgData name="Tracy Doole" userId="bd111f56aac5f0cf" providerId="LiveId" clId="{01C605F4-C592-42A6-A892-68F8758A7D4D}" dt="2025-09-05T18:23:42.234" v="8545" actId="1076"/>
        <pc:sldMkLst>
          <pc:docMk/>
          <pc:sldMk cId="1043453354" sldId="1028"/>
        </pc:sldMkLst>
        <pc:spChg chg="mod">
          <ac:chgData name="Tracy Doole" userId="bd111f56aac5f0cf" providerId="LiveId" clId="{01C605F4-C592-42A6-A892-68F8758A7D4D}" dt="2025-09-05T18:23:37.781" v="8544" actId="1076"/>
          <ac:spMkLst>
            <pc:docMk/>
            <pc:sldMk cId="1043453354" sldId="1028"/>
            <ac:spMk id="2" creationId="{D396F23D-522F-180E-E306-061519920795}"/>
          </ac:spMkLst>
        </pc:spChg>
        <pc:spChg chg="mod">
          <ac:chgData name="Tracy Doole" userId="bd111f56aac5f0cf" providerId="LiveId" clId="{01C605F4-C592-42A6-A892-68F8758A7D4D}" dt="2025-09-05T18:23:42.234" v="8545" actId="1076"/>
          <ac:spMkLst>
            <pc:docMk/>
            <pc:sldMk cId="1043453354" sldId="1028"/>
            <ac:spMk id="3" creationId="{D8F2C12E-570D-B92A-DE68-02E3DC83DEB7}"/>
          </ac:spMkLst>
        </pc:spChg>
      </pc:sldChg>
      <pc:sldChg chg="modSp new mod">
        <pc:chgData name="Tracy Doole" userId="bd111f56aac5f0cf" providerId="LiveId" clId="{01C605F4-C592-42A6-A892-68F8758A7D4D}" dt="2025-09-05T18:24:33.706" v="8571" actId="1076"/>
        <pc:sldMkLst>
          <pc:docMk/>
          <pc:sldMk cId="3294022647" sldId="1029"/>
        </pc:sldMkLst>
        <pc:spChg chg="mod">
          <ac:chgData name="Tracy Doole" userId="bd111f56aac5f0cf" providerId="LiveId" clId="{01C605F4-C592-42A6-A892-68F8758A7D4D}" dt="2025-09-05T18:24:28.969" v="8570" actId="113"/>
          <ac:spMkLst>
            <pc:docMk/>
            <pc:sldMk cId="3294022647" sldId="1029"/>
            <ac:spMk id="2" creationId="{6EC142F7-FCE6-B432-F8D6-CDF1377DEAEE}"/>
          </ac:spMkLst>
        </pc:spChg>
        <pc:spChg chg="mod">
          <ac:chgData name="Tracy Doole" userId="bd111f56aac5f0cf" providerId="LiveId" clId="{01C605F4-C592-42A6-A892-68F8758A7D4D}" dt="2025-09-05T18:24:33.706" v="8571" actId="1076"/>
          <ac:spMkLst>
            <pc:docMk/>
            <pc:sldMk cId="3294022647" sldId="1029"/>
            <ac:spMk id="3" creationId="{47CBB3E7-B8C6-DF7A-0A77-7A9909B995C7}"/>
          </ac:spMkLst>
        </pc:spChg>
      </pc:sldChg>
      <pc:sldChg chg="modSp add mod">
        <pc:chgData name="Tracy Doole" userId="bd111f56aac5f0cf" providerId="LiveId" clId="{01C605F4-C592-42A6-A892-68F8758A7D4D}" dt="2025-09-06T13:28:48.368" v="8724" actId="20577"/>
        <pc:sldMkLst>
          <pc:docMk/>
          <pc:sldMk cId="4095491162" sldId="1030"/>
        </pc:sldMkLst>
        <pc:spChg chg="mod">
          <ac:chgData name="Tracy Doole" userId="bd111f56aac5f0cf" providerId="LiveId" clId="{01C605F4-C592-42A6-A892-68F8758A7D4D}" dt="2025-09-06T13:28:48.368" v="8724" actId="20577"/>
          <ac:spMkLst>
            <pc:docMk/>
            <pc:sldMk cId="4095491162" sldId="1030"/>
            <ac:spMk id="3" creationId="{55A27D39-4257-CD42-F964-68B2170C8E71}"/>
          </ac:spMkLst>
        </pc:spChg>
      </pc:sldChg>
    </pc:docChg>
  </pc:docChgLst>
</pc:chgInfo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4F6941-5A4E-42F7-A3F4-ECF898974AAD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22440AA-33C9-48D0-AB6E-085053F0468D}">
      <dgm:prSet/>
      <dgm:spPr/>
      <dgm:t>
        <a:bodyPr/>
        <a:lstStyle/>
        <a:p>
          <a:r>
            <a:rPr lang="en-GB" b="1" dirty="0"/>
            <a:t>To promote good oral health practices</a:t>
          </a:r>
          <a:r>
            <a:rPr lang="en-GB" dirty="0"/>
            <a:t> among individuals, communities and populations through education and awareness.</a:t>
          </a:r>
          <a:endParaRPr lang="en-US" dirty="0"/>
        </a:p>
      </dgm:t>
    </dgm:pt>
    <dgm:pt modelId="{856ED84E-7D01-4A10-9514-A7AA0A358942}" type="parTrans" cxnId="{C3B6BF0C-8EC8-4211-80A9-7CF9EBDB3050}">
      <dgm:prSet/>
      <dgm:spPr/>
      <dgm:t>
        <a:bodyPr/>
        <a:lstStyle/>
        <a:p>
          <a:endParaRPr lang="en-US"/>
        </a:p>
      </dgm:t>
    </dgm:pt>
    <dgm:pt modelId="{EDB8496C-6454-46FC-8F01-F3FF6BA9E8C4}" type="sibTrans" cxnId="{C3B6BF0C-8EC8-4211-80A9-7CF9EBDB3050}">
      <dgm:prSet/>
      <dgm:spPr/>
      <dgm:t>
        <a:bodyPr/>
        <a:lstStyle/>
        <a:p>
          <a:endParaRPr lang="en-US"/>
        </a:p>
      </dgm:t>
    </dgm:pt>
    <dgm:pt modelId="{C3BAEC4E-3EEF-4820-A807-9FA9F42A1644}">
      <dgm:prSet/>
      <dgm:spPr/>
      <dgm:t>
        <a:bodyPr/>
        <a:lstStyle/>
        <a:p>
          <a:r>
            <a:rPr lang="en-GB" b="1" dirty="0"/>
            <a:t>To prevent oral diseases</a:t>
          </a:r>
          <a:r>
            <a:rPr lang="en-GB" dirty="0"/>
            <a:t> by encouraging regular dental care and healthy lifestyle choices.</a:t>
          </a:r>
          <a:endParaRPr lang="en-US" dirty="0"/>
        </a:p>
      </dgm:t>
    </dgm:pt>
    <dgm:pt modelId="{336F35B3-ACB5-49E1-8963-AC0D0D33D825}" type="parTrans" cxnId="{1C30605A-424F-4417-9873-F796714EE1C9}">
      <dgm:prSet/>
      <dgm:spPr/>
      <dgm:t>
        <a:bodyPr/>
        <a:lstStyle/>
        <a:p>
          <a:endParaRPr lang="en-US"/>
        </a:p>
      </dgm:t>
    </dgm:pt>
    <dgm:pt modelId="{ED99F512-A384-4D5D-A8D5-B665A16BBA06}" type="sibTrans" cxnId="{1C30605A-424F-4417-9873-F796714EE1C9}">
      <dgm:prSet/>
      <dgm:spPr/>
      <dgm:t>
        <a:bodyPr/>
        <a:lstStyle/>
        <a:p>
          <a:endParaRPr lang="en-US"/>
        </a:p>
      </dgm:t>
    </dgm:pt>
    <dgm:pt modelId="{3550D2AB-AAD8-4C90-99F9-BD40682555E8}">
      <dgm:prSet/>
      <dgm:spPr/>
      <dgm:t>
        <a:bodyPr/>
        <a:lstStyle/>
        <a:p>
          <a:r>
            <a:rPr lang="en-GB" b="1" dirty="0"/>
            <a:t>To empower individuals</a:t>
          </a:r>
          <a:r>
            <a:rPr lang="en-GB" dirty="0"/>
            <a:t> with knowledge and skills to take responsibility for their own oral hygiene.</a:t>
          </a:r>
          <a:endParaRPr lang="en-US" dirty="0"/>
        </a:p>
      </dgm:t>
    </dgm:pt>
    <dgm:pt modelId="{CEC0D731-185F-4047-97DF-8444CE3888DD}" type="parTrans" cxnId="{C01011CB-40B7-48F4-9A29-9327096DC993}">
      <dgm:prSet/>
      <dgm:spPr/>
      <dgm:t>
        <a:bodyPr/>
        <a:lstStyle/>
        <a:p>
          <a:endParaRPr lang="en-US"/>
        </a:p>
      </dgm:t>
    </dgm:pt>
    <dgm:pt modelId="{E42D3D42-06A4-4D63-8856-1DE86A10E7F0}" type="sibTrans" cxnId="{C01011CB-40B7-48F4-9A29-9327096DC993}">
      <dgm:prSet/>
      <dgm:spPr/>
      <dgm:t>
        <a:bodyPr/>
        <a:lstStyle/>
        <a:p>
          <a:endParaRPr lang="en-US"/>
        </a:p>
      </dgm:t>
    </dgm:pt>
    <dgm:pt modelId="{600C5F6A-6F0B-4518-8BDE-00F7C39263B1}">
      <dgm:prSet/>
      <dgm:spPr/>
      <dgm:t>
        <a:bodyPr/>
        <a:lstStyle/>
        <a:p>
          <a:r>
            <a:rPr lang="en-GB" b="1" dirty="0"/>
            <a:t>To reduce health inequalities</a:t>
          </a:r>
          <a:r>
            <a:rPr lang="en-GB" dirty="0"/>
            <a:t> by targeting vulnerable and high-risk populations with tailored oral health interventions.</a:t>
          </a:r>
          <a:endParaRPr lang="en-US" dirty="0"/>
        </a:p>
      </dgm:t>
    </dgm:pt>
    <dgm:pt modelId="{4DE6484C-33BA-4A7A-937C-1B919AC1A17C}" type="parTrans" cxnId="{23FA7E2A-9042-4D4C-8BC6-6CA3B0BA7FAE}">
      <dgm:prSet/>
      <dgm:spPr/>
      <dgm:t>
        <a:bodyPr/>
        <a:lstStyle/>
        <a:p>
          <a:endParaRPr lang="en-US"/>
        </a:p>
      </dgm:t>
    </dgm:pt>
    <dgm:pt modelId="{18B99B25-8BE6-4AD7-BAAA-490121AC2008}" type="sibTrans" cxnId="{23FA7E2A-9042-4D4C-8BC6-6CA3B0BA7FAE}">
      <dgm:prSet/>
      <dgm:spPr/>
      <dgm:t>
        <a:bodyPr/>
        <a:lstStyle/>
        <a:p>
          <a:endParaRPr lang="en-US"/>
        </a:p>
      </dgm:t>
    </dgm:pt>
    <dgm:pt modelId="{41805C6F-4F99-44EB-8FC6-47ADBDAB1CF4}" type="pres">
      <dgm:prSet presAssocID="{514F6941-5A4E-42F7-A3F4-ECF898974AAD}" presName="linear" presStyleCnt="0">
        <dgm:presLayoutVars>
          <dgm:animLvl val="lvl"/>
          <dgm:resizeHandles val="exact"/>
        </dgm:presLayoutVars>
      </dgm:prSet>
      <dgm:spPr/>
    </dgm:pt>
    <dgm:pt modelId="{5579B8E0-E488-493C-A361-C62B0F739CB2}" type="pres">
      <dgm:prSet presAssocID="{222440AA-33C9-48D0-AB6E-085053F0468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24DFFDB-EECB-4717-8643-923A5E128EB8}" type="pres">
      <dgm:prSet presAssocID="{EDB8496C-6454-46FC-8F01-F3FF6BA9E8C4}" presName="spacer" presStyleCnt="0"/>
      <dgm:spPr/>
    </dgm:pt>
    <dgm:pt modelId="{A8D3FA04-6400-4E68-9D0B-D829425CE08E}" type="pres">
      <dgm:prSet presAssocID="{C3BAEC4E-3EEF-4820-A807-9FA9F42A164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342BEA0-8813-46F0-944F-2427F784A420}" type="pres">
      <dgm:prSet presAssocID="{ED99F512-A384-4D5D-A8D5-B665A16BBA06}" presName="spacer" presStyleCnt="0"/>
      <dgm:spPr/>
    </dgm:pt>
    <dgm:pt modelId="{7519C36B-FACC-41E2-8541-9F23A1B8A906}" type="pres">
      <dgm:prSet presAssocID="{3550D2AB-AAD8-4C90-99F9-BD40682555E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0357536-C102-4979-9BEA-E3EBF036D84B}" type="pres">
      <dgm:prSet presAssocID="{E42D3D42-06A4-4D63-8856-1DE86A10E7F0}" presName="spacer" presStyleCnt="0"/>
      <dgm:spPr/>
    </dgm:pt>
    <dgm:pt modelId="{AF6A1CBC-6B3E-4153-A292-8AED7A346286}" type="pres">
      <dgm:prSet presAssocID="{600C5F6A-6F0B-4518-8BDE-00F7C39263B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3B6BF0C-8EC8-4211-80A9-7CF9EBDB3050}" srcId="{514F6941-5A4E-42F7-A3F4-ECF898974AAD}" destId="{222440AA-33C9-48D0-AB6E-085053F0468D}" srcOrd="0" destOrd="0" parTransId="{856ED84E-7D01-4A10-9514-A7AA0A358942}" sibTransId="{EDB8496C-6454-46FC-8F01-F3FF6BA9E8C4}"/>
    <dgm:cxn modelId="{E5B4D220-5917-450A-B65C-6B77A0079FAE}" type="presOf" srcId="{600C5F6A-6F0B-4518-8BDE-00F7C39263B1}" destId="{AF6A1CBC-6B3E-4153-A292-8AED7A346286}" srcOrd="0" destOrd="0" presId="urn:microsoft.com/office/officeart/2005/8/layout/vList2"/>
    <dgm:cxn modelId="{0B69642A-E435-497E-A5C6-73743FA9D270}" type="presOf" srcId="{514F6941-5A4E-42F7-A3F4-ECF898974AAD}" destId="{41805C6F-4F99-44EB-8FC6-47ADBDAB1CF4}" srcOrd="0" destOrd="0" presId="urn:microsoft.com/office/officeart/2005/8/layout/vList2"/>
    <dgm:cxn modelId="{23FA7E2A-9042-4D4C-8BC6-6CA3B0BA7FAE}" srcId="{514F6941-5A4E-42F7-A3F4-ECF898974AAD}" destId="{600C5F6A-6F0B-4518-8BDE-00F7C39263B1}" srcOrd="3" destOrd="0" parTransId="{4DE6484C-33BA-4A7A-937C-1B919AC1A17C}" sibTransId="{18B99B25-8BE6-4AD7-BAAA-490121AC2008}"/>
    <dgm:cxn modelId="{51FBBE40-6167-4677-9C91-8691E9FF28CF}" type="presOf" srcId="{C3BAEC4E-3EEF-4820-A807-9FA9F42A1644}" destId="{A8D3FA04-6400-4E68-9D0B-D829425CE08E}" srcOrd="0" destOrd="0" presId="urn:microsoft.com/office/officeart/2005/8/layout/vList2"/>
    <dgm:cxn modelId="{33829850-6AC0-4731-AF89-F10022CBF150}" type="presOf" srcId="{3550D2AB-AAD8-4C90-99F9-BD40682555E8}" destId="{7519C36B-FACC-41E2-8541-9F23A1B8A906}" srcOrd="0" destOrd="0" presId="urn:microsoft.com/office/officeart/2005/8/layout/vList2"/>
    <dgm:cxn modelId="{1C30605A-424F-4417-9873-F796714EE1C9}" srcId="{514F6941-5A4E-42F7-A3F4-ECF898974AAD}" destId="{C3BAEC4E-3EEF-4820-A807-9FA9F42A1644}" srcOrd="1" destOrd="0" parTransId="{336F35B3-ACB5-49E1-8963-AC0D0D33D825}" sibTransId="{ED99F512-A384-4D5D-A8D5-B665A16BBA06}"/>
    <dgm:cxn modelId="{C01011CB-40B7-48F4-9A29-9327096DC993}" srcId="{514F6941-5A4E-42F7-A3F4-ECF898974AAD}" destId="{3550D2AB-AAD8-4C90-99F9-BD40682555E8}" srcOrd="2" destOrd="0" parTransId="{CEC0D731-185F-4047-97DF-8444CE3888DD}" sibTransId="{E42D3D42-06A4-4D63-8856-1DE86A10E7F0}"/>
    <dgm:cxn modelId="{F15619F3-E847-496E-8A63-448A378911BE}" type="presOf" srcId="{222440AA-33C9-48D0-AB6E-085053F0468D}" destId="{5579B8E0-E488-493C-A361-C62B0F739CB2}" srcOrd="0" destOrd="0" presId="urn:microsoft.com/office/officeart/2005/8/layout/vList2"/>
    <dgm:cxn modelId="{30E31C72-95AE-455C-88BC-EE96162CCE5A}" type="presParOf" srcId="{41805C6F-4F99-44EB-8FC6-47ADBDAB1CF4}" destId="{5579B8E0-E488-493C-A361-C62B0F739CB2}" srcOrd="0" destOrd="0" presId="urn:microsoft.com/office/officeart/2005/8/layout/vList2"/>
    <dgm:cxn modelId="{A9FA98F2-E7BB-42C5-ACEC-B3972A4A1FFC}" type="presParOf" srcId="{41805C6F-4F99-44EB-8FC6-47ADBDAB1CF4}" destId="{F24DFFDB-EECB-4717-8643-923A5E128EB8}" srcOrd="1" destOrd="0" presId="urn:microsoft.com/office/officeart/2005/8/layout/vList2"/>
    <dgm:cxn modelId="{8DE37B7C-4E04-4B40-A7E1-58CC0112F8AD}" type="presParOf" srcId="{41805C6F-4F99-44EB-8FC6-47ADBDAB1CF4}" destId="{A8D3FA04-6400-4E68-9D0B-D829425CE08E}" srcOrd="2" destOrd="0" presId="urn:microsoft.com/office/officeart/2005/8/layout/vList2"/>
    <dgm:cxn modelId="{698B1870-3717-48B0-BA17-B1472765C863}" type="presParOf" srcId="{41805C6F-4F99-44EB-8FC6-47ADBDAB1CF4}" destId="{F342BEA0-8813-46F0-944F-2427F784A420}" srcOrd="3" destOrd="0" presId="urn:microsoft.com/office/officeart/2005/8/layout/vList2"/>
    <dgm:cxn modelId="{817B8063-8F7D-4D14-B265-17D7C15904B5}" type="presParOf" srcId="{41805C6F-4F99-44EB-8FC6-47ADBDAB1CF4}" destId="{7519C36B-FACC-41E2-8541-9F23A1B8A906}" srcOrd="4" destOrd="0" presId="urn:microsoft.com/office/officeart/2005/8/layout/vList2"/>
    <dgm:cxn modelId="{4C01942C-0B05-4199-8DAF-7731341B3831}" type="presParOf" srcId="{41805C6F-4F99-44EB-8FC6-47ADBDAB1CF4}" destId="{10357536-C102-4979-9BEA-E3EBF036D84B}" srcOrd="5" destOrd="0" presId="urn:microsoft.com/office/officeart/2005/8/layout/vList2"/>
    <dgm:cxn modelId="{1A08C731-4531-44B6-9D53-83E2EA7F9FF9}" type="presParOf" srcId="{41805C6F-4F99-44EB-8FC6-47ADBDAB1CF4}" destId="{AF6A1CBC-6B3E-4153-A292-8AED7A34628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4F6941-5A4E-42F7-A3F4-ECF898974A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18236C-2047-403F-9171-F6EB39827E6F}">
      <dgm:prSet/>
      <dgm:spPr/>
      <dgm:t>
        <a:bodyPr/>
        <a:lstStyle/>
        <a:p>
          <a:r>
            <a:rPr kumimoji="0" lang="en-US" altLang="en-US" b="1" i="0" u="none" strike="noStrike" cap="none" normalizeH="0" baseline="0" dirty="0">
              <a:effectLst/>
              <a:latin typeface="Arial" panose="020B0604020202020204" pitchFamily="34" charset="0"/>
            </a:rPr>
            <a:t>To deliver oral health education sessions in schools, care homes, community centers, and clinical settings</a:t>
          </a:r>
          <a:r>
            <a:rPr kumimoji="0" lang="en-US" altLang="en-US" b="0" i="0" u="none" strike="noStrike" cap="none" normalizeH="0" baseline="0" dirty="0">
              <a:effectLst/>
              <a:latin typeface="Arial" panose="020B0604020202020204" pitchFamily="34" charset="0"/>
            </a:rPr>
            <a:t>.</a:t>
          </a:r>
        </a:p>
      </dgm:t>
    </dgm:pt>
    <dgm:pt modelId="{91EC0456-083E-4FB0-ABCB-E31E1612DEEC}" type="parTrans" cxnId="{F7F3A1F9-0640-4485-B17C-0468A6B5B1D5}">
      <dgm:prSet/>
      <dgm:spPr/>
      <dgm:t>
        <a:bodyPr/>
        <a:lstStyle/>
        <a:p>
          <a:endParaRPr lang="en-GB"/>
        </a:p>
      </dgm:t>
    </dgm:pt>
    <dgm:pt modelId="{A50AB587-245D-4B96-883E-9913C3E3BB51}" type="sibTrans" cxnId="{F7F3A1F9-0640-4485-B17C-0468A6B5B1D5}">
      <dgm:prSet/>
      <dgm:spPr/>
      <dgm:t>
        <a:bodyPr/>
        <a:lstStyle/>
        <a:p>
          <a:endParaRPr lang="en-GB"/>
        </a:p>
      </dgm:t>
    </dgm:pt>
    <dgm:pt modelId="{6BE5FBDB-F18E-44F5-A0FA-B5274F0A2149}">
      <dgm:prSet/>
      <dgm:spPr/>
      <dgm:t>
        <a:bodyPr/>
        <a:lstStyle/>
        <a:p>
          <a:r>
            <a:rPr kumimoji="0" lang="en-US" altLang="en-US" b="1" i="0" u="none" strike="noStrike" cap="none" normalizeH="0" baseline="0" dirty="0">
              <a:effectLst/>
              <a:latin typeface="Arial" panose="020B0604020202020204" pitchFamily="34" charset="0"/>
            </a:rPr>
            <a:t>To educate individuals on effective oral hygiene techniques, including brushing, flossing, and dietary habits.</a:t>
          </a:r>
        </a:p>
      </dgm:t>
    </dgm:pt>
    <dgm:pt modelId="{5C9E5C34-72F0-4BBC-B337-99392CC06149}" type="parTrans" cxnId="{16F45E07-1B7D-4710-9136-E3E8675F60BD}">
      <dgm:prSet/>
      <dgm:spPr/>
      <dgm:t>
        <a:bodyPr/>
        <a:lstStyle/>
        <a:p>
          <a:endParaRPr lang="en-GB"/>
        </a:p>
      </dgm:t>
    </dgm:pt>
    <dgm:pt modelId="{583EE1D1-9AE7-4B8F-AC7A-A09010F40DD3}" type="sibTrans" cxnId="{16F45E07-1B7D-4710-9136-E3E8675F60BD}">
      <dgm:prSet/>
      <dgm:spPr/>
      <dgm:t>
        <a:bodyPr/>
        <a:lstStyle/>
        <a:p>
          <a:endParaRPr lang="en-GB"/>
        </a:p>
      </dgm:t>
    </dgm:pt>
    <dgm:pt modelId="{7F86E88D-5FAF-4A99-8590-6758EACD25E4}">
      <dgm:prSet/>
      <dgm:spPr/>
      <dgm:t>
        <a:bodyPr/>
        <a:lstStyle/>
        <a:p>
          <a:r>
            <a:rPr kumimoji="0" lang="en-US" altLang="en-US" b="1" i="0" u="none" strike="noStrike" cap="none" normalizeH="0" baseline="0" dirty="0">
              <a:effectLst/>
              <a:latin typeface="Arial" panose="020B0604020202020204" pitchFamily="34" charset="0"/>
            </a:rPr>
            <a:t>To develop and distribute educational materials such as leaflets, posters, and digital content to support oral health promotion.</a:t>
          </a:r>
        </a:p>
      </dgm:t>
    </dgm:pt>
    <dgm:pt modelId="{AF2972EC-FDC9-4B61-A9EA-3B51F31215B1}" type="parTrans" cxnId="{48422CFC-5B4B-47E1-AB27-F226FCEC9787}">
      <dgm:prSet/>
      <dgm:spPr/>
      <dgm:t>
        <a:bodyPr/>
        <a:lstStyle/>
        <a:p>
          <a:endParaRPr lang="en-GB"/>
        </a:p>
      </dgm:t>
    </dgm:pt>
    <dgm:pt modelId="{A5443CF1-1530-41B0-941F-9E44A29366ED}" type="sibTrans" cxnId="{48422CFC-5B4B-47E1-AB27-F226FCEC9787}">
      <dgm:prSet/>
      <dgm:spPr/>
      <dgm:t>
        <a:bodyPr/>
        <a:lstStyle/>
        <a:p>
          <a:endParaRPr lang="en-GB"/>
        </a:p>
      </dgm:t>
    </dgm:pt>
    <dgm:pt modelId="{C8F5B96E-7921-43E4-BD2A-AADF6EA35285}">
      <dgm:prSet/>
      <dgm:spPr/>
      <dgm:t>
        <a:bodyPr/>
        <a:lstStyle/>
        <a:p>
          <a:r>
            <a:rPr kumimoji="0" lang="en-US" altLang="en-US" b="1" i="0" u="none" strike="noStrike" cap="none" normalizeH="0" baseline="0" dirty="0">
              <a:effectLst/>
              <a:latin typeface="Arial" panose="020B0604020202020204" pitchFamily="34" charset="0"/>
            </a:rPr>
            <a:t>To collaborate with dental teams, schools, public health services, and other stakeholders to implement oral health initiatives.</a:t>
          </a:r>
        </a:p>
      </dgm:t>
    </dgm:pt>
    <dgm:pt modelId="{081B7933-6E7F-48E9-8685-1BCD9D326BDA}" type="parTrans" cxnId="{CADA1DF6-BD65-4FE8-87C2-63430F679074}">
      <dgm:prSet/>
      <dgm:spPr/>
      <dgm:t>
        <a:bodyPr/>
        <a:lstStyle/>
        <a:p>
          <a:endParaRPr lang="en-GB"/>
        </a:p>
      </dgm:t>
    </dgm:pt>
    <dgm:pt modelId="{68EBD6F7-5B43-48BB-AC98-D838CE398CBF}" type="sibTrans" cxnId="{CADA1DF6-BD65-4FE8-87C2-63430F679074}">
      <dgm:prSet/>
      <dgm:spPr/>
      <dgm:t>
        <a:bodyPr/>
        <a:lstStyle/>
        <a:p>
          <a:endParaRPr lang="en-GB"/>
        </a:p>
      </dgm:t>
    </dgm:pt>
    <dgm:pt modelId="{20292112-112D-4C9A-B39E-B773CDD8818C}">
      <dgm:prSet/>
      <dgm:spPr/>
      <dgm:t>
        <a:bodyPr/>
        <a:lstStyle/>
        <a:p>
          <a:r>
            <a:rPr kumimoji="0" lang="en-US" altLang="en-US" b="1" i="0" u="none" strike="noStrike" cap="none" normalizeH="0" baseline="0" dirty="0">
              <a:effectLst/>
              <a:latin typeface="Arial" panose="020B0604020202020204" pitchFamily="34" charset="0"/>
            </a:rPr>
            <a:t>To assess oral health needs within specific populations and tailor programs accordingly</a:t>
          </a:r>
          <a:r>
            <a:rPr kumimoji="0" lang="en-US" altLang="en-US" b="0" i="0" u="none" strike="noStrike" cap="none" normalizeH="0" baseline="0" dirty="0">
              <a:effectLst/>
              <a:latin typeface="Arial" panose="020B0604020202020204" pitchFamily="34" charset="0"/>
            </a:rPr>
            <a:t>.</a:t>
          </a:r>
        </a:p>
      </dgm:t>
    </dgm:pt>
    <dgm:pt modelId="{0422AA54-ADD8-48F5-89DE-844438CE22D6}" type="parTrans" cxnId="{BBE16008-858B-49E5-B761-1524E51193E4}">
      <dgm:prSet/>
      <dgm:spPr/>
      <dgm:t>
        <a:bodyPr/>
        <a:lstStyle/>
        <a:p>
          <a:endParaRPr lang="en-GB"/>
        </a:p>
      </dgm:t>
    </dgm:pt>
    <dgm:pt modelId="{F2A8714B-2F99-4116-98BA-A263990ED742}" type="sibTrans" cxnId="{BBE16008-858B-49E5-B761-1524E51193E4}">
      <dgm:prSet/>
      <dgm:spPr/>
      <dgm:t>
        <a:bodyPr/>
        <a:lstStyle/>
        <a:p>
          <a:endParaRPr lang="en-GB"/>
        </a:p>
      </dgm:t>
    </dgm:pt>
    <dgm:pt modelId="{6700FFA2-E5A0-4B58-8AA0-74F4B802FD82}">
      <dgm:prSet/>
      <dgm:spPr/>
      <dgm:t>
        <a:bodyPr/>
        <a:lstStyle/>
        <a:p>
          <a:r>
            <a:rPr kumimoji="0" lang="en-US" altLang="en-US" b="1" i="0" u="none" strike="noStrike" cap="none" normalizeH="0" baseline="0" dirty="0">
              <a:effectLst/>
              <a:latin typeface="Arial" panose="020B0604020202020204" pitchFamily="34" charset="0"/>
            </a:rPr>
            <a:t>To monitor and evaluate the impact of oral health education programs and modify approaches as needed.</a:t>
          </a:r>
        </a:p>
      </dgm:t>
    </dgm:pt>
    <dgm:pt modelId="{D89EF40A-7804-4E47-B147-EF48BDB57103}" type="parTrans" cxnId="{FEC8302D-5986-42F3-A643-214DC3C6D635}">
      <dgm:prSet/>
      <dgm:spPr/>
      <dgm:t>
        <a:bodyPr/>
        <a:lstStyle/>
        <a:p>
          <a:endParaRPr lang="en-GB"/>
        </a:p>
      </dgm:t>
    </dgm:pt>
    <dgm:pt modelId="{5903B90D-3B22-4DFE-8541-C9C8A53F406E}" type="sibTrans" cxnId="{FEC8302D-5986-42F3-A643-214DC3C6D635}">
      <dgm:prSet/>
      <dgm:spPr/>
      <dgm:t>
        <a:bodyPr/>
        <a:lstStyle/>
        <a:p>
          <a:endParaRPr lang="en-GB"/>
        </a:p>
      </dgm:t>
    </dgm:pt>
    <dgm:pt modelId="{3B2B4E14-7513-4011-9FB4-854D07CB84CF}">
      <dgm:prSet/>
      <dgm:spPr/>
      <dgm:t>
        <a:bodyPr/>
        <a:lstStyle/>
        <a:p>
          <a:r>
            <a:rPr kumimoji="0" lang="en-US" altLang="en-US" b="1" i="0" u="none" strike="noStrike" cap="none" normalizeH="0" baseline="0" dirty="0">
              <a:effectLst/>
              <a:latin typeface="Arial" panose="020B0604020202020204" pitchFamily="34" charset="0"/>
            </a:rPr>
            <a:t>To keep up-to-date with current guidelines, research, and innovations in oral health promotion.</a:t>
          </a:r>
        </a:p>
      </dgm:t>
    </dgm:pt>
    <dgm:pt modelId="{5B3F03A3-5339-4DA9-9104-BA84DDF080EB}" type="parTrans" cxnId="{2C344DD4-2B23-4658-A8B2-D539D99C0FF4}">
      <dgm:prSet/>
      <dgm:spPr/>
      <dgm:t>
        <a:bodyPr/>
        <a:lstStyle/>
        <a:p>
          <a:endParaRPr lang="en-GB"/>
        </a:p>
      </dgm:t>
    </dgm:pt>
    <dgm:pt modelId="{92A64DE3-1E22-4BC3-BC46-E90D1A6825BD}" type="sibTrans" cxnId="{2C344DD4-2B23-4658-A8B2-D539D99C0FF4}">
      <dgm:prSet/>
      <dgm:spPr/>
      <dgm:t>
        <a:bodyPr/>
        <a:lstStyle/>
        <a:p>
          <a:endParaRPr lang="en-GB"/>
        </a:p>
      </dgm:t>
    </dgm:pt>
    <dgm:pt modelId="{0B763CF2-D2BF-40B9-817F-345A14F4A948}" type="pres">
      <dgm:prSet presAssocID="{514F6941-5A4E-42F7-A3F4-ECF898974AAD}" presName="linear" presStyleCnt="0">
        <dgm:presLayoutVars>
          <dgm:animLvl val="lvl"/>
          <dgm:resizeHandles val="exact"/>
        </dgm:presLayoutVars>
      </dgm:prSet>
      <dgm:spPr/>
    </dgm:pt>
    <dgm:pt modelId="{97947CD4-2409-4949-8C4B-E9E98E819E7F}" type="pres">
      <dgm:prSet presAssocID="{D818236C-2047-403F-9171-F6EB39827E6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F3E51A1F-47AA-43F7-9FEC-B33543E60A26}" type="pres">
      <dgm:prSet presAssocID="{A50AB587-245D-4B96-883E-9913C3E3BB51}" presName="spacer" presStyleCnt="0"/>
      <dgm:spPr/>
    </dgm:pt>
    <dgm:pt modelId="{7A5C3EE7-D421-4F8C-8D2F-DFA1B296F2B6}" type="pres">
      <dgm:prSet presAssocID="{6BE5FBDB-F18E-44F5-A0FA-B5274F0A2149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8DCB9D6-BBBA-47FE-A41E-6FB705F38988}" type="pres">
      <dgm:prSet presAssocID="{583EE1D1-9AE7-4B8F-AC7A-A09010F40DD3}" presName="spacer" presStyleCnt="0"/>
      <dgm:spPr/>
    </dgm:pt>
    <dgm:pt modelId="{5EA64257-C291-47A9-81B1-328A1E8BAAFB}" type="pres">
      <dgm:prSet presAssocID="{7F86E88D-5FAF-4A99-8590-6758EACD25E4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1A41A8F-5343-441A-B7CF-6680128D0345}" type="pres">
      <dgm:prSet presAssocID="{A5443CF1-1530-41B0-941F-9E44A29366ED}" presName="spacer" presStyleCnt="0"/>
      <dgm:spPr/>
    </dgm:pt>
    <dgm:pt modelId="{769E3EA8-3583-4E79-B477-2BEAA585CA19}" type="pres">
      <dgm:prSet presAssocID="{C8F5B96E-7921-43E4-BD2A-AADF6EA35285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A7DB5776-EC27-41C0-8475-870B9073D5C6}" type="pres">
      <dgm:prSet presAssocID="{68EBD6F7-5B43-48BB-AC98-D838CE398CBF}" presName="spacer" presStyleCnt="0"/>
      <dgm:spPr/>
    </dgm:pt>
    <dgm:pt modelId="{7DED7977-FAB0-442E-9472-837FBC141A8A}" type="pres">
      <dgm:prSet presAssocID="{20292112-112D-4C9A-B39E-B773CDD8818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10A9FCC-B214-4E7A-BA9A-E59461BA737D}" type="pres">
      <dgm:prSet presAssocID="{F2A8714B-2F99-4116-98BA-A263990ED742}" presName="spacer" presStyleCnt="0"/>
      <dgm:spPr/>
    </dgm:pt>
    <dgm:pt modelId="{35E1A72A-0A00-4A57-911A-CCFCCB2BE97E}" type="pres">
      <dgm:prSet presAssocID="{6700FFA2-E5A0-4B58-8AA0-74F4B802FD82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654027E7-6317-4026-BDD2-C5B51A2716DB}" type="pres">
      <dgm:prSet presAssocID="{5903B90D-3B22-4DFE-8541-C9C8A53F406E}" presName="spacer" presStyleCnt="0"/>
      <dgm:spPr/>
    </dgm:pt>
    <dgm:pt modelId="{37DD713D-CF71-4317-A6CE-F7AD53F17D08}" type="pres">
      <dgm:prSet presAssocID="{3B2B4E14-7513-4011-9FB4-854D07CB84CF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16F45E07-1B7D-4710-9136-E3E8675F60BD}" srcId="{514F6941-5A4E-42F7-A3F4-ECF898974AAD}" destId="{6BE5FBDB-F18E-44F5-A0FA-B5274F0A2149}" srcOrd="1" destOrd="0" parTransId="{5C9E5C34-72F0-4BBC-B337-99392CC06149}" sibTransId="{583EE1D1-9AE7-4B8F-AC7A-A09010F40DD3}"/>
    <dgm:cxn modelId="{BBE16008-858B-49E5-B761-1524E51193E4}" srcId="{514F6941-5A4E-42F7-A3F4-ECF898974AAD}" destId="{20292112-112D-4C9A-B39E-B773CDD8818C}" srcOrd="4" destOrd="0" parTransId="{0422AA54-ADD8-48F5-89DE-844438CE22D6}" sibTransId="{F2A8714B-2F99-4116-98BA-A263990ED742}"/>
    <dgm:cxn modelId="{7BC3AB1A-653F-46BF-AA87-D06EE3751A45}" type="presOf" srcId="{514F6941-5A4E-42F7-A3F4-ECF898974AAD}" destId="{0B763CF2-D2BF-40B9-817F-345A14F4A948}" srcOrd="0" destOrd="0" presId="urn:microsoft.com/office/officeart/2005/8/layout/vList2"/>
    <dgm:cxn modelId="{FEC8302D-5986-42F3-A643-214DC3C6D635}" srcId="{514F6941-5A4E-42F7-A3F4-ECF898974AAD}" destId="{6700FFA2-E5A0-4B58-8AA0-74F4B802FD82}" srcOrd="5" destOrd="0" parTransId="{D89EF40A-7804-4E47-B147-EF48BDB57103}" sibTransId="{5903B90D-3B22-4DFE-8541-C9C8A53F406E}"/>
    <dgm:cxn modelId="{FEBA0C4E-6E34-483E-91FB-A68B72B442A8}" type="presOf" srcId="{7F86E88D-5FAF-4A99-8590-6758EACD25E4}" destId="{5EA64257-C291-47A9-81B1-328A1E8BAAFB}" srcOrd="0" destOrd="0" presId="urn:microsoft.com/office/officeart/2005/8/layout/vList2"/>
    <dgm:cxn modelId="{22BACD52-223F-4BD8-99E8-C8412467D1DA}" type="presOf" srcId="{6700FFA2-E5A0-4B58-8AA0-74F4B802FD82}" destId="{35E1A72A-0A00-4A57-911A-CCFCCB2BE97E}" srcOrd="0" destOrd="0" presId="urn:microsoft.com/office/officeart/2005/8/layout/vList2"/>
    <dgm:cxn modelId="{070CCB73-B40B-4616-9CE0-419720889F7A}" type="presOf" srcId="{20292112-112D-4C9A-B39E-B773CDD8818C}" destId="{7DED7977-FAB0-442E-9472-837FBC141A8A}" srcOrd="0" destOrd="0" presId="urn:microsoft.com/office/officeart/2005/8/layout/vList2"/>
    <dgm:cxn modelId="{4089AA9D-F766-43D8-8F78-39345D003F38}" type="presOf" srcId="{3B2B4E14-7513-4011-9FB4-854D07CB84CF}" destId="{37DD713D-CF71-4317-A6CE-F7AD53F17D08}" srcOrd="0" destOrd="0" presId="urn:microsoft.com/office/officeart/2005/8/layout/vList2"/>
    <dgm:cxn modelId="{32F5F9C3-9EEC-47AC-A955-B786CA52790B}" type="presOf" srcId="{C8F5B96E-7921-43E4-BD2A-AADF6EA35285}" destId="{769E3EA8-3583-4E79-B477-2BEAA585CA19}" srcOrd="0" destOrd="0" presId="urn:microsoft.com/office/officeart/2005/8/layout/vList2"/>
    <dgm:cxn modelId="{F42367C8-3D6B-424D-95EB-DE6FB5AD0EF1}" type="presOf" srcId="{D818236C-2047-403F-9171-F6EB39827E6F}" destId="{97947CD4-2409-4949-8C4B-E9E98E819E7F}" srcOrd="0" destOrd="0" presId="urn:microsoft.com/office/officeart/2005/8/layout/vList2"/>
    <dgm:cxn modelId="{2C344DD4-2B23-4658-A8B2-D539D99C0FF4}" srcId="{514F6941-5A4E-42F7-A3F4-ECF898974AAD}" destId="{3B2B4E14-7513-4011-9FB4-854D07CB84CF}" srcOrd="6" destOrd="0" parTransId="{5B3F03A3-5339-4DA9-9104-BA84DDF080EB}" sibTransId="{92A64DE3-1E22-4BC3-BC46-E90D1A6825BD}"/>
    <dgm:cxn modelId="{CADA1DF6-BD65-4FE8-87C2-63430F679074}" srcId="{514F6941-5A4E-42F7-A3F4-ECF898974AAD}" destId="{C8F5B96E-7921-43E4-BD2A-AADF6EA35285}" srcOrd="3" destOrd="0" parTransId="{081B7933-6E7F-48E9-8685-1BCD9D326BDA}" sibTransId="{68EBD6F7-5B43-48BB-AC98-D838CE398CBF}"/>
    <dgm:cxn modelId="{F7F3A1F9-0640-4485-B17C-0468A6B5B1D5}" srcId="{514F6941-5A4E-42F7-A3F4-ECF898974AAD}" destId="{D818236C-2047-403F-9171-F6EB39827E6F}" srcOrd="0" destOrd="0" parTransId="{91EC0456-083E-4FB0-ABCB-E31E1612DEEC}" sibTransId="{A50AB587-245D-4B96-883E-9913C3E3BB51}"/>
    <dgm:cxn modelId="{48422CFC-5B4B-47E1-AB27-F226FCEC9787}" srcId="{514F6941-5A4E-42F7-A3F4-ECF898974AAD}" destId="{7F86E88D-5FAF-4A99-8590-6758EACD25E4}" srcOrd="2" destOrd="0" parTransId="{AF2972EC-FDC9-4B61-A9EA-3B51F31215B1}" sibTransId="{A5443CF1-1530-41B0-941F-9E44A29366ED}"/>
    <dgm:cxn modelId="{9A26F8FF-2783-4F9B-8005-2A6199F43B50}" type="presOf" srcId="{6BE5FBDB-F18E-44F5-A0FA-B5274F0A2149}" destId="{7A5C3EE7-D421-4F8C-8D2F-DFA1B296F2B6}" srcOrd="0" destOrd="0" presId="urn:microsoft.com/office/officeart/2005/8/layout/vList2"/>
    <dgm:cxn modelId="{5B77A6F2-DF99-49AA-B6A8-B98F71214EC2}" type="presParOf" srcId="{0B763CF2-D2BF-40B9-817F-345A14F4A948}" destId="{97947CD4-2409-4949-8C4B-E9E98E819E7F}" srcOrd="0" destOrd="0" presId="urn:microsoft.com/office/officeart/2005/8/layout/vList2"/>
    <dgm:cxn modelId="{71ADAA13-EC58-4CB5-BCED-213331D5F40F}" type="presParOf" srcId="{0B763CF2-D2BF-40B9-817F-345A14F4A948}" destId="{F3E51A1F-47AA-43F7-9FEC-B33543E60A26}" srcOrd="1" destOrd="0" presId="urn:microsoft.com/office/officeart/2005/8/layout/vList2"/>
    <dgm:cxn modelId="{0E7CD620-D5F3-463C-8E55-12E7D0370582}" type="presParOf" srcId="{0B763CF2-D2BF-40B9-817F-345A14F4A948}" destId="{7A5C3EE7-D421-4F8C-8D2F-DFA1B296F2B6}" srcOrd="2" destOrd="0" presId="urn:microsoft.com/office/officeart/2005/8/layout/vList2"/>
    <dgm:cxn modelId="{DCE922D7-6338-4821-8BDA-86888C585455}" type="presParOf" srcId="{0B763CF2-D2BF-40B9-817F-345A14F4A948}" destId="{B8DCB9D6-BBBA-47FE-A41E-6FB705F38988}" srcOrd="3" destOrd="0" presId="urn:microsoft.com/office/officeart/2005/8/layout/vList2"/>
    <dgm:cxn modelId="{63E0B54C-6333-491B-A8D9-1B8DA42953C5}" type="presParOf" srcId="{0B763CF2-D2BF-40B9-817F-345A14F4A948}" destId="{5EA64257-C291-47A9-81B1-328A1E8BAAFB}" srcOrd="4" destOrd="0" presId="urn:microsoft.com/office/officeart/2005/8/layout/vList2"/>
    <dgm:cxn modelId="{5A0B2F8B-5770-4740-8C38-C5038C49D8F8}" type="presParOf" srcId="{0B763CF2-D2BF-40B9-817F-345A14F4A948}" destId="{61A41A8F-5343-441A-B7CF-6680128D0345}" srcOrd="5" destOrd="0" presId="urn:microsoft.com/office/officeart/2005/8/layout/vList2"/>
    <dgm:cxn modelId="{B67F7948-2DBE-4907-BDC5-9F83D98FEC6B}" type="presParOf" srcId="{0B763CF2-D2BF-40B9-817F-345A14F4A948}" destId="{769E3EA8-3583-4E79-B477-2BEAA585CA19}" srcOrd="6" destOrd="0" presId="urn:microsoft.com/office/officeart/2005/8/layout/vList2"/>
    <dgm:cxn modelId="{DB1D0963-6C47-47B2-90EB-C2F0069918EB}" type="presParOf" srcId="{0B763CF2-D2BF-40B9-817F-345A14F4A948}" destId="{A7DB5776-EC27-41C0-8475-870B9073D5C6}" srcOrd="7" destOrd="0" presId="urn:microsoft.com/office/officeart/2005/8/layout/vList2"/>
    <dgm:cxn modelId="{6202EBAB-ECD1-493A-B2CD-BAB078C125E3}" type="presParOf" srcId="{0B763CF2-D2BF-40B9-817F-345A14F4A948}" destId="{7DED7977-FAB0-442E-9472-837FBC141A8A}" srcOrd="8" destOrd="0" presId="urn:microsoft.com/office/officeart/2005/8/layout/vList2"/>
    <dgm:cxn modelId="{7BD2B7F7-D496-411E-90ED-1A546E69CC77}" type="presParOf" srcId="{0B763CF2-D2BF-40B9-817F-345A14F4A948}" destId="{310A9FCC-B214-4E7A-BA9A-E59461BA737D}" srcOrd="9" destOrd="0" presId="urn:microsoft.com/office/officeart/2005/8/layout/vList2"/>
    <dgm:cxn modelId="{9C98122B-71B5-4108-8619-3E93AA633107}" type="presParOf" srcId="{0B763CF2-D2BF-40B9-817F-345A14F4A948}" destId="{35E1A72A-0A00-4A57-911A-CCFCCB2BE97E}" srcOrd="10" destOrd="0" presId="urn:microsoft.com/office/officeart/2005/8/layout/vList2"/>
    <dgm:cxn modelId="{F96AD45E-6F00-454F-9DA1-644D8C5CFB34}" type="presParOf" srcId="{0B763CF2-D2BF-40B9-817F-345A14F4A948}" destId="{654027E7-6317-4026-BDD2-C5B51A2716DB}" srcOrd="11" destOrd="0" presId="urn:microsoft.com/office/officeart/2005/8/layout/vList2"/>
    <dgm:cxn modelId="{0F5291C3-ABB0-4734-AB86-3BAC284B307E}" type="presParOf" srcId="{0B763CF2-D2BF-40B9-817F-345A14F4A948}" destId="{37DD713D-CF71-4317-A6CE-F7AD53F17D08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898539-F220-4F92-BB08-71E5BB53706D}" type="doc">
      <dgm:prSet loTypeId="urn:microsoft.com/office/officeart/2005/8/layout/process4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4DC410F-5878-4246-9286-1C4500AC2A34}">
      <dgm:prSet/>
      <dgm:spPr/>
      <dgm:t>
        <a:bodyPr/>
        <a:lstStyle/>
        <a:p>
          <a:r>
            <a:rPr lang="en-GB" dirty="0"/>
            <a:t>1. </a:t>
          </a:r>
          <a:r>
            <a:rPr lang="en-GB" i="1" dirty="0"/>
            <a:t>Primary prevention</a:t>
          </a:r>
          <a:r>
            <a:rPr lang="en-GB" dirty="0"/>
            <a:t> – prevention of the onset of disease through risk education, e.g. OHI ,immunization HPV, encouraging non-smoking.</a:t>
          </a:r>
          <a:endParaRPr lang="en-US" dirty="0"/>
        </a:p>
      </dgm:t>
    </dgm:pt>
    <dgm:pt modelId="{08B89BF6-6171-45AE-B03F-EA2B796733B0}" type="parTrans" cxnId="{EA0D38CD-DAD5-42F7-B4B7-3837B822D930}">
      <dgm:prSet/>
      <dgm:spPr/>
      <dgm:t>
        <a:bodyPr/>
        <a:lstStyle/>
        <a:p>
          <a:endParaRPr lang="en-US"/>
        </a:p>
      </dgm:t>
    </dgm:pt>
    <dgm:pt modelId="{0EF9070E-5CC8-495A-ADC4-BB14739BF2DF}" type="sibTrans" cxnId="{EA0D38CD-DAD5-42F7-B4B7-3837B822D930}">
      <dgm:prSet/>
      <dgm:spPr/>
      <dgm:t>
        <a:bodyPr/>
        <a:lstStyle/>
        <a:p>
          <a:endParaRPr lang="en-US"/>
        </a:p>
      </dgm:t>
    </dgm:pt>
    <dgm:pt modelId="{F391B5A9-9B63-47A5-BA2A-92D5B9528FFD}">
      <dgm:prSet/>
      <dgm:spPr/>
      <dgm:t>
        <a:bodyPr/>
        <a:lstStyle/>
        <a:p>
          <a:r>
            <a:rPr lang="en-GB" dirty="0"/>
            <a:t>2. </a:t>
          </a:r>
          <a:r>
            <a:rPr lang="en-GB" i="1" dirty="0"/>
            <a:t>Secondary prevention</a:t>
          </a:r>
          <a:r>
            <a:rPr lang="en-GB" dirty="0"/>
            <a:t> – preventing the progression of disease, e.g. screening and other methods of early diagnosis.</a:t>
          </a:r>
          <a:endParaRPr lang="en-US" dirty="0"/>
        </a:p>
      </dgm:t>
    </dgm:pt>
    <dgm:pt modelId="{ECD5B140-9864-48E5-ABEC-4EDB448018A4}" type="parTrans" cxnId="{6A0D7B1A-D026-4418-96C7-AB82460027B8}">
      <dgm:prSet/>
      <dgm:spPr/>
      <dgm:t>
        <a:bodyPr/>
        <a:lstStyle/>
        <a:p>
          <a:endParaRPr lang="en-US"/>
        </a:p>
      </dgm:t>
    </dgm:pt>
    <dgm:pt modelId="{59A4C72A-B609-4167-AB92-0232054944EC}" type="sibTrans" cxnId="{6A0D7B1A-D026-4418-96C7-AB82460027B8}">
      <dgm:prSet/>
      <dgm:spPr/>
      <dgm:t>
        <a:bodyPr/>
        <a:lstStyle/>
        <a:p>
          <a:endParaRPr lang="en-US"/>
        </a:p>
      </dgm:t>
    </dgm:pt>
    <dgm:pt modelId="{9759A1B1-317F-4072-A8A9-E58CD369C293}">
      <dgm:prSet/>
      <dgm:spPr/>
      <dgm:t>
        <a:bodyPr/>
        <a:lstStyle/>
        <a:p>
          <a:r>
            <a:rPr lang="en-GB" dirty="0"/>
            <a:t>3. </a:t>
          </a:r>
          <a:r>
            <a:rPr lang="en-GB" i="1" dirty="0"/>
            <a:t>Tertiary prevention</a:t>
          </a:r>
          <a:r>
            <a:rPr lang="en-GB" dirty="0"/>
            <a:t> – reducing further disability and suffering in those already ill; preventing recurrence of an illness, e.g. rehabilitation, patient education, palliative care.</a:t>
          </a:r>
          <a:endParaRPr lang="en-US" dirty="0"/>
        </a:p>
      </dgm:t>
    </dgm:pt>
    <dgm:pt modelId="{DA045E7B-4A6F-4EB1-A917-CDF719D6BBD4}" type="parTrans" cxnId="{98F5F99C-60B7-4414-B5DD-4613F27B258D}">
      <dgm:prSet/>
      <dgm:spPr/>
      <dgm:t>
        <a:bodyPr/>
        <a:lstStyle/>
        <a:p>
          <a:endParaRPr lang="en-US"/>
        </a:p>
      </dgm:t>
    </dgm:pt>
    <dgm:pt modelId="{7E9C72F2-13B4-48DB-A8E7-46041E6EAD95}" type="sibTrans" cxnId="{98F5F99C-60B7-4414-B5DD-4613F27B258D}">
      <dgm:prSet/>
      <dgm:spPr/>
      <dgm:t>
        <a:bodyPr/>
        <a:lstStyle/>
        <a:p>
          <a:endParaRPr lang="en-US"/>
        </a:p>
      </dgm:t>
    </dgm:pt>
    <dgm:pt modelId="{21CAC652-7F69-4E37-943F-EC00DFB95464}" type="pres">
      <dgm:prSet presAssocID="{21898539-F220-4F92-BB08-71E5BB53706D}" presName="Name0" presStyleCnt="0">
        <dgm:presLayoutVars>
          <dgm:dir/>
          <dgm:animLvl val="lvl"/>
          <dgm:resizeHandles val="exact"/>
        </dgm:presLayoutVars>
      </dgm:prSet>
      <dgm:spPr/>
    </dgm:pt>
    <dgm:pt modelId="{7EBE8239-C41A-489C-BC94-3F51A5E9C394}" type="pres">
      <dgm:prSet presAssocID="{9759A1B1-317F-4072-A8A9-E58CD369C293}" presName="boxAndChildren" presStyleCnt="0"/>
      <dgm:spPr/>
    </dgm:pt>
    <dgm:pt modelId="{277E7A01-73B9-4A0B-8CDB-2BD583551EF4}" type="pres">
      <dgm:prSet presAssocID="{9759A1B1-317F-4072-A8A9-E58CD369C293}" presName="parentTextBox" presStyleLbl="node1" presStyleIdx="0" presStyleCnt="3"/>
      <dgm:spPr/>
    </dgm:pt>
    <dgm:pt modelId="{C72B9F00-0A24-42BD-8793-396B68C0C585}" type="pres">
      <dgm:prSet presAssocID="{59A4C72A-B609-4167-AB92-0232054944EC}" presName="sp" presStyleCnt="0"/>
      <dgm:spPr/>
    </dgm:pt>
    <dgm:pt modelId="{81CF6F33-798D-4B11-B1EC-EC888DBEC01C}" type="pres">
      <dgm:prSet presAssocID="{F391B5A9-9B63-47A5-BA2A-92D5B9528FFD}" presName="arrowAndChildren" presStyleCnt="0"/>
      <dgm:spPr/>
    </dgm:pt>
    <dgm:pt modelId="{DADDD119-5308-40A4-B3F7-5509B8A57A22}" type="pres">
      <dgm:prSet presAssocID="{F391B5A9-9B63-47A5-BA2A-92D5B9528FFD}" presName="parentTextArrow" presStyleLbl="node1" presStyleIdx="1" presStyleCnt="3"/>
      <dgm:spPr/>
    </dgm:pt>
    <dgm:pt modelId="{5A827A4C-5752-4E56-A6C8-CA43E432E2CB}" type="pres">
      <dgm:prSet presAssocID="{0EF9070E-5CC8-495A-ADC4-BB14739BF2DF}" presName="sp" presStyleCnt="0"/>
      <dgm:spPr/>
    </dgm:pt>
    <dgm:pt modelId="{1BCBCAC0-BBC0-4A59-9050-826148DED296}" type="pres">
      <dgm:prSet presAssocID="{04DC410F-5878-4246-9286-1C4500AC2A34}" presName="arrowAndChildren" presStyleCnt="0"/>
      <dgm:spPr/>
    </dgm:pt>
    <dgm:pt modelId="{13F060AB-DACC-4A70-BB10-92AD0D2D651E}" type="pres">
      <dgm:prSet presAssocID="{04DC410F-5878-4246-9286-1C4500AC2A34}" presName="parentTextArrow" presStyleLbl="node1" presStyleIdx="2" presStyleCnt="3"/>
      <dgm:spPr/>
    </dgm:pt>
  </dgm:ptLst>
  <dgm:cxnLst>
    <dgm:cxn modelId="{0542CA13-6D4C-4036-AB38-E7E4AE0F9DC3}" type="presOf" srcId="{9759A1B1-317F-4072-A8A9-E58CD369C293}" destId="{277E7A01-73B9-4A0B-8CDB-2BD583551EF4}" srcOrd="0" destOrd="0" presId="urn:microsoft.com/office/officeart/2005/8/layout/process4"/>
    <dgm:cxn modelId="{D73C1B18-084F-434C-B055-7580885E4353}" type="presOf" srcId="{21898539-F220-4F92-BB08-71E5BB53706D}" destId="{21CAC652-7F69-4E37-943F-EC00DFB95464}" srcOrd="0" destOrd="0" presId="urn:microsoft.com/office/officeart/2005/8/layout/process4"/>
    <dgm:cxn modelId="{6A0D7B1A-D026-4418-96C7-AB82460027B8}" srcId="{21898539-F220-4F92-BB08-71E5BB53706D}" destId="{F391B5A9-9B63-47A5-BA2A-92D5B9528FFD}" srcOrd="1" destOrd="0" parTransId="{ECD5B140-9864-48E5-ABEC-4EDB448018A4}" sibTransId="{59A4C72A-B609-4167-AB92-0232054944EC}"/>
    <dgm:cxn modelId="{5744DA69-780C-475F-8FA1-2F5162991D13}" type="presOf" srcId="{04DC410F-5878-4246-9286-1C4500AC2A34}" destId="{13F060AB-DACC-4A70-BB10-92AD0D2D651E}" srcOrd="0" destOrd="0" presId="urn:microsoft.com/office/officeart/2005/8/layout/process4"/>
    <dgm:cxn modelId="{07F76075-C6FD-4206-8339-7C9DEC23054C}" type="presOf" srcId="{F391B5A9-9B63-47A5-BA2A-92D5B9528FFD}" destId="{DADDD119-5308-40A4-B3F7-5509B8A57A22}" srcOrd="0" destOrd="0" presId="urn:microsoft.com/office/officeart/2005/8/layout/process4"/>
    <dgm:cxn modelId="{98F5F99C-60B7-4414-B5DD-4613F27B258D}" srcId="{21898539-F220-4F92-BB08-71E5BB53706D}" destId="{9759A1B1-317F-4072-A8A9-E58CD369C293}" srcOrd="2" destOrd="0" parTransId="{DA045E7B-4A6F-4EB1-A917-CDF719D6BBD4}" sibTransId="{7E9C72F2-13B4-48DB-A8E7-46041E6EAD95}"/>
    <dgm:cxn modelId="{EA0D38CD-DAD5-42F7-B4B7-3837B822D930}" srcId="{21898539-F220-4F92-BB08-71E5BB53706D}" destId="{04DC410F-5878-4246-9286-1C4500AC2A34}" srcOrd="0" destOrd="0" parTransId="{08B89BF6-6171-45AE-B03F-EA2B796733B0}" sibTransId="{0EF9070E-5CC8-495A-ADC4-BB14739BF2DF}"/>
    <dgm:cxn modelId="{272A0D50-9ADE-47F4-9283-C74DE5072D20}" type="presParOf" srcId="{21CAC652-7F69-4E37-943F-EC00DFB95464}" destId="{7EBE8239-C41A-489C-BC94-3F51A5E9C394}" srcOrd="0" destOrd="0" presId="urn:microsoft.com/office/officeart/2005/8/layout/process4"/>
    <dgm:cxn modelId="{B7740D3F-3D94-4305-B85C-7F241BA83EE8}" type="presParOf" srcId="{7EBE8239-C41A-489C-BC94-3F51A5E9C394}" destId="{277E7A01-73B9-4A0B-8CDB-2BD583551EF4}" srcOrd="0" destOrd="0" presId="urn:microsoft.com/office/officeart/2005/8/layout/process4"/>
    <dgm:cxn modelId="{C1561CAA-7312-41F4-9A58-BC5FDF95C112}" type="presParOf" srcId="{21CAC652-7F69-4E37-943F-EC00DFB95464}" destId="{C72B9F00-0A24-42BD-8793-396B68C0C585}" srcOrd="1" destOrd="0" presId="urn:microsoft.com/office/officeart/2005/8/layout/process4"/>
    <dgm:cxn modelId="{335ABE89-D3F1-45D7-845F-93460C13BB6D}" type="presParOf" srcId="{21CAC652-7F69-4E37-943F-EC00DFB95464}" destId="{81CF6F33-798D-4B11-B1EC-EC888DBEC01C}" srcOrd="2" destOrd="0" presId="urn:microsoft.com/office/officeart/2005/8/layout/process4"/>
    <dgm:cxn modelId="{97E26961-89AF-4715-87D9-907E7E6E5784}" type="presParOf" srcId="{81CF6F33-798D-4B11-B1EC-EC888DBEC01C}" destId="{DADDD119-5308-40A4-B3F7-5509B8A57A22}" srcOrd="0" destOrd="0" presId="urn:microsoft.com/office/officeart/2005/8/layout/process4"/>
    <dgm:cxn modelId="{EB49C371-F36D-4258-8625-62889CE966FB}" type="presParOf" srcId="{21CAC652-7F69-4E37-943F-EC00DFB95464}" destId="{5A827A4C-5752-4E56-A6C8-CA43E432E2CB}" srcOrd="3" destOrd="0" presId="urn:microsoft.com/office/officeart/2005/8/layout/process4"/>
    <dgm:cxn modelId="{3D67A4FD-AA71-4C09-817E-19E4218F308F}" type="presParOf" srcId="{21CAC652-7F69-4E37-943F-EC00DFB95464}" destId="{1BCBCAC0-BBC0-4A59-9050-826148DED296}" srcOrd="4" destOrd="0" presId="urn:microsoft.com/office/officeart/2005/8/layout/process4"/>
    <dgm:cxn modelId="{0DD02569-A9CC-49EE-9B6E-8B4095880198}" type="presParOf" srcId="{1BCBCAC0-BBC0-4A59-9050-826148DED296}" destId="{13F060AB-DACC-4A70-BB10-92AD0D2D651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A2CE08-2861-4B82-A42B-3EF29E090C1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6F5D98F-2209-4E8A-BE6F-AE57194EE645}">
      <dgm:prSet/>
      <dgm:spPr/>
      <dgm:t>
        <a:bodyPr/>
        <a:lstStyle/>
        <a:p>
          <a:r>
            <a:rPr lang="en-US" b="1" dirty="0"/>
            <a:t>General Dental Practice </a:t>
          </a:r>
          <a:endParaRPr lang="en-US" dirty="0"/>
        </a:p>
      </dgm:t>
    </dgm:pt>
    <dgm:pt modelId="{812651B2-6F4A-4501-BC19-65A72450E428}" type="parTrans" cxnId="{9C19205A-4374-4956-A258-1BB19FACD4E1}">
      <dgm:prSet/>
      <dgm:spPr/>
      <dgm:t>
        <a:bodyPr/>
        <a:lstStyle/>
        <a:p>
          <a:endParaRPr lang="en-US"/>
        </a:p>
      </dgm:t>
    </dgm:pt>
    <dgm:pt modelId="{67911562-1A2D-4C22-A6E4-043F4D00B3F4}" type="sibTrans" cxnId="{9C19205A-4374-4956-A258-1BB19FACD4E1}">
      <dgm:prSet/>
      <dgm:spPr/>
      <dgm:t>
        <a:bodyPr/>
        <a:lstStyle/>
        <a:p>
          <a:endParaRPr lang="en-US"/>
        </a:p>
      </dgm:t>
    </dgm:pt>
    <dgm:pt modelId="{14C8070C-6AEC-4696-AFEE-E5EC73470788}">
      <dgm:prSet/>
      <dgm:spPr/>
      <dgm:t>
        <a:bodyPr/>
        <a:lstStyle/>
        <a:p>
          <a:r>
            <a:rPr lang="en-US" b="1" dirty="0"/>
            <a:t>Community Dental Service </a:t>
          </a:r>
          <a:endParaRPr lang="en-US" dirty="0"/>
        </a:p>
      </dgm:t>
    </dgm:pt>
    <dgm:pt modelId="{337EC64A-95F1-4102-8E39-983E2DBF063A}" type="parTrans" cxnId="{2A11114D-0DAF-4C9F-9D79-226B894BCF8B}">
      <dgm:prSet/>
      <dgm:spPr/>
      <dgm:t>
        <a:bodyPr/>
        <a:lstStyle/>
        <a:p>
          <a:endParaRPr lang="en-US"/>
        </a:p>
      </dgm:t>
    </dgm:pt>
    <dgm:pt modelId="{1C624039-F1A3-47E5-B030-3C3AF9DAD73E}" type="sibTrans" cxnId="{2A11114D-0DAF-4C9F-9D79-226B894BCF8B}">
      <dgm:prSet/>
      <dgm:spPr/>
      <dgm:t>
        <a:bodyPr/>
        <a:lstStyle/>
        <a:p>
          <a:endParaRPr lang="en-US"/>
        </a:p>
      </dgm:t>
    </dgm:pt>
    <dgm:pt modelId="{F9D81E60-7DD9-445C-B8C7-81B32F82EF25}">
      <dgm:prSet/>
      <dgm:spPr/>
      <dgm:t>
        <a:bodyPr/>
        <a:lstStyle/>
        <a:p>
          <a:r>
            <a:rPr lang="en-US" b="1" dirty="0"/>
            <a:t>Hospitals</a:t>
          </a:r>
          <a:endParaRPr lang="en-US" dirty="0"/>
        </a:p>
      </dgm:t>
    </dgm:pt>
    <dgm:pt modelId="{BA3B0F03-C7ED-401E-83F2-B6F63F7CBBB5}" type="parTrans" cxnId="{FB1585DF-954C-480E-98B6-CB2FE44281DD}">
      <dgm:prSet/>
      <dgm:spPr/>
      <dgm:t>
        <a:bodyPr/>
        <a:lstStyle/>
        <a:p>
          <a:endParaRPr lang="en-US"/>
        </a:p>
      </dgm:t>
    </dgm:pt>
    <dgm:pt modelId="{E49A2186-BF37-4027-B35F-3B144D01616C}" type="sibTrans" cxnId="{FB1585DF-954C-480E-98B6-CB2FE44281DD}">
      <dgm:prSet/>
      <dgm:spPr/>
      <dgm:t>
        <a:bodyPr/>
        <a:lstStyle/>
        <a:p>
          <a:endParaRPr lang="en-US"/>
        </a:p>
      </dgm:t>
    </dgm:pt>
    <dgm:pt modelId="{20D2406B-AEE3-4DC6-8B87-235B422C70A9}">
      <dgm:prSet/>
      <dgm:spPr/>
      <dgm:t>
        <a:bodyPr/>
        <a:lstStyle/>
        <a:p>
          <a:r>
            <a:rPr lang="en-US" b="1" dirty="0"/>
            <a:t>Early Years Groups </a:t>
          </a:r>
          <a:endParaRPr lang="en-US" dirty="0"/>
        </a:p>
      </dgm:t>
    </dgm:pt>
    <dgm:pt modelId="{268E7EE4-5C71-49B5-A06E-FB94FE9FCFDE}" type="parTrans" cxnId="{1C03053C-EAD3-403C-96B1-316108D4A71A}">
      <dgm:prSet/>
      <dgm:spPr/>
      <dgm:t>
        <a:bodyPr/>
        <a:lstStyle/>
        <a:p>
          <a:endParaRPr lang="en-US"/>
        </a:p>
      </dgm:t>
    </dgm:pt>
    <dgm:pt modelId="{5D53D9E4-C62A-42B7-B7FB-7E509170EEDF}" type="sibTrans" cxnId="{1C03053C-EAD3-403C-96B1-316108D4A71A}">
      <dgm:prSet/>
      <dgm:spPr/>
      <dgm:t>
        <a:bodyPr/>
        <a:lstStyle/>
        <a:p>
          <a:endParaRPr lang="en-US"/>
        </a:p>
      </dgm:t>
    </dgm:pt>
    <dgm:pt modelId="{4AD084F5-01C2-4CB7-8C68-74213082E008}">
      <dgm:prSet/>
      <dgm:spPr/>
      <dgm:t>
        <a:bodyPr/>
        <a:lstStyle/>
        <a:p>
          <a:r>
            <a:rPr lang="en-US" b="1" dirty="0"/>
            <a:t>Schools</a:t>
          </a:r>
          <a:endParaRPr lang="en-US" dirty="0"/>
        </a:p>
      </dgm:t>
    </dgm:pt>
    <dgm:pt modelId="{2A2AC1BA-3197-42FB-A194-1E79B3455073}" type="parTrans" cxnId="{99C944DA-ACFB-418E-835F-93F429F00723}">
      <dgm:prSet/>
      <dgm:spPr/>
      <dgm:t>
        <a:bodyPr/>
        <a:lstStyle/>
        <a:p>
          <a:endParaRPr lang="en-US"/>
        </a:p>
      </dgm:t>
    </dgm:pt>
    <dgm:pt modelId="{17E1C38A-1084-4D8A-9442-E44C24F851C6}" type="sibTrans" cxnId="{99C944DA-ACFB-418E-835F-93F429F00723}">
      <dgm:prSet/>
      <dgm:spPr/>
      <dgm:t>
        <a:bodyPr/>
        <a:lstStyle/>
        <a:p>
          <a:endParaRPr lang="en-US"/>
        </a:p>
      </dgm:t>
    </dgm:pt>
    <dgm:pt modelId="{63B8ABFF-0E57-4CF2-87F5-D82E6612D2C3}">
      <dgm:prSet/>
      <dgm:spPr/>
      <dgm:t>
        <a:bodyPr/>
        <a:lstStyle/>
        <a:p>
          <a:r>
            <a:rPr lang="en-US" b="1" dirty="0"/>
            <a:t>Care Homes</a:t>
          </a:r>
          <a:endParaRPr lang="en-US" dirty="0"/>
        </a:p>
      </dgm:t>
    </dgm:pt>
    <dgm:pt modelId="{5D63A1D6-7F12-4B3D-A564-3EF6A3DE9A1D}" type="parTrans" cxnId="{710BB7E9-9F69-48E3-8C96-41F66BFA436A}">
      <dgm:prSet/>
      <dgm:spPr/>
      <dgm:t>
        <a:bodyPr/>
        <a:lstStyle/>
        <a:p>
          <a:endParaRPr lang="en-US"/>
        </a:p>
      </dgm:t>
    </dgm:pt>
    <dgm:pt modelId="{5FDA5EB3-FEC8-4844-9742-BF8AFA8B659C}" type="sibTrans" cxnId="{710BB7E9-9F69-48E3-8C96-41F66BFA436A}">
      <dgm:prSet/>
      <dgm:spPr/>
      <dgm:t>
        <a:bodyPr/>
        <a:lstStyle/>
        <a:p>
          <a:endParaRPr lang="en-US"/>
        </a:p>
      </dgm:t>
    </dgm:pt>
    <dgm:pt modelId="{1D28AC6C-C368-4117-9B95-B1928A18F144}">
      <dgm:prSet/>
      <dgm:spPr/>
      <dgm:t>
        <a:bodyPr/>
        <a:lstStyle/>
        <a:p>
          <a:r>
            <a:rPr lang="en-US" b="1" dirty="0"/>
            <a:t>Outreach Programs</a:t>
          </a:r>
          <a:endParaRPr lang="en-US" dirty="0"/>
        </a:p>
      </dgm:t>
    </dgm:pt>
    <dgm:pt modelId="{91D0013B-2C64-49C4-AE29-646C345DAF12}" type="parTrans" cxnId="{08966D40-A708-47E3-930F-3F9092C72AE8}">
      <dgm:prSet/>
      <dgm:spPr/>
      <dgm:t>
        <a:bodyPr/>
        <a:lstStyle/>
        <a:p>
          <a:endParaRPr lang="en-US"/>
        </a:p>
      </dgm:t>
    </dgm:pt>
    <dgm:pt modelId="{8C9B1762-5D8D-4A06-9DC8-34D1CD4D45A0}" type="sibTrans" cxnId="{08966D40-A708-47E3-930F-3F9092C72AE8}">
      <dgm:prSet/>
      <dgm:spPr/>
      <dgm:t>
        <a:bodyPr/>
        <a:lstStyle/>
        <a:p>
          <a:endParaRPr lang="en-US"/>
        </a:p>
      </dgm:t>
    </dgm:pt>
    <dgm:pt modelId="{1D155025-F089-48F2-8DDE-A9458E0C3078}" type="pres">
      <dgm:prSet presAssocID="{12A2CE08-2861-4B82-A42B-3EF29E090C15}" presName="Name0" presStyleCnt="0">
        <dgm:presLayoutVars>
          <dgm:chMax val="7"/>
          <dgm:chPref val="7"/>
          <dgm:dir/>
        </dgm:presLayoutVars>
      </dgm:prSet>
      <dgm:spPr/>
    </dgm:pt>
    <dgm:pt modelId="{4B6408FB-7EB1-4EA1-ABFF-879D86439CCD}" type="pres">
      <dgm:prSet presAssocID="{12A2CE08-2861-4B82-A42B-3EF29E090C15}" presName="Name1" presStyleCnt="0"/>
      <dgm:spPr/>
    </dgm:pt>
    <dgm:pt modelId="{F16A3D84-9439-43F0-99FD-7A27013537CE}" type="pres">
      <dgm:prSet presAssocID="{12A2CE08-2861-4B82-A42B-3EF29E090C15}" presName="cycle" presStyleCnt="0"/>
      <dgm:spPr/>
    </dgm:pt>
    <dgm:pt modelId="{118B7396-4163-4E58-AE2C-1D722AA8ABA6}" type="pres">
      <dgm:prSet presAssocID="{12A2CE08-2861-4B82-A42B-3EF29E090C15}" presName="srcNode" presStyleLbl="node1" presStyleIdx="0" presStyleCnt="7"/>
      <dgm:spPr/>
    </dgm:pt>
    <dgm:pt modelId="{3FEE3767-1A8D-4EAB-8CC4-7BBDE6DA012D}" type="pres">
      <dgm:prSet presAssocID="{12A2CE08-2861-4B82-A42B-3EF29E090C15}" presName="conn" presStyleLbl="parChTrans1D2" presStyleIdx="0" presStyleCnt="1"/>
      <dgm:spPr/>
    </dgm:pt>
    <dgm:pt modelId="{42130A7E-5D23-4265-80C5-D295D5819144}" type="pres">
      <dgm:prSet presAssocID="{12A2CE08-2861-4B82-A42B-3EF29E090C15}" presName="extraNode" presStyleLbl="node1" presStyleIdx="0" presStyleCnt="7"/>
      <dgm:spPr/>
    </dgm:pt>
    <dgm:pt modelId="{44CB48A2-8083-436D-B505-908E670FB7FF}" type="pres">
      <dgm:prSet presAssocID="{12A2CE08-2861-4B82-A42B-3EF29E090C15}" presName="dstNode" presStyleLbl="node1" presStyleIdx="0" presStyleCnt="7"/>
      <dgm:spPr/>
    </dgm:pt>
    <dgm:pt modelId="{4DCAB077-0039-4896-AA27-F505B4C13A40}" type="pres">
      <dgm:prSet presAssocID="{06F5D98F-2209-4E8A-BE6F-AE57194EE645}" presName="text_1" presStyleLbl="node1" presStyleIdx="0" presStyleCnt="7">
        <dgm:presLayoutVars>
          <dgm:bulletEnabled val="1"/>
        </dgm:presLayoutVars>
      </dgm:prSet>
      <dgm:spPr/>
    </dgm:pt>
    <dgm:pt modelId="{78DEF3F5-37C3-4142-A5B1-A6692CD3F4CC}" type="pres">
      <dgm:prSet presAssocID="{06F5D98F-2209-4E8A-BE6F-AE57194EE645}" presName="accent_1" presStyleCnt="0"/>
      <dgm:spPr/>
    </dgm:pt>
    <dgm:pt modelId="{621F0757-9AB6-46FD-9CD8-A335DDF70871}" type="pres">
      <dgm:prSet presAssocID="{06F5D98F-2209-4E8A-BE6F-AE57194EE645}" presName="accentRepeatNode" presStyleLbl="solidFgAcc1" presStyleIdx="0" presStyleCnt="7"/>
      <dgm:spPr/>
    </dgm:pt>
    <dgm:pt modelId="{6795D73F-BF40-4C06-B79F-F0197C7DB759}" type="pres">
      <dgm:prSet presAssocID="{14C8070C-6AEC-4696-AFEE-E5EC73470788}" presName="text_2" presStyleLbl="node1" presStyleIdx="1" presStyleCnt="7">
        <dgm:presLayoutVars>
          <dgm:bulletEnabled val="1"/>
        </dgm:presLayoutVars>
      </dgm:prSet>
      <dgm:spPr/>
    </dgm:pt>
    <dgm:pt modelId="{EEBA5B92-2713-4CAA-9159-97A681FAA631}" type="pres">
      <dgm:prSet presAssocID="{14C8070C-6AEC-4696-AFEE-E5EC73470788}" presName="accent_2" presStyleCnt="0"/>
      <dgm:spPr/>
    </dgm:pt>
    <dgm:pt modelId="{8D48B6DF-D0D4-49E5-B3E2-FEE6901BF7BE}" type="pres">
      <dgm:prSet presAssocID="{14C8070C-6AEC-4696-AFEE-E5EC73470788}" presName="accentRepeatNode" presStyleLbl="solidFgAcc1" presStyleIdx="1" presStyleCnt="7"/>
      <dgm:spPr/>
    </dgm:pt>
    <dgm:pt modelId="{F8CBEBFC-BAFE-4E3D-89FA-FE99806AFC00}" type="pres">
      <dgm:prSet presAssocID="{F9D81E60-7DD9-445C-B8C7-81B32F82EF25}" presName="text_3" presStyleLbl="node1" presStyleIdx="2" presStyleCnt="7">
        <dgm:presLayoutVars>
          <dgm:bulletEnabled val="1"/>
        </dgm:presLayoutVars>
      </dgm:prSet>
      <dgm:spPr/>
    </dgm:pt>
    <dgm:pt modelId="{588C78F5-766E-4518-AB6E-A2D0C15DD60D}" type="pres">
      <dgm:prSet presAssocID="{F9D81E60-7DD9-445C-B8C7-81B32F82EF25}" presName="accent_3" presStyleCnt="0"/>
      <dgm:spPr/>
    </dgm:pt>
    <dgm:pt modelId="{E6A6EA77-8E1B-4C21-ACBF-08F2B491D09B}" type="pres">
      <dgm:prSet presAssocID="{F9D81E60-7DD9-445C-B8C7-81B32F82EF25}" presName="accentRepeatNode" presStyleLbl="solidFgAcc1" presStyleIdx="2" presStyleCnt="7"/>
      <dgm:spPr/>
    </dgm:pt>
    <dgm:pt modelId="{23F55829-9FF9-4707-9BCA-D43F8ABE3241}" type="pres">
      <dgm:prSet presAssocID="{20D2406B-AEE3-4DC6-8B87-235B422C70A9}" presName="text_4" presStyleLbl="node1" presStyleIdx="3" presStyleCnt="7">
        <dgm:presLayoutVars>
          <dgm:bulletEnabled val="1"/>
        </dgm:presLayoutVars>
      </dgm:prSet>
      <dgm:spPr/>
    </dgm:pt>
    <dgm:pt modelId="{1CF8AC40-87A2-4A2B-803B-06006416EEE2}" type="pres">
      <dgm:prSet presAssocID="{20D2406B-AEE3-4DC6-8B87-235B422C70A9}" presName="accent_4" presStyleCnt="0"/>
      <dgm:spPr/>
    </dgm:pt>
    <dgm:pt modelId="{265151AD-D9A1-48BD-A6C8-449D800C2D3C}" type="pres">
      <dgm:prSet presAssocID="{20D2406B-AEE3-4DC6-8B87-235B422C70A9}" presName="accentRepeatNode" presStyleLbl="solidFgAcc1" presStyleIdx="3" presStyleCnt="7"/>
      <dgm:spPr/>
    </dgm:pt>
    <dgm:pt modelId="{6B72E5CE-55FD-402A-A0DC-A5513691FECC}" type="pres">
      <dgm:prSet presAssocID="{4AD084F5-01C2-4CB7-8C68-74213082E008}" presName="text_5" presStyleLbl="node1" presStyleIdx="4" presStyleCnt="7">
        <dgm:presLayoutVars>
          <dgm:bulletEnabled val="1"/>
        </dgm:presLayoutVars>
      </dgm:prSet>
      <dgm:spPr/>
    </dgm:pt>
    <dgm:pt modelId="{8626AA76-2A16-469A-8F64-24C8D7BC46B2}" type="pres">
      <dgm:prSet presAssocID="{4AD084F5-01C2-4CB7-8C68-74213082E008}" presName="accent_5" presStyleCnt="0"/>
      <dgm:spPr/>
    </dgm:pt>
    <dgm:pt modelId="{D19BB873-F4AA-4D0B-8BC3-97D77BFC88AE}" type="pres">
      <dgm:prSet presAssocID="{4AD084F5-01C2-4CB7-8C68-74213082E008}" presName="accentRepeatNode" presStyleLbl="solidFgAcc1" presStyleIdx="4" presStyleCnt="7"/>
      <dgm:spPr/>
    </dgm:pt>
    <dgm:pt modelId="{0EA4E332-FE39-4D00-B714-3AB2756A64F9}" type="pres">
      <dgm:prSet presAssocID="{63B8ABFF-0E57-4CF2-87F5-D82E6612D2C3}" presName="text_6" presStyleLbl="node1" presStyleIdx="5" presStyleCnt="7">
        <dgm:presLayoutVars>
          <dgm:bulletEnabled val="1"/>
        </dgm:presLayoutVars>
      </dgm:prSet>
      <dgm:spPr/>
    </dgm:pt>
    <dgm:pt modelId="{390D2106-6EDA-4EEF-A249-DF5B1C0AAEE4}" type="pres">
      <dgm:prSet presAssocID="{63B8ABFF-0E57-4CF2-87F5-D82E6612D2C3}" presName="accent_6" presStyleCnt="0"/>
      <dgm:spPr/>
    </dgm:pt>
    <dgm:pt modelId="{91D6CB44-DDA2-4C12-A4B6-A7D9833EBC9E}" type="pres">
      <dgm:prSet presAssocID="{63B8ABFF-0E57-4CF2-87F5-D82E6612D2C3}" presName="accentRepeatNode" presStyleLbl="solidFgAcc1" presStyleIdx="5" presStyleCnt="7"/>
      <dgm:spPr/>
    </dgm:pt>
    <dgm:pt modelId="{F8759B3B-D15C-4C84-BC01-C776360CEF39}" type="pres">
      <dgm:prSet presAssocID="{1D28AC6C-C368-4117-9B95-B1928A18F144}" presName="text_7" presStyleLbl="node1" presStyleIdx="6" presStyleCnt="7">
        <dgm:presLayoutVars>
          <dgm:bulletEnabled val="1"/>
        </dgm:presLayoutVars>
      </dgm:prSet>
      <dgm:spPr/>
    </dgm:pt>
    <dgm:pt modelId="{2A547F48-7CAE-46F6-9AED-8510557F4C57}" type="pres">
      <dgm:prSet presAssocID="{1D28AC6C-C368-4117-9B95-B1928A18F144}" presName="accent_7" presStyleCnt="0"/>
      <dgm:spPr/>
    </dgm:pt>
    <dgm:pt modelId="{C0F1373C-E27D-4279-A9D8-C71587FE2665}" type="pres">
      <dgm:prSet presAssocID="{1D28AC6C-C368-4117-9B95-B1928A18F144}" presName="accentRepeatNode" presStyleLbl="solidFgAcc1" presStyleIdx="6" presStyleCnt="7"/>
      <dgm:spPr/>
    </dgm:pt>
  </dgm:ptLst>
  <dgm:cxnLst>
    <dgm:cxn modelId="{D7FA8913-AF29-4373-93E5-C14DAA07BC6B}" type="presOf" srcId="{63B8ABFF-0E57-4CF2-87F5-D82E6612D2C3}" destId="{0EA4E332-FE39-4D00-B714-3AB2756A64F9}" srcOrd="0" destOrd="0" presId="urn:microsoft.com/office/officeart/2008/layout/VerticalCurvedList"/>
    <dgm:cxn modelId="{AA5F4720-7D8E-4474-96B8-2E1C9AA7EA1E}" type="presOf" srcId="{4AD084F5-01C2-4CB7-8C68-74213082E008}" destId="{6B72E5CE-55FD-402A-A0DC-A5513691FECC}" srcOrd="0" destOrd="0" presId="urn:microsoft.com/office/officeart/2008/layout/VerticalCurvedList"/>
    <dgm:cxn modelId="{1C03053C-EAD3-403C-96B1-316108D4A71A}" srcId="{12A2CE08-2861-4B82-A42B-3EF29E090C15}" destId="{20D2406B-AEE3-4DC6-8B87-235B422C70A9}" srcOrd="3" destOrd="0" parTransId="{268E7EE4-5C71-49B5-A06E-FB94FE9FCFDE}" sibTransId="{5D53D9E4-C62A-42B7-B7FB-7E509170EEDF}"/>
    <dgm:cxn modelId="{D861063D-39BF-4F5C-946A-1FD247FE4236}" type="presOf" srcId="{1D28AC6C-C368-4117-9B95-B1928A18F144}" destId="{F8759B3B-D15C-4C84-BC01-C776360CEF39}" srcOrd="0" destOrd="0" presId="urn:microsoft.com/office/officeart/2008/layout/VerticalCurvedList"/>
    <dgm:cxn modelId="{08966D40-A708-47E3-930F-3F9092C72AE8}" srcId="{12A2CE08-2861-4B82-A42B-3EF29E090C15}" destId="{1D28AC6C-C368-4117-9B95-B1928A18F144}" srcOrd="6" destOrd="0" parTransId="{91D0013B-2C64-49C4-AE29-646C345DAF12}" sibTransId="{8C9B1762-5D8D-4A06-9DC8-34D1CD4D45A0}"/>
    <dgm:cxn modelId="{2A11114D-0DAF-4C9F-9D79-226B894BCF8B}" srcId="{12A2CE08-2861-4B82-A42B-3EF29E090C15}" destId="{14C8070C-6AEC-4696-AFEE-E5EC73470788}" srcOrd="1" destOrd="0" parTransId="{337EC64A-95F1-4102-8E39-983E2DBF063A}" sibTransId="{1C624039-F1A3-47E5-B030-3C3AF9DAD73E}"/>
    <dgm:cxn modelId="{9C19205A-4374-4956-A258-1BB19FACD4E1}" srcId="{12A2CE08-2861-4B82-A42B-3EF29E090C15}" destId="{06F5D98F-2209-4E8A-BE6F-AE57194EE645}" srcOrd="0" destOrd="0" parTransId="{812651B2-6F4A-4501-BC19-65A72450E428}" sibTransId="{67911562-1A2D-4C22-A6E4-043F4D00B3F4}"/>
    <dgm:cxn modelId="{91458684-88C4-41EC-8603-474AC40782E4}" type="presOf" srcId="{14C8070C-6AEC-4696-AFEE-E5EC73470788}" destId="{6795D73F-BF40-4C06-B79F-F0197C7DB759}" srcOrd="0" destOrd="0" presId="urn:microsoft.com/office/officeart/2008/layout/VerticalCurvedList"/>
    <dgm:cxn modelId="{201EAEC3-541B-4D95-A87B-5E7ADE115118}" type="presOf" srcId="{12A2CE08-2861-4B82-A42B-3EF29E090C15}" destId="{1D155025-F089-48F2-8DDE-A9458E0C3078}" srcOrd="0" destOrd="0" presId="urn:microsoft.com/office/officeart/2008/layout/VerticalCurvedList"/>
    <dgm:cxn modelId="{361178C4-1D97-4B0C-88AE-57C639D1ABB2}" type="presOf" srcId="{06F5D98F-2209-4E8A-BE6F-AE57194EE645}" destId="{4DCAB077-0039-4896-AA27-F505B4C13A40}" srcOrd="0" destOrd="0" presId="urn:microsoft.com/office/officeart/2008/layout/VerticalCurvedList"/>
    <dgm:cxn modelId="{99C944DA-ACFB-418E-835F-93F429F00723}" srcId="{12A2CE08-2861-4B82-A42B-3EF29E090C15}" destId="{4AD084F5-01C2-4CB7-8C68-74213082E008}" srcOrd="4" destOrd="0" parTransId="{2A2AC1BA-3197-42FB-A194-1E79B3455073}" sibTransId="{17E1C38A-1084-4D8A-9442-E44C24F851C6}"/>
    <dgm:cxn modelId="{6EADECDD-28FA-439E-BCD5-286C8B9B8C89}" type="presOf" srcId="{67911562-1A2D-4C22-A6E4-043F4D00B3F4}" destId="{3FEE3767-1A8D-4EAB-8CC4-7BBDE6DA012D}" srcOrd="0" destOrd="0" presId="urn:microsoft.com/office/officeart/2008/layout/VerticalCurvedList"/>
    <dgm:cxn modelId="{48202EDE-0370-43D6-AA5B-A0F79E6C5C12}" type="presOf" srcId="{20D2406B-AEE3-4DC6-8B87-235B422C70A9}" destId="{23F55829-9FF9-4707-9BCA-D43F8ABE3241}" srcOrd="0" destOrd="0" presId="urn:microsoft.com/office/officeart/2008/layout/VerticalCurvedList"/>
    <dgm:cxn modelId="{FB1585DF-954C-480E-98B6-CB2FE44281DD}" srcId="{12A2CE08-2861-4B82-A42B-3EF29E090C15}" destId="{F9D81E60-7DD9-445C-B8C7-81B32F82EF25}" srcOrd="2" destOrd="0" parTransId="{BA3B0F03-C7ED-401E-83F2-B6F63F7CBBB5}" sibTransId="{E49A2186-BF37-4027-B35F-3B144D01616C}"/>
    <dgm:cxn modelId="{710BB7E9-9F69-48E3-8C96-41F66BFA436A}" srcId="{12A2CE08-2861-4B82-A42B-3EF29E090C15}" destId="{63B8ABFF-0E57-4CF2-87F5-D82E6612D2C3}" srcOrd="5" destOrd="0" parTransId="{5D63A1D6-7F12-4B3D-A564-3EF6A3DE9A1D}" sibTransId="{5FDA5EB3-FEC8-4844-9742-BF8AFA8B659C}"/>
    <dgm:cxn modelId="{7D103FF8-E7A3-4CFB-82FC-C1A8817A9B47}" type="presOf" srcId="{F9D81E60-7DD9-445C-B8C7-81B32F82EF25}" destId="{F8CBEBFC-BAFE-4E3D-89FA-FE99806AFC00}" srcOrd="0" destOrd="0" presId="urn:microsoft.com/office/officeart/2008/layout/VerticalCurvedList"/>
    <dgm:cxn modelId="{41BAA0E4-005B-41FD-93FD-62E25B5EE0CA}" type="presParOf" srcId="{1D155025-F089-48F2-8DDE-A9458E0C3078}" destId="{4B6408FB-7EB1-4EA1-ABFF-879D86439CCD}" srcOrd="0" destOrd="0" presId="urn:microsoft.com/office/officeart/2008/layout/VerticalCurvedList"/>
    <dgm:cxn modelId="{304D37CE-1271-4FA1-9D0D-059DD3654696}" type="presParOf" srcId="{4B6408FB-7EB1-4EA1-ABFF-879D86439CCD}" destId="{F16A3D84-9439-43F0-99FD-7A27013537CE}" srcOrd="0" destOrd="0" presId="urn:microsoft.com/office/officeart/2008/layout/VerticalCurvedList"/>
    <dgm:cxn modelId="{B2D4F3D3-77BE-4AB0-87CD-1C5B067581C4}" type="presParOf" srcId="{F16A3D84-9439-43F0-99FD-7A27013537CE}" destId="{118B7396-4163-4E58-AE2C-1D722AA8ABA6}" srcOrd="0" destOrd="0" presId="urn:microsoft.com/office/officeart/2008/layout/VerticalCurvedList"/>
    <dgm:cxn modelId="{2BC2FE79-A2EB-4F7E-80E9-DB7C40643FAB}" type="presParOf" srcId="{F16A3D84-9439-43F0-99FD-7A27013537CE}" destId="{3FEE3767-1A8D-4EAB-8CC4-7BBDE6DA012D}" srcOrd="1" destOrd="0" presId="urn:microsoft.com/office/officeart/2008/layout/VerticalCurvedList"/>
    <dgm:cxn modelId="{4432DA8A-781F-4062-A12F-5F361B373686}" type="presParOf" srcId="{F16A3D84-9439-43F0-99FD-7A27013537CE}" destId="{42130A7E-5D23-4265-80C5-D295D5819144}" srcOrd="2" destOrd="0" presId="urn:microsoft.com/office/officeart/2008/layout/VerticalCurvedList"/>
    <dgm:cxn modelId="{57FC0A54-3F6B-47A4-9E81-3B0CD704269F}" type="presParOf" srcId="{F16A3D84-9439-43F0-99FD-7A27013537CE}" destId="{44CB48A2-8083-436D-B505-908E670FB7FF}" srcOrd="3" destOrd="0" presId="urn:microsoft.com/office/officeart/2008/layout/VerticalCurvedList"/>
    <dgm:cxn modelId="{C3276D81-2C0D-411D-84AF-DF9A64CF3A4D}" type="presParOf" srcId="{4B6408FB-7EB1-4EA1-ABFF-879D86439CCD}" destId="{4DCAB077-0039-4896-AA27-F505B4C13A40}" srcOrd="1" destOrd="0" presId="urn:microsoft.com/office/officeart/2008/layout/VerticalCurvedList"/>
    <dgm:cxn modelId="{EDE928B8-5D12-4F45-816F-B2DC14B39F2D}" type="presParOf" srcId="{4B6408FB-7EB1-4EA1-ABFF-879D86439CCD}" destId="{78DEF3F5-37C3-4142-A5B1-A6692CD3F4CC}" srcOrd="2" destOrd="0" presId="urn:microsoft.com/office/officeart/2008/layout/VerticalCurvedList"/>
    <dgm:cxn modelId="{8443476D-7ADB-4A40-A625-9B14AC01B4F6}" type="presParOf" srcId="{78DEF3F5-37C3-4142-A5B1-A6692CD3F4CC}" destId="{621F0757-9AB6-46FD-9CD8-A335DDF70871}" srcOrd="0" destOrd="0" presId="urn:microsoft.com/office/officeart/2008/layout/VerticalCurvedList"/>
    <dgm:cxn modelId="{1899578C-D73B-4AC1-A549-E962CC4033ED}" type="presParOf" srcId="{4B6408FB-7EB1-4EA1-ABFF-879D86439CCD}" destId="{6795D73F-BF40-4C06-B79F-F0197C7DB759}" srcOrd="3" destOrd="0" presId="urn:microsoft.com/office/officeart/2008/layout/VerticalCurvedList"/>
    <dgm:cxn modelId="{33414D6B-CAB8-4E4C-9B7B-FDDCC7FB6C81}" type="presParOf" srcId="{4B6408FB-7EB1-4EA1-ABFF-879D86439CCD}" destId="{EEBA5B92-2713-4CAA-9159-97A681FAA631}" srcOrd="4" destOrd="0" presId="urn:microsoft.com/office/officeart/2008/layout/VerticalCurvedList"/>
    <dgm:cxn modelId="{56361912-0E90-403D-B8E4-501A0E037056}" type="presParOf" srcId="{EEBA5B92-2713-4CAA-9159-97A681FAA631}" destId="{8D48B6DF-D0D4-49E5-B3E2-FEE6901BF7BE}" srcOrd="0" destOrd="0" presId="urn:microsoft.com/office/officeart/2008/layout/VerticalCurvedList"/>
    <dgm:cxn modelId="{B025309C-3693-4727-85A7-A57D4E8142B5}" type="presParOf" srcId="{4B6408FB-7EB1-4EA1-ABFF-879D86439CCD}" destId="{F8CBEBFC-BAFE-4E3D-89FA-FE99806AFC00}" srcOrd="5" destOrd="0" presId="urn:microsoft.com/office/officeart/2008/layout/VerticalCurvedList"/>
    <dgm:cxn modelId="{41F26069-9041-447A-9CF2-B343CB07E2E5}" type="presParOf" srcId="{4B6408FB-7EB1-4EA1-ABFF-879D86439CCD}" destId="{588C78F5-766E-4518-AB6E-A2D0C15DD60D}" srcOrd="6" destOrd="0" presId="urn:microsoft.com/office/officeart/2008/layout/VerticalCurvedList"/>
    <dgm:cxn modelId="{AED47E2C-743C-4077-BDC2-DE8105B81F7B}" type="presParOf" srcId="{588C78F5-766E-4518-AB6E-A2D0C15DD60D}" destId="{E6A6EA77-8E1B-4C21-ACBF-08F2B491D09B}" srcOrd="0" destOrd="0" presId="urn:microsoft.com/office/officeart/2008/layout/VerticalCurvedList"/>
    <dgm:cxn modelId="{428820CD-F1E0-41F0-8278-BEE9DADC4BE2}" type="presParOf" srcId="{4B6408FB-7EB1-4EA1-ABFF-879D86439CCD}" destId="{23F55829-9FF9-4707-9BCA-D43F8ABE3241}" srcOrd="7" destOrd="0" presId="urn:microsoft.com/office/officeart/2008/layout/VerticalCurvedList"/>
    <dgm:cxn modelId="{5B8A3167-DBC0-4ADF-9C4F-46F4A0790724}" type="presParOf" srcId="{4B6408FB-7EB1-4EA1-ABFF-879D86439CCD}" destId="{1CF8AC40-87A2-4A2B-803B-06006416EEE2}" srcOrd="8" destOrd="0" presId="urn:microsoft.com/office/officeart/2008/layout/VerticalCurvedList"/>
    <dgm:cxn modelId="{41865DDA-B0FB-435D-A4FA-EA6CB1EFAFFE}" type="presParOf" srcId="{1CF8AC40-87A2-4A2B-803B-06006416EEE2}" destId="{265151AD-D9A1-48BD-A6C8-449D800C2D3C}" srcOrd="0" destOrd="0" presId="urn:microsoft.com/office/officeart/2008/layout/VerticalCurvedList"/>
    <dgm:cxn modelId="{6A6DB85A-CA55-405D-84E2-E28C5ADB1887}" type="presParOf" srcId="{4B6408FB-7EB1-4EA1-ABFF-879D86439CCD}" destId="{6B72E5CE-55FD-402A-A0DC-A5513691FECC}" srcOrd="9" destOrd="0" presId="urn:microsoft.com/office/officeart/2008/layout/VerticalCurvedList"/>
    <dgm:cxn modelId="{70982D31-D64B-4122-AFCF-E25DEA8E1C94}" type="presParOf" srcId="{4B6408FB-7EB1-4EA1-ABFF-879D86439CCD}" destId="{8626AA76-2A16-469A-8F64-24C8D7BC46B2}" srcOrd="10" destOrd="0" presId="urn:microsoft.com/office/officeart/2008/layout/VerticalCurvedList"/>
    <dgm:cxn modelId="{2CBA3241-CC88-4731-A664-02BF7A5FE634}" type="presParOf" srcId="{8626AA76-2A16-469A-8F64-24C8D7BC46B2}" destId="{D19BB873-F4AA-4D0B-8BC3-97D77BFC88AE}" srcOrd="0" destOrd="0" presId="urn:microsoft.com/office/officeart/2008/layout/VerticalCurvedList"/>
    <dgm:cxn modelId="{7A8525C8-6177-4A67-9396-6843EF2D835F}" type="presParOf" srcId="{4B6408FB-7EB1-4EA1-ABFF-879D86439CCD}" destId="{0EA4E332-FE39-4D00-B714-3AB2756A64F9}" srcOrd="11" destOrd="0" presId="urn:microsoft.com/office/officeart/2008/layout/VerticalCurvedList"/>
    <dgm:cxn modelId="{3A0CA66A-94E7-467C-8E8F-7DBBDC3CADDE}" type="presParOf" srcId="{4B6408FB-7EB1-4EA1-ABFF-879D86439CCD}" destId="{390D2106-6EDA-4EEF-A249-DF5B1C0AAEE4}" srcOrd="12" destOrd="0" presId="urn:microsoft.com/office/officeart/2008/layout/VerticalCurvedList"/>
    <dgm:cxn modelId="{3012B140-94B0-43EE-AECA-E4586D992153}" type="presParOf" srcId="{390D2106-6EDA-4EEF-A249-DF5B1C0AAEE4}" destId="{91D6CB44-DDA2-4C12-A4B6-A7D9833EBC9E}" srcOrd="0" destOrd="0" presId="urn:microsoft.com/office/officeart/2008/layout/VerticalCurvedList"/>
    <dgm:cxn modelId="{323EB4CE-AC4E-4C57-A300-C45EEFB021A5}" type="presParOf" srcId="{4B6408FB-7EB1-4EA1-ABFF-879D86439CCD}" destId="{F8759B3B-D15C-4C84-BC01-C776360CEF39}" srcOrd="13" destOrd="0" presId="urn:microsoft.com/office/officeart/2008/layout/VerticalCurvedList"/>
    <dgm:cxn modelId="{B0A920E7-142D-45B8-8351-5EBB19E3648C}" type="presParOf" srcId="{4B6408FB-7EB1-4EA1-ABFF-879D86439CCD}" destId="{2A547F48-7CAE-46F6-9AED-8510557F4C57}" srcOrd="14" destOrd="0" presId="urn:microsoft.com/office/officeart/2008/layout/VerticalCurvedList"/>
    <dgm:cxn modelId="{B5BF3AAF-2A99-4C37-8E27-12D4C61B13F4}" type="presParOf" srcId="{2A547F48-7CAE-46F6-9AED-8510557F4C57}" destId="{C0F1373C-E27D-4279-A9D8-C71587FE266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29F92D-E2DC-45D7-8262-009B53F7DAB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61B2CA4-3A51-4710-ACC9-A2556A1614AD}">
      <dgm:prSet/>
      <dgm:spPr/>
      <dgm:t>
        <a:bodyPr/>
        <a:lstStyle/>
        <a:p>
          <a:r>
            <a:rPr lang="en-GB" b="1" dirty="0"/>
            <a:t>Warmth</a:t>
          </a:r>
          <a:r>
            <a:rPr lang="en-GB" dirty="0"/>
            <a:t> – communication through non-verbal behaviours </a:t>
          </a:r>
          <a:endParaRPr lang="en-US" dirty="0"/>
        </a:p>
      </dgm:t>
    </dgm:pt>
    <dgm:pt modelId="{54E922C2-37AA-4B02-A83D-73430C9C51B8}" type="parTrans" cxnId="{C9B4E42C-0CA0-4196-BB2C-FB05B28FAF24}">
      <dgm:prSet/>
      <dgm:spPr/>
      <dgm:t>
        <a:bodyPr/>
        <a:lstStyle/>
        <a:p>
          <a:endParaRPr lang="en-US"/>
        </a:p>
      </dgm:t>
    </dgm:pt>
    <dgm:pt modelId="{1009EEEC-545D-41D0-9A14-AE1A9D8CCDC8}" type="sibTrans" cxnId="{C9B4E42C-0CA0-4196-BB2C-FB05B28FAF24}">
      <dgm:prSet/>
      <dgm:spPr/>
      <dgm:t>
        <a:bodyPr/>
        <a:lstStyle/>
        <a:p>
          <a:endParaRPr lang="en-US"/>
        </a:p>
      </dgm:t>
    </dgm:pt>
    <dgm:pt modelId="{F6A8AC93-27D8-47FD-B64F-F52603DD5B12}">
      <dgm:prSet/>
      <dgm:spPr/>
      <dgm:t>
        <a:bodyPr/>
        <a:lstStyle/>
        <a:p>
          <a:r>
            <a:rPr lang="en-GB" b="1" dirty="0"/>
            <a:t>Empathy </a:t>
          </a:r>
          <a:r>
            <a:rPr lang="en-GB" dirty="0"/>
            <a:t>– perceiving and understanding a situation from the viewpoint of another</a:t>
          </a:r>
          <a:endParaRPr lang="en-US" dirty="0"/>
        </a:p>
      </dgm:t>
    </dgm:pt>
    <dgm:pt modelId="{0EF935A7-8E5A-4B20-855E-606F5E31D637}" type="parTrans" cxnId="{F55E0B4A-8EA8-4E06-99F7-24FB60F662D0}">
      <dgm:prSet/>
      <dgm:spPr/>
      <dgm:t>
        <a:bodyPr/>
        <a:lstStyle/>
        <a:p>
          <a:endParaRPr lang="en-US"/>
        </a:p>
      </dgm:t>
    </dgm:pt>
    <dgm:pt modelId="{8E566487-4774-44FC-8334-EF69C89B0BAE}" type="sibTrans" cxnId="{F55E0B4A-8EA8-4E06-99F7-24FB60F662D0}">
      <dgm:prSet/>
      <dgm:spPr/>
      <dgm:t>
        <a:bodyPr/>
        <a:lstStyle/>
        <a:p>
          <a:endParaRPr lang="en-US"/>
        </a:p>
      </dgm:t>
    </dgm:pt>
    <dgm:pt modelId="{39983C6A-554A-46F5-96EC-9CCF6EE9ACA8}">
      <dgm:prSet/>
      <dgm:spPr/>
      <dgm:t>
        <a:bodyPr/>
        <a:lstStyle/>
        <a:p>
          <a:r>
            <a:rPr lang="en-GB" b="1" dirty="0"/>
            <a:t>Respect – </a:t>
          </a:r>
          <a:r>
            <a:rPr lang="en-GB" dirty="0"/>
            <a:t>an awareness that others are entitled to have feelings and perceptions different from those of the professional</a:t>
          </a:r>
          <a:endParaRPr lang="en-US" dirty="0"/>
        </a:p>
      </dgm:t>
    </dgm:pt>
    <dgm:pt modelId="{6672F382-8C24-4CB6-89C7-FE863483CD53}" type="parTrans" cxnId="{8290C39E-C236-4C3F-9B65-3A66172646F6}">
      <dgm:prSet/>
      <dgm:spPr/>
      <dgm:t>
        <a:bodyPr/>
        <a:lstStyle/>
        <a:p>
          <a:endParaRPr lang="en-US"/>
        </a:p>
      </dgm:t>
    </dgm:pt>
    <dgm:pt modelId="{FE4D004B-302C-4F95-BCF2-66339DB0E627}" type="sibTrans" cxnId="{8290C39E-C236-4C3F-9B65-3A66172646F6}">
      <dgm:prSet/>
      <dgm:spPr/>
      <dgm:t>
        <a:bodyPr/>
        <a:lstStyle/>
        <a:p>
          <a:endParaRPr lang="en-US"/>
        </a:p>
      </dgm:t>
    </dgm:pt>
    <dgm:pt modelId="{51F17720-6CF8-4886-8A26-6EE421246F05}" type="pres">
      <dgm:prSet presAssocID="{8829F92D-E2DC-45D7-8262-009B53F7DAB3}" presName="root" presStyleCnt="0">
        <dgm:presLayoutVars>
          <dgm:dir/>
          <dgm:resizeHandles val="exact"/>
        </dgm:presLayoutVars>
      </dgm:prSet>
      <dgm:spPr/>
    </dgm:pt>
    <dgm:pt modelId="{CC1FA1E1-A656-491F-8452-439F0FA1CBD9}" type="pres">
      <dgm:prSet presAssocID="{C61B2CA4-3A51-4710-ACC9-A2556A1614AD}" presName="compNode" presStyleCnt="0"/>
      <dgm:spPr/>
    </dgm:pt>
    <dgm:pt modelId="{B2C8313C-F828-4E5B-9753-CC3503791265}" type="pres">
      <dgm:prSet presAssocID="{C61B2CA4-3A51-4710-ACC9-A2556A1614AD}" presName="bgRect" presStyleLbl="bgShp" presStyleIdx="0" presStyleCnt="3"/>
      <dgm:spPr/>
    </dgm:pt>
    <dgm:pt modelId="{B812EE17-00DF-4CE4-A035-8B2B9771C6F6}" type="pres">
      <dgm:prSet presAssocID="{C61B2CA4-3A51-4710-ACC9-A2556A1614A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"/>
        </a:ext>
      </dgm:extLst>
    </dgm:pt>
    <dgm:pt modelId="{06C8B8FF-942B-4FFD-A707-9B61B468B383}" type="pres">
      <dgm:prSet presAssocID="{C61B2CA4-3A51-4710-ACC9-A2556A1614AD}" presName="spaceRect" presStyleCnt="0"/>
      <dgm:spPr/>
    </dgm:pt>
    <dgm:pt modelId="{2125D249-8050-4E35-9861-96517EFBB5AC}" type="pres">
      <dgm:prSet presAssocID="{C61B2CA4-3A51-4710-ACC9-A2556A1614AD}" presName="parTx" presStyleLbl="revTx" presStyleIdx="0" presStyleCnt="3">
        <dgm:presLayoutVars>
          <dgm:chMax val="0"/>
          <dgm:chPref val="0"/>
        </dgm:presLayoutVars>
      </dgm:prSet>
      <dgm:spPr/>
    </dgm:pt>
    <dgm:pt modelId="{9215638D-EF6E-4903-8EFE-D4FB6052D719}" type="pres">
      <dgm:prSet presAssocID="{1009EEEC-545D-41D0-9A14-AE1A9D8CCDC8}" presName="sibTrans" presStyleCnt="0"/>
      <dgm:spPr/>
    </dgm:pt>
    <dgm:pt modelId="{200979E1-E81A-4362-A83E-05E5576BB979}" type="pres">
      <dgm:prSet presAssocID="{F6A8AC93-27D8-47FD-B64F-F52603DD5B12}" presName="compNode" presStyleCnt="0"/>
      <dgm:spPr/>
    </dgm:pt>
    <dgm:pt modelId="{2509A55F-1C46-4EF3-964F-CA8741E12678}" type="pres">
      <dgm:prSet presAssocID="{F6A8AC93-27D8-47FD-B64F-F52603DD5B12}" presName="bgRect" presStyleLbl="bgShp" presStyleIdx="1" presStyleCnt="3"/>
      <dgm:spPr/>
    </dgm:pt>
    <dgm:pt modelId="{D099B631-6F52-49E8-828D-0D906F9DBDBD}" type="pres">
      <dgm:prSet presAssocID="{F6A8AC93-27D8-47FD-B64F-F52603DD5B1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525F2D63-7651-4778-A4FD-E744416DEDFE}" type="pres">
      <dgm:prSet presAssocID="{F6A8AC93-27D8-47FD-B64F-F52603DD5B12}" presName="spaceRect" presStyleCnt="0"/>
      <dgm:spPr/>
    </dgm:pt>
    <dgm:pt modelId="{ECF88B12-3521-44D8-953A-1BD49413D88F}" type="pres">
      <dgm:prSet presAssocID="{F6A8AC93-27D8-47FD-B64F-F52603DD5B12}" presName="parTx" presStyleLbl="revTx" presStyleIdx="1" presStyleCnt="3">
        <dgm:presLayoutVars>
          <dgm:chMax val="0"/>
          <dgm:chPref val="0"/>
        </dgm:presLayoutVars>
      </dgm:prSet>
      <dgm:spPr/>
    </dgm:pt>
    <dgm:pt modelId="{4DD2B121-1CF1-477D-B25B-27502F663A12}" type="pres">
      <dgm:prSet presAssocID="{8E566487-4774-44FC-8334-EF69C89B0BAE}" presName="sibTrans" presStyleCnt="0"/>
      <dgm:spPr/>
    </dgm:pt>
    <dgm:pt modelId="{52F886BB-A071-4B8D-ABCE-23E88D90D1C9}" type="pres">
      <dgm:prSet presAssocID="{39983C6A-554A-46F5-96EC-9CCF6EE9ACA8}" presName="compNode" presStyleCnt="0"/>
      <dgm:spPr/>
    </dgm:pt>
    <dgm:pt modelId="{613B2B0C-DEA6-4405-A543-74C3CC0F00B2}" type="pres">
      <dgm:prSet presAssocID="{39983C6A-554A-46F5-96EC-9CCF6EE9ACA8}" presName="bgRect" presStyleLbl="bgShp" presStyleIdx="2" presStyleCnt="3"/>
      <dgm:spPr/>
    </dgm:pt>
    <dgm:pt modelId="{7C66E499-F7C8-45B1-BACC-06580B793612}" type="pres">
      <dgm:prSet presAssocID="{39983C6A-554A-46F5-96EC-9CCF6EE9ACA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9D965503-252B-474C-88BE-4702C18E16EA}" type="pres">
      <dgm:prSet presAssocID="{39983C6A-554A-46F5-96EC-9CCF6EE9ACA8}" presName="spaceRect" presStyleCnt="0"/>
      <dgm:spPr/>
    </dgm:pt>
    <dgm:pt modelId="{AA811BB8-E148-4CB8-A426-8B7EC6F09569}" type="pres">
      <dgm:prSet presAssocID="{39983C6A-554A-46F5-96EC-9CCF6EE9ACA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1280401-EDCA-4E1E-8796-ED9CCE9AFE59}" type="presOf" srcId="{39983C6A-554A-46F5-96EC-9CCF6EE9ACA8}" destId="{AA811BB8-E148-4CB8-A426-8B7EC6F09569}" srcOrd="0" destOrd="0" presId="urn:microsoft.com/office/officeart/2018/2/layout/IconVerticalSolidList"/>
    <dgm:cxn modelId="{17E7CA11-6FEE-4CB5-AB3C-BAF22DBDFDDA}" type="presOf" srcId="{F6A8AC93-27D8-47FD-B64F-F52603DD5B12}" destId="{ECF88B12-3521-44D8-953A-1BD49413D88F}" srcOrd="0" destOrd="0" presId="urn:microsoft.com/office/officeart/2018/2/layout/IconVerticalSolidList"/>
    <dgm:cxn modelId="{C9B4E42C-0CA0-4196-BB2C-FB05B28FAF24}" srcId="{8829F92D-E2DC-45D7-8262-009B53F7DAB3}" destId="{C61B2CA4-3A51-4710-ACC9-A2556A1614AD}" srcOrd="0" destOrd="0" parTransId="{54E922C2-37AA-4B02-A83D-73430C9C51B8}" sibTransId="{1009EEEC-545D-41D0-9A14-AE1A9D8CCDC8}"/>
    <dgm:cxn modelId="{E032103C-BB79-4F91-957D-F0B1EF64804D}" type="presOf" srcId="{C61B2CA4-3A51-4710-ACC9-A2556A1614AD}" destId="{2125D249-8050-4E35-9861-96517EFBB5AC}" srcOrd="0" destOrd="0" presId="urn:microsoft.com/office/officeart/2018/2/layout/IconVerticalSolidList"/>
    <dgm:cxn modelId="{F55E0B4A-8EA8-4E06-99F7-24FB60F662D0}" srcId="{8829F92D-E2DC-45D7-8262-009B53F7DAB3}" destId="{F6A8AC93-27D8-47FD-B64F-F52603DD5B12}" srcOrd="1" destOrd="0" parTransId="{0EF935A7-8E5A-4B20-855E-606F5E31D637}" sibTransId="{8E566487-4774-44FC-8334-EF69C89B0BAE}"/>
    <dgm:cxn modelId="{EE0C8574-C7AF-4E33-8EEB-0DD641E59103}" type="presOf" srcId="{8829F92D-E2DC-45D7-8262-009B53F7DAB3}" destId="{51F17720-6CF8-4886-8A26-6EE421246F05}" srcOrd="0" destOrd="0" presId="urn:microsoft.com/office/officeart/2018/2/layout/IconVerticalSolidList"/>
    <dgm:cxn modelId="{8290C39E-C236-4C3F-9B65-3A66172646F6}" srcId="{8829F92D-E2DC-45D7-8262-009B53F7DAB3}" destId="{39983C6A-554A-46F5-96EC-9CCF6EE9ACA8}" srcOrd="2" destOrd="0" parTransId="{6672F382-8C24-4CB6-89C7-FE863483CD53}" sibTransId="{FE4D004B-302C-4F95-BCF2-66339DB0E627}"/>
    <dgm:cxn modelId="{2DC57EC5-07FF-4D0A-992D-3DC23B8DACF9}" type="presParOf" srcId="{51F17720-6CF8-4886-8A26-6EE421246F05}" destId="{CC1FA1E1-A656-491F-8452-439F0FA1CBD9}" srcOrd="0" destOrd="0" presId="urn:microsoft.com/office/officeart/2018/2/layout/IconVerticalSolidList"/>
    <dgm:cxn modelId="{74C16714-952F-4C37-A244-3C9A8CC1D2C2}" type="presParOf" srcId="{CC1FA1E1-A656-491F-8452-439F0FA1CBD9}" destId="{B2C8313C-F828-4E5B-9753-CC3503791265}" srcOrd="0" destOrd="0" presId="urn:microsoft.com/office/officeart/2018/2/layout/IconVerticalSolidList"/>
    <dgm:cxn modelId="{FB896A76-05B3-46D4-B547-B52AACF7EE79}" type="presParOf" srcId="{CC1FA1E1-A656-491F-8452-439F0FA1CBD9}" destId="{B812EE17-00DF-4CE4-A035-8B2B9771C6F6}" srcOrd="1" destOrd="0" presId="urn:microsoft.com/office/officeart/2018/2/layout/IconVerticalSolidList"/>
    <dgm:cxn modelId="{89332AA3-2DB7-4CB4-9EB6-6A0F665C73E3}" type="presParOf" srcId="{CC1FA1E1-A656-491F-8452-439F0FA1CBD9}" destId="{06C8B8FF-942B-4FFD-A707-9B61B468B383}" srcOrd="2" destOrd="0" presId="urn:microsoft.com/office/officeart/2018/2/layout/IconVerticalSolidList"/>
    <dgm:cxn modelId="{C0E2B384-B683-4335-A5B2-DD3D9340500A}" type="presParOf" srcId="{CC1FA1E1-A656-491F-8452-439F0FA1CBD9}" destId="{2125D249-8050-4E35-9861-96517EFBB5AC}" srcOrd="3" destOrd="0" presId="urn:microsoft.com/office/officeart/2018/2/layout/IconVerticalSolidList"/>
    <dgm:cxn modelId="{55F3BA8A-79CC-4984-BE28-F73E847CB02C}" type="presParOf" srcId="{51F17720-6CF8-4886-8A26-6EE421246F05}" destId="{9215638D-EF6E-4903-8EFE-D4FB6052D719}" srcOrd="1" destOrd="0" presId="urn:microsoft.com/office/officeart/2018/2/layout/IconVerticalSolidList"/>
    <dgm:cxn modelId="{0EDACB85-86C0-4DA7-A2C6-B3616D417240}" type="presParOf" srcId="{51F17720-6CF8-4886-8A26-6EE421246F05}" destId="{200979E1-E81A-4362-A83E-05E5576BB979}" srcOrd="2" destOrd="0" presId="urn:microsoft.com/office/officeart/2018/2/layout/IconVerticalSolidList"/>
    <dgm:cxn modelId="{B02428CA-2D15-4A6B-B79E-6F3B8B2C98DF}" type="presParOf" srcId="{200979E1-E81A-4362-A83E-05E5576BB979}" destId="{2509A55F-1C46-4EF3-964F-CA8741E12678}" srcOrd="0" destOrd="0" presId="urn:microsoft.com/office/officeart/2018/2/layout/IconVerticalSolidList"/>
    <dgm:cxn modelId="{6AAFBBC7-3008-4567-B14B-2A9CFB909356}" type="presParOf" srcId="{200979E1-E81A-4362-A83E-05E5576BB979}" destId="{D099B631-6F52-49E8-828D-0D906F9DBDBD}" srcOrd="1" destOrd="0" presId="urn:microsoft.com/office/officeart/2018/2/layout/IconVerticalSolidList"/>
    <dgm:cxn modelId="{06C0F018-EDFE-4687-817C-9BCA3A0DA2C8}" type="presParOf" srcId="{200979E1-E81A-4362-A83E-05E5576BB979}" destId="{525F2D63-7651-4778-A4FD-E744416DEDFE}" srcOrd="2" destOrd="0" presId="urn:microsoft.com/office/officeart/2018/2/layout/IconVerticalSolidList"/>
    <dgm:cxn modelId="{476F7BAA-8FA4-4F0C-A1EE-2C5F75FC6948}" type="presParOf" srcId="{200979E1-E81A-4362-A83E-05E5576BB979}" destId="{ECF88B12-3521-44D8-953A-1BD49413D88F}" srcOrd="3" destOrd="0" presId="urn:microsoft.com/office/officeart/2018/2/layout/IconVerticalSolidList"/>
    <dgm:cxn modelId="{3DBA36C9-2459-48B0-8282-910A927C09ED}" type="presParOf" srcId="{51F17720-6CF8-4886-8A26-6EE421246F05}" destId="{4DD2B121-1CF1-477D-B25B-27502F663A12}" srcOrd="3" destOrd="0" presId="urn:microsoft.com/office/officeart/2018/2/layout/IconVerticalSolidList"/>
    <dgm:cxn modelId="{178B044D-E947-496B-9196-7AA6E5354396}" type="presParOf" srcId="{51F17720-6CF8-4886-8A26-6EE421246F05}" destId="{52F886BB-A071-4B8D-ABCE-23E88D90D1C9}" srcOrd="4" destOrd="0" presId="urn:microsoft.com/office/officeart/2018/2/layout/IconVerticalSolidList"/>
    <dgm:cxn modelId="{0DD29DA4-9823-4695-B20C-61BC6478EFDA}" type="presParOf" srcId="{52F886BB-A071-4B8D-ABCE-23E88D90D1C9}" destId="{613B2B0C-DEA6-4405-A543-74C3CC0F00B2}" srcOrd="0" destOrd="0" presId="urn:microsoft.com/office/officeart/2018/2/layout/IconVerticalSolidList"/>
    <dgm:cxn modelId="{DA72BAF2-EE40-4836-B1D8-891853D56B50}" type="presParOf" srcId="{52F886BB-A071-4B8D-ABCE-23E88D90D1C9}" destId="{7C66E499-F7C8-45B1-BACC-06580B793612}" srcOrd="1" destOrd="0" presId="urn:microsoft.com/office/officeart/2018/2/layout/IconVerticalSolidList"/>
    <dgm:cxn modelId="{F9EA3B73-C09E-42D5-82AF-02A33953B49B}" type="presParOf" srcId="{52F886BB-A071-4B8D-ABCE-23E88D90D1C9}" destId="{9D965503-252B-474C-88BE-4702C18E16EA}" srcOrd="2" destOrd="0" presId="urn:microsoft.com/office/officeart/2018/2/layout/IconVerticalSolidList"/>
    <dgm:cxn modelId="{B63DEF6A-85DB-4520-9AB0-E090FD49949F}" type="presParOf" srcId="{52F886BB-A071-4B8D-ABCE-23E88D90D1C9}" destId="{AA811BB8-E148-4CB8-A426-8B7EC6F0956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79B8E0-E488-493C-A361-C62B0F739CB2}">
      <dsp:nvSpPr>
        <dsp:cNvPr id="0" name=""/>
        <dsp:cNvSpPr/>
      </dsp:nvSpPr>
      <dsp:spPr>
        <a:xfrm>
          <a:off x="0" y="13386"/>
          <a:ext cx="5856506" cy="8985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To promote good oral health practices</a:t>
          </a:r>
          <a:r>
            <a:rPr lang="en-GB" sz="1600" kern="1200" dirty="0"/>
            <a:t> among individuals, communities and populations through education and awareness.</a:t>
          </a:r>
          <a:endParaRPr lang="en-US" sz="1600" kern="1200" dirty="0"/>
        </a:p>
      </dsp:txBody>
      <dsp:txXfrm>
        <a:off x="43864" y="57250"/>
        <a:ext cx="5768778" cy="810832"/>
      </dsp:txXfrm>
    </dsp:sp>
    <dsp:sp modelId="{A8D3FA04-6400-4E68-9D0B-D829425CE08E}">
      <dsp:nvSpPr>
        <dsp:cNvPr id="0" name=""/>
        <dsp:cNvSpPr/>
      </dsp:nvSpPr>
      <dsp:spPr>
        <a:xfrm>
          <a:off x="0" y="958026"/>
          <a:ext cx="5856506" cy="8985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To prevent oral diseases</a:t>
          </a:r>
          <a:r>
            <a:rPr lang="en-GB" sz="1600" kern="1200" dirty="0"/>
            <a:t> by encouraging regular dental care and healthy lifestyle choices.</a:t>
          </a:r>
          <a:endParaRPr lang="en-US" sz="1600" kern="1200" dirty="0"/>
        </a:p>
      </dsp:txBody>
      <dsp:txXfrm>
        <a:off x="43864" y="1001890"/>
        <a:ext cx="5768778" cy="810832"/>
      </dsp:txXfrm>
    </dsp:sp>
    <dsp:sp modelId="{7519C36B-FACC-41E2-8541-9F23A1B8A906}">
      <dsp:nvSpPr>
        <dsp:cNvPr id="0" name=""/>
        <dsp:cNvSpPr/>
      </dsp:nvSpPr>
      <dsp:spPr>
        <a:xfrm>
          <a:off x="0" y="1902666"/>
          <a:ext cx="5856506" cy="8985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To empower individuals</a:t>
          </a:r>
          <a:r>
            <a:rPr lang="en-GB" sz="1600" kern="1200" dirty="0"/>
            <a:t> with knowledge and skills to take responsibility for their own oral hygiene.</a:t>
          </a:r>
          <a:endParaRPr lang="en-US" sz="1600" kern="1200" dirty="0"/>
        </a:p>
      </dsp:txBody>
      <dsp:txXfrm>
        <a:off x="43864" y="1946530"/>
        <a:ext cx="5768778" cy="810832"/>
      </dsp:txXfrm>
    </dsp:sp>
    <dsp:sp modelId="{AF6A1CBC-6B3E-4153-A292-8AED7A346286}">
      <dsp:nvSpPr>
        <dsp:cNvPr id="0" name=""/>
        <dsp:cNvSpPr/>
      </dsp:nvSpPr>
      <dsp:spPr>
        <a:xfrm>
          <a:off x="0" y="2847306"/>
          <a:ext cx="5856506" cy="8985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To reduce health inequalities</a:t>
          </a:r>
          <a:r>
            <a:rPr lang="en-GB" sz="1600" kern="1200" dirty="0"/>
            <a:t> by targeting vulnerable and high-risk populations with tailored oral health interventions.</a:t>
          </a:r>
          <a:endParaRPr lang="en-US" sz="1600" kern="1200" dirty="0"/>
        </a:p>
      </dsp:txBody>
      <dsp:txXfrm>
        <a:off x="43864" y="2891170"/>
        <a:ext cx="5768778" cy="8108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47CD4-2409-4949-8C4B-E9E98E819E7F}">
      <dsp:nvSpPr>
        <dsp:cNvPr id="0" name=""/>
        <dsp:cNvSpPr/>
      </dsp:nvSpPr>
      <dsp:spPr>
        <a:xfrm>
          <a:off x="0" y="117856"/>
          <a:ext cx="7829758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effectLst/>
              <a:latin typeface="Arial" panose="020B0604020202020204" pitchFamily="34" charset="0"/>
            </a:rPr>
            <a:t>To deliver oral health education sessions in schools, care homes, community centers, and clinical settings</a:t>
          </a:r>
          <a:r>
            <a:rPr kumimoji="0" lang="en-US" altLang="en-US" sz="1500" b="0" i="0" u="none" strike="noStrike" kern="1200" cap="none" normalizeH="0" baseline="0" dirty="0">
              <a:effectLst/>
              <a:latin typeface="Arial" panose="020B0604020202020204" pitchFamily="34" charset="0"/>
            </a:rPr>
            <a:t>.</a:t>
          </a:r>
        </a:p>
      </dsp:txBody>
      <dsp:txXfrm>
        <a:off x="28272" y="146128"/>
        <a:ext cx="7773214" cy="522605"/>
      </dsp:txXfrm>
    </dsp:sp>
    <dsp:sp modelId="{7A5C3EE7-D421-4F8C-8D2F-DFA1B296F2B6}">
      <dsp:nvSpPr>
        <dsp:cNvPr id="0" name=""/>
        <dsp:cNvSpPr/>
      </dsp:nvSpPr>
      <dsp:spPr>
        <a:xfrm>
          <a:off x="0" y="740206"/>
          <a:ext cx="7829758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effectLst/>
              <a:latin typeface="Arial" panose="020B0604020202020204" pitchFamily="34" charset="0"/>
            </a:rPr>
            <a:t>To educate individuals on effective oral hygiene techniques, including brushing, flossing, and dietary habits.</a:t>
          </a:r>
        </a:p>
      </dsp:txBody>
      <dsp:txXfrm>
        <a:off x="28272" y="768478"/>
        <a:ext cx="7773214" cy="522605"/>
      </dsp:txXfrm>
    </dsp:sp>
    <dsp:sp modelId="{5EA64257-C291-47A9-81B1-328A1E8BAAFB}">
      <dsp:nvSpPr>
        <dsp:cNvPr id="0" name=""/>
        <dsp:cNvSpPr/>
      </dsp:nvSpPr>
      <dsp:spPr>
        <a:xfrm>
          <a:off x="0" y="1362556"/>
          <a:ext cx="7829758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effectLst/>
              <a:latin typeface="Arial" panose="020B0604020202020204" pitchFamily="34" charset="0"/>
            </a:rPr>
            <a:t>To develop and distribute educational materials such as leaflets, posters, and digital content to support oral health promotion.</a:t>
          </a:r>
        </a:p>
      </dsp:txBody>
      <dsp:txXfrm>
        <a:off x="28272" y="1390828"/>
        <a:ext cx="7773214" cy="522605"/>
      </dsp:txXfrm>
    </dsp:sp>
    <dsp:sp modelId="{769E3EA8-3583-4E79-B477-2BEAA585CA19}">
      <dsp:nvSpPr>
        <dsp:cNvPr id="0" name=""/>
        <dsp:cNvSpPr/>
      </dsp:nvSpPr>
      <dsp:spPr>
        <a:xfrm>
          <a:off x="0" y="1984906"/>
          <a:ext cx="7829758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effectLst/>
              <a:latin typeface="Arial" panose="020B0604020202020204" pitchFamily="34" charset="0"/>
            </a:rPr>
            <a:t>To collaborate with dental teams, schools, public health services, and other stakeholders to implement oral health initiatives.</a:t>
          </a:r>
        </a:p>
      </dsp:txBody>
      <dsp:txXfrm>
        <a:off x="28272" y="2013178"/>
        <a:ext cx="7773214" cy="522605"/>
      </dsp:txXfrm>
    </dsp:sp>
    <dsp:sp modelId="{7DED7977-FAB0-442E-9472-837FBC141A8A}">
      <dsp:nvSpPr>
        <dsp:cNvPr id="0" name=""/>
        <dsp:cNvSpPr/>
      </dsp:nvSpPr>
      <dsp:spPr>
        <a:xfrm>
          <a:off x="0" y="2607256"/>
          <a:ext cx="7829758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effectLst/>
              <a:latin typeface="Arial" panose="020B0604020202020204" pitchFamily="34" charset="0"/>
            </a:rPr>
            <a:t>To assess oral health needs within specific populations and tailor programs accordingly</a:t>
          </a:r>
          <a:r>
            <a:rPr kumimoji="0" lang="en-US" altLang="en-US" sz="1500" b="0" i="0" u="none" strike="noStrike" kern="1200" cap="none" normalizeH="0" baseline="0" dirty="0">
              <a:effectLst/>
              <a:latin typeface="Arial" panose="020B0604020202020204" pitchFamily="34" charset="0"/>
            </a:rPr>
            <a:t>.</a:t>
          </a:r>
        </a:p>
      </dsp:txBody>
      <dsp:txXfrm>
        <a:off x="28272" y="2635528"/>
        <a:ext cx="7773214" cy="522605"/>
      </dsp:txXfrm>
    </dsp:sp>
    <dsp:sp modelId="{35E1A72A-0A00-4A57-911A-CCFCCB2BE97E}">
      <dsp:nvSpPr>
        <dsp:cNvPr id="0" name=""/>
        <dsp:cNvSpPr/>
      </dsp:nvSpPr>
      <dsp:spPr>
        <a:xfrm>
          <a:off x="0" y="3229606"/>
          <a:ext cx="7829758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effectLst/>
              <a:latin typeface="Arial" panose="020B0604020202020204" pitchFamily="34" charset="0"/>
            </a:rPr>
            <a:t>To monitor and evaluate the impact of oral health education programs and modify approaches as needed.</a:t>
          </a:r>
        </a:p>
      </dsp:txBody>
      <dsp:txXfrm>
        <a:off x="28272" y="3257878"/>
        <a:ext cx="7773214" cy="522605"/>
      </dsp:txXfrm>
    </dsp:sp>
    <dsp:sp modelId="{37DD713D-CF71-4317-A6CE-F7AD53F17D08}">
      <dsp:nvSpPr>
        <dsp:cNvPr id="0" name=""/>
        <dsp:cNvSpPr/>
      </dsp:nvSpPr>
      <dsp:spPr>
        <a:xfrm>
          <a:off x="0" y="3851956"/>
          <a:ext cx="7829758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effectLst/>
              <a:latin typeface="Arial" panose="020B0604020202020204" pitchFamily="34" charset="0"/>
            </a:rPr>
            <a:t>To keep up-to-date with current guidelines, research, and innovations in oral health promotion.</a:t>
          </a:r>
        </a:p>
      </dsp:txBody>
      <dsp:txXfrm>
        <a:off x="28272" y="3880228"/>
        <a:ext cx="7773214" cy="5226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7E7A01-73B9-4A0B-8CDB-2BD583551EF4}">
      <dsp:nvSpPr>
        <dsp:cNvPr id="0" name=""/>
        <dsp:cNvSpPr/>
      </dsp:nvSpPr>
      <dsp:spPr>
        <a:xfrm>
          <a:off x="0" y="2750514"/>
          <a:ext cx="8987404" cy="90278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3. </a:t>
          </a:r>
          <a:r>
            <a:rPr lang="en-GB" sz="1600" i="1" kern="1200" dirty="0"/>
            <a:t>Tertiary prevention</a:t>
          </a:r>
          <a:r>
            <a:rPr lang="en-GB" sz="1600" kern="1200" dirty="0"/>
            <a:t> – reducing further disability and suffering in those already ill; preventing recurrence of an illness, e.g. rehabilitation, patient education, palliative care.</a:t>
          </a:r>
          <a:endParaRPr lang="en-US" sz="1600" kern="1200" dirty="0"/>
        </a:p>
      </dsp:txBody>
      <dsp:txXfrm>
        <a:off x="0" y="2750514"/>
        <a:ext cx="8987404" cy="902780"/>
      </dsp:txXfrm>
    </dsp:sp>
    <dsp:sp modelId="{DADDD119-5308-40A4-B3F7-5509B8A57A22}">
      <dsp:nvSpPr>
        <dsp:cNvPr id="0" name=""/>
        <dsp:cNvSpPr/>
      </dsp:nvSpPr>
      <dsp:spPr>
        <a:xfrm rot="10800000">
          <a:off x="0" y="1375580"/>
          <a:ext cx="8987404" cy="1388476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2. </a:t>
          </a:r>
          <a:r>
            <a:rPr lang="en-GB" sz="1600" i="1" kern="1200" dirty="0"/>
            <a:t>Secondary prevention</a:t>
          </a:r>
          <a:r>
            <a:rPr lang="en-GB" sz="1600" kern="1200" dirty="0"/>
            <a:t> – preventing the progression of disease, e.g. screening and other methods of early diagnosis.</a:t>
          </a:r>
          <a:endParaRPr lang="en-US" sz="1600" kern="1200" dirty="0"/>
        </a:p>
      </dsp:txBody>
      <dsp:txXfrm rot="10800000">
        <a:off x="0" y="1375580"/>
        <a:ext cx="8987404" cy="902190"/>
      </dsp:txXfrm>
    </dsp:sp>
    <dsp:sp modelId="{13F060AB-DACC-4A70-BB10-92AD0D2D651E}">
      <dsp:nvSpPr>
        <dsp:cNvPr id="0" name=""/>
        <dsp:cNvSpPr/>
      </dsp:nvSpPr>
      <dsp:spPr>
        <a:xfrm rot="10800000">
          <a:off x="0" y="645"/>
          <a:ext cx="8987404" cy="1388476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1. </a:t>
          </a:r>
          <a:r>
            <a:rPr lang="en-GB" sz="1600" i="1" kern="1200" dirty="0"/>
            <a:t>Primary prevention</a:t>
          </a:r>
          <a:r>
            <a:rPr lang="en-GB" sz="1600" kern="1200" dirty="0"/>
            <a:t> – prevention of the onset of disease through risk education, e.g. OHI ,immunization HPV, encouraging non-smoking.</a:t>
          </a:r>
          <a:endParaRPr lang="en-US" sz="1600" kern="1200" dirty="0"/>
        </a:p>
      </dsp:txBody>
      <dsp:txXfrm rot="10800000">
        <a:off x="0" y="645"/>
        <a:ext cx="8987404" cy="9021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E3767-1A8D-4EAB-8CC4-7BBDE6DA012D}">
      <dsp:nvSpPr>
        <dsp:cNvPr id="0" name=""/>
        <dsp:cNvSpPr/>
      </dsp:nvSpPr>
      <dsp:spPr>
        <a:xfrm>
          <a:off x="-4270100" y="-655150"/>
          <a:ext cx="5087923" cy="5087923"/>
        </a:xfrm>
        <a:prstGeom prst="blockArc">
          <a:avLst>
            <a:gd name="adj1" fmla="val 18900000"/>
            <a:gd name="adj2" fmla="val 2700000"/>
            <a:gd name="adj3" fmla="val 425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CAB077-0039-4896-AA27-F505B4C13A40}">
      <dsp:nvSpPr>
        <dsp:cNvPr id="0" name=""/>
        <dsp:cNvSpPr/>
      </dsp:nvSpPr>
      <dsp:spPr>
        <a:xfrm>
          <a:off x="265000" y="171730"/>
          <a:ext cx="4310450" cy="343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3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General Dental Practice </a:t>
          </a:r>
          <a:endParaRPr lang="en-US" sz="1700" kern="1200" dirty="0"/>
        </a:p>
      </dsp:txBody>
      <dsp:txXfrm>
        <a:off x="265000" y="171730"/>
        <a:ext cx="4310450" cy="343310"/>
      </dsp:txXfrm>
    </dsp:sp>
    <dsp:sp modelId="{621F0757-9AB6-46FD-9CD8-A335DDF70871}">
      <dsp:nvSpPr>
        <dsp:cNvPr id="0" name=""/>
        <dsp:cNvSpPr/>
      </dsp:nvSpPr>
      <dsp:spPr>
        <a:xfrm>
          <a:off x="50431" y="128816"/>
          <a:ext cx="429137" cy="429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95D73F-BF40-4C06-B79F-F0197C7DB759}">
      <dsp:nvSpPr>
        <dsp:cNvPr id="0" name=""/>
        <dsp:cNvSpPr/>
      </dsp:nvSpPr>
      <dsp:spPr>
        <a:xfrm>
          <a:off x="575898" y="686998"/>
          <a:ext cx="3999552" cy="343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3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Community Dental Service </a:t>
          </a:r>
          <a:endParaRPr lang="en-US" sz="1700" kern="1200" dirty="0"/>
        </a:p>
      </dsp:txBody>
      <dsp:txXfrm>
        <a:off x="575898" y="686998"/>
        <a:ext cx="3999552" cy="343310"/>
      </dsp:txXfrm>
    </dsp:sp>
    <dsp:sp modelId="{8D48B6DF-D0D4-49E5-B3E2-FEE6901BF7BE}">
      <dsp:nvSpPr>
        <dsp:cNvPr id="0" name=""/>
        <dsp:cNvSpPr/>
      </dsp:nvSpPr>
      <dsp:spPr>
        <a:xfrm>
          <a:off x="361329" y="644084"/>
          <a:ext cx="429137" cy="429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BEBFC-BAFE-4E3D-89FA-FE99806AFC00}">
      <dsp:nvSpPr>
        <dsp:cNvPr id="0" name=""/>
        <dsp:cNvSpPr/>
      </dsp:nvSpPr>
      <dsp:spPr>
        <a:xfrm>
          <a:off x="746269" y="1201888"/>
          <a:ext cx="3829181" cy="343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3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Hospitals</a:t>
          </a:r>
          <a:endParaRPr lang="en-US" sz="1700" kern="1200" dirty="0"/>
        </a:p>
      </dsp:txBody>
      <dsp:txXfrm>
        <a:off x="746269" y="1201888"/>
        <a:ext cx="3829181" cy="343310"/>
      </dsp:txXfrm>
    </dsp:sp>
    <dsp:sp modelId="{E6A6EA77-8E1B-4C21-ACBF-08F2B491D09B}">
      <dsp:nvSpPr>
        <dsp:cNvPr id="0" name=""/>
        <dsp:cNvSpPr/>
      </dsp:nvSpPr>
      <dsp:spPr>
        <a:xfrm>
          <a:off x="531700" y="1158974"/>
          <a:ext cx="429137" cy="429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55829-9FF9-4707-9BCA-D43F8ABE3241}">
      <dsp:nvSpPr>
        <dsp:cNvPr id="0" name=""/>
        <dsp:cNvSpPr/>
      </dsp:nvSpPr>
      <dsp:spPr>
        <a:xfrm>
          <a:off x="800666" y="1717155"/>
          <a:ext cx="3774783" cy="343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3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Early Years Groups </a:t>
          </a:r>
          <a:endParaRPr lang="en-US" sz="1700" kern="1200" dirty="0"/>
        </a:p>
      </dsp:txBody>
      <dsp:txXfrm>
        <a:off x="800666" y="1717155"/>
        <a:ext cx="3774783" cy="343310"/>
      </dsp:txXfrm>
    </dsp:sp>
    <dsp:sp modelId="{265151AD-D9A1-48BD-A6C8-449D800C2D3C}">
      <dsp:nvSpPr>
        <dsp:cNvPr id="0" name=""/>
        <dsp:cNvSpPr/>
      </dsp:nvSpPr>
      <dsp:spPr>
        <a:xfrm>
          <a:off x="586098" y="1674242"/>
          <a:ext cx="429137" cy="429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72E5CE-55FD-402A-A0DC-A5513691FECC}">
      <dsp:nvSpPr>
        <dsp:cNvPr id="0" name=""/>
        <dsp:cNvSpPr/>
      </dsp:nvSpPr>
      <dsp:spPr>
        <a:xfrm>
          <a:off x="746269" y="2232423"/>
          <a:ext cx="3829181" cy="343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3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Schools</a:t>
          </a:r>
          <a:endParaRPr lang="en-US" sz="1700" kern="1200" dirty="0"/>
        </a:p>
      </dsp:txBody>
      <dsp:txXfrm>
        <a:off x="746269" y="2232423"/>
        <a:ext cx="3829181" cy="343310"/>
      </dsp:txXfrm>
    </dsp:sp>
    <dsp:sp modelId="{D19BB873-F4AA-4D0B-8BC3-97D77BFC88AE}">
      <dsp:nvSpPr>
        <dsp:cNvPr id="0" name=""/>
        <dsp:cNvSpPr/>
      </dsp:nvSpPr>
      <dsp:spPr>
        <a:xfrm>
          <a:off x="531700" y="2189509"/>
          <a:ext cx="429137" cy="429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4E332-FE39-4D00-B714-3AB2756A64F9}">
      <dsp:nvSpPr>
        <dsp:cNvPr id="0" name=""/>
        <dsp:cNvSpPr/>
      </dsp:nvSpPr>
      <dsp:spPr>
        <a:xfrm>
          <a:off x="575898" y="2747313"/>
          <a:ext cx="3999552" cy="343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3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Care Homes</a:t>
          </a:r>
          <a:endParaRPr lang="en-US" sz="1700" kern="1200" dirty="0"/>
        </a:p>
      </dsp:txBody>
      <dsp:txXfrm>
        <a:off x="575898" y="2747313"/>
        <a:ext cx="3999552" cy="343310"/>
      </dsp:txXfrm>
    </dsp:sp>
    <dsp:sp modelId="{91D6CB44-DDA2-4C12-A4B6-A7D9833EBC9E}">
      <dsp:nvSpPr>
        <dsp:cNvPr id="0" name=""/>
        <dsp:cNvSpPr/>
      </dsp:nvSpPr>
      <dsp:spPr>
        <a:xfrm>
          <a:off x="361329" y="2704399"/>
          <a:ext cx="429137" cy="429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759B3B-D15C-4C84-BC01-C776360CEF39}">
      <dsp:nvSpPr>
        <dsp:cNvPr id="0" name=""/>
        <dsp:cNvSpPr/>
      </dsp:nvSpPr>
      <dsp:spPr>
        <a:xfrm>
          <a:off x="265000" y="3262581"/>
          <a:ext cx="4310450" cy="343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3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Outreach Programs</a:t>
          </a:r>
          <a:endParaRPr lang="en-US" sz="1700" kern="1200" dirty="0"/>
        </a:p>
      </dsp:txBody>
      <dsp:txXfrm>
        <a:off x="265000" y="3262581"/>
        <a:ext cx="4310450" cy="343310"/>
      </dsp:txXfrm>
    </dsp:sp>
    <dsp:sp modelId="{C0F1373C-E27D-4279-A9D8-C71587FE2665}">
      <dsp:nvSpPr>
        <dsp:cNvPr id="0" name=""/>
        <dsp:cNvSpPr/>
      </dsp:nvSpPr>
      <dsp:spPr>
        <a:xfrm>
          <a:off x="50431" y="3219667"/>
          <a:ext cx="429137" cy="429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8313C-F828-4E5B-9753-CC3503791265}">
      <dsp:nvSpPr>
        <dsp:cNvPr id="0" name=""/>
        <dsp:cNvSpPr/>
      </dsp:nvSpPr>
      <dsp:spPr>
        <a:xfrm>
          <a:off x="0" y="446"/>
          <a:ext cx="8987404" cy="10437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12EE17-00DF-4CE4-A035-8B2B9771C6F6}">
      <dsp:nvSpPr>
        <dsp:cNvPr id="0" name=""/>
        <dsp:cNvSpPr/>
      </dsp:nvSpPr>
      <dsp:spPr>
        <a:xfrm>
          <a:off x="315727" y="235284"/>
          <a:ext cx="574050" cy="5740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25D249-8050-4E35-9861-96517EFBB5AC}">
      <dsp:nvSpPr>
        <dsp:cNvPr id="0" name=""/>
        <dsp:cNvSpPr/>
      </dsp:nvSpPr>
      <dsp:spPr>
        <a:xfrm>
          <a:off x="1205506" y="446"/>
          <a:ext cx="7781897" cy="1043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61" tIns="110461" rIns="110461" bIns="11046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Warmth</a:t>
          </a:r>
          <a:r>
            <a:rPr lang="en-GB" sz="1900" kern="1200" dirty="0"/>
            <a:t> – communication through non-verbal behaviours </a:t>
          </a:r>
          <a:endParaRPr lang="en-US" sz="1900" kern="1200" dirty="0"/>
        </a:p>
      </dsp:txBody>
      <dsp:txXfrm>
        <a:off x="1205506" y="446"/>
        <a:ext cx="7781897" cy="1043728"/>
      </dsp:txXfrm>
    </dsp:sp>
    <dsp:sp modelId="{2509A55F-1C46-4EF3-964F-CA8741E12678}">
      <dsp:nvSpPr>
        <dsp:cNvPr id="0" name=""/>
        <dsp:cNvSpPr/>
      </dsp:nvSpPr>
      <dsp:spPr>
        <a:xfrm>
          <a:off x="0" y="1305106"/>
          <a:ext cx="8987404" cy="104372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99B631-6F52-49E8-828D-0D906F9DBDBD}">
      <dsp:nvSpPr>
        <dsp:cNvPr id="0" name=""/>
        <dsp:cNvSpPr/>
      </dsp:nvSpPr>
      <dsp:spPr>
        <a:xfrm>
          <a:off x="315727" y="1539945"/>
          <a:ext cx="574050" cy="5740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F88B12-3521-44D8-953A-1BD49413D88F}">
      <dsp:nvSpPr>
        <dsp:cNvPr id="0" name=""/>
        <dsp:cNvSpPr/>
      </dsp:nvSpPr>
      <dsp:spPr>
        <a:xfrm>
          <a:off x="1205506" y="1305106"/>
          <a:ext cx="7781897" cy="1043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61" tIns="110461" rIns="110461" bIns="11046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Empathy </a:t>
          </a:r>
          <a:r>
            <a:rPr lang="en-GB" sz="1900" kern="1200" dirty="0"/>
            <a:t>– perceiving and understanding a situation from the viewpoint of another</a:t>
          </a:r>
          <a:endParaRPr lang="en-US" sz="1900" kern="1200" dirty="0"/>
        </a:p>
      </dsp:txBody>
      <dsp:txXfrm>
        <a:off x="1205506" y="1305106"/>
        <a:ext cx="7781897" cy="1043728"/>
      </dsp:txXfrm>
    </dsp:sp>
    <dsp:sp modelId="{613B2B0C-DEA6-4405-A543-74C3CC0F00B2}">
      <dsp:nvSpPr>
        <dsp:cNvPr id="0" name=""/>
        <dsp:cNvSpPr/>
      </dsp:nvSpPr>
      <dsp:spPr>
        <a:xfrm>
          <a:off x="0" y="2609766"/>
          <a:ext cx="8987404" cy="10437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66E499-F7C8-45B1-BACC-06580B793612}">
      <dsp:nvSpPr>
        <dsp:cNvPr id="0" name=""/>
        <dsp:cNvSpPr/>
      </dsp:nvSpPr>
      <dsp:spPr>
        <a:xfrm>
          <a:off x="315727" y="2844605"/>
          <a:ext cx="574050" cy="5740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811BB8-E148-4CB8-A426-8B7EC6F09569}">
      <dsp:nvSpPr>
        <dsp:cNvPr id="0" name=""/>
        <dsp:cNvSpPr/>
      </dsp:nvSpPr>
      <dsp:spPr>
        <a:xfrm>
          <a:off x="1205506" y="2609766"/>
          <a:ext cx="7781897" cy="1043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61" tIns="110461" rIns="110461" bIns="11046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Respect – </a:t>
          </a:r>
          <a:r>
            <a:rPr lang="en-GB" sz="1900" kern="1200" dirty="0"/>
            <a:t>an awareness that others are entitled to have feelings and perceptions different from those of the professional</a:t>
          </a:r>
          <a:endParaRPr lang="en-US" sz="1900" kern="1200" dirty="0"/>
        </a:p>
      </dsp:txBody>
      <dsp:txXfrm>
        <a:off x="1205506" y="2609766"/>
        <a:ext cx="7781897" cy="1043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1E8FB-C9C2-4BAD-A8E5-824BB411C639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CD4E5-B095-45DB-A20A-2C84E77C6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232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health-topics/health-promotion#tab=tab_1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32CF67-C7DC-4326-97B3-7C92445754DE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1220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hlinkClick r:id="rId3"/>
              </a:rPr>
              <a:t>Health promotion</a:t>
            </a:r>
            <a:r>
              <a:rPr lang="en-GB" dirty="0"/>
              <a:t> WHO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CD4E5-B095-45DB-A20A-2C84E77C69E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904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CD4E5-B095-45DB-A20A-2C84E77C69E0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288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CD4E5-B095-45DB-A20A-2C84E77C69E0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140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3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573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1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710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00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613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834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06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39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786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0297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392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5980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83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48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74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2371-1BCA-4A94-8431-80821321F80D}" type="datetimeFigureOut">
              <a:rPr lang="en-GB" smtClean="0"/>
              <a:t>06/09/2025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9210798-5C0D-4155-B415-62C1B709A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38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science/article/pii/S0033350609000596" TargetMode="Externa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vark-learn.com/the-vark-questionnaire/#google_vignette" TargetMode="Externa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riodontalcare.sdcep.org.uk/supporting-tools/oral-hygiene-tipps/#:~:text=Oral%20Hygiene%20TIPPS%20is%20based%20on%20behavioural%20change,they%20will%20look%20after%20their%20teeth%20and%20gums." TargetMode="External"/><Relationship Id="rId3" Type="http://schemas.openxmlformats.org/officeDocument/2006/relationships/hyperlink" Target="https://setrust.hscni.net/service/community-dental-service-2/" TargetMode="External"/><Relationship Id="rId7" Type="http://schemas.openxmlformats.org/officeDocument/2006/relationships/hyperlink" Target="https://www.gov.uk/government/publications/delivering-better-oral-health-an-evidence-based-toolkit-for-prevention" TargetMode="External"/><Relationship Id="rId2" Type="http://schemas.openxmlformats.org/officeDocument/2006/relationships/hyperlink" Target="https://southerntrust.hscni.net/service/dental-servic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elfasttrust.hscni.net/service/dental-services/" TargetMode="External"/><Relationship Id="rId5" Type="http://schemas.openxmlformats.org/officeDocument/2006/relationships/hyperlink" Target="https://westerntrust.hscni.net/service/community-dental-services/" TargetMode="External"/><Relationship Id="rId10" Type="http://schemas.openxmlformats.org/officeDocument/2006/relationships/hyperlink" Target="https://www.publichealth.hscni.net/sites/default/files/teethmatter.pdf" TargetMode="External"/><Relationship Id="rId4" Type="http://schemas.openxmlformats.org/officeDocument/2006/relationships/hyperlink" Target="https://www.northerntrust.hscni.net/services/dental-services/" TargetMode="External"/><Relationship Id="rId9" Type="http://schemas.openxmlformats.org/officeDocument/2006/relationships/hyperlink" Target="https://campaignresources.dhsc.gov.uk/campaigns/ttft/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pe.com/uk/professionals" TargetMode="External"/><Relationship Id="rId3" Type="http://schemas.openxmlformats.org/officeDocument/2006/relationships/hyperlink" Target="https://www.bspd.co.uk/" TargetMode="External"/><Relationship Id="rId7" Type="http://schemas.openxmlformats.org/officeDocument/2006/relationships/hyperlink" Target="https://www.colgateprofessional.co.uk/" TargetMode="External"/><Relationship Id="rId2" Type="http://schemas.openxmlformats.org/officeDocument/2006/relationships/hyperlink" Target="https://www.bsperio.org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ho.int/health-topics/oral-health#tab=tab_1" TargetMode="External"/><Relationship Id="rId5" Type="http://schemas.openxmlformats.org/officeDocument/2006/relationships/hyperlink" Target="https://www.fdiworlddental.org/about-us" TargetMode="External"/><Relationship Id="rId4" Type="http://schemas.openxmlformats.org/officeDocument/2006/relationships/hyperlink" Target="https://www.sdcep.org.uk/" TargetMode="External"/><Relationship Id="rId9" Type="http://schemas.openxmlformats.org/officeDocument/2006/relationships/hyperlink" Target="https://www.oralbprofessional.co.uk/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F81819F9-8CAC-4A6C-8F06-0482027F9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C9F330-1F85-268E-3DB8-7F515049E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3062" y="1864865"/>
            <a:ext cx="8131550" cy="226278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GB" sz="4400" b="1" dirty="0">
                <a:solidFill>
                  <a:schemeClr val="accent1"/>
                </a:solidFill>
              </a:rPr>
              <a:t>The role of an Oral Health Educator: Planning and evaluation of oral health promotion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0C8F6-7284-0C1F-AAAF-5B1D4BF92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3062" y="4127644"/>
            <a:ext cx="8131550" cy="1126283"/>
          </a:xfrm>
        </p:spPr>
        <p:txBody>
          <a:bodyPr>
            <a:normAutofit/>
          </a:bodyPr>
          <a:lstStyle/>
          <a:p>
            <a:r>
              <a:rPr lang="en-GB" dirty="0"/>
              <a:t>By Tracy Doole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98CC08-AEC2-4E8F-8F52-0F5C6372D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D1545E6-EB3C-4478-A661-A2CA963F1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2E5B960-0C5D-4F77-8E9F-9F3D883D8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258E44FC-92AD-43A0-BB05-DB268C82D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C63D3083-A56C-4199-8DE0-63C8BE9ED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C7CD3581-635D-438F-A64F-68404E7AE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D6904C0-211C-41A2-BDB8-3B07C90BB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B0837DA6-CAF9-4E78-A39E-6358EDE2B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0A99DD7D-3AB3-471E-842F-8AFEA09D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9C70B0D4-92FE-478F-86BD-93BA2C4DF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C9156BE6-11D4-4696-9E3F-C325BFAC8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4E667226-1D20-4A9D-BBE3-AC17EA43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2F87E3B6-5202-4434-9B26-42B46774F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AEA5E85F-F1F4-40E4-A62C-95324F674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0A75861-F6C5-44A9-B161-B03701CBD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2EE642D-4F69-47C0-99BA-CE4350357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26178CE4-DA2D-46EA-AB8D-341C5AC56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98E9F53-8381-4FA5-A510-846925D24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B13CE284-F21E-411B-BB8E-9C03B853C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23DF4578-4703-437C-A797-2A2D0CEE5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F878F330-AF64-4F8F-88FD-A4A408D6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AC9B00BF-4FB7-42FA-BBBD-7DB54ED3F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BD3D64CA-2AAD-4609-8DAA-3EAD4609A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C669E05A-8550-4E91-B29E-E1912228E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F8C1FD53-1E8F-46CA-BC2D-FCEC4DAE0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CC97A31F-CFDE-4EA3-98F1-13FDD1670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9E1540E7-E6C3-4907-B70A-B17568365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1310EFE2-B91D-47E7-B117-C2A80280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495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pic>
        <p:nvPicPr>
          <p:cNvPr id="6" name="Picture Placeholder 5" descr="A person in a black shirt&#10;&#10;AI-generated content may be incorrect.">
            <a:extLst>
              <a:ext uri="{FF2B5EF4-FFF2-40B4-BE49-F238E27FC236}">
                <a16:creationId xmlns:a16="http://schemas.microsoft.com/office/drawing/2014/main" id="{3E264821-C3C6-4608-800C-370A638F5F3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7861" r="7861"/>
          <a:stretch>
            <a:fillRect/>
          </a:stretch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43" name="Freeform: Shape 42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D2111A-B687-41A9-BCA7-D7E829C9F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25" y="624110"/>
            <a:ext cx="4623955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About me……..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2B927-47EC-4B8A-A31D-8AAAE1C9C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812" y="2133600"/>
            <a:ext cx="4625882" cy="3777622"/>
          </a:xfr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457200" indent="-457200">
              <a:buSzPct val="145000"/>
              <a:buFont typeface="Wingdings 3" charset="2"/>
              <a:buChar char=""/>
              <a:defRPr/>
            </a:pPr>
            <a:r>
              <a:rPr lang="en-US" sz="2800" dirty="0"/>
              <a:t>15 + years in dentistry. </a:t>
            </a:r>
          </a:p>
          <a:p>
            <a:pPr marL="457200" indent="-457200">
              <a:buSzPct val="145000"/>
              <a:buFont typeface="Wingdings 3" charset="2"/>
              <a:buChar char=""/>
              <a:defRPr/>
            </a:pPr>
            <a:r>
              <a:rPr lang="en-US" sz="2800" dirty="0"/>
              <a:t>Award winning Dental Hygienist.</a:t>
            </a:r>
          </a:p>
          <a:p>
            <a:pPr marL="457200" indent="-457200">
              <a:buSzPct val="145000"/>
              <a:buFont typeface="Wingdings 3" charset="2"/>
              <a:buChar char=""/>
              <a:defRPr/>
            </a:pPr>
            <a:r>
              <a:rPr lang="en-US" sz="2800" dirty="0"/>
              <a:t>Private Referral Periodontal &amp; Implant Practices. </a:t>
            </a:r>
          </a:p>
          <a:p>
            <a:pPr marL="457200" indent="-457200">
              <a:buSzPct val="145000"/>
              <a:buFont typeface="Wingdings 3" charset="2"/>
              <a:buChar char=""/>
              <a:defRPr/>
            </a:pPr>
            <a:r>
              <a:rPr lang="en-US" sz="2800" dirty="0"/>
              <a:t>BSDHT Executive Council Member &amp; Regional Council Rep for NI regional group.</a:t>
            </a:r>
          </a:p>
          <a:p>
            <a:pPr marL="457200" indent="-457200">
              <a:buSzPct val="145000"/>
              <a:buFont typeface="Wingdings 3" charset="2"/>
              <a:buChar char=""/>
              <a:defRPr/>
            </a:pPr>
            <a:r>
              <a:rPr lang="en-US" sz="2800" dirty="0"/>
              <a:t>NSK Clinical Educator.</a:t>
            </a:r>
          </a:p>
          <a:p>
            <a:pPr marL="457200" indent="-457200">
              <a:buSzPct val="145000"/>
              <a:buFont typeface="Wingdings 3" charset="2"/>
              <a:buChar char=""/>
              <a:defRPr/>
            </a:pPr>
            <a:r>
              <a:rPr lang="en-US" sz="2800" dirty="0"/>
              <a:t>Clinical Representative for Young Innovations.</a:t>
            </a:r>
          </a:p>
          <a:p>
            <a:pPr marL="457200" indent="-457200">
              <a:buSzPct val="145000"/>
              <a:buFont typeface="Wingdings 3" charset="2"/>
              <a:buChar char=""/>
              <a:defRPr/>
            </a:pPr>
            <a:r>
              <a:rPr lang="en-US" sz="2800" dirty="0"/>
              <a:t>PG Diploma in Education, coaching &amp; mentoring.</a:t>
            </a:r>
          </a:p>
          <a:p>
            <a:pPr>
              <a:buFont typeface="Wingdings 3" charset="2"/>
              <a:buChar char="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722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B3D55-6500-ED50-A377-CA943B26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Let me hear about you 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71142-C46F-A896-B541-AB72860D7B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458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542C0-A658-5CE5-B2A5-DC1A75CF3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CD21B-5D3D-17B8-62E0-D626D5FBC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To enhance understanding of the professional role of an Oral Health Educator (OHE) and develop knowledge and skills in planning, delivering, and evaluating effective oral health education.</a:t>
            </a:r>
          </a:p>
        </p:txBody>
      </p:sp>
    </p:spTree>
    <p:extLst>
      <p:ext uri="{BB962C8B-B14F-4D97-AF65-F5344CB8AC3E}">
        <p14:creationId xmlns:p14="http://schemas.microsoft.com/office/powerpoint/2010/main" val="135927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6F23D-522F-180E-E306-061519920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5243" y="259299"/>
            <a:ext cx="8911687" cy="1280890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C12E-570D-B92A-DE68-02E3DC83D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484" y="1239565"/>
            <a:ext cx="8915400" cy="3777622"/>
          </a:xfrm>
        </p:spPr>
        <p:txBody>
          <a:bodyPr>
            <a:noAutofit/>
          </a:bodyPr>
          <a:lstStyle/>
          <a:p>
            <a:r>
              <a:rPr lang="en-GB" sz="2000" dirty="0"/>
              <a:t>Define the role and responsibilities of an Oral Health Educator within the wider healthcare team.</a:t>
            </a:r>
          </a:p>
          <a:p>
            <a:endParaRPr lang="en-GB" sz="2000" dirty="0"/>
          </a:p>
          <a:p>
            <a:r>
              <a:rPr lang="en-GB" sz="2000" dirty="0"/>
              <a:t>Identify the key principles of oral health promotion and education.</a:t>
            </a:r>
          </a:p>
          <a:p>
            <a:endParaRPr lang="en-GB" sz="2000" dirty="0"/>
          </a:p>
          <a:p>
            <a:r>
              <a:rPr lang="en-GB" sz="2000" dirty="0"/>
              <a:t>Explain the process of planning an oral health education session, including needs assessment and goal setting.</a:t>
            </a:r>
          </a:p>
          <a:p>
            <a:endParaRPr lang="en-GB" sz="2000" dirty="0"/>
          </a:p>
          <a:p>
            <a:r>
              <a:rPr lang="en-GB" sz="2000" dirty="0"/>
              <a:t>Describe effective methods for delivering oral health education to diverse target groups.</a:t>
            </a:r>
          </a:p>
          <a:p>
            <a:endParaRPr lang="en-GB" sz="2000" dirty="0"/>
          </a:p>
          <a:p>
            <a:r>
              <a:rPr lang="en-GB" sz="2000" dirty="0"/>
              <a:t>Outline strategies for evaluating the impact and effectiveness of oral health education.</a:t>
            </a:r>
          </a:p>
        </p:txBody>
      </p:sp>
    </p:spTree>
    <p:extLst>
      <p:ext uri="{BB962C8B-B14F-4D97-AF65-F5344CB8AC3E}">
        <p14:creationId xmlns:p14="http://schemas.microsoft.com/office/powerpoint/2010/main" val="1043453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142F7-FCE6-B432-F8D6-CDF1377DE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BB3E7-B8C6-DF7A-0A77-7A9909B99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165" y="1540189"/>
            <a:ext cx="8915400" cy="3777622"/>
          </a:xfrm>
        </p:spPr>
        <p:txBody>
          <a:bodyPr>
            <a:noAutofit/>
          </a:bodyPr>
          <a:lstStyle/>
          <a:p>
            <a:r>
              <a:rPr lang="en-GB" dirty="0"/>
              <a:t>Demonstrate knowledge of the scope and significance of the Oral Health Educator’s role in promoting oral health.</a:t>
            </a:r>
          </a:p>
          <a:p>
            <a:endParaRPr lang="en-GB" dirty="0"/>
          </a:p>
          <a:p>
            <a:r>
              <a:rPr lang="en-GB" dirty="0"/>
              <a:t>Apply the principles of health education when planning an oral health education activity.</a:t>
            </a:r>
          </a:p>
          <a:p>
            <a:endParaRPr lang="en-GB" dirty="0"/>
          </a:p>
          <a:p>
            <a:r>
              <a:rPr lang="en-GB" dirty="0"/>
              <a:t>Select appropriate educational delivery methods tailored to the needs of specific audiences (e.g., children, elderly, vulnerable groups).</a:t>
            </a:r>
          </a:p>
          <a:p>
            <a:endParaRPr lang="en-GB" dirty="0"/>
          </a:p>
          <a:p>
            <a:r>
              <a:rPr lang="en-GB" dirty="0"/>
              <a:t>Critically reflect on the effectiveness of oral health education sessions through evaluation tools and feedback.</a:t>
            </a:r>
          </a:p>
          <a:p>
            <a:endParaRPr lang="en-GB" dirty="0"/>
          </a:p>
          <a:p>
            <a:r>
              <a:rPr lang="en-GB" dirty="0"/>
              <a:t>Integrate planning, delivery, and evaluation  to improvement for oral health education practice.</a:t>
            </a:r>
          </a:p>
        </p:txBody>
      </p:sp>
    </p:spTree>
    <p:extLst>
      <p:ext uri="{BB962C8B-B14F-4D97-AF65-F5344CB8AC3E}">
        <p14:creationId xmlns:p14="http://schemas.microsoft.com/office/powerpoint/2010/main" val="3294022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3A7E2-7AD6-D51A-92AF-08BD7D235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46088"/>
            <a:ext cx="7038114" cy="976312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Oral Health Educator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F65CA3-203F-25DB-CBF0-ABE216B60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1891" y="1800703"/>
            <a:ext cx="4632560" cy="442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7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B86CA-51B1-A9B3-38C6-8F9725C4F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NEBDN Syllabus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BBC11-7F71-9D40-029B-5EAC9031A6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2000" dirty="0"/>
              <a:t>5.5.1 organisational requirements and limitations which may affect the success of a Preventative Dental Unit including: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Assessment of ideologies/beliefs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 Access to services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 Budget/finance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 Resources and visual aids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 Management and facilities </a:t>
            </a:r>
          </a:p>
          <a:p>
            <a:endParaRPr lang="en-GB" sz="2000" dirty="0"/>
          </a:p>
          <a:p>
            <a:r>
              <a:rPr lang="en-GB" sz="2000" dirty="0"/>
              <a:t>5.5.2 methods of planning, delivering and evaluating oral health education to patients and small groups </a:t>
            </a:r>
          </a:p>
          <a:p>
            <a:r>
              <a:rPr lang="en-GB" sz="2000" dirty="0"/>
              <a:t>5.5.3 methods of evaluation and the appropriateness of these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7CED7E-4EE3-7ABC-4BF5-F9453FF4975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2000" dirty="0"/>
              <a:t>5.5.4 different resources that may be used to develop appropriate oral health data, including: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 Information Technology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 Clinical Research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Literature Reviews </a:t>
            </a:r>
          </a:p>
          <a:p>
            <a:r>
              <a:rPr lang="en-GB" sz="2000" dirty="0"/>
              <a:t>5.5.5 the stages of an oral health promotion exhibition </a:t>
            </a:r>
          </a:p>
          <a:p>
            <a:r>
              <a:rPr lang="en-GB" sz="2000" dirty="0"/>
              <a:t>5.5.6 demographic and social trends, UK and international oral health trends, determinants of health and inequalities in health and the ways in which these are measured and current patterns</a:t>
            </a:r>
          </a:p>
        </p:txBody>
      </p:sp>
    </p:spTree>
    <p:extLst>
      <p:ext uri="{BB962C8B-B14F-4D97-AF65-F5344CB8AC3E}">
        <p14:creationId xmlns:p14="http://schemas.microsoft.com/office/powerpoint/2010/main" val="1306851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25866-F15D-40A4-AEC5-47C044637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CB8E995-36E8-40B6-82D4-F52DE2987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F54AEB5-68B5-46AE-B8F0-EEBE5DFED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3F708CB-F094-4EE7-8AD5-A462F1DF8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CFCFB22-E8B5-4FAC-A354-E7E0CE6F2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D1DB3B4-A6DC-476F-986E-DF361EE84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EE13DFA-3489-4DE6-9154-34D9CB400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5CD12D51-F9A8-4CC9-B9C9-206EAFD8C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66B326C-1178-40F9-A265-6067D363B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12F3B319-F00B-4755-BC54-95511E21D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079D7BD-8A3F-47F6-8407-D9DA96FF3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F97C31C-8585-43FB-924B-8ADD651233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33E1C89-7E74-49BF-A5D1-9A352ED03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4A17ED-96AA-44A6-A050-E1A7A1CDD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FBB2A87E-3E24-4A6F-9FD8-0F1436D4D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257F945B-2AA3-4328-BFF5-20DE64011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E1A7230F-6A6F-403C-9D83-7176E2852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E33E315A-9CB0-460E-A8B7-0A064BBF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22CAAD33-CFAD-4E61-82AE-0C6F83853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1A20E13C-2540-4000-A13B-8F781100E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51EF0A01-E03D-448B-B12E-D5BFC6D0D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58286A03-168E-477B-8876-2C53E4950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3DFFC705-1899-4E4C-AE76-F85BAF2F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01C9598D-BDF6-4A24-83B6-4DCA4D134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950C8213-67CD-4DEF-AA44-8BB3101392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2016FE1D-E3EB-4CF6-809B-159872CC7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CE6C63DC-BAE4-42B6-8FDF-F6467C2D2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5BD23F8E-2E78-4C84-8EFB-FE6C8ACB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F81819F9-8CAC-4A6C-8F06-0482027F9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FE4E99C-E349-0C6E-9D99-D7D69FF9D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062" y="1864865"/>
            <a:ext cx="8131550" cy="22627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</a:rPr>
              <a:t>What is Oral health Education?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A98CC08-AEC2-4E8F-8F52-0F5C6372D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D1545E6-EB3C-4478-A661-A2CA963F1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2E5B960-0C5D-4F77-8E9F-9F3D883D8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258E44FC-92AD-43A0-BB05-DB268C82D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C63D3083-A56C-4199-8DE0-63C8BE9ED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C7CD3581-635D-438F-A64F-68404E7AE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AD6904C0-211C-41A2-BDB8-3B07C90BB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B0837DA6-CAF9-4E78-A39E-6358EDE2B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0A99DD7D-3AB3-471E-842F-8AFEA09D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9C70B0D4-92FE-478F-86BD-93BA2C4DF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C9156BE6-11D4-4696-9E3F-C325BFAC8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4E667226-1D20-4A9D-BBE3-AC17EA43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2F87E3B6-5202-4434-9B26-42B46774F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AEA5E85F-F1F4-40E4-A62C-95324F674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0A75861-F6C5-44A9-B161-B03701CBD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72EE642D-4F69-47C0-99BA-CE4350357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26178CE4-DA2D-46EA-AB8D-341C5AC56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698E9F53-8381-4FA5-A510-846925D24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B13CE284-F21E-411B-BB8E-9C03B853C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23DF4578-4703-437C-A797-2A2D0CEE5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F878F330-AF64-4F8F-88FD-A4A408D6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AC9B00BF-4FB7-42FA-BBBD-7DB54ED3F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BD3D64CA-2AAD-4609-8DAA-3EAD4609A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C669E05A-8550-4E91-B29E-E1912228E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F8C1FD53-1E8F-46CA-BC2D-FCEC4DAE0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CC97A31F-CFDE-4EA3-98F1-13FDD1670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9E1540E7-E6C3-4907-B70A-B17568365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74" name="Freeform 11">
            <a:extLst>
              <a:ext uri="{FF2B5EF4-FFF2-40B4-BE49-F238E27FC236}">
                <a16:creationId xmlns:a16="http://schemas.microsoft.com/office/drawing/2014/main" id="{1310EFE2-B91D-47E7-B117-C2A80280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5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1" name="Rectangle 7200">
            <a:extLst>
              <a:ext uri="{FF2B5EF4-FFF2-40B4-BE49-F238E27FC236}">
                <a16:creationId xmlns:a16="http://schemas.microsoft.com/office/drawing/2014/main" id="{01520B72-94C4-4ABB-AC64-A3382705B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13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02" name="Rectangle 7201">
            <a:extLst>
              <a:ext uri="{FF2B5EF4-FFF2-40B4-BE49-F238E27FC236}">
                <a16:creationId xmlns:a16="http://schemas.microsoft.com/office/drawing/2014/main" id="{9A64CBFD-D6E8-4E6A-8F66-1948BED33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30" name="Picture 6" descr="Oral Hygiene Word Cloud Concept Collage Stock Vector (Royalty Free)  1472031551 | Shutterstock">
            <a:extLst>
              <a:ext uri="{FF2B5EF4-FFF2-40B4-BE49-F238E27FC236}">
                <a16:creationId xmlns:a16="http://schemas.microsoft.com/office/drawing/2014/main" id="{9AD64CFF-B93D-5802-C307-8E3CEE3FC6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8"/>
          <a:stretch>
            <a:fillRect/>
          </a:stretch>
        </p:blipFill>
        <p:spPr bwMode="auto">
          <a:xfrm>
            <a:off x="643467" y="675471"/>
            <a:ext cx="10905066" cy="517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947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8FA67F-8984-3E74-0E32-105BDB148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7732776" cy="125989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4000" b="1" dirty="0">
                <a:solidFill>
                  <a:schemeClr val="accent1"/>
                </a:solidFill>
              </a:rPr>
              <a:t>Aims of an Oral Health Educator:</a:t>
            </a:r>
            <a:br>
              <a:rPr lang="en-GB" sz="2800" b="1" dirty="0">
                <a:solidFill>
                  <a:schemeClr val="accent1"/>
                </a:solidFill>
              </a:rPr>
            </a:br>
            <a:endParaRPr lang="en-GB" sz="2800" dirty="0">
              <a:solidFill>
                <a:schemeClr val="accent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4543A62-A2AB-454A-878E-D3D9190D5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pic>
        <p:nvPicPr>
          <p:cNvPr id="42" name="Picture 41" descr="Red toy person in front of two lines of white figures">
            <a:extLst>
              <a:ext uri="{FF2B5EF4-FFF2-40B4-BE49-F238E27FC236}">
                <a16:creationId xmlns:a16="http://schemas.microsoft.com/office/drawing/2014/main" id="{660ECB45-E164-BA19-0D2C-1BA7CA181E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92" r="4571" b="2"/>
          <a:stretch>
            <a:fillRect/>
          </a:stretch>
        </p:blipFill>
        <p:spPr>
          <a:xfrm>
            <a:off x="7505430" y="2133600"/>
            <a:ext cx="4427454" cy="334452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83" name="Freeform 11">
            <a:extLst>
              <a:ext uri="{FF2B5EF4-FFF2-40B4-BE49-F238E27FC236}">
                <a16:creationId xmlns:a16="http://schemas.microsoft.com/office/drawing/2014/main" id="{50553464-41F1-4160-9D02-7C5EC7013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5" name="Content Placeholder 2">
            <a:extLst>
              <a:ext uri="{FF2B5EF4-FFF2-40B4-BE49-F238E27FC236}">
                <a16:creationId xmlns:a16="http://schemas.microsoft.com/office/drawing/2014/main" id="{39C4461A-C6DA-6514-E82E-1E7E9EA2C5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3162671"/>
              </p:ext>
            </p:extLst>
          </p:nvPr>
        </p:nvGraphicFramePr>
        <p:xfrm>
          <a:off x="649225" y="2133600"/>
          <a:ext cx="5856506" cy="3759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894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60F8A3-1412-BAC4-FC76-E877EF678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" name="Rectangle 112">
            <a:extLst>
              <a:ext uri="{FF2B5EF4-FFF2-40B4-BE49-F238E27FC236}">
                <a16:creationId xmlns:a16="http://schemas.microsoft.com/office/drawing/2014/main" id="{E491B121-12B5-4977-A064-636AB0B9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E8263E-3193-C22A-985A-0A4C0349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9838667" cy="125989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GB" sz="4000" b="1" dirty="0">
                <a:solidFill>
                  <a:schemeClr val="accent1"/>
                </a:solidFill>
              </a:rPr>
              <a:t>Objectives of an Oral Health Educator:</a:t>
            </a:r>
            <a:br>
              <a:rPr lang="en-GB" sz="4000" b="1" dirty="0">
                <a:solidFill>
                  <a:schemeClr val="accent1"/>
                </a:solidFill>
              </a:rPr>
            </a:br>
            <a:endParaRPr lang="en-GB" sz="4000" dirty="0">
              <a:solidFill>
                <a:schemeClr val="accent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ED05F70-AB3E-4472-B26B-EFE6A5A59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pic>
        <p:nvPicPr>
          <p:cNvPr id="42" name="Picture 41" descr="Red toy person in front of two lines of white figures">
            <a:extLst>
              <a:ext uri="{FF2B5EF4-FFF2-40B4-BE49-F238E27FC236}">
                <a16:creationId xmlns:a16="http://schemas.microsoft.com/office/drawing/2014/main" id="{8C66F459-6945-9056-8EC5-10A2FF3D89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887" r="35031"/>
          <a:stretch>
            <a:fillRect/>
          </a:stretch>
        </p:blipFill>
        <p:spPr>
          <a:xfrm>
            <a:off x="9204694" y="1343891"/>
            <a:ext cx="1804502" cy="4548962"/>
          </a:xfrm>
          <a:prstGeom prst="rect">
            <a:avLst/>
          </a:prstGeom>
        </p:spPr>
      </p:pic>
      <p:sp>
        <p:nvSpPr>
          <p:cNvPr id="115" name="Freeform 11">
            <a:extLst>
              <a:ext uri="{FF2B5EF4-FFF2-40B4-BE49-F238E27FC236}">
                <a16:creationId xmlns:a16="http://schemas.microsoft.com/office/drawing/2014/main" id="{21F6BE39-9E37-45F0-B10C-92305CFB7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5" name="Content Placeholder 2">
            <a:extLst>
              <a:ext uri="{FF2B5EF4-FFF2-40B4-BE49-F238E27FC236}">
                <a16:creationId xmlns:a16="http://schemas.microsoft.com/office/drawing/2014/main" id="{72303130-1E96-C996-63CD-B79B2BB2E0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4664017"/>
              </p:ext>
            </p:extLst>
          </p:nvPr>
        </p:nvGraphicFramePr>
        <p:xfrm>
          <a:off x="649224" y="1482437"/>
          <a:ext cx="7829758" cy="4548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3037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5E516-05CA-8033-1889-582E4191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Role of an Oral Health Educator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E21906F-AE3C-B216-CBD6-437690CA69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0925344"/>
              </p:ext>
            </p:extLst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8348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308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8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8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8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8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8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8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8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9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9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9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78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3079" name="Group 3078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309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9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9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9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0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0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0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0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0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0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0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0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3109" name="Rectangle 310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311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pic>
        <p:nvPicPr>
          <p:cNvPr id="3076" name="Picture 4" descr="NEBDN Certificate in Oral Health Education - NLDC">
            <a:extLst>
              <a:ext uri="{FF2B5EF4-FFF2-40B4-BE49-F238E27FC236}">
                <a16:creationId xmlns:a16="http://schemas.microsoft.com/office/drawing/2014/main" id="{4896FB43-A713-6B5E-873A-A39AC1E47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2" r="9481" b="-1"/>
          <a:stretch>
            <a:fillRect/>
          </a:stretch>
        </p:blipFill>
        <p:spPr bwMode="auto">
          <a:xfrm>
            <a:off x="4469412" y="9233"/>
            <a:ext cx="770644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113" name="Freeform: Shape 3112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AF8E70-EC84-41EA-BB39-FB5FE17B1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25" y="624110"/>
            <a:ext cx="5560475" cy="128089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Where &amp; What Settings? </a:t>
            </a:r>
            <a:endParaRPr lang="en-US" sz="3600" dirty="0"/>
          </a:p>
        </p:txBody>
      </p:sp>
      <p:sp>
        <p:nvSpPr>
          <p:cNvPr id="3115" name="Rectangle 3114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graphicFrame>
        <p:nvGraphicFramePr>
          <p:cNvPr id="3121" name="Content Placeholder 4">
            <a:extLst>
              <a:ext uri="{FF2B5EF4-FFF2-40B4-BE49-F238E27FC236}">
                <a16:creationId xmlns:a16="http://schemas.microsoft.com/office/drawing/2014/main" id="{5D954411-C04D-437C-1D5C-67CB71B4FD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3441249"/>
              </p:ext>
            </p:extLst>
          </p:nvPr>
        </p:nvGraphicFramePr>
        <p:xfrm>
          <a:off x="531812" y="2133600"/>
          <a:ext cx="4625882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3862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9" name="Group 4178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180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81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82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83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84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85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86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87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88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89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0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1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193" name="Group 4192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4194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5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6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7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8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9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00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01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02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03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04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05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4207" name="Rectangle 4206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4209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 useBgFill="1">
        <p:nvSpPr>
          <p:cNvPr id="4211" name="Rectangle 4210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683845-B64D-6CD8-38FF-B2E136D4F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3" y="645106"/>
            <a:ext cx="6965779" cy="7899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General Dental Practice </a:t>
            </a:r>
          </a:p>
        </p:txBody>
      </p:sp>
      <p:sp>
        <p:nvSpPr>
          <p:cNvPr id="4213" name="Rectangle 4212">
            <a:extLst>
              <a:ext uri="{FF2B5EF4-FFF2-40B4-BE49-F238E27FC236}">
                <a16:creationId xmlns:a16="http://schemas.microsoft.com/office/drawing/2014/main" id="{94543A62-A2AB-454A-878E-D3D9190D5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79303-E389-03C5-F187-9765B79FE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225" y="2113844"/>
            <a:ext cx="5583386" cy="377901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buFont typeface="Wingdings 3" charset="2"/>
              <a:buChar char=""/>
            </a:pPr>
            <a:r>
              <a:rPr lang="en-US" sz="1600" b="1" dirty="0"/>
              <a:t>Direct Patient Education:</a:t>
            </a:r>
            <a:endParaRPr lang="en-US" sz="1600" dirty="0"/>
          </a:p>
          <a:p>
            <a:pPr indent="-228600">
              <a:buFont typeface="Wingdings 3" charset="2"/>
              <a:buChar char=""/>
            </a:pPr>
            <a:r>
              <a:rPr lang="en-US" sz="1600" dirty="0"/>
              <a:t>Oral health educators can provide one-on-one oral health education to patients during appointments, helping them understand and improve their oral hygiene routines.</a:t>
            </a:r>
          </a:p>
          <a:p>
            <a:pPr indent="-228600">
              <a:buFont typeface="Wingdings 3" charset="2"/>
              <a:buChar char=""/>
            </a:pPr>
            <a:r>
              <a:rPr lang="en-US" sz="1600" b="1" dirty="0"/>
              <a:t>Workshop Facilitation:</a:t>
            </a:r>
            <a:endParaRPr lang="en-US" sz="1600" dirty="0"/>
          </a:p>
          <a:p>
            <a:pPr indent="-228600">
              <a:buFont typeface="Wingdings 3" charset="2"/>
              <a:buChar char=""/>
            </a:pPr>
            <a:r>
              <a:rPr lang="en-US" sz="1600" dirty="0"/>
              <a:t>They can run workshops for specific groups, such as parents or children, to promote preventative care.</a:t>
            </a:r>
          </a:p>
          <a:p>
            <a:pPr indent="-228600">
              <a:buFont typeface="Wingdings 3" charset="2"/>
              <a:buChar char=""/>
            </a:pPr>
            <a:r>
              <a:rPr lang="en-US" sz="1600" b="1" dirty="0"/>
              <a:t>Material Creation:</a:t>
            </a:r>
            <a:endParaRPr lang="en-US" sz="1600" dirty="0"/>
          </a:p>
          <a:p>
            <a:pPr indent="-228600">
              <a:buFont typeface="Wingdings 3" charset="2"/>
              <a:buChar char=""/>
            </a:pPr>
            <a:r>
              <a:rPr lang="en-US" sz="1600" dirty="0"/>
              <a:t>Oral health educators can develop and distribute in-practice materials like posters, brochures, and interactive resources to reinforce key oral health messages. </a:t>
            </a:r>
          </a:p>
          <a:p>
            <a:pPr indent="-228600">
              <a:buFont typeface="Wingdings 3" charset="2"/>
              <a:buChar char=""/>
            </a:pPr>
            <a:endParaRPr lang="en-US" sz="1300" dirty="0"/>
          </a:p>
        </p:txBody>
      </p:sp>
      <p:pic>
        <p:nvPicPr>
          <p:cNvPr id="4100" name="Picture 4" descr="intro ohe 2">
            <a:extLst>
              <a:ext uri="{FF2B5EF4-FFF2-40B4-BE49-F238E27FC236}">
                <a16:creationId xmlns:a16="http://schemas.microsoft.com/office/drawing/2014/main" id="{C0CCB613-655A-88EC-60D0-E89A3A1077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67" b="-1"/>
          <a:stretch>
            <a:fillRect/>
          </a:stretch>
        </p:blipFill>
        <p:spPr bwMode="auto">
          <a:xfrm>
            <a:off x="6596652" y="2133600"/>
            <a:ext cx="4976468" cy="375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15" name="Freeform 11">
            <a:extLst>
              <a:ext uri="{FF2B5EF4-FFF2-40B4-BE49-F238E27FC236}">
                <a16:creationId xmlns:a16="http://schemas.microsoft.com/office/drawing/2014/main" id="{50553464-41F1-4160-9D02-7C5EC7013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02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5F12C5-439B-77E0-6DDA-AD039A84D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B131F-2617-E42F-5539-DB7674691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8" y="624110"/>
            <a:ext cx="6847921" cy="128089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Community Dental Service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5B0D4-D499-7893-FB38-4F03D117B0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7856" y="1726749"/>
            <a:ext cx="6847921" cy="4517987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indent="-228600">
              <a:lnSpc>
                <a:spcPct val="90000"/>
              </a:lnSpc>
              <a:buFont typeface="Wingdings 3" charset="2"/>
              <a:buChar char=""/>
            </a:pPr>
            <a:r>
              <a:rPr lang="en-US" sz="3100" b="1" dirty="0">
                <a:solidFill>
                  <a:srgbClr val="000000"/>
                </a:solidFill>
              </a:rPr>
              <a:t>Community Outreach:</a:t>
            </a:r>
            <a:endParaRPr lang="en-US" sz="3100" dirty="0">
              <a:solidFill>
                <a:srgbClr val="000000"/>
              </a:solidFill>
            </a:endParaRPr>
          </a:p>
          <a:p>
            <a:pPr fontAlgn="ctr">
              <a:lnSpc>
                <a:spcPct val="90000"/>
              </a:lnSpc>
            </a:pPr>
            <a:r>
              <a:rPr lang="en-US" sz="2600" dirty="0">
                <a:solidFill>
                  <a:srgbClr val="000000"/>
                </a:solidFill>
              </a:rPr>
              <a:t> OHE can work in community centers, schools, nurseries, and public events, delivering oral health messages and promoting healthy habits. </a:t>
            </a:r>
          </a:p>
          <a:p>
            <a:pPr indent="-228600">
              <a:lnSpc>
                <a:spcPct val="90000"/>
              </a:lnSpc>
              <a:buFont typeface="Wingdings 3" charset="2"/>
              <a:buChar char=""/>
            </a:pPr>
            <a:r>
              <a:rPr lang="en-US" sz="3100" b="1" dirty="0">
                <a:solidFill>
                  <a:srgbClr val="000000"/>
                </a:solidFill>
              </a:rPr>
              <a:t>Care Homes:</a:t>
            </a:r>
            <a:endParaRPr lang="en-US" sz="3100" dirty="0">
              <a:solidFill>
                <a:srgbClr val="000000"/>
              </a:solidFill>
            </a:endParaRPr>
          </a:p>
          <a:p>
            <a:pPr fontAlgn="ctr">
              <a:lnSpc>
                <a:spcPct val="90000"/>
              </a:lnSpc>
            </a:pPr>
            <a:r>
              <a:rPr lang="en-US" sz="2600" dirty="0">
                <a:solidFill>
                  <a:srgbClr val="000000"/>
                </a:solidFill>
              </a:rPr>
              <a:t>OHE can provide oral health education and support to older adults and their caregivers in care homes. </a:t>
            </a:r>
          </a:p>
          <a:p>
            <a:pPr indent="-228600">
              <a:lnSpc>
                <a:spcPct val="90000"/>
              </a:lnSpc>
              <a:buFont typeface="Wingdings 3" charset="2"/>
              <a:buChar char=""/>
            </a:pPr>
            <a:r>
              <a:rPr lang="en-US" sz="3100" b="1" dirty="0">
                <a:solidFill>
                  <a:srgbClr val="000000"/>
                </a:solidFill>
              </a:rPr>
              <a:t>Hospitals:</a:t>
            </a:r>
            <a:endParaRPr lang="en-US" sz="3100" dirty="0">
              <a:solidFill>
                <a:srgbClr val="000000"/>
              </a:solidFill>
            </a:endParaRPr>
          </a:p>
          <a:p>
            <a:pPr fontAlgn="ctr">
              <a:lnSpc>
                <a:spcPct val="90000"/>
              </a:lnSpc>
            </a:pPr>
            <a:r>
              <a:rPr lang="en-US" sz="2600" dirty="0">
                <a:solidFill>
                  <a:srgbClr val="000000"/>
                </a:solidFill>
              </a:rPr>
              <a:t> OHE can work with patients in hospitals, offering oral health advice and education, particularly for those with specific health needs. </a:t>
            </a:r>
          </a:p>
          <a:p>
            <a:pPr indent="-228600">
              <a:lnSpc>
                <a:spcPct val="90000"/>
              </a:lnSpc>
              <a:buFont typeface="Wingdings 3" charset="2"/>
              <a:buChar char=""/>
            </a:pPr>
            <a:r>
              <a:rPr lang="en-US" sz="3100" b="1" dirty="0">
                <a:solidFill>
                  <a:srgbClr val="000000"/>
                </a:solidFill>
              </a:rPr>
              <a:t>Early Years Groups:</a:t>
            </a:r>
            <a:endParaRPr lang="en-US" sz="3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600" dirty="0">
                <a:solidFill>
                  <a:srgbClr val="000000"/>
                </a:solidFill>
              </a:rPr>
              <a:t>OHE can work with young children and their families in early years settings to promote good oral health practices from a young age. </a:t>
            </a:r>
          </a:p>
          <a:p>
            <a:pPr indent="-228600">
              <a:lnSpc>
                <a:spcPct val="90000"/>
              </a:lnSpc>
              <a:buFont typeface="Wingdings 3" charset="2"/>
              <a:buChar char=""/>
            </a:pP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5" name="Picture 6" descr="Map of Health and Social Care Trusts in Northern Ireland">
            <a:extLst>
              <a:ext uri="{FF2B5EF4-FFF2-40B4-BE49-F238E27FC236}">
                <a16:creationId xmlns:a16="http://schemas.microsoft.com/office/drawing/2014/main" id="{6C2FB27F-D467-79BE-E29C-A66C427D46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5239" y="372689"/>
            <a:ext cx="3721801" cy="282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98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1EB8E4-D9B2-2CFA-3D73-7BC4F8415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A92E9-4EEC-510A-2BEF-BB35DF41C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511" y="314466"/>
            <a:ext cx="53933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Other Settings</a:t>
            </a:r>
          </a:p>
        </p:txBody>
      </p:sp>
      <p:pic>
        <p:nvPicPr>
          <p:cNvPr id="5124" name="Picture 4" descr="Using social media to promote the oral health agenda - Dentistry Online">
            <a:extLst>
              <a:ext uri="{FF2B5EF4-FFF2-40B4-BE49-F238E27FC236}">
                <a16:creationId xmlns:a16="http://schemas.microsoft.com/office/drawing/2014/main" id="{FC7BDF51-7723-21B6-6716-E201CE76E8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8" r="16121" b="-2"/>
          <a:stretch>
            <a:fillRect/>
          </a:stretch>
        </p:blipFill>
        <p:spPr bwMode="auto"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41F87-FDD6-ADB5-CC10-37F560B9C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825625"/>
            <a:ext cx="5393361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/>
              <a:t>Online Platforms:</a:t>
            </a:r>
            <a:endParaRPr lang="en-US" dirty="0"/>
          </a:p>
          <a:p>
            <a:pPr indent="-228600" fontAlgn="ctr">
              <a:buFont typeface="Arial" panose="020B0604020202020204" pitchFamily="34" charset="0"/>
              <a:buChar char="•"/>
            </a:pPr>
            <a:r>
              <a:rPr lang="en-US" dirty="0"/>
              <a:t>Oral health educators can create and share content online, such as blog posts, videos, and social media updates, to reach a wider audience. </a:t>
            </a:r>
          </a:p>
          <a:p>
            <a:r>
              <a:rPr lang="en-US" b="1" dirty="0"/>
              <a:t>Workplaces:</a:t>
            </a:r>
            <a:endParaRPr lang="en-US" dirty="0"/>
          </a:p>
          <a:p>
            <a:pPr indent="-228600" fontAlgn="ctr">
              <a:buFont typeface="Arial" panose="020B0604020202020204" pitchFamily="34" charset="0"/>
              <a:buChar char="•"/>
            </a:pPr>
            <a:r>
              <a:rPr lang="en-US" dirty="0"/>
              <a:t>They can also provide oral health education in workplaces, promoting healthy habits among employees. </a:t>
            </a:r>
          </a:p>
          <a:p>
            <a:r>
              <a:rPr lang="en-US" b="1" dirty="0"/>
              <a:t>Charities:</a:t>
            </a:r>
            <a:endParaRPr lang="en-US" dirty="0"/>
          </a:p>
          <a:p>
            <a:pPr indent="-228600" fontAlgn="ctr">
              <a:buFont typeface="Arial" panose="020B0604020202020204" pitchFamily="34" charset="0"/>
              <a:buChar char="•"/>
            </a:pPr>
            <a:r>
              <a:rPr lang="en-US" dirty="0"/>
              <a:t>They can volunteer with dental charities, participating in oral health initiatives and outreach programs. </a:t>
            </a:r>
          </a:p>
          <a:p>
            <a:r>
              <a:rPr lang="en-US" b="1" dirty="0"/>
              <a:t>Research:</a:t>
            </a: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Some oral health educators may work in research settings, studying oral health behaviors and the effectiveness of different interventions. 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946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Map of Health and Social Care Trusts in Northern Ireland">
            <a:extLst>
              <a:ext uri="{FF2B5EF4-FFF2-40B4-BE49-F238E27FC236}">
                <a16:creationId xmlns:a16="http://schemas.microsoft.com/office/drawing/2014/main" id="{185A4D9F-23B1-A2FE-3652-19573E362F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0123" y="787918"/>
            <a:ext cx="6551754" cy="49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758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9BDD-66E1-F055-E849-3000C645E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Oral health Education , what's it all about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90E9-FE1D-0B6F-00D5-A1F8663AF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0207" y="2159725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200" b="1" i="1" dirty="0">
                <a:solidFill>
                  <a:schemeClr val="accent1"/>
                </a:solidFill>
              </a:rPr>
              <a:t>Communication</a:t>
            </a:r>
          </a:p>
          <a:p>
            <a:pPr marL="0" indent="0" algn="ctr">
              <a:buNone/>
            </a:pPr>
            <a:r>
              <a:rPr lang="en-GB" sz="5200" b="1" i="1" dirty="0">
                <a:solidFill>
                  <a:schemeClr val="tx1"/>
                </a:solidFill>
              </a:rPr>
              <a:t> </a:t>
            </a:r>
            <a:r>
              <a:rPr lang="en-GB" sz="3000" b="1" i="1" dirty="0">
                <a:solidFill>
                  <a:schemeClr val="tx1"/>
                </a:solidFill>
              </a:rPr>
              <a:t>conveying key oral health education/messages to a variety of patients in a variety of settings!</a:t>
            </a:r>
          </a:p>
          <a:p>
            <a:pPr marL="0" indent="0" algn="ctr">
              <a:buNone/>
            </a:pPr>
            <a:endParaRPr lang="en-GB" sz="52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26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043DC-FF7F-4900-6BFA-E572908B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3 qualities of an OHE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4EB8E74D-920C-0E84-131B-BE3312EDB2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640668"/>
              </p:ext>
            </p:extLst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1277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3" name="Group 2092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2094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95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96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97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98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99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00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01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02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03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04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05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2106" name="Group 210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10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0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0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2119" name="Rectangle 211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120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04F052-6E4B-8BCB-80D5-F927C5E62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Education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1CC1-24DA-0B29-DFB6-47C119F06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83956" y="2133600"/>
            <a:ext cx="4140772" cy="377762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"/>
            </a:pPr>
            <a:r>
              <a:rPr lang="en-US" sz="2000" dirty="0">
                <a:solidFill>
                  <a:schemeClr val="tx1"/>
                </a:solidFill>
              </a:rPr>
              <a:t>OHE pass on expertise and their own feelings about what is being taught.</a:t>
            </a:r>
          </a:p>
          <a:p>
            <a:pPr>
              <a:buFont typeface="Wingdings 3" charset="2"/>
              <a:buChar char=""/>
            </a:pPr>
            <a:r>
              <a:rPr lang="en-US" sz="2000" dirty="0">
                <a:solidFill>
                  <a:schemeClr val="tx1"/>
                </a:solidFill>
              </a:rPr>
              <a:t>Patients absorb this new information, acquires new knowledge and develops new skills and attitudes </a:t>
            </a:r>
          </a:p>
          <a:p>
            <a:pPr>
              <a:buFont typeface="Wingdings 3" charset="2"/>
              <a:buChar char=""/>
            </a:pPr>
            <a:r>
              <a:rPr lang="en-US" sz="2000" dirty="0">
                <a:solidFill>
                  <a:schemeClr val="tx1"/>
                </a:solidFill>
              </a:rPr>
              <a:t>Teaching doesn’t “ just happen “ it has to be learned/studies and planned meticulously. </a:t>
            </a:r>
          </a:p>
        </p:txBody>
      </p:sp>
      <p:pic>
        <p:nvPicPr>
          <p:cNvPr id="2050" name="Picture 2" descr="Why Is Education Important in Our Life? 20 Key Reasons">
            <a:extLst>
              <a:ext uri="{FF2B5EF4-FFF2-40B4-BE49-F238E27FC236}">
                <a16:creationId xmlns:a16="http://schemas.microsoft.com/office/drawing/2014/main" id="{045BCA50-CB22-2DE0-E053-DAD5B2B20B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r="32687" b="-1"/>
          <a:stretch>
            <a:fillRect/>
          </a:stretch>
        </p:blipFill>
        <p:spPr bwMode="auto">
          <a:xfrm>
            <a:off x="6203324" y="125260"/>
            <a:ext cx="5988676" cy="673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44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1E236-16ED-D24A-FC48-3AB5DD585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149" y="48140"/>
            <a:ext cx="8911687" cy="1280890"/>
          </a:xfrm>
        </p:spPr>
        <p:txBody>
          <a:bodyPr/>
          <a:lstStyle/>
          <a:p>
            <a:pPr algn="ctr"/>
            <a:br>
              <a:rPr lang="en-GB" dirty="0"/>
            </a:br>
            <a:r>
              <a:rPr lang="en-GB" sz="4000" b="1" dirty="0">
                <a:solidFill>
                  <a:schemeClr val="accent1"/>
                </a:solidFill>
              </a:rPr>
              <a:t>Educational Theory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5FB3C-683E-3909-269E-CB65268FC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b="1" i="1" u="sng" dirty="0">
                <a:solidFill>
                  <a:schemeClr val="accent1"/>
                </a:solidFill>
              </a:rPr>
              <a:t>TONES</a:t>
            </a:r>
            <a:r>
              <a:rPr lang="en-GB" dirty="0"/>
              <a:t>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86E215-9296-F173-BD74-ADFC04A8216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b="1" dirty="0"/>
              <a:t>Model for health promotion (1993)</a:t>
            </a:r>
          </a:p>
          <a:p>
            <a:pPr marL="0" indent="0">
              <a:buNone/>
            </a:pPr>
            <a:r>
              <a:rPr lang="en-GB" b="1" dirty="0"/>
              <a:t> </a:t>
            </a:r>
          </a:p>
          <a:p>
            <a:pPr marL="0" indent="0">
              <a:buNone/>
            </a:pPr>
            <a:r>
              <a:rPr lang="en-GB" i="1" dirty="0"/>
              <a:t>Illness is not the responsibility of the individual alone……many factors contribute to it , including social and environmental circumstances.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B14896-8C70-7E2B-F344-F84AB8F2A9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b="1" i="1" u="sng" dirty="0">
                <a:solidFill>
                  <a:schemeClr val="accent1"/>
                </a:solidFill>
              </a:rPr>
              <a:t>TANNAHIL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94D9D8-DD83-4435-629D-22B3C61651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5937" y="2879830"/>
            <a:ext cx="4338674" cy="3354060"/>
          </a:xfrm>
        </p:spPr>
        <p:txBody>
          <a:bodyPr>
            <a:normAutofit lnSpcReduction="10000"/>
          </a:bodyPr>
          <a:lstStyle/>
          <a:p>
            <a:pPr algn="ctr"/>
            <a:r>
              <a:rPr lang="en-GB" b="1" dirty="0"/>
              <a:t>Model for health Promotion (1980s-1990s)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b="1" dirty="0">
                <a:solidFill>
                  <a:schemeClr val="accent1"/>
                </a:solidFill>
              </a:rPr>
              <a:t>Health Education</a:t>
            </a:r>
            <a:r>
              <a:rPr lang="en-US" altLang="en-US" dirty="0">
                <a:solidFill>
                  <a:schemeClr val="accent1"/>
                </a:solidFill>
              </a:rPr>
              <a:t> </a:t>
            </a:r>
            <a:r>
              <a:rPr lang="en-US" altLang="en-US" dirty="0">
                <a:solidFill>
                  <a:schemeClr val="tx1"/>
                </a:solidFill>
              </a:rPr>
              <a:t>– Enhancing well‑being through knowledge, attitudes, and positive </a:t>
            </a:r>
            <a:r>
              <a:rPr lang="en-US" altLang="en-US" dirty="0" err="1">
                <a:solidFill>
                  <a:schemeClr val="tx1"/>
                </a:solidFill>
              </a:rPr>
              <a:t>behaviours</a:t>
            </a:r>
            <a:r>
              <a:rPr lang="en-US" altLang="en-US" dirty="0">
                <a:solidFill>
                  <a:schemeClr val="tx1"/>
                </a:solidFill>
              </a:rPr>
              <a:t>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b="1" dirty="0">
                <a:solidFill>
                  <a:schemeClr val="accent1"/>
                </a:solidFill>
              </a:rPr>
              <a:t>Prevention</a:t>
            </a:r>
            <a:r>
              <a:rPr lang="en-US" altLang="en-US" dirty="0">
                <a:solidFill>
                  <a:schemeClr val="tx1"/>
                </a:solidFill>
              </a:rPr>
              <a:t> – Reducing disease risk via medical and </a:t>
            </a:r>
            <a:r>
              <a:rPr lang="en-US" altLang="en-US" dirty="0" err="1">
                <a:solidFill>
                  <a:schemeClr val="tx1"/>
                </a:solidFill>
              </a:rPr>
              <a:t>behavioural</a:t>
            </a:r>
            <a:r>
              <a:rPr lang="en-US" altLang="en-US" dirty="0">
                <a:solidFill>
                  <a:schemeClr val="tx1"/>
                </a:solidFill>
              </a:rPr>
              <a:t> interventions.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b="1" dirty="0">
                <a:solidFill>
                  <a:schemeClr val="accent1"/>
                </a:solidFill>
              </a:rPr>
              <a:t>Health Protection</a:t>
            </a:r>
            <a:r>
              <a:rPr lang="en-US" altLang="en-US" dirty="0">
                <a:solidFill>
                  <a:schemeClr val="accent1"/>
                </a:solidFill>
              </a:rPr>
              <a:t> </a:t>
            </a:r>
            <a:r>
              <a:rPr lang="en-US" altLang="en-US" dirty="0">
                <a:solidFill>
                  <a:schemeClr val="tx1"/>
                </a:solidFill>
              </a:rPr>
              <a:t>– Using legislative, public health agency, or social measures to safeguard population health.</a:t>
            </a:r>
          </a:p>
          <a:p>
            <a:pPr algn="ctr"/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36899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24111-87DB-DE08-C877-440B6B633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TANNAHILL Update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D46AC-65F3-4CF9-0B57-C4A0BF7A1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8358536" cy="4262436"/>
          </a:xfrm>
        </p:spPr>
        <p:txBody>
          <a:bodyPr>
            <a:normAutofit lnSpcReduction="10000"/>
          </a:bodyPr>
          <a:lstStyle/>
          <a:p>
            <a:r>
              <a:rPr lang="en-GB" sz="1800" b="1" dirty="0"/>
              <a:t>Framework Evolution in Practice</a:t>
            </a:r>
          </a:p>
          <a:p>
            <a:r>
              <a:rPr lang="en-GB" sz="1800" dirty="0"/>
              <a:t>More recently, frameworks adapting Tannahill’s ideas have categorized intervention strategies into six types:</a:t>
            </a:r>
          </a:p>
          <a:p>
            <a:r>
              <a:rPr lang="en-GB" sz="1800" b="1" dirty="0"/>
              <a:t>Environment</a:t>
            </a:r>
            <a:r>
              <a:rPr lang="en-GB" sz="1800" dirty="0"/>
              <a:t> – Altering social, economic, or physical conditions.</a:t>
            </a:r>
          </a:p>
          <a:p>
            <a:r>
              <a:rPr lang="en-GB" sz="1800" b="1" dirty="0"/>
              <a:t>Policy</a:t>
            </a:r>
            <a:r>
              <a:rPr lang="en-GB" sz="1800" dirty="0"/>
              <a:t> – Organizational, local, or national policy measures.</a:t>
            </a:r>
          </a:p>
          <a:p>
            <a:r>
              <a:rPr lang="en-GB" sz="1800" b="1" dirty="0"/>
              <a:t>Setting-based</a:t>
            </a:r>
            <a:r>
              <a:rPr lang="en-GB" sz="1800" dirty="0"/>
              <a:t> – Interventions in specific places or communities (e.g., schools, workplaces).</a:t>
            </a:r>
          </a:p>
          <a:p>
            <a:r>
              <a:rPr lang="en-GB" sz="1800" b="1" dirty="0"/>
              <a:t>Techniques</a:t>
            </a:r>
            <a:r>
              <a:rPr lang="en-GB" sz="1800" dirty="0"/>
              <a:t> – Educational, behavioural, and engagement methods.</a:t>
            </a:r>
          </a:p>
          <a:p>
            <a:r>
              <a:rPr lang="en-GB" sz="1800" b="1" dirty="0"/>
              <a:t>Provider</a:t>
            </a:r>
            <a:r>
              <a:rPr lang="en-GB" sz="1800" dirty="0"/>
              <a:t> – The people or organisations delivering interventions.</a:t>
            </a:r>
          </a:p>
          <a:p>
            <a:r>
              <a:rPr lang="en-GB" sz="1800" b="1" dirty="0"/>
              <a:t>Resource</a:t>
            </a:r>
            <a:r>
              <a:rPr lang="en-GB" sz="1800" dirty="0"/>
              <a:t> – Materials or products used within interventions. These categories reflect broader approaches and address a wider scope than the original three spheres.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0E6C3D-B72C-4EE7-E28D-2E5A0F10C8F8}"/>
              </a:ext>
            </a:extLst>
          </p:cNvPr>
          <p:cNvSpPr txBox="1"/>
          <p:nvPr/>
        </p:nvSpPr>
        <p:spPr>
          <a:xfrm>
            <a:off x="2921696" y="5861049"/>
            <a:ext cx="6093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Health promotion: the Tannahill model revisited - ScienceDirect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9525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01131B-0D06-66FF-AEBC-49783FFAB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Oral Health Education </a:t>
            </a:r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4098" name="Picture 2" descr="Health promotion">
            <a:extLst>
              <a:ext uri="{FF2B5EF4-FFF2-40B4-BE49-F238E27FC236}">
                <a16:creationId xmlns:a16="http://schemas.microsoft.com/office/drawing/2014/main" id="{313A4B22-8F24-650A-2DA9-8EFF7CD96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9543" y="745795"/>
            <a:ext cx="6953577" cy="504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07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0C7E1-54A6-31E3-94D0-196BABF2F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8684C-C6D1-D013-DBC0-20F8D4AD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524" y="837053"/>
            <a:ext cx="5021516" cy="128089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8000" b="1" dirty="0">
                <a:solidFill>
                  <a:schemeClr val="accent1"/>
                </a:solidFill>
              </a:rPr>
              <a:t>K A B </a:t>
            </a:r>
            <a:br>
              <a:rPr lang="en-US" sz="8000" b="1" dirty="0">
                <a:solidFill>
                  <a:schemeClr val="accent1"/>
                </a:solidFill>
              </a:rPr>
            </a:br>
            <a:br>
              <a:rPr lang="en-US" sz="8000" b="1" dirty="0">
                <a:solidFill>
                  <a:schemeClr val="accent1"/>
                </a:solidFill>
              </a:rPr>
            </a:br>
            <a:r>
              <a:rPr lang="en-US" sz="3000" b="1" dirty="0">
                <a:solidFill>
                  <a:schemeClr val="tx1"/>
                </a:solidFill>
              </a:rPr>
              <a:t>Prior to structuring a session, it is vital to decide the learning domain which it falls into:</a:t>
            </a:r>
          </a:p>
        </p:txBody>
      </p:sp>
      <p:pic>
        <p:nvPicPr>
          <p:cNvPr id="5126" name="Picture 6" descr="Online Learning Platforms Benefits, Opportunities, Challenges ...">
            <a:extLst>
              <a:ext uri="{FF2B5EF4-FFF2-40B4-BE49-F238E27FC236}">
                <a16:creationId xmlns:a16="http://schemas.microsoft.com/office/drawing/2014/main" id="{6FC5A6A9-1AEE-5A44-B2A2-DCE217858B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7" r="21043"/>
          <a:stretch>
            <a:fillRect/>
          </a:stretch>
        </p:blipFill>
        <p:spPr bwMode="auto">
          <a:xfrm>
            <a:off x="-1555" y="1731"/>
            <a:ext cx="46710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972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11" name="Group 52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52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225" name="Group 52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52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239" name="Rectangle 52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2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5243" name="Rectangle 5242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245" name="Group 5244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5246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47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48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49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50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51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52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53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54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55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56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57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259" name="Group 5258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5260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61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62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63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64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65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66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67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68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69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70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71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353BA6F-D818-4BB2-FD6B-C49BE2A8F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191" y="388546"/>
            <a:ext cx="5529364" cy="128089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3 domains for learning </a:t>
            </a:r>
          </a:p>
        </p:txBody>
      </p:sp>
      <p:sp>
        <p:nvSpPr>
          <p:cNvPr id="5273" name="Rectangle 5272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275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5126" name="Picture 6" descr="Online Learning Platforms Benefits, Opportunities, Challenges ...">
            <a:extLst>
              <a:ext uri="{FF2B5EF4-FFF2-40B4-BE49-F238E27FC236}">
                <a16:creationId xmlns:a16="http://schemas.microsoft.com/office/drawing/2014/main" id="{B038007C-4609-D833-98D0-1471762850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7" r="21043"/>
          <a:stretch>
            <a:fillRect/>
          </a:stretch>
        </p:blipFill>
        <p:spPr bwMode="auto">
          <a:xfrm>
            <a:off x="-1555" y="1731"/>
            <a:ext cx="46710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16CEC-BA9F-9EE2-8F40-0D3EFA18D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8191" y="2133600"/>
            <a:ext cx="5066419" cy="3777622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buFont typeface="Wingdings 3" charset="2"/>
              <a:buChar char=""/>
            </a:pPr>
            <a:r>
              <a:rPr lang="en-US" sz="1800" b="1" dirty="0"/>
              <a:t>Knowledge related (cognitive) –</a:t>
            </a:r>
            <a:r>
              <a:rPr lang="en-US" sz="1800" dirty="0"/>
              <a:t> Receiving new information or explanation and thus increasing knowledge and understanding  e.g. caries or periodontal disease process.</a:t>
            </a:r>
          </a:p>
          <a:p>
            <a:pPr>
              <a:buFont typeface="Wingdings 3" charset="2"/>
              <a:buChar char=""/>
            </a:pPr>
            <a:r>
              <a:rPr lang="en-US" sz="1800" b="1" dirty="0"/>
              <a:t>Attitude related- </a:t>
            </a:r>
            <a:r>
              <a:rPr lang="en-US" sz="1800" dirty="0"/>
              <a:t>Forming or changing attitude, beliefs, values, opinions e.g. nervous patient being persuaded to attend a dental appointment or changing the patient perspective “all dentist are greedy for money” </a:t>
            </a:r>
          </a:p>
          <a:p>
            <a:pPr>
              <a:buFont typeface="Wingdings 3" charset="2"/>
              <a:buChar char=""/>
            </a:pPr>
            <a:r>
              <a:rPr lang="en-US" sz="1800" b="1" dirty="0"/>
              <a:t>Behavior related- </a:t>
            </a:r>
            <a:r>
              <a:rPr lang="en-US" sz="1800" dirty="0"/>
              <a:t>Acquiring and/or improving on a new or existing skill e.g. toothbrushing…interdental cleaning…denture care </a:t>
            </a:r>
          </a:p>
        </p:txBody>
      </p:sp>
    </p:spTree>
    <p:extLst>
      <p:ext uri="{BB962C8B-B14F-4D97-AF65-F5344CB8AC3E}">
        <p14:creationId xmlns:p14="http://schemas.microsoft.com/office/powerpoint/2010/main" val="3877426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98FA4-37C6-D848-7471-DF482B932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40642-8506-783D-2A97-C2F080662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Structuring a lesson</a:t>
            </a:r>
          </a:p>
        </p:txBody>
      </p:sp>
      <p:pic>
        <p:nvPicPr>
          <p:cNvPr id="5126" name="Picture 6" descr="Online Learning Platforms Benefits, Opportunities, Challenges ...">
            <a:extLst>
              <a:ext uri="{FF2B5EF4-FFF2-40B4-BE49-F238E27FC236}">
                <a16:creationId xmlns:a16="http://schemas.microsoft.com/office/drawing/2014/main" id="{BDBE7ABA-0F12-99A3-428B-A42761ABB0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7" r="21043"/>
          <a:stretch>
            <a:fillRect/>
          </a:stretch>
        </p:blipFill>
        <p:spPr bwMode="auto">
          <a:xfrm>
            <a:off x="-1555" y="1731"/>
            <a:ext cx="46710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CA996-4087-CDC0-70A4-43FA54BD7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1905000"/>
            <a:ext cx="5066419" cy="3777622"/>
          </a:xfr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200" b="1" dirty="0">
                <a:solidFill>
                  <a:schemeClr val="accent1"/>
                </a:solidFill>
              </a:rPr>
              <a:t>Aims </a:t>
            </a:r>
            <a:r>
              <a:rPr lang="en-GB" sz="4200" dirty="0"/>
              <a:t>are broad, general statements of what you want to achieve. They describe the overall purpose or goal.</a:t>
            </a:r>
            <a:endParaRPr lang="en-US" sz="4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200" b="1" dirty="0">
                <a:solidFill>
                  <a:schemeClr val="accent1"/>
                </a:solidFill>
              </a:rPr>
              <a:t>Objectives</a:t>
            </a:r>
            <a:r>
              <a:rPr lang="en-US" sz="4200" b="1" dirty="0"/>
              <a:t> </a:t>
            </a:r>
            <a:r>
              <a:rPr lang="en-GB" sz="4200" dirty="0"/>
              <a:t>are specific, measurable steps you take to achieve the aim. They break down the aim into actionable tasks.</a:t>
            </a:r>
            <a:endParaRPr lang="en-US" sz="4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200" b="1" dirty="0">
                <a:solidFill>
                  <a:schemeClr val="accent1"/>
                </a:solidFill>
              </a:rPr>
              <a:t>Lesson plan </a:t>
            </a:r>
            <a:r>
              <a:rPr lang="en-US" sz="4200" b="1" dirty="0"/>
              <a:t>- </a:t>
            </a:r>
            <a:r>
              <a:rPr lang="en-US" sz="4200" dirty="0"/>
              <a:t>detailed chronologically.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200" b="1" dirty="0">
                <a:solidFill>
                  <a:schemeClr val="accent1"/>
                </a:solidFill>
              </a:rPr>
              <a:t>Evaluation -</a:t>
            </a:r>
            <a:r>
              <a:rPr lang="en-US" sz="4200" dirty="0"/>
              <a:t>to gauge how successful elements of the lesson were.</a:t>
            </a:r>
          </a:p>
          <a:p>
            <a:pPr algn="ctr"/>
            <a:endParaRPr lang="en-US" sz="2000" b="1" dirty="0"/>
          </a:p>
          <a:p>
            <a:pPr algn="ctr"/>
            <a:r>
              <a:rPr lang="en-US" sz="3400" b="1" dirty="0"/>
              <a:t>*Individual or group sessions </a:t>
            </a:r>
          </a:p>
          <a:p>
            <a:pPr algn="ctr"/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54007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F362D-78F7-67FE-C415-52787C9DE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8BD55-1F32-534A-D623-25BC05B2B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Brief </a:t>
            </a:r>
          </a:p>
          <a:p>
            <a:r>
              <a:rPr lang="en-GB" sz="2000" dirty="0">
                <a:solidFill>
                  <a:schemeClr val="tx1"/>
                </a:solidFill>
              </a:rPr>
              <a:t>Clear</a:t>
            </a:r>
          </a:p>
          <a:p>
            <a:r>
              <a:rPr lang="en-GB" sz="2000" dirty="0">
                <a:solidFill>
                  <a:schemeClr val="tx1"/>
                </a:solidFill>
              </a:rPr>
              <a:t>Simple</a:t>
            </a:r>
          </a:p>
          <a:p>
            <a:r>
              <a:rPr lang="en-GB" sz="2000" dirty="0">
                <a:solidFill>
                  <a:schemeClr val="tx1"/>
                </a:solidFill>
              </a:rPr>
              <a:t>Concise</a:t>
            </a:r>
          </a:p>
          <a:p>
            <a:r>
              <a:rPr lang="en-GB" sz="2000" dirty="0">
                <a:solidFill>
                  <a:schemeClr val="tx1"/>
                </a:solidFill>
              </a:rPr>
              <a:t>Comprehensive </a:t>
            </a:r>
          </a:p>
          <a:p>
            <a:pPr marL="0" indent="0">
              <a:buNone/>
            </a:pPr>
            <a:endParaRPr lang="en-GB" sz="16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1600" b="1" i="1" dirty="0">
                <a:solidFill>
                  <a:schemeClr val="tx1"/>
                </a:solidFill>
              </a:rPr>
              <a:t>Example : I aim to teach effective toothbrushing </a:t>
            </a:r>
          </a:p>
          <a:p>
            <a:endParaRPr lang="en-GB" sz="1600" dirty="0">
              <a:solidFill>
                <a:schemeClr val="tx1"/>
              </a:solidFill>
            </a:endParaRPr>
          </a:p>
        </p:txBody>
      </p:sp>
      <p:pic>
        <p:nvPicPr>
          <p:cNvPr id="5" name="Picture 4" descr="Heads of various toothbrushes">
            <a:extLst>
              <a:ext uri="{FF2B5EF4-FFF2-40B4-BE49-F238E27FC236}">
                <a16:creationId xmlns:a16="http://schemas.microsoft.com/office/drawing/2014/main" id="{A016BE8D-A2CB-F25D-98A7-014BCD18E9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46" r="12280" b="-1"/>
          <a:stretch>
            <a:fillRect/>
          </a:stretch>
        </p:blipFill>
        <p:spPr>
          <a:xfrm>
            <a:off x="6091916" y="10"/>
            <a:ext cx="6100084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2464BD-FB34-3820-49A0-8198F5D2E68C}"/>
              </a:ext>
            </a:extLst>
          </p:cNvPr>
          <p:cNvSpPr txBox="1"/>
          <p:nvPr/>
        </p:nvSpPr>
        <p:spPr>
          <a:xfrm>
            <a:off x="1500994" y="1372969"/>
            <a:ext cx="8326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 dirty="0"/>
              <a:t>Statement of intent, purpose or goal</a:t>
            </a:r>
          </a:p>
        </p:txBody>
      </p:sp>
    </p:spTree>
    <p:extLst>
      <p:ext uri="{BB962C8B-B14F-4D97-AF65-F5344CB8AC3E}">
        <p14:creationId xmlns:p14="http://schemas.microsoft.com/office/powerpoint/2010/main" val="31693553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DCA6FF-7173-3814-D3B6-06114ADFC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68D89-76A3-802C-C81F-C5D2D1848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Objectives</a:t>
            </a:r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A46B8-8D54-5DF8-B917-E89B8F9F1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283" y="2242022"/>
            <a:ext cx="3650278" cy="3759253"/>
          </a:xfrm>
        </p:spPr>
        <p:txBody>
          <a:bodyPr>
            <a:normAutofit/>
          </a:bodyPr>
          <a:lstStyle/>
          <a:p>
            <a:r>
              <a:rPr lang="en-GB" b="1" i="1" dirty="0">
                <a:solidFill>
                  <a:schemeClr val="accent1"/>
                </a:solidFill>
              </a:rPr>
              <a:t>SMART</a:t>
            </a:r>
            <a:r>
              <a:rPr lang="en-GB" b="1" i="1" dirty="0"/>
              <a:t>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sz="1700" b="1" dirty="0">
                <a:solidFill>
                  <a:schemeClr val="tx1"/>
                </a:solidFill>
                <a:latin typeface="+mj-lt"/>
              </a:rPr>
              <a:t>S – Specific</a:t>
            </a:r>
            <a:r>
              <a:rPr lang="en-US" altLang="en-US" sz="1700" dirty="0">
                <a:solidFill>
                  <a:schemeClr val="tx1"/>
                </a:solidFill>
                <a:latin typeface="+mj-lt"/>
              </a:rPr>
              <a:t>: The goal should be clear and specific.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sz="1700" b="1" dirty="0">
                <a:solidFill>
                  <a:schemeClr val="tx1"/>
                </a:solidFill>
                <a:latin typeface="+mj-lt"/>
              </a:rPr>
              <a:t>M – Measurable</a:t>
            </a:r>
            <a:r>
              <a:rPr lang="en-US" altLang="en-US" sz="1700" dirty="0">
                <a:solidFill>
                  <a:schemeClr val="tx1"/>
                </a:solidFill>
                <a:latin typeface="+mj-lt"/>
              </a:rPr>
              <a:t>: You should be able to track progress and measure the outcome.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sz="1700" b="1" dirty="0">
                <a:solidFill>
                  <a:schemeClr val="tx1"/>
                </a:solidFill>
                <a:latin typeface="+mj-lt"/>
              </a:rPr>
              <a:t>A – Achievable</a:t>
            </a:r>
            <a:r>
              <a:rPr lang="en-US" altLang="en-US" sz="1700" dirty="0">
                <a:solidFill>
                  <a:schemeClr val="tx1"/>
                </a:solidFill>
                <a:latin typeface="+mj-lt"/>
              </a:rPr>
              <a:t>: The goal should be realistic and attainable.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sz="1700" b="1" dirty="0">
                <a:solidFill>
                  <a:schemeClr val="tx1"/>
                </a:solidFill>
                <a:latin typeface="+mj-lt"/>
              </a:rPr>
              <a:t>R – Relevant</a:t>
            </a:r>
            <a:r>
              <a:rPr lang="en-US" altLang="en-US" sz="1700" dirty="0">
                <a:solidFill>
                  <a:schemeClr val="tx1"/>
                </a:solidFill>
                <a:latin typeface="+mj-lt"/>
              </a:rPr>
              <a:t>: It should align with broader goals or values.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sz="1700" b="1" dirty="0">
                <a:solidFill>
                  <a:schemeClr val="tx1"/>
                </a:solidFill>
                <a:latin typeface="+mj-lt"/>
              </a:rPr>
              <a:t>T – Time-bound</a:t>
            </a:r>
            <a:r>
              <a:rPr lang="en-US" altLang="en-US" sz="1700" dirty="0">
                <a:solidFill>
                  <a:schemeClr val="tx1"/>
                </a:solidFill>
                <a:latin typeface="+mj-lt"/>
              </a:rPr>
              <a:t>: The goal should have a clear deadline or timeframe</a:t>
            </a:r>
          </a:p>
          <a:p>
            <a:endParaRPr lang="en-GB" b="1" i="1" dirty="0"/>
          </a:p>
          <a:p>
            <a:endParaRPr lang="en-GB" i="1" dirty="0"/>
          </a:p>
          <a:p>
            <a:endParaRPr lang="en-GB" dirty="0"/>
          </a:p>
        </p:txBody>
      </p:sp>
      <p:sp>
        <p:nvSpPr>
          <p:cNvPr id="6157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706A11-F207-BE01-7802-F1759828E47E}"/>
              </a:ext>
            </a:extLst>
          </p:cNvPr>
          <p:cNvSpPr txBox="1"/>
          <p:nvPr/>
        </p:nvSpPr>
        <p:spPr>
          <a:xfrm>
            <a:off x="649224" y="1535744"/>
            <a:ext cx="83266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 dirty="0"/>
              <a:t>State what the patient or group will be able to achieve at the end of the session.</a:t>
            </a:r>
          </a:p>
        </p:txBody>
      </p:sp>
      <p:pic>
        <p:nvPicPr>
          <p:cNvPr id="6151" name="Picture 7" descr="SMART Goal - Definition, Guide, and Importance of Goal Setting">
            <a:extLst>
              <a:ext uri="{FF2B5EF4-FFF2-40B4-BE49-F238E27FC236}">
                <a16:creationId xmlns:a16="http://schemas.microsoft.com/office/drawing/2014/main" id="{27B5C1F7-14A9-AC73-30AF-EADD33FCE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651" y="2472925"/>
            <a:ext cx="4437259" cy="295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90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C49E1-594A-9D72-AC44-F88A13DA2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Objectives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65542-9266-FC49-DA92-53E68BCC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8350" y="2398310"/>
            <a:ext cx="4246609" cy="3639659"/>
          </a:xfrm>
        </p:spPr>
        <p:txBody>
          <a:bodyPr/>
          <a:lstStyle/>
          <a:p>
            <a:r>
              <a:rPr lang="en-GB" dirty="0"/>
              <a:t>Examples of measurable objectives: explain, describe, state, demonstrate and discuss </a:t>
            </a:r>
          </a:p>
          <a:p>
            <a:r>
              <a:rPr lang="en-GB" dirty="0"/>
              <a:t>Avoid words such as understand , feel etc as they are unmeasurable!</a:t>
            </a:r>
          </a:p>
          <a:p>
            <a:endParaRPr lang="en-GB" dirty="0"/>
          </a:p>
        </p:txBody>
      </p:sp>
      <p:pic>
        <p:nvPicPr>
          <p:cNvPr id="6148" name="Picture 4" descr="100+ Bloom's Taxonomy Verbs For Critical Thinking">
            <a:extLst>
              <a:ext uri="{FF2B5EF4-FFF2-40B4-BE49-F238E27FC236}">
                <a16:creationId xmlns:a16="http://schemas.microsoft.com/office/drawing/2014/main" id="{E29EB0EE-75B1-01A6-0131-C69069195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375" y="1121945"/>
            <a:ext cx="6152146" cy="46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27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F79B-352F-BB70-E645-287E12A35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D607D-0114-77A8-164E-8F721E359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i="1" dirty="0">
                <a:solidFill>
                  <a:schemeClr val="accent1"/>
                </a:solidFill>
              </a:rPr>
              <a:t>Let's have a go!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D39D3-EE7F-90E3-9088-046A85B904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665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76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gnifying glass and question mark">
            <a:extLst>
              <a:ext uri="{FF2B5EF4-FFF2-40B4-BE49-F238E27FC236}">
                <a16:creationId xmlns:a16="http://schemas.microsoft.com/office/drawing/2014/main" id="{F3C89281-1313-C057-C822-4F63AE79A36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/>
          <a:stretch>
            <a:fillRect/>
          </a:stretch>
        </p:blipFill>
        <p:spPr>
          <a:xfrm>
            <a:off x="-78266" y="9233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A745F-CDA7-AF55-A093-2A70A543B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298" y="2403530"/>
            <a:ext cx="8915399" cy="2262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 b="1" dirty="0">
                <a:solidFill>
                  <a:schemeClr val="accent1"/>
                </a:solidFill>
              </a:rPr>
              <a:t>How are we going to achieve said aims &amp; objectives?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65753F1-EEE2-45ED-88A1-ECB4A495D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id="{3E3E7343-7B0A-4265-B9DA-56CE35551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id="{608D2FF5-E7CA-448D-8B61-42FAA7A0C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Freeform 29">
              <a:extLst>
                <a:ext uri="{FF2B5EF4-FFF2-40B4-BE49-F238E27FC236}">
                  <a16:creationId xmlns:a16="http://schemas.microsoft.com/office/drawing/2014/main" id="{DC186DC7-6F76-40B7-8268-20660160E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Freeform 30">
              <a:extLst>
                <a:ext uri="{FF2B5EF4-FFF2-40B4-BE49-F238E27FC236}">
                  <a16:creationId xmlns:a16="http://schemas.microsoft.com/office/drawing/2014/main" id="{4C8DDEC4-2C9A-4271-BBB3-577233F2E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Freeform 31">
              <a:extLst>
                <a:ext uri="{FF2B5EF4-FFF2-40B4-BE49-F238E27FC236}">
                  <a16:creationId xmlns:a16="http://schemas.microsoft.com/office/drawing/2014/main" id="{D8DB0C2B-A79C-421F-88AB-DC7B12527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Freeform 32">
              <a:extLst>
                <a:ext uri="{FF2B5EF4-FFF2-40B4-BE49-F238E27FC236}">
                  <a16:creationId xmlns:a16="http://schemas.microsoft.com/office/drawing/2014/main" id="{B3BC96E3-7FEF-4BFD-8E2C-028CB3772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Freeform 33">
              <a:extLst>
                <a:ext uri="{FF2B5EF4-FFF2-40B4-BE49-F238E27FC236}">
                  <a16:creationId xmlns:a16="http://schemas.microsoft.com/office/drawing/2014/main" id="{E7ED35DB-BAAE-4771-A0A0-65647ACC5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Freeform 34">
              <a:extLst>
                <a:ext uri="{FF2B5EF4-FFF2-40B4-BE49-F238E27FC236}">
                  <a16:creationId xmlns:a16="http://schemas.microsoft.com/office/drawing/2014/main" id="{4407B080-4ED5-43EB-8CCE-B43B336EF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9" name="Freeform 35">
              <a:extLst>
                <a:ext uri="{FF2B5EF4-FFF2-40B4-BE49-F238E27FC236}">
                  <a16:creationId xmlns:a16="http://schemas.microsoft.com/office/drawing/2014/main" id="{8C10C675-F599-45D3-8177-D7F7DEC16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Freeform 36">
              <a:extLst>
                <a:ext uri="{FF2B5EF4-FFF2-40B4-BE49-F238E27FC236}">
                  <a16:creationId xmlns:a16="http://schemas.microsoft.com/office/drawing/2014/main" id="{E2566A74-B9B1-469F-A373-3B3C60175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Freeform 37">
              <a:extLst>
                <a:ext uri="{FF2B5EF4-FFF2-40B4-BE49-F238E27FC236}">
                  <a16:creationId xmlns:a16="http://schemas.microsoft.com/office/drawing/2014/main" id="{D108E5CB-8D77-4568-B6FF-2C3032134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id="{7D8349D8-2AE2-4C78-84ED-22125F147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6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55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D458D7-E6BD-16C0-724D-896D800D9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Lesson plans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5D9D3-A776-D4B6-B48D-D5251EE0B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9225" y="2133600"/>
            <a:ext cx="3650278" cy="375925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Keep to the topic</a:t>
            </a:r>
          </a:p>
          <a:p>
            <a:r>
              <a:rPr lang="en-US" dirty="0"/>
              <a:t>Refer to objectives </a:t>
            </a:r>
          </a:p>
          <a:p>
            <a:r>
              <a:rPr lang="en-US" dirty="0"/>
              <a:t>Keep to teaching method </a:t>
            </a:r>
          </a:p>
          <a:p>
            <a:r>
              <a:rPr lang="en-US" dirty="0"/>
              <a:t>Keep to timescales </a:t>
            </a:r>
          </a:p>
          <a:p>
            <a:r>
              <a:rPr lang="en-US" dirty="0"/>
              <a:t>Assess how well the patient learned</a:t>
            </a:r>
          </a:p>
          <a:p>
            <a:r>
              <a:rPr lang="en-US" dirty="0"/>
              <a:t>Evaluate the lesson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3335FF-1DF0-64C8-6121-4834599DA7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50896" y="640080"/>
            <a:ext cx="6290870" cy="5252773"/>
          </a:xfrm>
          <a:prstGeom prst="rect">
            <a:avLst/>
          </a:prstGeom>
        </p:spPr>
      </p:pic>
      <p:sp>
        <p:nvSpPr>
          <p:cNvPr id="46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584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36FEF-979C-E812-0AF3-E51D4148B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Lesson Plan 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4902CFF-E9D2-1E53-674A-87F9C6112F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0797146"/>
              </p:ext>
            </p:extLst>
          </p:nvPr>
        </p:nvGraphicFramePr>
        <p:xfrm>
          <a:off x="1809567" y="1570450"/>
          <a:ext cx="89154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187929388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1093034737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2964724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369590697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68959401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352509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Objectives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Recourses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Evaluation Method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10.00am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Introduction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Aims &amp; Objectives of todays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Body Language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6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10.05am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Objective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What is plaque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PowerPoint 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Computer Equipment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Questions &amp; Answers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9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10.15am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Objective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What dental diseases are caused by plaque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PowerPoint 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As Above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Verbal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59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10.30am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Objective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Why &amp; how to do we remove plaque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PowerPoint Presentation/demonstration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As above plus Toothbrush models &amp; toothbrushes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Questions &amp; Answers /Visual evaluation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931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0538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8EB19-2C3F-2025-6D0A-B186C066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Learning Styles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89EC9-F916-1A88-1D13-9E0D9EB72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1953" y="1815966"/>
            <a:ext cx="8915400" cy="3777622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The </a:t>
            </a:r>
            <a:r>
              <a:rPr lang="en-US" alt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VARK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 model is a popular framework used to describe different </a:t>
            </a:r>
            <a:r>
              <a:rPr lang="en-US" altLang="en-US" b="1" dirty="0">
                <a:solidFill>
                  <a:schemeClr val="tx1"/>
                </a:solidFill>
                <a:latin typeface="Arial" panose="020B0604020202020204" pitchFamily="34" charset="0"/>
              </a:rPr>
              <a:t>learning styles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, helping individuals understand how they best absorb and process information. It was developed by </a:t>
            </a:r>
            <a:r>
              <a:rPr lang="en-US" altLang="en-US" b="1" dirty="0">
                <a:solidFill>
                  <a:schemeClr val="tx1"/>
                </a:solidFill>
                <a:latin typeface="Arial" panose="020B0604020202020204" pitchFamily="34" charset="0"/>
              </a:rPr>
              <a:t>Neil Fleming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 and stands for:</a:t>
            </a:r>
          </a:p>
          <a:p>
            <a:r>
              <a:rPr lang="en-GB" b="1" dirty="0">
                <a:solidFill>
                  <a:schemeClr val="accent1"/>
                </a:solidFill>
              </a:rPr>
              <a:t>VARK = </a:t>
            </a:r>
          </a:p>
          <a:p>
            <a:r>
              <a:rPr lang="en-GB" b="1" dirty="0">
                <a:solidFill>
                  <a:schemeClr val="accent1"/>
                </a:solidFill>
              </a:rPr>
              <a:t>Visual</a:t>
            </a:r>
          </a:p>
          <a:p>
            <a:r>
              <a:rPr lang="en-GB" b="1" dirty="0">
                <a:solidFill>
                  <a:schemeClr val="accent1"/>
                </a:solidFill>
              </a:rPr>
              <a:t>Aural</a:t>
            </a:r>
          </a:p>
          <a:p>
            <a:r>
              <a:rPr lang="en-GB" b="1" dirty="0">
                <a:solidFill>
                  <a:schemeClr val="accent1"/>
                </a:solidFill>
              </a:rPr>
              <a:t>Read/Write</a:t>
            </a:r>
          </a:p>
          <a:p>
            <a:r>
              <a:rPr lang="en-GB" b="1" dirty="0" err="1">
                <a:solidFill>
                  <a:schemeClr val="accent1"/>
                </a:solidFill>
              </a:rPr>
              <a:t>Kinesthetic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5F4E8DA-E315-06C5-310B-EBE726680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892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55C37-9381-AA70-F632-37DC47705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1. Visual (V) Learners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09855-0C09-3EC4-A645-99B5D386C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225" y="2133600"/>
            <a:ext cx="3650278" cy="3759253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285750" indent="-285750">
              <a:buFont typeface="Wingdings 3" charset="2"/>
              <a:buChar char=""/>
            </a:pPr>
            <a:r>
              <a:rPr lang="en-US" sz="2000" b="1" dirty="0"/>
              <a:t>How they learn best</a:t>
            </a:r>
            <a:r>
              <a:rPr lang="en-US" sz="2000" dirty="0"/>
              <a:t>: Through images, diagrams, charts, graphs, symbols, and spatial understanding.</a:t>
            </a:r>
          </a:p>
          <a:p>
            <a:pPr marL="285750" indent="-285750">
              <a:buFont typeface="Wingdings 3" charset="2"/>
              <a:buChar char=""/>
            </a:pPr>
            <a:r>
              <a:rPr lang="en-US" sz="2000" b="1" dirty="0"/>
              <a:t>Preferred materials</a:t>
            </a:r>
            <a:r>
              <a:rPr lang="en-US" sz="2000" dirty="0"/>
              <a:t>: Maps, infographics, color-coded notes, mind maps.</a:t>
            </a:r>
          </a:p>
          <a:p>
            <a:pPr marL="285750" indent="-285750">
              <a:buFont typeface="Wingdings 3" charset="2"/>
              <a:buChar char=""/>
            </a:pPr>
            <a:r>
              <a:rPr lang="en-US" sz="2000" b="1" dirty="0"/>
              <a:t>Study tip</a:t>
            </a:r>
            <a:r>
              <a:rPr lang="en-US" sz="2000" dirty="0"/>
              <a:t>: Use visuals to represent information (e.g., flowcharts, diagrams).</a:t>
            </a:r>
          </a:p>
          <a:p>
            <a:pPr>
              <a:buFont typeface="Wingdings 3" charset="2"/>
              <a:buChar char=""/>
            </a:pPr>
            <a:endParaRPr lang="en-US" dirty="0"/>
          </a:p>
        </p:txBody>
      </p:sp>
      <p:pic>
        <p:nvPicPr>
          <p:cNvPr id="7" name="Content Placeholder 6" descr="A close up of a blue eye&#10;&#10;AI-generated content may be incorrect.">
            <a:extLst>
              <a:ext uri="{FF2B5EF4-FFF2-40B4-BE49-F238E27FC236}">
                <a16:creationId xmlns:a16="http://schemas.microsoft.com/office/drawing/2014/main" id="{032F97F1-CBD0-5B5E-8951-6EE0AC9EB6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5741" y="645106"/>
            <a:ext cx="5553515" cy="4671181"/>
          </a:xfrm>
          <a:prstGeom prst="rect">
            <a:avLst/>
          </a:prstGeom>
        </p:spPr>
      </p:pic>
      <p:sp>
        <p:nvSpPr>
          <p:cNvPr id="48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89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2F21E579-4785-4A4E-8D09-42E5246D8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76A6F-5D2C-C96A-9588-CA0D44D82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5122652" cy="12598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2. Aural / Auditory (A) Learners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BE96D34-9D7C-4984-961D-7165FA216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4F8862C-B8F0-95FC-153D-2BF219CA81D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649225" y="2133600"/>
            <a:ext cx="5122652" cy="375925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buSzTx/>
              <a:buFont typeface="Wingdings 3" charset="2"/>
              <a:buChar char="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</a:rPr>
              <a:t>How they learn best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: By hearing and speaking.</a:t>
            </a:r>
          </a:p>
          <a:p>
            <a:pPr marL="0" marR="0" lvl="0" indent="0" fontAlgn="base">
              <a:buSzTx/>
              <a:buFont typeface="Wingdings 3" charset="2"/>
              <a:buChar char="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</a:rPr>
              <a:t>Preferred materials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: Lectures, discussions, podcasts, music, oral presentations.</a:t>
            </a:r>
          </a:p>
          <a:p>
            <a:pPr marL="0" marR="0" lvl="0" indent="0" fontAlgn="base">
              <a:buSzTx/>
              <a:buFont typeface="Wingdings 3" charset="2"/>
              <a:buChar char="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</a:rPr>
              <a:t>Study tip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: Read notes aloud, use rhymes or record lectures and listen to them.</a:t>
            </a:r>
          </a:p>
        </p:txBody>
      </p:sp>
      <p:pic>
        <p:nvPicPr>
          <p:cNvPr id="7" name="Content Placeholder 6" descr="Close up of a human ear&#10;&#10;AI-generated content may be incorrect.">
            <a:extLst>
              <a:ext uri="{FF2B5EF4-FFF2-40B4-BE49-F238E27FC236}">
                <a16:creationId xmlns:a16="http://schemas.microsoft.com/office/drawing/2014/main" id="{C8CA83C0-1F4E-9CB6-A281-6C9E8A0526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8563" r="1" b="20387"/>
          <a:stretch>
            <a:fillRect/>
          </a:stretch>
        </p:blipFill>
        <p:spPr>
          <a:xfrm>
            <a:off x="5870810" y="432433"/>
            <a:ext cx="4852661" cy="4671181"/>
          </a:xfrm>
          <a:prstGeom prst="rect">
            <a:avLst/>
          </a:prstGeom>
        </p:spPr>
      </p:pic>
      <p:sp>
        <p:nvSpPr>
          <p:cNvPr id="48" name="Freeform 12">
            <a:extLst>
              <a:ext uri="{FF2B5EF4-FFF2-40B4-BE49-F238E27FC236}">
                <a16:creationId xmlns:a16="http://schemas.microsoft.com/office/drawing/2014/main" id="{C8DE1BEC-DAE3-43F4-8D9F-384C3D694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210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08215-D7EA-5935-5379-2DD050D85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3. Read/Write (R) Learners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9E9847-4E72-3965-6CF1-3592CD654F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2155" y="1902593"/>
            <a:ext cx="5739845" cy="2415208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E00FE41D-A29E-E48C-009B-B70D114B8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821" y="1902593"/>
            <a:ext cx="5122652" cy="375925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Font typeface="Wingdings 3" charset="2"/>
              <a:buChar char=""/>
            </a:pPr>
            <a:r>
              <a:rPr lang="en-US" altLang="en-US" sz="2000" b="1" dirty="0"/>
              <a:t>How they learn best</a:t>
            </a:r>
            <a:r>
              <a:rPr lang="en-US" altLang="en-US" sz="2000" dirty="0"/>
              <a:t>: </a:t>
            </a:r>
            <a:r>
              <a:rPr lang="en-US" alt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Through written words. </a:t>
            </a:r>
          </a:p>
          <a:p>
            <a:pPr fontAlgn="base">
              <a:buFont typeface="Wingdings 3" charset="2"/>
              <a:buChar char=""/>
            </a:pPr>
            <a:r>
              <a:rPr lang="en-US" altLang="en-US" sz="2000" b="1" dirty="0"/>
              <a:t>Preferred materials</a:t>
            </a:r>
            <a:r>
              <a:rPr lang="en-US" altLang="en-US" sz="2000" dirty="0"/>
              <a:t>: </a:t>
            </a:r>
            <a:r>
              <a:rPr lang="en-US" alt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Textbooks, handouts, lists, essays.</a:t>
            </a:r>
          </a:p>
          <a:p>
            <a:pPr fontAlgn="base">
              <a:buFont typeface="Wingdings 3" charset="2"/>
              <a:buChar char=""/>
            </a:pPr>
            <a:r>
              <a:rPr lang="en-US" altLang="en-US" sz="2000" b="1" dirty="0"/>
              <a:t>Study tip</a:t>
            </a:r>
            <a:r>
              <a:rPr lang="en-US" altLang="en-US" sz="2000" dirty="0"/>
              <a:t>: </a:t>
            </a:r>
            <a:r>
              <a:rPr lang="en-US" alt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Take detailed notes, rewrite information, use bullet points and headings.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563771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B33DF-7046-E2AE-C129-C3C9FB72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4. </a:t>
            </a:r>
            <a:r>
              <a:rPr lang="en-GB" sz="4000" b="1" dirty="0" err="1">
                <a:solidFill>
                  <a:schemeClr val="accent1"/>
                </a:solidFill>
              </a:rPr>
              <a:t>Kinesthetic</a:t>
            </a:r>
            <a:r>
              <a:rPr lang="en-GB" sz="4000" b="1" dirty="0">
                <a:solidFill>
                  <a:schemeClr val="accent1"/>
                </a:solidFill>
              </a:rPr>
              <a:t> (K) Learners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73046E-96A3-188A-0CF4-2DC4C082FB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99325" y="1867694"/>
            <a:ext cx="3228975" cy="257175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CC91B3C3-1726-466F-5BA0-50B26A133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6821" y="1902593"/>
            <a:ext cx="5122652" cy="375925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Font typeface="Wingdings 3" charset="2"/>
              <a:buChar char=""/>
            </a:pPr>
            <a:r>
              <a:rPr lang="en-US" altLang="en-US" sz="2000" b="1" dirty="0"/>
              <a:t>How they learn best</a:t>
            </a:r>
            <a:r>
              <a:rPr lang="en-US" altLang="en-US" sz="2000" dirty="0"/>
              <a:t>: </a:t>
            </a:r>
            <a:r>
              <a:rPr lang="en-GB" sz="2000" dirty="0"/>
              <a:t>Through hands-on experience and real-life examples.</a:t>
            </a:r>
          </a:p>
          <a:p>
            <a:pPr fontAlgn="base">
              <a:buFont typeface="Wingdings 3" charset="2"/>
              <a:buChar char=""/>
            </a:pPr>
            <a:r>
              <a:rPr lang="en-US" altLang="en-US" sz="2000" b="1" dirty="0"/>
              <a:t>Preferred materials</a:t>
            </a:r>
            <a:r>
              <a:rPr lang="en-US" altLang="en-US" sz="2000" dirty="0"/>
              <a:t>: </a:t>
            </a:r>
            <a:r>
              <a:rPr lang="en-GB" sz="2000" dirty="0"/>
              <a:t>Labs, simulations, fieldwork, role-playing, physical activity.</a:t>
            </a:r>
          </a:p>
          <a:p>
            <a:pPr fontAlgn="base">
              <a:buFont typeface="Wingdings 3" charset="2"/>
              <a:buChar char=""/>
            </a:pPr>
            <a:r>
              <a:rPr lang="en-US" altLang="en-US" sz="2000" b="1" dirty="0"/>
              <a:t>Study tip</a:t>
            </a:r>
            <a:r>
              <a:rPr lang="en-US" altLang="en-US" sz="2000" dirty="0"/>
              <a:t>:</a:t>
            </a:r>
            <a:r>
              <a:rPr lang="en-GB" sz="2000" dirty="0"/>
              <a:t>Use physical objects, do practice-based activities, and connect concepts to real-world examples.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47499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B2A4C-B73D-0C3B-1219-9DC706A6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071" y="3252282"/>
            <a:ext cx="8915399" cy="14688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b="1" dirty="0">
                <a:solidFill>
                  <a:schemeClr val="accent1"/>
                </a:solidFill>
              </a:rPr>
              <a:t>Multimodal Learners</a:t>
            </a:r>
            <a:br>
              <a:rPr lang="en-GB" sz="4400" b="1" dirty="0">
                <a:solidFill>
                  <a:schemeClr val="accent1"/>
                </a:solidFill>
              </a:rPr>
            </a:br>
            <a:br>
              <a:rPr lang="en-GB" sz="2200" b="1" dirty="0"/>
            </a:br>
            <a:r>
              <a:rPr lang="en-GB" sz="2200" dirty="0"/>
              <a:t>Many people don’t fit into just one category—they may prefer a combination of two or more VARK styles.</a:t>
            </a:r>
            <a:br>
              <a:rPr lang="en-GB" sz="2200" dirty="0"/>
            </a:br>
            <a:r>
              <a:rPr lang="en-GB" sz="2200" dirty="0"/>
              <a:t>These learners can switch between styles depending on the situation or subject.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>
                <a:hlinkClick r:id="rId2"/>
              </a:rPr>
              <a:t>VARK Questionnaire: How do you learn best?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944533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A2A5A-932A-9607-AA82-D8C0D2D37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Planning an oral hygiene session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DA0801-3D50-1A98-5F20-8777CC0E5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12209" y="2019577"/>
            <a:ext cx="9240237" cy="3354060"/>
          </a:xfrm>
        </p:spPr>
        <p:txBody>
          <a:bodyPr>
            <a:normAutofit/>
          </a:bodyPr>
          <a:lstStyle/>
          <a:p>
            <a:r>
              <a:rPr lang="en-GB" dirty="0"/>
              <a:t>Obtain background information on the individual/group you will be teaching.</a:t>
            </a:r>
          </a:p>
          <a:p>
            <a:r>
              <a:rPr lang="en-GB" dirty="0"/>
              <a:t>Decide upon the topic.</a:t>
            </a:r>
          </a:p>
          <a:p>
            <a:r>
              <a:rPr lang="en-GB" dirty="0"/>
              <a:t>Write clear aims and objectives. </a:t>
            </a:r>
          </a:p>
          <a:p>
            <a:r>
              <a:rPr lang="en-GB" dirty="0"/>
              <a:t>Select teaching methods and other resources needed.</a:t>
            </a:r>
          </a:p>
          <a:p>
            <a:r>
              <a:rPr lang="en-GB" dirty="0"/>
              <a:t>Plan assessment &amp; evaluation.</a:t>
            </a:r>
          </a:p>
          <a:p>
            <a:r>
              <a:rPr lang="en-GB" dirty="0"/>
              <a:t>Create the lesson plan.</a:t>
            </a:r>
          </a:p>
          <a:p>
            <a:r>
              <a:rPr lang="en-GB" dirty="0"/>
              <a:t>Rehearse (if required/possible) </a:t>
            </a:r>
          </a:p>
        </p:txBody>
      </p:sp>
    </p:spTree>
    <p:extLst>
      <p:ext uri="{BB962C8B-B14F-4D97-AF65-F5344CB8AC3E}">
        <p14:creationId xmlns:p14="http://schemas.microsoft.com/office/powerpoint/2010/main" val="212699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001FE-A4B4-EEAB-E33E-661045D7C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Planning-Things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66A80-E3C0-5499-8836-6206724E46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49424" y="1472184"/>
            <a:ext cx="4653652" cy="443903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Venue (if not a PDU) location, access, size of room, facilities available</a:t>
            </a:r>
          </a:p>
          <a:p>
            <a:r>
              <a:rPr lang="en-GB" dirty="0"/>
              <a:t>Size of group- if too big, individual attention cannot be given</a:t>
            </a:r>
          </a:p>
          <a:p>
            <a:r>
              <a:rPr lang="en-GB" dirty="0"/>
              <a:t>Prior knowledge e.g. age</a:t>
            </a:r>
          </a:p>
          <a:p>
            <a:r>
              <a:rPr lang="en-GB" dirty="0"/>
              <a:t>Subject relevance-topic meet their needs</a:t>
            </a:r>
          </a:p>
          <a:p>
            <a:r>
              <a:rPr lang="en-GB" dirty="0"/>
              <a:t>Timing-not loo long , can lead to boredom &amp; distraction</a:t>
            </a:r>
          </a:p>
          <a:p>
            <a:r>
              <a:rPr lang="en-GB" dirty="0"/>
              <a:t>Special needs-? Physical or mental impairment</a:t>
            </a:r>
          </a:p>
          <a:p>
            <a:r>
              <a:rPr lang="en-GB" dirty="0"/>
              <a:t>Learning abilities-highly intelligent /slow learners </a:t>
            </a:r>
          </a:p>
          <a:p>
            <a:r>
              <a:rPr lang="en-GB" dirty="0"/>
              <a:t>Minority ethnic groups/language barriers</a:t>
            </a:r>
          </a:p>
          <a:p>
            <a:r>
              <a:rPr lang="en-GB" dirty="0"/>
              <a:t>Social Class – think finances </a:t>
            </a:r>
          </a:p>
          <a:p>
            <a:r>
              <a:rPr lang="en-GB" dirty="0"/>
              <a:t>Resources/motivational aids- patient friendly/easy to read, age appropriate </a:t>
            </a:r>
          </a:p>
          <a:p>
            <a:r>
              <a:rPr lang="en-GB" dirty="0"/>
              <a:t>Cost –keep to budget </a:t>
            </a:r>
          </a:p>
        </p:txBody>
      </p:sp>
    </p:spTree>
    <p:extLst>
      <p:ext uri="{BB962C8B-B14F-4D97-AF65-F5344CB8AC3E}">
        <p14:creationId xmlns:p14="http://schemas.microsoft.com/office/powerpoint/2010/main" val="16048037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3A1FE-2746-65E1-BEE6-636BF66F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46088"/>
            <a:ext cx="5658676" cy="976312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Preventive Dental Unit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C4CAB-DA21-0328-1B81-E91711EF1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A PDU is ideally a self contained are where OHE can be given to Individuals or small groups without interruption to provide education &amp; preventive advice , rather than reactive treatment.</a:t>
            </a:r>
          </a:p>
          <a:p>
            <a:r>
              <a:rPr lang="en-GB" dirty="0"/>
              <a:t>( there isn’t always room for a separate PDU but a good educator will always find a way to adapt )</a:t>
            </a:r>
            <a:r>
              <a:rPr lang="en-GB" dirty="0">
                <a:sym typeface="Wingdings" panose="05000000000000000000" pitchFamily="2" charset="2"/>
              </a:rPr>
              <a:t>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ym typeface="Wingdings" panose="05000000000000000000" pitchFamily="2" charset="2"/>
              </a:rPr>
              <a:t>Enthusiasm &amp; Support from employers/employees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ym typeface="Wingdings" panose="05000000000000000000" pitchFamily="2" charset="2"/>
              </a:rPr>
              <a:t>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ym typeface="Wingdings" panose="05000000000000000000" pitchFamily="2" charset="2"/>
              </a:rPr>
              <a:t>Suitable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ym typeface="Wingdings" panose="05000000000000000000" pitchFamily="2" charset="2"/>
              </a:rPr>
              <a:t>Well trained staff to motivate &amp; communicate your vision.</a:t>
            </a:r>
            <a:endParaRPr lang="en-GB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6C1DC64C-A890-87FA-DC05-0C0DBBC06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32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A243-293F-4665-2D28-05FDE71D9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46088"/>
            <a:ext cx="6307900" cy="976312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Preventive Dental Unit </a:t>
            </a:r>
            <a:endParaRPr lang="en-GB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978C0-1A25-B3E5-BD15-413F83F95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Location: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spare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partitioned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 adapted corner/area of a dental surgery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Waiting room ( outside of surgery time) </a:t>
            </a:r>
            <a:r>
              <a:rPr lang="en-GB" b="1" dirty="0"/>
              <a:t>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r>
              <a:rPr lang="en-GB" dirty="0"/>
              <a:t>*</a:t>
            </a:r>
            <a:r>
              <a:rPr lang="en-GB" b="1" dirty="0"/>
              <a:t>Remember GDC Confidentiality 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015430F-4D8F-9040-591D-600A77510756}"/>
              </a:ext>
            </a:extLst>
          </p:cNvPr>
          <p:cNvSpPr txBox="1">
            <a:spLocks/>
          </p:cNvSpPr>
          <p:nvPr/>
        </p:nvSpPr>
        <p:spPr>
          <a:xfrm>
            <a:off x="6810692" y="1677861"/>
            <a:ext cx="3505199" cy="42624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Design: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Ideally non-clinical /non-threatening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Good lighting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Easy access ( elderly disabled)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Robust Furniture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Easily cleaning worktops (variety of heights- children, teenagers, adults etc)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Sinks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Space for Displays-</a:t>
            </a:r>
            <a:r>
              <a:rPr lang="en-GB" dirty="0" err="1"/>
              <a:t>e.g.posters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Larger mirrors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Motivational aids –</a:t>
            </a:r>
            <a:r>
              <a:rPr lang="en-GB" dirty="0" err="1"/>
              <a:t>e.g.leaflets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Appropriate Toys e.g. play foods/books about visiting the dentist /tooth models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248117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07891-D765-FD73-3B23-F5A013E87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750E0-5942-1C46-A1DD-228A3DBD1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46088"/>
            <a:ext cx="6307900" cy="976312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Preventive Dental Unit </a:t>
            </a:r>
            <a:endParaRPr lang="en-GB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2ED75-78C0-4BA4-64D2-B368CA552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89212" y="1671765"/>
            <a:ext cx="3505199" cy="4262436"/>
          </a:xfrm>
        </p:spPr>
        <p:txBody>
          <a:bodyPr>
            <a:normAutofit/>
          </a:bodyPr>
          <a:lstStyle/>
          <a:p>
            <a:r>
              <a:rPr lang="en-GB" b="1" dirty="0"/>
              <a:t>Organisation: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Patient Referrals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Well organised appointment system- length of  appointments (small children short attention span), recall time, referrals.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Evaluation procedures-Feedback e.g. Clinical notes, coloured cards/stickers</a:t>
            </a:r>
            <a:endParaRPr lang="en-GB" b="1" dirty="0"/>
          </a:p>
          <a:p>
            <a:r>
              <a:rPr lang="en-GB" b="1" dirty="0"/>
              <a:t>Other things to consider:</a:t>
            </a:r>
          </a:p>
          <a:p>
            <a:r>
              <a:rPr lang="en-GB" dirty="0"/>
              <a:t>Catchment area: city –centre, rural, suburban, industrial, ethnic minority.</a:t>
            </a:r>
          </a:p>
          <a:p>
            <a:r>
              <a:rPr lang="en-GB" dirty="0"/>
              <a:t>Timings- E.g. lunch or dinner times, after schools, transportation links </a:t>
            </a:r>
          </a:p>
          <a:p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D904AD4-0F1C-A15F-1C21-9358056C4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759" y="2225119"/>
            <a:ext cx="4384122" cy="29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452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71F8A-B5CD-371A-C067-BC179BECB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46088"/>
            <a:ext cx="5018596" cy="976312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Outside a PDU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44A6F8-EE78-27BD-4845-CF7055B53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39" r="8756" b="1"/>
          <a:stretch>
            <a:fillRect/>
          </a:stretch>
        </p:blipFill>
        <p:spPr>
          <a:xfrm>
            <a:off x="7283131" y="1792223"/>
            <a:ext cx="3799397" cy="20728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BBB26-02B6-46E8-2129-EACC60CB5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Visit venue prior to education talk to check the following: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Car parking/disable access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Size of room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Position of room? Upstairs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Lighting &amp; electrics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Facilities e.g. computer equipment, overhead projector , Flip charts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Fixture and fittings - table, sinks, mirrors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Book date with venue/organiser- DON’T FORGET TO CONFIRM NEARER THE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Obtain background information from teacher, care home staff/group leader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Decide on Visual aids, posters, displays , toothbrushes etc 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08995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12FE2-7DA7-6E3A-EBA4-B2D3B4CCF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61695-2E04-2976-27D4-CDC15D2F8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i="1" dirty="0">
                <a:solidFill>
                  <a:schemeClr val="accent1"/>
                </a:solidFill>
              </a:rPr>
              <a:t>Let's have a go!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10C76-5BD7-7F93-8791-EE1BD4768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0110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DA084-7F97-82C2-83A2-377621D2C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Resources &amp; Materials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0C1C74-CB91-5B8E-603F-32C1DDBB0B11}"/>
              </a:ext>
            </a:extLst>
          </p:cNvPr>
          <p:cNvSpPr txBox="1"/>
          <p:nvPr/>
        </p:nvSpPr>
        <p:spPr>
          <a:xfrm>
            <a:off x="2388044" y="1535668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1. Printed Materials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86FECB3-A777-1A0E-3C81-1FE4152D84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388044" y="2382950"/>
            <a:ext cx="457054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Leaflets &amp; Brochures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e.g., brushing techniques, flossing, diet advice, smoking cessation.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Posters &amp; Infographics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simple visuals for waiting rooms, schools, or community clinics.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Flipcharts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step-by-step visuals for demonstrations, especially in group sessions.</a:t>
            </a:r>
          </a:p>
        </p:txBody>
      </p:sp>
      <p:pic>
        <p:nvPicPr>
          <p:cNvPr id="7172" name="Picture 4" descr="Teaching made simple | British Dental ...">
            <a:extLst>
              <a:ext uri="{FF2B5EF4-FFF2-40B4-BE49-F238E27FC236}">
                <a16:creationId xmlns:a16="http://schemas.microsoft.com/office/drawing/2014/main" id="{63AE9DAF-09AE-4BBD-1CD1-05F010BF5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037" y="3496734"/>
            <a:ext cx="19335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ealth matters: stopping smoking – what ...">
            <a:extLst>
              <a:ext uri="{FF2B5EF4-FFF2-40B4-BE49-F238E27FC236}">
                <a16:creationId xmlns:a16="http://schemas.microsoft.com/office/drawing/2014/main" id="{C5BC3A71-D542-E2F1-B1C7-90DA45028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846" y="89081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25D067-6330-D991-37D4-39C2A0537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251" y="4356406"/>
            <a:ext cx="2762250" cy="1657350"/>
          </a:xfrm>
          <a:prstGeom prst="rect">
            <a:avLst/>
          </a:prstGeom>
        </p:spPr>
      </p:pic>
      <p:pic>
        <p:nvPicPr>
          <p:cNvPr id="7180" name="Picture 12" descr="CQC Tell Me About Leaflets Bundle">
            <a:extLst>
              <a:ext uri="{FF2B5EF4-FFF2-40B4-BE49-F238E27FC236}">
                <a16:creationId xmlns:a16="http://schemas.microsoft.com/office/drawing/2014/main" id="{CEEC9E0E-D1E1-6B85-C0AC-6C2005C1A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584" y="2117196"/>
            <a:ext cx="22193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IDB Professional – TePe Oral Health Care, Inc.">
            <a:extLst>
              <a:ext uri="{FF2B5EF4-FFF2-40B4-BE49-F238E27FC236}">
                <a16:creationId xmlns:a16="http://schemas.microsoft.com/office/drawing/2014/main" id="{C321668B-4821-8FE0-D92E-82F506BDA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698" y="4243688"/>
            <a:ext cx="2139966" cy="181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1401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CF420-4120-44B4-4233-99B5DED15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E041F-18E8-4F2A-F75C-8EF6C2FB5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Resources &amp; Materials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4441BB-6571-2BBE-7542-7B17C76DD8B5}"/>
              </a:ext>
            </a:extLst>
          </p:cNvPr>
          <p:cNvSpPr txBox="1"/>
          <p:nvPr/>
        </p:nvSpPr>
        <p:spPr>
          <a:xfrm>
            <a:off x="2297430" y="1660564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3. Demonstration Models &amp; Tools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FC17E4C-E7E8-3C93-E156-06713B5E62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387600" y="2362190"/>
            <a:ext cx="379306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Large Toothbrush &amp; Oversized Model Teeth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for teaching brushing and interdental cleaning.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Plaque Disclosing Tablets/Gels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to show patients where they’re missing during brushing.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Floss &amp; Interdental Brushes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to demonstrate correct technique.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Removable Denture &amp; Appliance Models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for care instructions.</a:t>
            </a:r>
          </a:p>
        </p:txBody>
      </p:sp>
      <p:pic>
        <p:nvPicPr>
          <p:cNvPr id="9221" name="Picture 5" descr="Giant Teeth Dental Demonstration Model CD03083 | Primary ICT">
            <a:extLst>
              <a:ext uri="{FF2B5EF4-FFF2-40B4-BE49-F238E27FC236}">
                <a16:creationId xmlns:a16="http://schemas.microsoft.com/office/drawing/2014/main" id="{D831AF54-7343-108F-07EA-6A4DBAF401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1" b="14533"/>
          <a:stretch>
            <a:fillRect/>
          </a:stretch>
        </p:blipFill>
        <p:spPr bwMode="auto">
          <a:xfrm>
            <a:off x="9599075" y="1219200"/>
            <a:ext cx="2017792" cy="153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Enlarged Tooth Models › Anatomy models ...">
            <a:extLst>
              <a:ext uri="{FF2B5EF4-FFF2-40B4-BE49-F238E27FC236}">
                <a16:creationId xmlns:a16="http://schemas.microsoft.com/office/drawing/2014/main" id="{E449C64D-3137-BD84-2A6C-1BC7E8776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989" y="1398364"/>
            <a:ext cx="1953406" cy="172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TePe® Interdental Brush Original Blue">
            <a:extLst>
              <a:ext uri="{FF2B5EF4-FFF2-40B4-BE49-F238E27FC236}">
                <a16:creationId xmlns:a16="http://schemas.microsoft.com/office/drawing/2014/main" id="{7D545989-8240-1E89-A4D5-F3CC49026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052" y="3807275"/>
            <a:ext cx="1449837" cy="144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11" descr="Disclosing Agent by Dr. Neha Dixit ...">
            <a:extLst>
              <a:ext uri="{FF2B5EF4-FFF2-40B4-BE49-F238E27FC236}">
                <a16:creationId xmlns:a16="http://schemas.microsoft.com/office/drawing/2014/main" id="{21CB7718-DD4F-2EDB-2CC7-BB8861479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109" y="3732093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3486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12E09-A134-9DAA-1C45-A412C7B80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97A7C-7BF3-4412-C4F0-67B6B9F0A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Resources &amp; Materials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8BF9AF-B880-DB22-5DE0-BB1490E516BE}"/>
              </a:ext>
            </a:extLst>
          </p:cNvPr>
          <p:cNvSpPr txBox="1"/>
          <p:nvPr/>
        </p:nvSpPr>
        <p:spPr>
          <a:xfrm>
            <a:off x="2297430" y="1660564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4. Educational Kits for Children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04F9D64-1899-6EB9-E729-2CE567575E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509058" y="2266463"/>
            <a:ext cx="3882829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Toothbrushing Packs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toothbrush, toothpaste, stickers, timers.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Storybooks &amp; Comics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explaining dental visits and oral health in child-friendly language.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Games &amp; Activities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puzzles,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colouring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sheets, toothbrushing charts.</a:t>
            </a:r>
          </a:p>
        </p:txBody>
      </p:sp>
      <p:pic>
        <p:nvPicPr>
          <p:cNvPr id="10246" name="Picture 6" descr="Peppa Pig Ladybird 10 Books Collection ...">
            <a:extLst>
              <a:ext uri="{FF2B5EF4-FFF2-40B4-BE49-F238E27FC236}">
                <a16:creationId xmlns:a16="http://schemas.microsoft.com/office/drawing/2014/main" id="{19B94481-DBCF-0830-AE9C-DD4FC4084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487" y="98911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Dino The Dinosaur Plush Tooth Brushing ...">
            <a:extLst>
              <a:ext uri="{FF2B5EF4-FFF2-40B4-BE49-F238E27FC236}">
                <a16:creationId xmlns:a16="http://schemas.microsoft.com/office/drawing/2014/main" id="{47804ADC-BF95-DE64-9D79-C83B1A34B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959" y="1727016"/>
            <a:ext cx="18859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New - Brushing Chart (English) | Colgate MY">
            <a:extLst>
              <a:ext uri="{FF2B5EF4-FFF2-40B4-BE49-F238E27FC236}">
                <a16:creationId xmlns:a16="http://schemas.microsoft.com/office/drawing/2014/main" id="{AC158AD2-837F-D55A-5A57-D4670A763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833" y="3497237"/>
            <a:ext cx="25146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8490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ACFB8-5FE8-A4E1-1D9E-5FD0104C2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Resources &amp; Materials </a:t>
            </a:r>
            <a:endParaRPr lang="en-GB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BF45182-A612-9FD7-420F-49A23241D1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521480" y="2385649"/>
            <a:ext cx="289718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Oral Health Campaign Packs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e.g., World Oral Health Day materials.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Interactive Workshops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j-lt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– with props like sugar content displays, “guess the sugar” games, healthy food models.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58FB17-4867-8684-AD40-408853D12B8B}"/>
              </a:ext>
            </a:extLst>
          </p:cNvPr>
          <p:cNvSpPr txBox="1"/>
          <p:nvPr/>
        </p:nvSpPr>
        <p:spPr>
          <a:xfrm>
            <a:off x="2297430" y="1660564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5.Community &amp; School-Based Materials</a:t>
            </a:r>
          </a:p>
        </p:txBody>
      </p:sp>
      <p:pic>
        <p:nvPicPr>
          <p:cNvPr id="10252" name="Picture 12" descr="Rowcroft Dental &amp; Implant Centre ...">
            <a:extLst>
              <a:ext uri="{FF2B5EF4-FFF2-40B4-BE49-F238E27FC236}">
                <a16:creationId xmlns:a16="http://schemas.microsoft.com/office/drawing/2014/main" id="{2D473C93-C6BB-FAA6-854A-CC3FEEC6DF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7" b="11284"/>
          <a:stretch>
            <a:fillRect/>
          </a:stretch>
        </p:blipFill>
        <p:spPr bwMode="auto">
          <a:xfrm>
            <a:off x="9103030" y="1860619"/>
            <a:ext cx="2143125" cy="162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8149D3-E417-01B4-F07E-D3AA57378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447" y="2038451"/>
            <a:ext cx="2143126" cy="18060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6AE6E5-474E-DF77-CC8C-ABD482C9E2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65" r="15302"/>
          <a:stretch>
            <a:fillRect/>
          </a:stretch>
        </p:blipFill>
        <p:spPr>
          <a:xfrm>
            <a:off x="7528684" y="4090765"/>
            <a:ext cx="1488315" cy="21431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EA3D31-AE5C-77D5-7456-40DF3D13FC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1511" y="3694937"/>
            <a:ext cx="1705504" cy="239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74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CC68-8F95-0ED0-299D-9D0BDFE1F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912" y="1068150"/>
            <a:ext cx="8915399" cy="1468800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accent1"/>
                </a:solidFill>
              </a:rPr>
              <a:t>Content!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2B71C-9E06-D27B-2E2B-549F42256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i="1" u="sng" dirty="0"/>
              <a:t>Must be scientific evidence based </a:t>
            </a:r>
          </a:p>
        </p:txBody>
      </p:sp>
    </p:spTree>
    <p:extLst>
      <p:ext uri="{BB962C8B-B14F-4D97-AF65-F5344CB8AC3E}">
        <p14:creationId xmlns:p14="http://schemas.microsoft.com/office/powerpoint/2010/main" val="41759173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7" name="Group 12296">
            <a:extLst>
              <a:ext uri="{FF2B5EF4-FFF2-40B4-BE49-F238E27FC236}">
                <a16:creationId xmlns:a16="http://schemas.microsoft.com/office/drawing/2014/main" id="{5D1F2FD8-11FD-4495-9EFA-1D11D791D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298" name="Freeform 11">
              <a:extLst>
                <a:ext uri="{FF2B5EF4-FFF2-40B4-BE49-F238E27FC236}">
                  <a16:creationId xmlns:a16="http://schemas.microsoft.com/office/drawing/2014/main" id="{F07E62E0-C435-4556-B265-2AC622C08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299" name="Freeform 12">
              <a:extLst>
                <a:ext uri="{FF2B5EF4-FFF2-40B4-BE49-F238E27FC236}">
                  <a16:creationId xmlns:a16="http://schemas.microsoft.com/office/drawing/2014/main" id="{A31AA73F-4D24-48A1-B14B-50392BB2C8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0" name="Freeform 13">
              <a:extLst>
                <a:ext uri="{FF2B5EF4-FFF2-40B4-BE49-F238E27FC236}">
                  <a16:creationId xmlns:a16="http://schemas.microsoft.com/office/drawing/2014/main" id="{B1A912C9-FD8E-4C0D-A7B5-5240BF154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1" name="Freeform 14">
              <a:extLst>
                <a:ext uri="{FF2B5EF4-FFF2-40B4-BE49-F238E27FC236}">
                  <a16:creationId xmlns:a16="http://schemas.microsoft.com/office/drawing/2014/main" id="{0C687240-9008-4C95-9A83-BAE72BF3D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2" name="Freeform 15">
              <a:extLst>
                <a:ext uri="{FF2B5EF4-FFF2-40B4-BE49-F238E27FC236}">
                  <a16:creationId xmlns:a16="http://schemas.microsoft.com/office/drawing/2014/main" id="{7E87EBB2-C786-4064-9E78-21C52E76FE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3" name="Freeform 16">
              <a:extLst>
                <a:ext uri="{FF2B5EF4-FFF2-40B4-BE49-F238E27FC236}">
                  <a16:creationId xmlns:a16="http://schemas.microsoft.com/office/drawing/2014/main" id="{6AEC0C10-BB8D-4A8E-8160-9B514B5F7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4" name="Freeform 17">
              <a:extLst>
                <a:ext uri="{FF2B5EF4-FFF2-40B4-BE49-F238E27FC236}">
                  <a16:creationId xmlns:a16="http://schemas.microsoft.com/office/drawing/2014/main" id="{3E2AE5E5-81C4-4817-85A9-6700C135C5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5" name="Freeform 18">
              <a:extLst>
                <a:ext uri="{FF2B5EF4-FFF2-40B4-BE49-F238E27FC236}">
                  <a16:creationId xmlns:a16="http://schemas.microsoft.com/office/drawing/2014/main" id="{0E29C0C2-2A04-4AC1-9181-B811A06BE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6" name="Freeform 19">
              <a:extLst>
                <a:ext uri="{FF2B5EF4-FFF2-40B4-BE49-F238E27FC236}">
                  <a16:creationId xmlns:a16="http://schemas.microsoft.com/office/drawing/2014/main" id="{13DA17A5-17E1-4B7D-9ABD-C7ED44F15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7" name="Freeform 20">
              <a:extLst>
                <a:ext uri="{FF2B5EF4-FFF2-40B4-BE49-F238E27FC236}">
                  <a16:creationId xmlns:a16="http://schemas.microsoft.com/office/drawing/2014/main" id="{7C6F6843-161E-4C29-A663-8DBA4D483D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8" name="Freeform 21">
              <a:extLst>
                <a:ext uri="{FF2B5EF4-FFF2-40B4-BE49-F238E27FC236}">
                  <a16:creationId xmlns:a16="http://schemas.microsoft.com/office/drawing/2014/main" id="{A516671D-8E1D-4713-BE9D-81B0C35FE2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9" name="Freeform 22">
              <a:extLst>
                <a:ext uri="{FF2B5EF4-FFF2-40B4-BE49-F238E27FC236}">
                  <a16:creationId xmlns:a16="http://schemas.microsoft.com/office/drawing/2014/main" id="{4E04D4C8-7532-4BBD-9AF8-3249324AF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311" name="Group 12310">
            <a:extLst>
              <a:ext uri="{FF2B5EF4-FFF2-40B4-BE49-F238E27FC236}">
                <a16:creationId xmlns:a16="http://schemas.microsoft.com/office/drawing/2014/main" id="{B87488CD-16CF-4BC7-BD9F-4F4EB13B0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312" name="Freeform 27">
              <a:extLst>
                <a:ext uri="{FF2B5EF4-FFF2-40B4-BE49-F238E27FC236}">
                  <a16:creationId xmlns:a16="http://schemas.microsoft.com/office/drawing/2014/main" id="{40224168-C932-4F63-8CEA-2465E192B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3" name="Freeform 28">
              <a:extLst>
                <a:ext uri="{FF2B5EF4-FFF2-40B4-BE49-F238E27FC236}">
                  <a16:creationId xmlns:a16="http://schemas.microsoft.com/office/drawing/2014/main" id="{F2291983-5E57-490B-B713-0A78B584F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4" name="Freeform 29">
              <a:extLst>
                <a:ext uri="{FF2B5EF4-FFF2-40B4-BE49-F238E27FC236}">
                  <a16:creationId xmlns:a16="http://schemas.microsoft.com/office/drawing/2014/main" id="{815C3A19-E287-48A6-9ECB-D0409D37F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5" name="Freeform 30">
              <a:extLst>
                <a:ext uri="{FF2B5EF4-FFF2-40B4-BE49-F238E27FC236}">
                  <a16:creationId xmlns:a16="http://schemas.microsoft.com/office/drawing/2014/main" id="{0196FC81-2B97-4747-859B-2475FFD126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6" name="Freeform 31">
              <a:extLst>
                <a:ext uri="{FF2B5EF4-FFF2-40B4-BE49-F238E27FC236}">
                  <a16:creationId xmlns:a16="http://schemas.microsoft.com/office/drawing/2014/main" id="{43A76FF0-4A33-44A0-AE53-92146AA813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7" name="Freeform 32">
              <a:extLst>
                <a:ext uri="{FF2B5EF4-FFF2-40B4-BE49-F238E27FC236}">
                  <a16:creationId xmlns:a16="http://schemas.microsoft.com/office/drawing/2014/main" id="{B94FC67F-70D7-496B-BFA2-B2AACF2ED0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8" name="Freeform 33">
              <a:extLst>
                <a:ext uri="{FF2B5EF4-FFF2-40B4-BE49-F238E27FC236}">
                  <a16:creationId xmlns:a16="http://schemas.microsoft.com/office/drawing/2014/main" id="{761C78BD-A48E-4171-AC10-D066FDF464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9" name="Freeform 34">
              <a:extLst>
                <a:ext uri="{FF2B5EF4-FFF2-40B4-BE49-F238E27FC236}">
                  <a16:creationId xmlns:a16="http://schemas.microsoft.com/office/drawing/2014/main" id="{8DD13455-5B55-48B7-AA52-981C48B3F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0" name="Freeform 35">
              <a:extLst>
                <a:ext uri="{FF2B5EF4-FFF2-40B4-BE49-F238E27FC236}">
                  <a16:creationId xmlns:a16="http://schemas.microsoft.com/office/drawing/2014/main" id="{8AFF35F4-12AC-44F3-AC19-88F2E3F9B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1" name="Freeform 36">
              <a:extLst>
                <a:ext uri="{FF2B5EF4-FFF2-40B4-BE49-F238E27FC236}">
                  <a16:creationId xmlns:a16="http://schemas.microsoft.com/office/drawing/2014/main" id="{410D4BFE-B9DB-440B-BF78-21B4F317F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2" name="Freeform 37">
              <a:extLst>
                <a:ext uri="{FF2B5EF4-FFF2-40B4-BE49-F238E27FC236}">
                  <a16:creationId xmlns:a16="http://schemas.microsoft.com/office/drawing/2014/main" id="{8F0E6EB0-F23E-4342-9FBD-3178F4B81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3" name="Freeform 38">
              <a:extLst>
                <a:ext uri="{FF2B5EF4-FFF2-40B4-BE49-F238E27FC236}">
                  <a16:creationId xmlns:a16="http://schemas.microsoft.com/office/drawing/2014/main" id="{3A4E0803-C8CF-4E6B-95EF-BBEBF237E3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325" name="Rectangle 12324">
            <a:extLst>
              <a:ext uri="{FF2B5EF4-FFF2-40B4-BE49-F238E27FC236}">
                <a16:creationId xmlns:a16="http://schemas.microsoft.com/office/drawing/2014/main" id="{F6D9986E-2FC4-4377-B163-42766AD82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2327" name="Freeform 11">
            <a:extLst>
              <a:ext uri="{FF2B5EF4-FFF2-40B4-BE49-F238E27FC236}">
                <a16:creationId xmlns:a16="http://schemas.microsoft.com/office/drawing/2014/main" id="{50807C25-453D-4A47-A22C-3AE0C4E0E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8E4358-BEA0-79FE-6AA3-5AE874B8C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70" y="624110"/>
            <a:ext cx="4038876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Content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CD64D-A8E1-F626-2441-54528CE27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97487" y="1289198"/>
            <a:ext cx="4042589" cy="4251387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buFont typeface="Wingdings 3" charset="2"/>
              <a:buChar char=""/>
            </a:pPr>
            <a:r>
              <a:rPr lang="en-US" sz="2400" dirty="0">
                <a:solidFill>
                  <a:schemeClr val="accent1"/>
                </a:solidFill>
              </a:rPr>
              <a:t>✅ </a:t>
            </a:r>
            <a:r>
              <a:rPr lang="en-US" sz="2400" b="1" dirty="0">
                <a:solidFill>
                  <a:schemeClr val="accent1"/>
                </a:solidFill>
              </a:rPr>
              <a:t>Key Sources of Evidence:</a:t>
            </a:r>
          </a:p>
          <a:p>
            <a:pPr>
              <a:buFont typeface="Wingdings 3" charset="2"/>
              <a:buChar char=""/>
            </a:pPr>
            <a:endParaRPr lang="en-US" sz="2000" dirty="0">
              <a:solidFill>
                <a:schemeClr val="accent1"/>
              </a:solidFill>
            </a:endParaRPr>
          </a:p>
          <a:p>
            <a:pPr>
              <a:buFont typeface="Wingdings 3" charset="2"/>
              <a:buChar char=""/>
            </a:pPr>
            <a:r>
              <a:rPr lang="en-US" sz="1900" dirty="0">
                <a:solidFill>
                  <a:schemeClr val="tx1"/>
                </a:solidFill>
              </a:rPr>
              <a:t>Public Health England – </a:t>
            </a:r>
            <a:r>
              <a:rPr lang="en-US" sz="1900" i="1" dirty="0">
                <a:solidFill>
                  <a:schemeClr val="tx1"/>
                </a:solidFill>
              </a:rPr>
              <a:t>Delivering Better Oral Health Toolkit (DBOH)</a:t>
            </a:r>
            <a:endParaRPr lang="en-US" sz="1900" dirty="0">
              <a:solidFill>
                <a:schemeClr val="tx1"/>
              </a:solidFill>
            </a:endParaRPr>
          </a:p>
          <a:p>
            <a:pPr>
              <a:buFont typeface="Wingdings 3" charset="2"/>
              <a:buChar char=""/>
            </a:pPr>
            <a:r>
              <a:rPr lang="en-US" sz="1900" dirty="0">
                <a:solidFill>
                  <a:schemeClr val="tx1"/>
                </a:solidFill>
              </a:rPr>
              <a:t>Cochrane Reviews (oral health interventions)</a:t>
            </a:r>
          </a:p>
          <a:p>
            <a:pPr>
              <a:buFont typeface="Wingdings 3" charset="2"/>
              <a:buChar char=""/>
            </a:pPr>
            <a:r>
              <a:rPr lang="en-US" sz="1900" dirty="0">
                <a:solidFill>
                  <a:schemeClr val="tx1"/>
                </a:solidFill>
              </a:rPr>
              <a:t>NICE Guidelines (oral health promotion, caries prevention)</a:t>
            </a:r>
          </a:p>
          <a:p>
            <a:pPr>
              <a:buFont typeface="Wingdings 3" charset="2"/>
              <a:buChar char=""/>
            </a:pPr>
            <a:r>
              <a:rPr lang="en-US" sz="1900" dirty="0">
                <a:solidFill>
                  <a:schemeClr val="tx1"/>
                </a:solidFill>
              </a:rPr>
              <a:t>World Health Organization (WHO) oral health recommendations</a:t>
            </a:r>
          </a:p>
          <a:p>
            <a:pPr>
              <a:buFont typeface="Wingdings 3" charset="2"/>
              <a:buChar char=""/>
            </a:pPr>
            <a:r>
              <a:rPr lang="en-US" sz="1900" dirty="0">
                <a:solidFill>
                  <a:schemeClr val="tx1"/>
                </a:solidFill>
              </a:rPr>
              <a:t>FDI </a:t>
            </a:r>
          </a:p>
          <a:p>
            <a:pPr>
              <a:buFont typeface="Wingdings 3" charset="2"/>
              <a:buChar char=""/>
            </a:pPr>
            <a:r>
              <a:rPr lang="en-US" sz="1900" dirty="0">
                <a:solidFill>
                  <a:schemeClr val="tx1"/>
                </a:solidFill>
              </a:rPr>
              <a:t>SDCEP </a:t>
            </a:r>
          </a:p>
          <a:p>
            <a:pPr>
              <a:buFont typeface="Wingdings 3" charset="2"/>
              <a:buChar char=""/>
            </a:pPr>
            <a:r>
              <a:rPr lang="en-US" sz="1900" dirty="0">
                <a:solidFill>
                  <a:schemeClr val="tx1"/>
                </a:solidFill>
              </a:rPr>
              <a:t>BSPD</a:t>
            </a:r>
          </a:p>
          <a:p>
            <a:pPr>
              <a:buFont typeface="Wingdings 3" charset="2"/>
              <a:buChar char=""/>
            </a:pPr>
            <a:r>
              <a:rPr lang="en-US" sz="1900" dirty="0">
                <a:solidFill>
                  <a:schemeClr val="tx1"/>
                </a:solidFill>
              </a:rPr>
              <a:t>BSP</a:t>
            </a:r>
          </a:p>
          <a:p>
            <a:pPr>
              <a:buFont typeface="Wingdings 3" charset="2"/>
              <a:buChar char=""/>
            </a:pP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12290" name="Picture 2" descr="Scottish Dental Clinical Effectiveness ...">
            <a:extLst>
              <a:ext uri="{FF2B5EF4-FFF2-40B4-BE49-F238E27FC236}">
                <a16:creationId xmlns:a16="http://schemas.microsoft.com/office/drawing/2014/main" id="{DD439A0A-F859-D104-2271-C3CEEA76C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1916" y="749042"/>
            <a:ext cx="2639503" cy="249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E9AAA5E-FAF6-60F0-6403-2AA9F71A02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92286" y="1252989"/>
            <a:ext cx="2639503" cy="1483065"/>
          </a:xfrm>
          <a:prstGeom prst="rect">
            <a:avLst/>
          </a:prstGeom>
        </p:spPr>
      </p:pic>
      <p:pic>
        <p:nvPicPr>
          <p:cNvPr id="12292" name="Picture 4" descr="FDI World Dental Federation - Wikipedia">
            <a:extLst>
              <a:ext uri="{FF2B5EF4-FFF2-40B4-BE49-F238E27FC236}">
                <a16:creationId xmlns:a16="http://schemas.microsoft.com/office/drawing/2014/main" id="{BE22F3E1-AC6E-9F65-46D5-81398C486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2525" y="3508529"/>
            <a:ext cx="4738656" cy="23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1025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7A94D-878E-25A6-F578-FAFB711BF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chemeClr val="accent1"/>
                </a:solidFill>
              </a:rPr>
              <a:t>Evaluations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C8CB38-1C6B-8632-7CF8-ED85A5A29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/>
              <a:t>Why ?</a:t>
            </a:r>
          </a:p>
        </p:txBody>
      </p:sp>
    </p:spTree>
    <p:extLst>
      <p:ext uri="{BB962C8B-B14F-4D97-AF65-F5344CB8AC3E}">
        <p14:creationId xmlns:p14="http://schemas.microsoft.com/office/powerpoint/2010/main" val="15950504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D8D0C-18EF-8E2E-E0C1-E097D4D3F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Evaluations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17F01-B15B-E465-1C9E-3066722D50C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2600" b="1" dirty="0"/>
              <a:t>Benefits for Educators</a:t>
            </a:r>
          </a:p>
          <a:p>
            <a:r>
              <a:rPr lang="en-GB" b="1" dirty="0"/>
              <a:t>Professional Growth:</a:t>
            </a:r>
            <a:endParaRPr lang="en-GB" dirty="0"/>
          </a:p>
          <a:p>
            <a:pPr fontAlgn="ctr"/>
            <a:r>
              <a:rPr lang="en-GB" dirty="0"/>
              <a:t>Evaluation provides evidence of successes and areas for improvement, supporting personal career development and ongoing professional growth. </a:t>
            </a:r>
          </a:p>
          <a:p>
            <a:r>
              <a:rPr lang="en-GB" b="1" dirty="0"/>
              <a:t>Improved Practice:</a:t>
            </a:r>
            <a:endParaRPr lang="en-GB" dirty="0"/>
          </a:p>
          <a:p>
            <a:pPr fontAlgn="ctr"/>
            <a:r>
              <a:rPr lang="en-GB" dirty="0"/>
              <a:t>It offers insights into teaching practices, helping educators reflect on their work and develop more effective teaching strategies. </a:t>
            </a:r>
          </a:p>
          <a:p>
            <a:r>
              <a:rPr lang="en-GB" b="1" dirty="0"/>
              <a:t>Refinement of Teaching:</a:t>
            </a:r>
            <a:endParaRPr lang="en-GB" dirty="0"/>
          </a:p>
          <a:p>
            <a:r>
              <a:rPr lang="en-GB" dirty="0"/>
              <a:t>Regular evaluation allows teachers to adjust their methods and responses to current students, rather than waiting until the end of a course. 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E9EED-6D11-0DAA-61EA-35E6DC67FD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2600" b="1" dirty="0"/>
              <a:t>Benefits for Students</a:t>
            </a:r>
          </a:p>
          <a:p>
            <a:r>
              <a:rPr lang="en-GB" b="1" dirty="0"/>
              <a:t>Enhanced Learning:</a:t>
            </a:r>
            <a:endParaRPr lang="en-GB" dirty="0"/>
          </a:p>
          <a:p>
            <a:pPr fontAlgn="ctr"/>
            <a:r>
              <a:rPr lang="en-GB" dirty="0"/>
              <a:t>By identifying misconceptions or ineffective approaches, evaluation helps ensure that learning objectives are met, leading to better student outcomes. </a:t>
            </a:r>
          </a:p>
          <a:p>
            <a:r>
              <a:rPr lang="en-GB" b="1" dirty="0"/>
              <a:t>Tailored Support:</a:t>
            </a:r>
            <a:endParaRPr lang="en-GB" dirty="0"/>
          </a:p>
          <a:p>
            <a:pPr fontAlgn="ctr"/>
            <a:r>
              <a:rPr lang="en-GB" dirty="0"/>
              <a:t>Evaluation can highlight students who need targeted individual support or intervention, allowing for timely assistance. </a:t>
            </a:r>
          </a:p>
          <a:p>
            <a:r>
              <a:rPr lang="en-GB" b="1" dirty="0"/>
              <a:t>Better Course Design:</a:t>
            </a:r>
            <a:endParaRPr lang="en-GB" dirty="0"/>
          </a:p>
          <a:p>
            <a:r>
              <a:rPr lang="en-GB" dirty="0"/>
              <a:t>Feedback from evaluations helps in redesigning courses to be more effective for current and future learners.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75801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D66390-F93B-6C74-9A52-B6440A2AE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58" name="Group 13357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360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62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63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64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65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66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67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68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69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70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71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72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373" name="Group 13372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3374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75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76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77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78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79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80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81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82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83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84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85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386" name="Rectangle 13385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3387" name="Freeform 11">
            <a:extLst>
              <a:ext uri="{FF2B5EF4-FFF2-40B4-BE49-F238E27FC236}">
                <a16:creationId xmlns:a16="http://schemas.microsoft.com/office/drawing/2014/main" id="{99499096-7355-478E-8CCB-A47EA1B79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13357" name="Rectangle 13356">
            <a:extLst>
              <a:ext uri="{FF2B5EF4-FFF2-40B4-BE49-F238E27FC236}">
                <a16:creationId xmlns:a16="http://schemas.microsoft.com/office/drawing/2014/main" id="{B5898079-081F-4617-AC6B-429026673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8D994A-444D-E523-2BFB-B48A6C2CF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5122652" cy="12598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Evaluations </a:t>
            </a:r>
          </a:p>
        </p:txBody>
      </p:sp>
      <p:sp>
        <p:nvSpPr>
          <p:cNvPr id="13359" name="Rectangle 13358">
            <a:extLst>
              <a:ext uri="{FF2B5EF4-FFF2-40B4-BE49-F238E27FC236}">
                <a16:creationId xmlns:a16="http://schemas.microsoft.com/office/drawing/2014/main" id="{BB829EC8-5B3D-469E-942E-5E6E569E5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34791-9B55-4210-88E9-4E9611CCAD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9225" y="2133600"/>
            <a:ext cx="5122652" cy="375925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b="1" dirty="0"/>
              <a:t>Benefits for Institutions</a:t>
            </a:r>
          </a:p>
          <a:p>
            <a:pPr>
              <a:lnSpc>
                <a:spcPct val="90000"/>
              </a:lnSpc>
            </a:pPr>
            <a:r>
              <a:rPr lang="en-US" sz="1400" b="1" dirty="0"/>
              <a:t>Program Improvement:</a:t>
            </a:r>
            <a:endParaRPr lang="en-US" sz="1400" dirty="0"/>
          </a:p>
          <a:p>
            <a:pPr fontAlgn="ctr">
              <a:lnSpc>
                <a:spcPct val="90000"/>
              </a:lnSpc>
            </a:pPr>
            <a:r>
              <a:rPr lang="en-US" sz="1400" dirty="0"/>
              <a:t>Evaluation helps assess the overall effectiveness and efficiency of programs and initiatives, ensuring resources are directed toward practices that deliver results. </a:t>
            </a:r>
          </a:p>
          <a:p>
            <a:pPr>
              <a:lnSpc>
                <a:spcPct val="90000"/>
              </a:lnSpc>
            </a:pPr>
            <a:r>
              <a:rPr lang="en-US" sz="1400" b="1" dirty="0"/>
              <a:t>Informed Decision-Making:</a:t>
            </a:r>
            <a:endParaRPr lang="en-US" sz="1400" dirty="0"/>
          </a:p>
          <a:p>
            <a:pPr fontAlgn="ctr">
              <a:lnSpc>
                <a:spcPct val="90000"/>
              </a:lnSpc>
            </a:pPr>
            <a:r>
              <a:rPr lang="en-US" sz="1400" dirty="0"/>
              <a:t>Data from evaluations provides evidence for decision-making related to curriculum development, resource allocation, and staff development. </a:t>
            </a:r>
          </a:p>
          <a:p>
            <a:pPr>
              <a:lnSpc>
                <a:spcPct val="90000"/>
              </a:lnSpc>
            </a:pPr>
            <a:r>
              <a:rPr lang="en-US" sz="1400" b="1" dirty="0"/>
              <a:t>Accountability:</a:t>
            </a: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400" dirty="0"/>
              <a:t>It provides a mechanism to ensure that teaching and learning objectives are achieved and that efforts are effective and efficient. </a:t>
            </a:r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pic>
        <p:nvPicPr>
          <p:cNvPr id="13316" name="Picture 4" descr="Mobile Dental Clinic Comes to Mildmay">
            <a:extLst>
              <a:ext uri="{FF2B5EF4-FFF2-40B4-BE49-F238E27FC236}">
                <a16:creationId xmlns:a16="http://schemas.microsoft.com/office/drawing/2014/main" id="{40F472EB-4EC7-F841-E8FD-DCC5296CB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9919" y="645106"/>
            <a:ext cx="4055620" cy="269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MEDICAL &amp; DENTAL TRAINING ...">
            <a:extLst>
              <a:ext uri="{FF2B5EF4-FFF2-40B4-BE49-F238E27FC236}">
                <a16:creationId xmlns:a16="http://schemas.microsoft.com/office/drawing/2014/main" id="{7CEC183E-4286-EC8E-FB30-B4CF70CDE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3467" y="3508529"/>
            <a:ext cx="4936773" cy="23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61" name="Freeform 12">
            <a:extLst>
              <a:ext uri="{FF2B5EF4-FFF2-40B4-BE49-F238E27FC236}">
                <a16:creationId xmlns:a16="http://schemas.microsoft.com/office/drawing/2014/main" id="{55D72A3F-A083-4502-838A-2C32C9800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97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997395-9161-722B-0D93-0F6E6566800E}"/>
              </a:ext>
            </a:extLst>
          </p:cNvPr>
          <p:cNvSpPr txBox="1"/>
          <p:nvPr/>
        </p:nvSpPr>
        <p:spPr>
          <a:xfrm>
            <a:off x="2402946" y="2053504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>
                <a:solidFill>
                  <a:schemeClr val="accent1"/>
                </a:solidFill>
              </a:rPr>
              <a:t>Knowledge-Based Evaluation:</a:t>
            </a:r>
          </a:p>
          <a:p>
            <a:pPr>
              <a:buNone/>
            </a:pPr>
            <a:endParaRPr lang="en-GB" b="1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1"/>
                </a:solidFill>
              </a:rPr>
              <a:t>Pre- and Post-Questionnaires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test what people know before and after an education session.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1"/>
                </a:solidFill>
              </a:rPr>
              <a:t>Quizzes / Oral Q&amp;A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quick checks for understanding during or after teaching.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1"/>
                </a:solidFill>
              </a:rPr>
              <a:t>Reflection Sheets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patients or students write what they’ve learned.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6B5EAB1-ABC1-3B89-4628-C95250000EAE}"/>
              </a:ext>
            </a:extLst>
          </p:cNvPr>
          <p:cNvSpPr txBox="1">
            <a:spLocks/>
          </p:cNvSpPr>
          <p:nvPr/>
        </p:nvSpPr>
        <p:spPr>
          <a:xfrm>
            <a:off x="2402946" y="896995"/>
            <a:ext cx="8915399" cy="860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solidFill>
                  <a:schemeClr val="accent1"/>
                </a:solidFill>
              </a:rPr>
              <a:t>Evaluations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539255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17C3B-05AD-1D16-46CB-9B69F47A0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9C12EB-1D1B-07F1-AB37-B14DEEB13E8C}"/>
              </a:ext>
            </a:extLst>
          </p:cNvPr>
          <p:cNvSpPr txBox="1"/>
          <p:nvPr/>
        </p:nvSpPr>
        <p:spPr>
          <a:xfrm>
            <a:off x="2402946" y="2053504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Skill-Based Evaluation:</a:t>
            </a:r>
          </a:p>
          <a:p>
            <a:endParaRPr lang="en-GB" b="1" dirty="0">
              <a:solidFill>
                <a:schemeClr val="accent1"/>
              </a:solidFill>
            </a:endParaRPr>
          </a:p>
          <a:p>
            <a:r>
              <a:rPr lang="en-GB" b="1" dirty="0">
                <a:solidFill>
                  <a:schemeClr val="accent1"/>
                </a:solidFill>
              </a:rPr>
              <a:t>Return Demonstration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patient shows you brushing or interdental cleaning technique.</a:t>
            </a:r>
          </a:p>
          <a:p>
            <a:r>
              <a:rPr lang="en-GB" b="1" dirty="0">
                <a:solidFill>
                  <a:schemeClr val="accent1"/>
                </a:solidFill>
              </a:rPr>
              <a:t>Checklists</a:t>
            </a:r>
            <a:r>
              <a:rPr lang="en-GB" dirty="0"/>
              <a:t> – used by the educator to assess technique accuracy.</a:t>
            </a:r>
          </a:p>
          <a:p>
            <a:r>
              <a:rPr lang="en-GB" b="1" dirty="0">
                <a:solidFill>
                  <a:schemeClr val="accent1"/>
                </a:solidFill>
              </a:rPr>
              <a:t>Simulation Models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learners practice on models and are scored on performance.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7B242D2-1632-6329-0098-5FFA9E4D37D1}"/>
              </a:ext>
            </a:extLst>
          </p:cNvPr>
          <p:cNvSpPr txBox="1">
            <a:spLocks/>
          </p:cNvSpPr>
          <p:nvPr/>
        </p:nvSpPr>
        <p:spPr>
          <a:xfrm>
            <a:off x="2402946" y="896995"/>
            <a:ext cx="8915399" cy="860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solidFill>
                  <a:schemeClr val="accent1"/>
                </a:solidFill>
              </a:rPr>
              <a:t>Evaluations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5257854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E3E96-98A2-D8A2-A2B1-126B83BFD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3FEB64-6AE5-2649-98B6-D214B8728FC9}"/>
              </a:ext>
            </a:extLst>
          </p:cNvPr>
          <p:cNvSpPr txBox="1"/>
          <p:nvPr/>
        </p:nvSpPr>
        <p:spPr>
          <a:xfrm>
            <a:off x="2402946" y="2053504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Behavioural Evaluation:</a:t>
            </a:r>
          </a:p>
          <a:p>
            <a:endParaRPr lang="en-GB" b="1" dirty="0">
              <a:solidFill>
                <a:schemeClr val="accent1"/>
              </a:solidFill>
            </a:endParaRPr>
          </a:p>
          <a:p>
            <a:r>
              <a:rPr lang="en-GB" b="1" dirty="0">
                <a:solidFill>
                  <a:schemeClr val="accent1"/>
                </a:solidFill>
              </a:rPr>
              <a:t>Self-Reported Behaviour Changes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e.g., frequency of brushing, sugar intake, smoking.</a:t>
            </a:r>
          </a:p>
          <a:p>
            <a:r>
              <a:rPr lang="en-GB" b="1" dirty="0">
                <a:solidFill>
                  <a:schemeClr val="accent1"/>
                </a:solidFill>
              </a:rPr>
              <a:t>Brushing Charts / Diet Diaries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especially for children to track routines.</a:t>
            </a:r>
          </a:p>
          <a:p>
            <a:r>
              <a:rPr lang="en-GB" b="1" dirty="0">
                <a:solidFill>
                  <a:schemeClr val="accent1"/>
                </a:solidFill>
              </a:rPr>
              <a:t>Follow-Up Appointments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check if advice is being put into practice.</a:t>
            </a:r>
          </a:p>
          <a:p>
            <a:r>
              <a:rPr lang="en-GB" b="1" dirty="0">
                <a:solidFill>
                  <a:schemeClr val="accent1"/>
                </a:solidFill>
              </a:rPr>
              <a:t>Body Language </a:t>
            </a:r>
            <a:r>
              <a:rPr lang="en-GB" dirty="0">
                <a:solidFill>
                  <a:schemeClr val="accent1"/>
                </a:solidFill>
              </a:rPr>
              <a:t>– </a:t>
            </a:r>
            <a:r>
              <a:rPr lang="en-GB" dirty="0"/>
              <a:t>are they closed of? Are they maintaining eye contact?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60AB550-E424-0580-1960-BCD1C4D366B1}"/>
              </a:ext>
            </a:extLst>
          </p:cNvPr>
          <p:cNvSpPr txBox="1">
            <a:spLocks/>
          </p:cNvSpPr>
          <p:nvPr/>
        </p:nvSpPr>
        <p:spPr>
          <a:xfrm>
            <a:off x="2402946" y="896995"/>
            <a:ext cx="8915399" cy="860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solidFill>
                  <a:schemeClr val="accent1"/>
                </a:solidFill>
              </a:rPr>
              <a:t>Evaluations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0629955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7B4B9-9701-1ECE-6CBB-14B34A18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146E45-6A78-2F02-03A5-13BFC2D5A4F9}"/>
              </a:ext>
            </a:extLst>
          </p:cNvPr>
          <p:cNvSpPr txBox="1"/>
          <p:nvPr/>
        </p:nvSpPr>
        <p:spPr>
          <a:xfrm>
            <a:off x="2402946" y="2053504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Clinical / Oral Health Outcomes:</a:t>
            </a:r>
          </a:p>
          <a:p>
            <a:endParaRPr lang="en-GB" b="1" dirty="0">
              <a:solidFill>
                <a:schemeClr val="accent1"/>
              </a:solidFill>
            </a:endParaRPr>
          </a:p>
          <a:p>
            <a:r>
              <a:rPr lang="en-GB" b="1" dirty="0">
                <a:solidFill>
                  <a:schemeClr val="accent1"/>
                </a:solidFill>
              </a:rPr>
              <a:t>Plaque Scores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using plaque disclosing tablets before and after education.</a:t>
            </a:r>
          </a:p>
          <a:p>
            <a:r>
              <a:rPr lang="en-GB" b="1" dirty="0">
                <a:solidFill>
                  <a:schemeClr val="accent1"/>
                </a:solidFill>
              </a:rPr>
              <a:t>Bleeding Index / Periodontal Charting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to check improvement in gingival health.</a:t>
            </a:r>
          </a:p>
          <a:p>
            <a:r>
              <a:rPr lang="en-GB" b="1" dirty="0">
                <a:solidFill>
                  <a:schemeClr val="accent1"/>
                </a:solidFill>
              </a:rPr>
              <a:t>Caries Incidence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tracking reduction in new cavities over time.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46D71DD-B29E-DA85-2322-7E5D451667BF}"/>
              </a:ext>
            </a:extLst>
          </p:cNvPr>
          <p:cNvSpPr txBox="1">
            <a:spLocks/>
          </p:cNvSpPr>
          <p:nvPr/>
        </p:nvSpPr>
        <p:spPr>
          <a:xfrm>
            <a:off x="2402946" y="896995"/>
            <a:ext cx="8915399" cy="860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solidFill>
                  <a:schemeClr val="accent1"/>
                </a:solidFill>
              </a:rPr>
              <a:t>Evaluations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0375124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228D0-38BB-81E5-8EF2-2EC8108DC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B377EC-C120-18F3-63B1-0CF60D2AF2D2}"/>
              </a:ext>
            </a:extLst>
          </p:cNvPr>
          <p:cNvSpPr txBox="1"/>
          <p:nvPr/>
        </p:nvSpPr>
        <p:spPr>
          <a:xfrm>
            <a:off x="2402946" y="2053504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Attitudinal &amp; Perception Evaluation:</a:t>
            </a:r>
          </a:p>
          <a:p>
            <a:endParaRPr lang="en-GB" b="1" dirty="0"/>
          </a:p>
          <a:p>
            <a:r>
              <a:rPr lang="en-GB" b="1" dirty="0">
                <a:solidFill>
                  <a:schemeClr val="accent1"/>
                </a:solidFill>
              </a:rPr>
              <a:t>Surveys / Likert Scales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to measure changes in attitudes (e.g., importance of flossing).</a:t>
            </a:r>
          </a:p>
          <a:p>
            <a:r>
              <a:rPr lang="en-GB" b="1" dirty="0">
                <a:solidFill>
                  <a:schemeClr val="accent1"/>
                </a:solidFill>
              </a:rPr>
              <a:t>Focus Groups / Interviews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to explore opinions, barriers, and motivation.</a:t>
            </a:r>
          </a:p>
          <a:p>
            <a:r>
              <a:rPr lang="en-GB" b="1" dirty="0">
                <a:solidFill>
                  <a:schemeClr val="accent1"/>
                </a:solidFill>
              </a:rPr>
              <a:t>Feedback Forms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– simple “Was this useful?” style questions.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C3EED0A-AD0F-AB8E-4357-4B875A4B06AA}"/>
              </a:ext>
            </a:extLst>
          </p:cNvPr>
          <p:cNvSpPr txBox="1">
            <a:spLocks/>
          </p:cNvSpPr>
          <p:nvPr/>
        </p:nvSpPr>
        <p:spPr>
          <a:xfrm>
            <a:off x="2402946" y="896995"/>
            <a:ext cx="8915399" cy="8604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solidFill>
                  <a:schemeClr val="accent1"/>
                </a:solidFill>
              </a:rPr>
              <a:t>Evaluations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6247013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EA761-23A8-6099-A3B1-08BDFEBD7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645F1-4F4C-8F42-1306-B0E3EBF72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DCAAA-FD8A-D806-AEB2-2B5B14398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>
                <a:hlinkClick r:id="rId2"/>
              </a:rPr>
              <a:t>https://southerntrust.hscni.net/service/dental-services/</a:t>
            </a:r>
            <a:endParaRPr lang="en-GB" dirty="0"/>
          </a:p>
          <a:p>
            <a:r>
              <a:rPr lang="en-GB" dirty="0">
                <a:hlinkClick r:id="rId3"/>
              </a:rPr>
              <a:t>https://setrust.hscni.net/service/community-dental-service-2/</a:t>
            </a:r>
            <a:endParaRPr lang="en-GB" dirty="0"/>
          </a:p>
          <a:p>
            <a:r>
              <a:rPr lang="en-GB" dirty="0">
                <a:hlinkClick r:id="rId4"/>
              </a:rPr>
              <a:t>https://www.northerntrust.hscni.net/services/dental-services/</a:t>
            </a:r>
            <a:endParaRPr lang="en-GB" dirty="0"/>
          </a:p>
          <a:p>
            <a:r>
              <a:rPr lang="en-GB" dirty="0">
                <a:hlinkClick r:id="rId5"/>
              </a:rPr>
              <a:t>https://westerntrust.hscni.net/service/community-dental-services/</a:t>
            </a:r>
            <a:endParaRPr lang="en-GB" dirty="0"/>
          </a:p>
          <a:p>
            <a:r>
              <a:rPr lang="en-GB" dirty="0">
                <a:hlinkClick r:id="rId6"/>
              </a:rPr>
              <a:t>https://belfasttrust.hscni.net/service/dental-services/</a:t>
            </a:r>
            <a:endParaRPr lang="en-GB" dirty="0"/>
          </a:p>
          <a:p>
            <a:r>
              <a:rPr lang="en-GB" dirty="0">
                <a:hlinkClick r:id="rId7"/>
              </a:rPr>
              <a:t>Delivering better oral health: an evidence-based toolkit for prevention - GOV.UK</a:t>
            </a:r>
            <a:endParaRPr lang="en-GB" dirty="0"/>
          </a:p>
          <a:p>
            <a:r>
              <a:rPr lang="en-GB" dirty="0">
                <a:hlinkClick r:id="rId8"/>
              </a:rPr>
              <a:t>Oral Hygiene TIPPS | Prevention and Treatment of Periodontal Diseases in Primary</a:t>
            </a:r>
            <a:endParaRPr lang="en-GB" dirty="0"/>
          </a:p>
          <a:p>
            <a:r>
              <a:rPr lang="en-GB" dirty="0">
                <a:hlinkClick r:id="rId9"/>
              </a:rPr>
              <a:t>Better Health Start for Life Top Tips For Teeth | Campaigns | Campaign Resource Centre</a:t>
            </a:r>
            <a:endParaRPr lang="en-GB" dirty="0"/>
          </a:p>
          <a:p>
            <a:r>
              <a:rPr lang="en-GB" dirty="0">
                <a:hlinkClick r:id="rId10"/>
              </a:rPr>
              <a:t>teethmatter.pdf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8328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DCB3B-1B80-78DE-6E38-94C4B7185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B30D9-7B66-1071-E85E-BFA482F23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27D39-4257-CD42-F964-68B2170C8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The British Society of Periodontology | BSP</a:t>
            </a:r>
            <a:endParaRPr lang="en-GB" dirty="0"/>
          </a:p>
          <a:p>
            <a:r>
              <a:rPr lang="en-GB" dirty="0">
                <a:hlinkClick r:id="rId3"/>
              </a:rPr>
              <a:t>Home</a:t>
            </a:r>
            <a:r>
              <a:rPr lang="en-GB" dirty="0"/>
              <a:t>- BSPD</a:t>
            </a:r>
          </a:p>
          <a:p>
            <a:r>
              <a:rPr lang="en-GB" dirty="0">
                <a:hlinkClick r:id="rId4"/>
              </a:rPr>
              <a:t>Scottish Dental Clinical Effectiveness Programme – SDCEP</a:t>
            </a:r>
            <a:endParaRPr lang="en-GB" dirty="0"/>
          </a:p>
          <a:p>
            <a:r>
              <a:rPr lang="en-GB" dirty="0">
                <a:hlinkClick r:id="rId5"/>
              </a:rPr>
              <a:t>About us | FDI World Dental Federation</a:t>
            </a:r>
            <a:endParaRPr lang="en-GB" dirty="0"/>
          </a:p>
          <a:p>
            <a:r>
              <a:rPr lang="en-GB" dirty="0">
                <a:hlinkClick r:id="rId6"/>
              </a:rPr>
              <a:t>Oral health</a:t>
            </a:r>
            <a:r>
              <a:rPr lang="en-GB" dirty="0"/>
              <a:t>- WHO</a:t>
            </a:r>
          </a:p>
          <a:p>
            <a:r>
              <a:rPr lang="en-GB" dirty="0">
                <a:hlinkClick r:id="rId7"/>
              </a:rPr>
              <a:t>Colgate® Professional | Home</a:t>
            </a:r>
            <a:endParaRPr lang="en-GB" dirty="0"/>
          </a:p>
          <a:p>
            <a:r>
              <a:rPr lang="en-GB" dirty="0">
                <a:hlinkClick r:id="rId8"/>
              </a:rPr>
              <a:t>Professionals</a:t>
            </a:r>
            <a:r>
              <a:rPr lang="en-GB" dirty="0"/>
              <a:t>- TEPE</a:t>
            </a:r>
          </a:p>
          <a:p>
            <a:r>
              <a:rPr lang="en-GB">
                <a:hlinkClick r:id="rId9"/>
              </a:rPr>
              <a:t>Resources and courses for dental professionals</a:t>
            </a:r>
            <a:r>
              <a:rPr lang="en-GB"/>
              <a:t>- Oral B 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49116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22351</TotalTime>
  <Words>3438</Words>
  <Application>Microsoft Office PowerPoint</Application>
  <PresentationFormat>Widescreen</PresentationFormat>
  <Paragraphs>415</Paragraphs>
  <Slides>63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Aptos</vt:lpstr>
      <vt:lpstr>Arial</vt:lpstr>
      <vt:lpstr>Century Gothic</vt:lpstr>
      <vt:lpstr>Wingdings</vt:lpstr>
      <vt:lpstr>Wingdings 3</vt:lpstr>
      <vt:lpstr>Wisp</vt:lpstr>
      <vt:lpstr>The role of an Oral Health Educator: Planning and evaluation of oral health promotion</vt:lpstr>
      <vt:lpstr>About me……..</vt:lpstr>
      <vt:lpstr>Let me hear about you !</vt:lpstr>
      <vt:lpstr>Aim</vt:lpstr>
      <vt:lpstr>Objectives </vt:lpstr>
      <vt:lpstr>Learning Outcomes</vt:lpstr>
      <vt:lpstr>Oral Health Educator </vt:lpstr>
      <vt:lpstr>NEBDN Syllabus </vt:lpstr>
      <vt:lpstr>What is Oral health Education?</vt:lpstr>
      <vt:lpstr>PowerPoint Presentation</vt:lpstr>
      <vt:lpstr>Aims of an Oral Health Educator: </vt:lpstr>
      <vt:lpstr>Objectives of an Oral Health Educator: </vt:lpstr>
      <vt:lpstr>Role of an Oral Health Educator </vt:lpstr>
      <vt:lpstr>Where &amp; What Settings? </vt:lpstr>
      <vt:lpstr>General Dental Practice </vt:lpstr>
      <vt:lpstr>Community Dental Service</vt:lpstr>
      <vt:lpstr>Other Settings</vt:lpstr>
      <vt:lpstr>PowerPoint Presentation</vt:lpstr>
      <vt:lpstr>Oral health Education , what's it all about ?</vt:lpstr>
      <vt:lpstr>3 qualities of an OHE </vt:lpstr>
      <vt:lpstr>Education </vt:lpstr>
      <vt:lpstr> Educational Theory </vt:lpstr>
      <vt:lpstr>TANNAHILL Update </vt:lpstr>
      <vt:lpstr>Oral Health Education </vt:lpstr>
      <vt:lpstr>K A B   Prior to structuring a session, it is vital to decide the learning domain which it falls into:</vt:lpstr>
      <vt:lpstr>3 domains for learning </vt:lpstr>
      <vt:lpstr>Structuring a lesson</vt:lpstr>
      <vt:lpstr>Aim</vt:lpstr>
      <vt:lpstr>Objectives</vt:lpstr>
      <vt:lpstr>Objectives</vt:lpstr>
      <vt:lpstr>Let's have a go!</vt:lpstr>
      <vt:lpstr>How are we going to achieve said aims &amp; objectives?</vt:lpstr>
      <vt:lpstr>Lesson plans</vt:lpstr>
      <vt:lpstr>Lesson Plan Example</vt:lpstr>
      <vt:lpstr>Learning Styles </vt:lpstr>
      <vt:lpstr>1. Visual (V) Learners</vt:lpstr>
      <vt:lpstr>2. Aural / Auditory (A) Learners</vt:lpstr>
      <vt:lpstr>3. Read/Write (R) Learners</vt:lpstr>
      <vt:lpstr>4. Kinesthetic (K) Learners</vt:lpstr>
      <vt:lpstr>Multimodal Learners  Many people don’t fit into just one category—they may prefer a combination of two or more VARK styles. These learners can switch between styles depending on the situation or subject.   VARK Questionnaire: How do you learn best?</vt:lpstr>
      <vt:lpstr>Planning an oral hygiene session</vt:lpstr>
      <vt:lpstr>Planning-Things to consider</vt:lpstr>
      <vt:lpstr>Preventive Dental Unit </vt:lpstr>
      <vt:lpstr>Preventive Dental Unit </vt:lpstr>
      <vt:lpstr>Preventive Dental Unit </vt:lpstr>
      <vt:lpstr>Outside a PDU </vt:lpstr>
      <vt:lpstr>Let's have a go!</vt:lpstr>
      <vt:lpstr>Resources &amp; Materials </vt:lpstr>
      <vt:lpstr>Resources &amp; Materials </vt:lpstr>
      <vt:lpstr>Resources &amp; Materials </vt:lpstr>
      <vt:lpstr>Resources &amp; Materials </vt:lpstr>
      <vt:lpstr>Content!</vt:lpstr>
      <vt:lpstr>Content</vt:lpstr>
      <vt:lpstr>Evaluations</vt:lpstr>
      <vt:lpstr>Evaluations </vt:lpstr>
      <vt:lpstr>Evaluations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Resources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Tracy Doole</dc:creator>
  <cp:lastModifiedBy>Tracy Doole</cp:lastModifiedBy>
  <cp:revision>1</cp:revision>
  <dcterms:created xsi:type="dcterms:W3CDTF">2025-07-23T08:11:57Z</dcterms:created>
  <dcterms:modified xsi:type="dcterms:W3CDTF">2025-09-06T13:28:50Z</dcterms:modified>
</cp:coreProperties>
</file>