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9" r:id="rId5"/>
    <p:sldId id="410" r:id="rId6"/>
    <p:sldId id="259" r:id="rId7"/>
    <p:sldId id="275" r:id="rId8"/>
    <p:sldId id="260" r:id="rId9"/>
    <p:sldId id="261" r:id="rId10"/>
    <p:sldId id="262" r:id="rId11"/>
    <p:sldId id="263" r:id="rId12"/>
    <p:sldId id="264" r:id="rId13"/>
    <p:sldId id="265" r:id="rId14"/>
    <p:sldId id="266" r:id="rId15"/>
    <p:sldId id="276" r:id="rId16"/>
    <p:sldId id="277" r:id="rId17"/>
    <p:sldId id="278" r:id="rId18"/>
    <p:sldId id="267" r:id="rId19"/>
    <p:sldId id="268" r:id="rId20"/>
    <p:sldId id="269" r:id="rId21"/>
    <p:sldId id="270" r:id="rId22"/>
    <p:sldId id="271" r:id="rId23"/>
    <p:sldId id="27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59" d="100"/>
          <a:sy n="59" d="100"/>
        </p:scale>
        <p:origin x="56"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ata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A6DB8F-8D8F-46EE-B962-B1516CF72BA4}"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25F82FF8-6D76-4CAD-AC56-E592D0C4D945}">
      <dgm:prSet/>
      <dgm:spPr/>
      <dgm:t>
        <a:bodyPr/>
        <a:lstStyle/>
        <a:p>
          <a:pPr>
            <a:defRPr cap="all"/>
          </a:pPr>
          <a:r>
            <a:rPr lang="en-GB" b="1"/>
            <a:t>Requirements </a:t>
          </a:r>
          <a:endParaRPr lang="en-US"/>
        </a:p>
      </dgm:t>
    </dgm:pt>
    <dgm:pt modelId="{BD89A590-A970-448E-A858-7F7D727C7D9C}" type="parTrans" cxnId="{0BC5FD60-035C-4977-BA72-94F40A502499}">
      <dgm:prSet/>
      <dgm:spPr/>
      <dgm:t>
        <a:bodyPr/>
        <a:lstStyle/>
        <a:p>
          <a:endParaRPr lang="en-US"/>
        </a:p>
      </dgm:t>
    </dgm:pt>
    <dgm:pt modelId="{C298AA72-A166-4B35-B195-92599701DE18}" type="sibTrans" cxnId="{0BC5FD60-035C-4977-BA72-94F40A502499}">
      <dgm:prSet/>
      <dgm:spPr/>
      <dgm:t>
        <a:bodyPr/>
        <a:lstStyle/>
        <a:p>
          <a:endParaRPr lang="en-US"/>
        </a:p>
      </dgm:t>
    </dgm:pt>
    <dgm:pt modelId="{78B00DE0-1558-4C71-A7B6-6B41526D2F57}">
      <dgm:prSet/>
      <dgm:spPr/>
      <dgm:t>
        <a:bodyPr/>
        <a:lstStyle/>
        <a:p>
          <a:pPr>
            <a:defRPr cap="all"/>
          </a:pPr>
          <a:r>
            <a:rPr lang="en-GB"/>
            <a:t>Choose one patient for the production of a detailed case study. The patient may already be included in the PCAS</a:t>
          </a:r>
          <a:endParaRPr lang="en-US"/>
        </a:p>
      </dgm:t>
    </dgm:pt>
    <dgm:pt modelId="{E7C0E3E8-6A35-4524-BEC5-75F3D10AD328}" type="parTrans" cxnId="{4ADBB190-74B6-4533-88CB-69DBDD46EC51}">
      <dgm:prSet/>
      <dgm:spPr/>
      <dgm:t>
        <a:bodyPr/>
        <a:lstStyle/>
        <a:p>
          <a:endParaRPr lang="en-US"/>
        </a:p>
      </dgm:t>
    </dgm:pt>
    <dgm:pt modelId="{B3486538-7584-4902-B01A-89C38428CF7C}" type="sibTrans" cxnId="{4ADBB190-74B6-4533-88CB-69DBDD46EC51}">
      <dgm:prSet/>
      <dgm:spPr/>
      <dgm:t>
        <a:bodyPr/>
        <a:lstStyle/>
        <a:p>
          <a:endParaRPr lang="en-US"/>
        </a:p>
      </dgm:t>
    </dgm:pt>
    <dgm:pt modelId="{B212EFB7-D696-460D-8B7E-724747DEFE8D}" type="pres">
      <dgm:prSet presAssocID="{09A6DB8F-8D8F-46EE-B962-B1516CF72BA4}" presName="root" presStyleCnt="0">
        <dgm:presLayoutVars>
          <dgm:dir/>
          <dgm:resizeHandles val="exact"/>
        </dgm:presLayoutVars>
      </dgm:prSet>
      <dgm:spPr/>
    </dgm:pt>
    <dgm:pt modelId="{184BB2E8-2DE6-4D2A-86B2-B2190C897925}" type="pres">
      <dgm:prSet presAssocID="{25F82FF8-6D76-4CAD-AC56-E592D0C4D945}" presName="compNode" presStyleCnt="0"/>
      <dgm:spPr/>
    </dgm:pt>
    <dgm:pt modelId="{8CC1E948-2A01-424C-8949-2C7729D3C2F4}" type="pres">
      <dgm:prSet presAssocID="{25F82FF8-6D76-4CAD-AC56-E592D0C4D945}" presName="iconBgRect" presStyleLbl="bgShp" presStyleIdx="0" presStyleCnt="2"/>
      <dgm:spPr/>
    </dgm:pt>
    <dgm:pt modelId="{DB5007E3-9144-498D-8B60-802F0CD82D44}" type="pres">
      <dgm:prSet presAssocID="{25F82FF8-6D76-4CAD-AC56-E592D0C4D945}"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ick"/>
        </a:ext>
      </dgm:extLst>
    </dgm:pt>
    <dgm:pt modelId="{C7190104-3AE2-454B-92AA-FEFD7E503176}" type="pres">
      <dgm:prSet presAssocID="{25F82FF8-6D76-4CAD-AC56-E592D0C4D945}" presName="spaceRect" presStyleCnt="0"/>
      <dgm:spPr/>
    </dgm:pt>
    <dgm:pt modelId="{46ECF857-4317-4E12-A921-139D501DA3BA}" type="pres">
      <dgm:prSet presAssocID="{25F82FF8-6D76-4CAD-AC56-E592D0C4D945}" presName="textRect" presStyleLbl="revTx" presStyleIdx="0" presStyleCnt="2">
        <dgm:presLayoutVars>
          <dgm:chMax val="1"/>
          <dgm:chPref val="1"/>
        </dgm:presLayoutVars>
      </dgm:prSet>
      <dgm:spPr/>
    </dgm:pt>
    <dgm:pt modelId="{E9D8AEB5-F892-42DA-83CA-1B3BBB38F871}" type="pres">
      <dgm:prSet presAssocID="{C298AA72-A166-4B35-B195-92599701DE18}" presName="sibTrans" presStyleCnt="0"/>
      <dgm:spPr/>
    </dgm:pt>
    <dgm:pt modelId="{600633D2-6344-4989-9EC1-0DF528108BBE}" type="pres">
      <dgm:prSet presAssocID="{78B00DE0-1558-4C71-A7B6-6B41526D2F57}" presName="compNode" presStyleCnt="0"/>
      <dgm:spPr/>
    </dgm:pt>
    <dgm:pt modelId="{15836846-C622-4F16-B155-BC5C475663AD}" type="pres">
      <dgm:prSet presAssocID="{78B00DE0-1558-4C71-A7B6-6B41526D2F57}" presName="iconBgRect" presStyleLbl="bgShp" presStyleIdx="1" presStyleCnt="2"/>
      <dgm:spPr/>
    </dgm:pt>
    <dgm:pt modelId="{A27466A2-4CBE-4834-AE84-045875DCD060}" type="pres">
      <dgm:prSet presAssocID="{78B00DE0-1558-4C71-A7B6-6B41526D2F57}"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esentation with Checklist"/>
        </a:ext>
      </dgm:extLst>
    </dgm:pt>
    <dgm:pt modelId="{BCB38DF9-060C-496F-8060-00FA77C86BF2}" type="pres">
      <dgm:prSet presAssocID="{78B00DE0-1558-4C71-A7B6-6B41526D2F57}" presName="spaceRect" presStyleCnt="0"/>
      <dgm:spPr/>
    </dgm:pt>
    <dgm:pt modelId="{CC378CA2-7C9A-4838-B0E8-BACD41D9A712}" type="pres">
      <dgm:prSet presAssocID="{78B00DE0-1558-4C71-A7B6-6B41526D2F57}" presName="textRect" presStyleLbl="revTx" presStyleIdx="1" presStyleCnt="2">
        <dgm:presLayoutVars>
          <dgm:chMax val="1"/>
          <dgm:chPref val="1"/>
        </dgm:presLayoutVars>
      </dgm:prSet>
      <dgm:spPr/>
    </dgm:pt>
  </dgm:ptLst>
  <dgm:cxnLst>
    <dgm:cxn modelId="{6B218606-9278-4A57-8C13-7F22E4080C52}" type="presOf" srcId="{09A6DB8F-8D8F-46EE-B962-B1516CF72BA4}" destId="{B212EFB7-D696-460D-8B7E-724747DEFE8D}" srcOrd="0" destOrd="0" presId="urn:microsoft.com/office/officeart/2018/5/layout/IconCircleLabelList"/>
    <dgm:cxn modelId="{0BC5FD60-035C-4977-BA72-94F40A502499}" srcId="{09A6DB8F-8D8F-46EE-B962-B1516CF72BA4}" destId="{25F82FF8-6D76-4CAD-AC56-E592D0C4D945}" srcOrd="0" destOrd="0" parTransId="{BD89A590-A970-448E-A858-7F7D727C7D9C}" sibTransId="{C298AA72-A166-4B35-B195-92599701DE18}"/>
    <dgm:cxn modelId="{4ADBB190-74B6-4533-88CB-69DBDD46EC51}" srcId="{09A6DB8F-8D8F-46EE-B962-B1516CF72BA4}" destId="{78B00DE0-1558-4C71-A7B6-6B41526D2F57}" srcOrd="1" destOrd="0" parTransId="{E7C0E3E8-6A35-4524-BEC5-75F3D10AD328}" sibTransId="{B3486538-7584-4902-B01A-89C38428CF7C}"/>
    <dgm:cxn modelId="{C7E7C39A-AFC2-4B4B-877A-5DA81018F02C}" type="presOf" srcId="{25F82FF8-6D76-4CAD-AC56-E592D0C4D945}" destId="{46ECF857-4317-4E12-A921-139D501DA3BA}" srcOrd="0" destOrd="0" presId="urn:microsoft.com/office/officeart/2018/5/layout/IconCircleLabelList"/>
    <dgm:cxn modelId="{B0CFC7CA-FE7C-408C-A6F1-6CC643470616}" type="presOf" srcId="{78B00DE0-1558-4C71-A7B6-6B41526D2F57}" destId="{CC378CA2-7C9A-4838-B0E8-BACD41D9A712}" srcOrd="0" destOrd="0" presId="urn:microsoft.com/office/officeart/2018/5/layout/IconCircleLabelList"/>
    <dgm:cxn modelId="{B02F841E-D0ED-4DDC-8BF8-61E9DAC625C0}" type="presParOf" srcId="{B212EFB7-D696-460D-8B7E-724747DEFE8D}" destId="{184BB2E8-2DE6-4D2A-86B2-B2190C897925}" srcOrd="0" destOrd="0" presId="urn:microsoft.com/office/officeart/2018/5/layout/IconCircleLabelList"/>
    <dgm:cxn modelId="{6D21E543-9F90-4367-B963-4DE25A08DC8C}" type="presParOf" srcId="{184BB2E8-2DE6-4D2A-86B2-B2190C897925}" destId="{8CC1E948-2A01-424C-8949-2C7729D3C2F4}" srcOrd="0" destOrd="0" presId="urn:microsoft.com/office/officeart/2018/5/layout/IconCircleLabelList"/>
    <dgm:cxn modelId="{A7C575AF-C7C2-49E4-9CCC-CADA2FE2580B}" type="presParOf" srcId="{184BB2E8-2DE6-4D2A-86B2-B2190C897925}" destId="{DB5007E3-9144-498D-8B60-802F0CD82D44}" srcOrd="1" destOrd="0" presId="urn:microsoft.com/office/officeart/2018/5/layout/IconCircleLabelList"/>
    <dgm:cxn modelId="{D4F95904-1226-4EF8-8745-A0A80427E4FA}" type="presParOf" srcId="{184BB2E8-2DE6-4D2A-86B2-B2190C897925}" destId="{C7190104-3AE2-454B-92AA-FEFD7E503176}" srcOrd="2" destOrd="0" presId="urn:microsoft.com/office/officeart/2018/5/layout/IconCircleLabelList"/>
    <dgm:cxn modelId="{B611D603-3C00-48D2-854B-65FB46A2123C}" type="presParOf" srcId="{184BB2E8-2DE6-4D2A-86B2-B2190C897925}" destId="{46ECF857-4317-4E12-A921-139D501DA3BA}" srcOrd="3" destOrd="0" presId="urn:microsoft.com/office/officeart/2018/5/layout/IconCircleLabelList"/>
    <dgm:cxn modelId="{0B8CBD52-FA69-45C3-A9F0-7F9BEDBA2393}" type="presParOf" srcId="{B212EFB7-D696-460D-8B7E-724747DEFE8D}" destId="{E9D8AEB5-F892-42DA-83CA-1B3BBB38F871}" srcOrd="1" destOrd="0" presId="urn:microsoft.com/office/officeart/2018/5/layout/IconCircleLabelList"/>
    <dgm:cxn modelId="{CE2FAB1A-8B4F-4087-9599-84A6A5C47780}" type="presParOf" srcId="{B212EFB7-D696-460D-8B7E-724747DEFE8D}" destId="{600633D2-6344-4989-9EC1-0DF528108BBE}" srcOrd="2" destOrd="0" presId="urn:microsoft.com/office/officeart/2018/5/layout/IconCircleLabelList"/>
    <dgm:cxn modelId="{579E8369-8114-4125-8923-8E6F09EB5369}" type="presParOf" srcId="{600633D2-6344-4989-9EC1-0DF528108BBE}" destId="{15836846-C622-4F16-B155-BC5C475663AD}" srcOrd="0" destOrd="0" presId="urn:microsoft.com/office/officeart/2018/5/layout/IconCircleLabelList"/>
    <dgm:cxn modelId="{C5F873E1-9299-41F9-952C-DFF742866E4E}" type="presParOf" srcId="{600633D2-6344-4989-9EC1-0DF528108BBE}" destId="{A27466A2-4CBE-4834-AE84-045875DCD060}" srcOrd="1" destOrd="0" presId="urn:microsoft.com/office/officeart/2018/5/layout/IconCircleLabelList"/>
    <dgm:cxn modelId="{2E2DDB9B-4F95-401F-BCA3-1AEC89C22450}" type="presParOf" srcId="{600633D2-6344-4989-9EC1-0DF528108BBE}" destId="{BCB38DF9-060C-496F-8060-00FA77C86BF2}" srcOrd="2" destOrd="0" presId="urn:microsoft.com/office/officeart/2018/5/layout/IconCircleLabelList"/>
    <dgm:cxn modelId="{8E27FE41-056F-4A73-9C27-C9C456B94FCF}" type="presParOf" srcId="{600633D2-6344-4989-9EC1-0DF528108BBE}" destId="{CC378CA2-7C9A-4838-B0E8-BACD41D9A71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CCD41C-9F5F-4479-B039-3C1FBFF1C46B}"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ED18DC08-A622-4719-B777-5E5FF2583F82}">
      <dgm:prSet/>
      <dgm:spPr/>
      <dgm:t>
        <a:bodyPr/>
        <a:lstStyle/>
        <a:p>
          <a:r>
            <a:rPr lang="en-GB"/>
            <a:t>Typed in a standard size 12 font</a:t>
          </a:r>
          <a:endParaRPr lang="en-US"/>
        </a:p>
      </dgm:t>
    </dgm:pt>
    <dgm:pt modelId="{E7C86107-1073-4C03-A7C9-F2D47B7C3C60}" type="parTrans" cxnId="{60CCB295-4553-472B-B3A3-8416FD129D8C}">
      <dgm:prSet/>
      <dgm:spPr/>
      <dgm:t>
        <a:bodyPr/>
        <a:lstStyle/>
        <a:p>
          <a:endParaRPr lang="en-US"/>
        </a:p>
      </dgm:t>
    </dgm:pt>
    <dgm:pt modelId="{9826F110-990F-4B3F-B582-F4C3A57341DA}" type="sibTrans" cxnId="{60CCB295-4553-472B-B3A3-8416FD129D8C}">
      <dgm:prSet/>
      <dgm:spPr/>
      <dgm:t>
        <a:bodyPr/>
        <a:lstStyle/>
        <a:p>
          <a:endParaRPr lang="en-US"/>
        </a:p>
      </dgm:t>
    </dgm:pt>
    <dgm:pt modelId="{2C27F0D0-DEC9-4596-8C7F-2572DC5A28DF}">
      <dgm:prSet/>
      <dgm:spPr/>
      <dgm:t>
        <a:bodyPr/>
        <a:lstStyle/>
        <a:p>
          <a:r>
            <a:rPr lang="en-GB"/>
            <a:t>The text should be double spaced</a:t>
          </a:r>
          <a:endParaRPr lang="en-US"/>
        </a:p>
      </dgm:t>
    </dgm:pt>
    <dgm:pt modelId="{8D308154-AE1C-4D03-83E4-60DEB086C7DB}" type="parTrans" cxnId="{3E85E350-EDD6-49D5-95EA-09BC23E5F649}">
      <dgm:prSet/>
      <dgm:spPr/>
      <dgm:t>
        <a:bodyPr/>
        <a:lstStyle/>
        <a:p>
          <a:endParaRPr lang="en-US"/>
        </a:p>
      </dgm:t>
    </dgm:pt>
    <dgm:pt modelId="{790F7D1F-6224-47A6-B9DE-E7F57EB42525}" type="sibTrans" cxnId="{3E85E350-EDD6-49D5-95EA-09BC23E5F649}">
      <dgm:prSet/>
      <dgm:spPr/>
      <dgm:t>
        <a:bodyPr/>
        <a:lstStyle/>
        <a:p>
          <a:endParaRPr lang="en-US"/>
        </a:p>
      </dgm:t>
    </dgm:pt>
    <dgm:pt modelId="{D767AFF0-BCE2-46B5-B7C9-94A4D1AF0BFE}">
      <dgm:prSet/>
      <dgm:spPr/>
      <dgm:t>
        <a:bodyPr/>
        <a:lstStyle/>
        <a:p>
          <a:r>
            <a:rPr lang="en-GB"/>
            <a:t>The case study should be separated under the subheadings given (discussed in later slides)</a:t>
          </a:r>
          <a:endParaRPr lang="en-US"/>
        </a:p>
      </dgm:t>
    </dgm:pt>
    <dgm:pt modelId="{5BA9A4A9-471C-423E-B7CD-C0C494AA4A2B}" type="parTrans" cxnId="{7458EF7C-D18E-49B4-BF8A-5AE6F6D6D043}">
      <dgm:prSet/>
      <dgm:spPr/>
      <dgm:t>
        <a:bodyPr/>
        <a:lstStyle/>
        <a:p>
          <a:endParaRPr lang="en-US"/>
        </a:p>
      </dgm:t>
    </dgm:pt>
    <dgm:pt modelId="{F2D6A3EA-0DE4-4C03-BCB7-0A3C22458E1E}" type="sibTrans" cxnId="{7458EF7C-D18E-49B4-BF8A-5AE6F6D6D043}">
      <dgm:prSet/>
      <dgm:spPr/>
      <dgm:t>
        <a:bodyPr/>
        <a:lstStyle/>
        <a:p>
          <a:endParaRPr lang="en-US"/>
        </a:p>
      </dgm:t>
    </dgm:pt>
    <dgm:pt modelId="{C90FB266-7B13-4A7C-BDBB-E51C3C26E2CE}">
      <dgm:prSet/>
      <dgm:spPr/>
      <dgm:t>
        <a:bodyPr/>
        <a:lstStyle/>
        <a:p>
          <a:r>
            <a:rPr lang="en-GB"/>
            <a:t>Patients must be non-identifiable </a:t>
          </a:r>
          <a:endParaRPr lang="en-US"/>
        </a:p>
      </dgm:t>
    </dgm:pt>
    <dgm:pt modelId="{6695DFC2-8D84-44E3-868E-AF05448D2E9E}" type="parTrans" cxnId="{C77BF869-4C67-4C47-9459-51BCB7FE47E3}">
      <dgm:prSet/>
      <dgm:spPr/>
      <dgm:t>
        <a:bodyPr/>
        <a:lstStyle/>
        <a:p>
          <a:endParaRPr lang="en-US"/>
        </a:p>
      </dgm:t>
    </dgm:pt>
    <dgm:pt modelId="{BB4D1EDE-E486-4ADE-80A4-C6E976FE06CC}" type="sibTrans" cxnId="{C77BF869-4C67-4C47-9459-51BCB7FE47E3}">
      <dgm:prSet/>
      <dgm:spPr/>
      <dgm:t>
        <a:bodyPr/>
        <a:lstStyle/>
        <a:p>
          <a:endParaRPr lang="en-US"/>
        </a:p>
      </dgm:t>
    </dgm:pt>
    <dgm:pt modelId="{1A438601-7BD5-4690-8C47-A243B6D5D84D}">
      <dgm:prSet/>
      <dgm:spPr/>
      <dgm:t>
        <a:bodyPr/>
        <a:lstStyle/>
        <a:p>
          <a:r>
            <a:rPr lang="en-GB"/>
            <a:t>e.g. – Patient A, blacking out patients eyes in images, patient details blacked out of any forms used</a:t>
          </a:r>
          <a:endParaRPr lang="en-US"/>
        </a:p>
      </dgm:t>
    </dgm:pt>
    <dgm:pt modelId="{AEF26B11-F12E-409B-8AEB-ECB0A2939CC1}" type="parTrans" cxnId="{F44AECC6-AA41-43DA-B3BA-AC56D34A2BDA}">
      <dgm:prSet/>
      <dgm:spPr/>
      <dgm:t>
        <a:bodyPr/>
        <a:lstStyle/>
        <a:p>
          <a:endParaRPr lang="en-US"/>
        </a:p>
      </dgm:t>
    </dgm:pt>
    <dgm:pt modelId="{3D107905-CCEC-45D8-A55F-0948AC17E97C}" type="sibTrans" cxnId="{F44AECC6-AA41-43DA-B3BA-AC56D34A2BDA}">
      <dgm:prSet/>
      <dgm:spPr/>
      <dgm:t>
        <a:bodyPr/>
        <a:lstStyle/>
        <a:p>
          <a:endParaRPr lang="en-US"/>
        </a:p>
      </dgm:t>
    </dgm:pt>
    <dgm:pt modelId="{55004D0A-12D3-4173-AE09-D8CB970DC3C1}">
      <dgm:prSet/>
      <dgm:spPr/>
      <dgm:t>
        <a:bodyPr/>
        <a:lstStyle/>
        <a:p>
          <a:r>
            <a:rPr lang="en-GB"/>
            <a:t>Written consent for photography must be sought and help in patients records for future reference</a:t>
          </a:r>
          <a:endParaRPr lang="en-US"/>
        </a:p>
      </dgm:t>
    </dgm:pt>
    <dgm:pt modelId="{8A75D608-FDB8-4F58-9CF7-F0BE97BEE646}" type="parTrans" cxnId="{526ECCBD-5E36-48AD-B7DE-CC6B7B3DCC19}">
      <dgm:prSet/>
      <dgm:spPr/>
      <dgm:t>
        <a:bodyPr/>
        <a:lstStyle/>
        <a:p>
          <a:endParaRPr lang="en-US"/>
        </a:p>
      </dgm:t>
    </dgm:pt>
    <dgm:pt modelId="{A4EE4C5B-4DC0-4E14-A9FE-F3D49A6D635D}" type="sibTrans" cxnId="{526ECCBD-5E36-48AD-B7DE-CC6B7B3DCC19}">
      <dgm:prSet/>
      <dgm:spPr/>
      <dgm:t>
        <a:bodyPr/>
        <a:lstStyle/>
        <a:p>
          <a:endParaRPr lang="en-US"/>
        </a:p>
      </dgm:t>
    </dgm:pt>
    <dgm:pt modelId="{E37989ED-9308-496E-9A3E-5CBE59D26ED5}">
      <dgm:prSet/>
      <dgm:spPr/>
      <dgm:t>
        <a:bodyPr/>
        <a:lstStyle/>
        <a:p>
          <a:r>
            <a:rPr lang="en-GB"/>
            <a:t>References are expected to be used to support information within the case study. These are expected to be referenced in the standard way</a:t>
          </a:r>
          <a:endParaRPr lang="en-US"/>
        </a:p>
      </dgm:t>
    </dgm:pt>
    <dgm:pt modelId="{33971EEB-C6B4-42E3-8CA2-D168B8728992}" type="parTrans" cxnId="{E8E602BC-CCF6-4BDC-955D-6ABFBEE8E521}">
      <dgm:prSet/>
      <dgm:spPr/>
      <dgm:t>
        <a:bodyPr/>
        <a:lstStyle/>
        <a:p>
          <a:endParaRPr lang="en-US"/>
        </a:p>
      </dgm:t>
    </dgm:pt>
    <dgm:pt modelId="{30C913FE-730D-46CD-88F2-E9C8E1D7CA3E}" type="sibTrans" cxnId="{E8E602BC-CCF6-4BDC-955D-6ABFBEE8E521}">
      <dgm:prSet/>
      <dgm:spPr/>
      <dgm:t>
        <a:bodyPr/>
        <a:lstStyle/>
        <a:p>
          <a:endParaRPr lang="en-US"/>
        </a:p>
      </dgm:t>
    </dgm:pt>
    <dgm:pt modelId="{C7B53D16-EF78-4334-865E-552242E559A2}">
      <dgm:prSet/>
      <dgm:spPr/>
      <dgm:t>
        <a:bodyPr/>
        <a:lstStyle/>
        <a:p>
          <a:r>
            <a:rPr lang="en-GB"/>
            <a:t>Word count must be declared. This includes sub headings but does not include the list of references/appendices</a:t>
          </a:r>
          <a:endParaRPr lang="en-US"/>
        </a:p>
      </dgm:t>
    </dgm:pt>
    <dgm:pt modelId="{9E41D81E-605D-4BE3-B429-8D75D239B85D}" type="parTrans" cxnId="{F98D1AC0-1112-43D8-BAE0-347EB4564D08}">
      <dgm:prSet/>
      <dgm:spPr/>
      <dgm:t>
        <a:bodyPr/>
        <a:lstStyle/>
        <a:p>
          <a:endParaRPr lang="en-US"/>
        </a:p>
      </dgm:t>
    </dgm:pt>
    <dgm:pt modelId="{23BB889B-DD0F-4657-8839-056D45444DEA}" type="sibTrans" cxnId="{F98D1AC0-1112-43D8-BAE0-347EB4564D08}">
      <dgm:prSet/>
      <dgm:spPr/>
      <dgm:t>
        <a:bodyPr/>
        <a:lstStyle/>
        <a:p>
          <a:endParaRPr lang="en-US"/>
        </a:p>
      </dgm:t>
    </dgm:pt>
    <dgm:pt modelId="{4E03A6B2-AA72-4B6F-98B0-0D9A494C5EC1}">
      <dgm:prSet/>
      <dgm:spPr/>
      <dgm:t>
        <a:bodyPr/>
        <a:lstStyle/>
        <a:p>
          <a:r>
            <a:rPr lang="en-GB"/>
            <a:t>The case study must be original and your own work</a:t>
          </a:r>
          <a:endParaRPr lang="en-US"/>
        </a:p>
      </dgm:t>
    </dgm:pt>
    <dgm:pt modelId="{1D0882BB-39AC-466B-9292-4E319571B182}" type="parTrans" cxnId="{B09CD544-2F56-4C01-90D3-21631C587D1A}">
      <dgm:prSet/>
      <dgm:spPr/>
      <dgm:t>
        <a:bodyPr/>
        <a:lstStyle/>
        <a:p>
          <a:endParaRPr lang="en-US"/>
        </a:p>
      </dgm:t>
    </dgm:pt>
    <dgm:pt modelId="{00FA2E5F-42CB-42B2-8E76-0C34E4AC95B2}" type="sibTrans" cxnId="{B09CD544-2F56-4C01-90D3-21631C587D1A}">
      <dgm:prSet/>
      <dgm:spPr/>
      <dgm:t>
        <a:bodyPr/>
        <a:lstStyle/>
        <a:p>
          <a:endParaRPr lang="en-US"/>
        </a:p>
      </dgm:t>
    </dgm:pt>
    <dgm:pt modelId="{DF4827B0-DB4C-429B-A276-C4BE5ADB9638}">
      <dgm:prSet/>
      <dgm:spPr/>
      <dgm:t>
        <a:bodyPr/>
        <a:lstStyle/>
        <a:p>
          <a:r>
            <a:rPr lang="en-GB"/>
            <a:t>Word count – 2250 - 2750</a:t>
          </a:r>
          <a:endParaRPr lang="en-US"/>
        </a:p>
      </dgm:t>
    </dgm:pt>
    <dgm:pt modelId="{36D517BD-5F24-4F5E-9B84-5C8B723F3CC7}" type="parTrans" cxnId="{4BD4F41F-29F4-4201-BFF0-3D0C6E045B2B}">
      <dgm:prSet/>
      <dgm:spPr/>
      <dgm:t>
        <a:bodyPr/>
        <a:lstStyle/>
        <a:p>
          <a:endParaRPr lang="en-US"/>
        </a:p>
      </dgm:t>
    </dgm:pt>
    <dgm:pt modelId="{6AC191BD-2183-4456-99F6-BAD34F6CE19B}" type="sibTrans" cxnId="{4BD4F41F-29F4-4201-BFF0-3D0C6E045B2B}">
      <dgm:prSet/>
      <dgm:spPr/>
      <dgm:t>
        <a:bodyPr/>
        <a:lstStyle/>
        <a:p>
          <a:endParaRPr lang="en-US"/>
        </a:p>
      </dgm:t>
    </dgm:pt>
    <dgm:pt modelId="{CF2040B0-E5AC-4D47-B74A-6549C89124CD}" type="pres">
      <dgm:prSet presAssocID="{25CCD41C-9F5F-4479-B039-3C1FBFF1C46B}" presName="vert0" presStyleCnt="0">
        <dgm:presLayoutVars>
          <dgm:dir/>
          <dgm:animOne val="branch"/>
          <dgm:animLvl val="lvl"/>
        </dgm:presLayoutVars>
      </dgm:prSet>
      <dgm:spPr/>
    </dgm:pt>
    <dgm:pt modelId="{8696F8B6-9769-43EA-86E8-BFB5CFB7BCA0}" type="pres">
      <dgm:prSet presAssocID="{ED18DC08-A622-4719-B777-5E5FF2583F82}" presName="thickLine" presStyleLbl="alignNode1" presStyleIdx="0" presStyleCnt="10"/>
      <dgm:spPr/>
    </dgm:pt>
    <dgm:pt modelId="{A5096FA8-A21B-44E5-9E16-9A799265EA9B}" type="pres">
      <dgm:prSet presAssocID="{ED18DC08-A622-4719-B777-5E5FF2583F82}" presName="horz1" presStyleCnt="0"/>
      <dgm:spPr/>
    </dgm:pt>
    <dgm:pt modelId="{5553071D-00BE-4959-94FC-ED619F8EA0F6}" type="pres">
      <dgm:prSet presAssocID="{ED18DC08-A622-4719-B777-5E5FF2583F82}" presName="tx1" presStyleLbl="revTx" presStyleIdx="0" presStyleCnt="10"/>
      <dgm:spPr/>
    </dgm:pt>
    <dgm:pt modelId="{A45E7B82-C7AB-475D-BDB5-29391CC5B97E}" type="pres">
      <dgm:prSet presAssocID="{ED18DC08-A622-4719-B777-5E5FF2583F82}" presName="vert1" presStyleCnt="0"/>
      <dgm:spPr/>
    </dgm:pt>
    <dgm:pt modelId="{7D081D70-2F00-4084-A79A-B03E0F520AF9}" type="pres">
      <dgm:prSet presAssocID="{2C27F0D0-DEC9-4596-8C7F-2572DC5A28DF}" presName="thickLine" presStyleLbl="alignNode1" presStyleIdx="1" presStyleCnt="10"/>
      <dgm:spPr/>
    </dgm:pt>
    <dgm:pt modelId="{68E0F230-93DD-401D-ACB3-77EBD5EDE0F2}" type="pres">
      <dgm:prSet presAssocID="{2C27F0D0-DEC9-4596-8C7F-2572DC5A28DF}" presName="horz1" presStyleCnt="0"/>
      <dgm:spPr/>
    </dgm:pt>
    <dgm:pt modelId="{38BF7502-491E-4B2F-BFA8-743DFBAE2E56}" type="pres">
      <dgm:prSet presAssocID="{2C27F0D0-DEC9-4596-8C7F-2572DC5A28DF}" presName="tx1" presStyleLbl="revTx" presStyleIdx="1" presStyleCnt="10"/>
      <dgm:spPr/>
    </dgm:pt>
    <dgm:pt modelId="{FBE2074B-1F6C-4490-991B-C84CEE53FB49}" type="pres">
      <dgm:prSet presAssocID="{2C27F0D0-DEC9-4596-8C7F-2572DC5A28DF}" presName="vert1" presStyleCnt="0"/>
      <dgm:spPr/>
    </dgm:pt>
    <dgm:pt modelId="{4DCFCDCA-21A0-4123-AA71-8D4A95937641}" type="pres">
      <dgm:prSet presAssocID="{D767AFF0-BCE2-46B5-B7C9-94A4D1AF0BFE}" presName="thickLine" presStyleLbl="alignNode1" presStyleIdx="2" presStyleCnt="10"/>
      <dgm:spPr/>
    </dgm:pt>
    <dgm:pt modelId="{F09D780E-0F2C-4717-B656-AE4A559617FB}" type="pres">
      <dgm:prSet presAssocID="{D767AFF0-BCE2-46B5-B7C9-94A4D1AF0BFE}" presName="horz1" presStyleCnt="0"/>
      <dgm:spPr/>
    </dgm:pt>
    <dgm:pt modelId="{8B852B24-6243-4E23-83BE-DD23E088384B}" type="pres">
      <dgm:prSet presAssocID="{D767AFF0-BCE2-46B5-B7C9-94A4D1AF0BFE}" presName="tx1" presStyleLbl="revTx" presStyleIdx="2" presStyleCnt="10"/>
      <dgm:spPr/>
    </dgm:pt>
    <dgm:pt modelId="{CEC02131-EA01-4AC7-BB2D-3E16D78408D3}" type="pres">
      <dgm:prSet presAssocID="{D767AFF0-BCE2-46B5-B7C9-94A4D1AF0BFE}" presName="vert1" presStyleCnt="0"/>
      <dgm:spPr/>
    </dgm:pt>
    <dgm:pt modelId="{37ABE0D4-7E20-4131-8F4E-84B39754951F}" type="pres">
      <dgm:prSet presAssocID="{C90FB266-7B13-4A7C-BDBB-E51C3C26E2CE}" presName="thickLine" presStyleLbl="alignNode1" presStyleIdx="3" presStyleCnt="10"/>
      <dgm:spPr/>
    </dgm:pt>
    <dgm:pt modelId="{DB059DE8-202D-4F09-899D-9DC889295758}" type="pres">
      <dgm:prSet presAssocID="{C90FB266-7B13-4A7C-BDBB-E51C3C26E2CE}" presName="horz1" presStyleCnt="0"/>
      <dgm:spPr/>
    </dgm:pt>
    <dgm:pt modelId="{3360E7B6-C380-49D5-AC18-8678B01FD9A1}" type="pres">
      <dgm:prSet presAssocID="{C90FB266-7B13-4A7C-BDBB-E51C3C26E2CE}" presName="tx1" presStyleLbl="revTx" presStyleIdx="3" presStyleCnt="10"/>
      <dgm:spPr/>
    </dgm:pt>
    <dgm:pt modelId="{EEC3EB36-5F5B-4D17-89A2-1EB1945C9DA7}" type="pres">
      <dgm:prSet presAssocID="{C90FB266-7B13-4A7C-BDBB-E51C3C26E2CE}" presName="vert1" presStyleCnt="0"/>
      <dgm:spPr/>
    </dgm:pt>
    <dgm:pt modelId="{61AC71CF-B225-4419-B659-28271CAD8C4B}" type="pres">
      <dgm:prSet presAssocID="{1A438601-7BD5-4690-8C47-A243B6D5D84D}" presName="thickLine" presStyleLbl="alignNode1" presStyleIdx="4" presStyleCnt="10"/>
      <dgm:spPr/>
    </dgm:pt>
    <dgm:pt modelId="{0AE8666B-D50C-4915-B124-BC32C3B26818}" type="pres">
      <dgm:prSet presAssocID="{1A438601-7BD5-4690-8C47-A243B6D5D84D}" presName="horz1" presStyleCnt="0"/>
      <dgm:spPr/>
    </dgm:pt>
    <dgm:pt modelId="{F0CC3D1A-CCFD-4F82-B952-E8C3E7A9EE86}" type="pres">
      <dgm:prSet presAssocID="{1A438601-7BD5-4690-8C47-A243B6D5D84D}" presName="tx1" presStyleLbl="revTx" presStyleIdx="4" presStyleCnt="10"/>
      <dgm:spPr/>
    </dgm:pt>
    <dgm:pt modelId="{08D01CA8-FC6A-41D2-A98F-4AC601BEA539}" type="pres">
      <dgm:prSet presAssocID="{1A438601-7BD5-4690-8C47-A243B6D5D84D}" presName="vert1" presStyleCnt="0"/>
      <dgm:spPr/>
    </dgm:pt>
    <dgm:pt modelId="{62F65E0E-7D19-47C0-93D6-6407FEB9E49D}" type="pres">
      <dgm:prSet presAssocID="{55004D0A-12D3-4173-AE09-D8CB970DC3C1}" presName="thickLine" presStyleLbl="alignNode1" presStyleIdx="5" presStyleCnt="10"/>
      <dgm:spPr/>
    </dgm:pt>
    <dgm:pt modelId="{F1E23DAD-8348-421F-B940-F9A04CCFA0EB}" type="pres">
      <dgm:prSet presAssocID="{55004D0A-12D3-4173-AE09-D8CB970DC3C1}" presName="horz1" presStyleCnt="0"/>
      <dgm:spPr/>
    </dgm:pt>
    <dgm:pt modelId="{421718A2-1681-48EF-9437-8F62D1E2C087}" type="pres">
      <dgm:prSet presAssocID="{55004D0A-12D3-4173-AE09-D8CB970DC3C1}" presName="tx1" presStyleLbl="revTx" presStyleIdx="5" presStyleCnt="10"/>
      <dgm:spPr/>
    </dgm:pt>
    <dgm:pt modelId="{F113943B-C313-4C7C-9452-3403ABFAA72B}" type="pres">
      <dgm:prSet presAssocID="{55004D0A-12D3-4173-AE09-D8CB970DC3C1}" presName="vert1" presStyleCnt="0"/>
      <dgm:spPr/>
    </dgm:pt>
    <dgm:pt modelId="{6500577B-6F46-4D6B-873D-9B7021C164D7}" type="pres">
      <dgm:prSet presAssocID="{E37989ED-9308-496E-9A3E-5CBE59D26ED5}" presName="thickLine" presStyleLbl="alignNode1" presStyleIdx="6" presStyleCnt="10"/>
      <dgm:spPr/>
    </dgm:pt>
    <dgm:pt modelId="{20D0BF0D-6481-4733-AA4D-ECD58CC183CF}" type="pres">
      <dgm:prSet presAssocID="{E37989ED-9308-496E-9A3E-5CBE59D26ED5}" presName="horz1" presStyleCnt="0"/>
      <dgm:spPr/>
    </dgm:pt>
    <dgm:pt modelId="{6BA65D07-8B23-4BCE-95AA-C631A9BD5C8B}" type="pres">
      <dgm:prSet presAssocID="{E37989ED-9308-496E-9A3E-5CBE59D26ED5}" presName="tx1" presStyleLbl="revTx" presStyleIdx="6" presStyleCnt="10"/>
      <dgm:spPr/>
    </dgm:pt>
    <dgm:pt modelId="{6D09EEDB-545C-4AE3-B6AF-92467B011E1D}" type="pres">
      <dgm:prSet presAssocID="{E37989ED-9308-496E-9A3E-5CBE59D26ED5}" presName="vert1" presStyleCnt="0"/>
      <dgm:spPr/>
    </dgm:pt>
    <dgm:pt modelId="{E8AB5388-C79D-4E55-9242-DF1820266301}" type="pres">
      <dgm:prSet presAssocID="{C7B53D16-EF78-4334-865E-552242E559A2}" presName="thickLine" presStyleLbl="alignNode1" presStyleIdx="7" presStyleCnt="10"/>
      <dgm:spPr/>
    </dgm:pt>
    <dgm:pt modelId="{CE98C926-F9A3-43E1-8528-44B4FCDF8017}" type="pres">
      <dgm:prSet presAssocID="{C7B53D16-EF78-4334-865E-552242E559A2}" presName="horz1" presStyleCnt="0"/>
      <dgm:spPr/>
    </dgm:pt>
    <dgm:pt modelId="{ABAF0497-1ADB-4735-8277-3BCE576403ED}" type="pres">
      <dgm:prSet presAssocID="{C7B53D16-EF78-4334-865E-552242E559A2}" presName="tx1" presStyleLbl="revTx" presStyleIdx="7" presStyleCnt="10"/>
      <dgm:spPr/>
    </dgm:pt>
    <dgm:pt modelId="{A928BB4C-F6CD-47D5-B99D-6CD45E86DE2F}" type="pres">
      <dgm:prSet presAssocID="{C7B53D16-EF78-4334-865E-552242E559A2}" presName="vert1" presStyleCnt="0"/>
      <dgm:spPr/>
    </dgm:pt>
    <dgm:pt modelId="{9F05AEDF-7116-4E0E-B93D-58F18D8561B5}" type="pres">
      <dgm:prSet presAssocID="{4E03A6B2-AA72-4B6F-98B0-0D9A494C5EC1}" presName="thickLine" presStyleLbl="alignNode1" presStyleIdx="8" presStyleCnt="10"/>
      <dgm:spPr/>
    </dgm:pt>
    <dgm:pt modelId="{9E9F1A3D-CFBA-4B93-BC10-3BAAF5A12C8F}" type="pres">
      <dgm:prSet presAssocID="{4E03A6B2-AA72-4B6F-98B0-0D9A494C5EC1}" presName="horz1" presStyleCnt="0"/>
      <dgm:spPr/>
    </dgm:pt>
    <dgm:pt modelId="{0F94F0E1-8A19-4393-8E5B-1D7341D2A0D8}" type="pres">
      <dgm:prSet presAssocID="{4E03A6B2-AA72-4B6F-98B0-0D9A494C5EC1}" presName="tx1" presStyleLbl="revTx" presStyleIdx="8" presStyleCnt="10"/>
      <dgm:spPr/>
    </dgm:pt>
    <dgm:pt modelId="{5A8CFF0D-A756-4B80-B440-768F51BFAE57}" type="pres">
      <dgm:prSet presAssocID="{4E03A6B2-AA72-4B6F-98B0-0D9A494C5EC1}" presName="vert1" presStyleCnt="0"/>
      <dgm:spPr/>
    </dgm:pt>
    <dgm:pt modelId="{39BD4FB9-9A33-4C6E-8AB6-EF033012315C}" type="pres">
      <dgm:prSet presAssocID="{DF4827B0-DB4C-429B-A276-C4BE5ADB9638}" presName="thickLine" presStyleLbl="alignNode1" presStyleIdx="9" presStyleCnt="10"/>
      <dgm:spPr/>
    </dgm:pt>
    <dgm:pt modelId="{04EA1C2A-DE57-4850-BF8A-0241DA3AD241}" type="pres">
      <dgm:prSet presAssocID="{DF4827B0-DB4C-429B-A276-C4BE5ADB9638}" presName="horz1" presStyleCnt="0"/>
      <dgm:spPr/>
    </dgm:pt>
    <dgm:pt modelId="{09869D5E-8769-4A0A-9969-CE568E654ABB}" type="pres">
      <dgm:prSet presAssocID="{DF4827B0-DB4C-429B-A276-C4BE5ADB9638}" presName="tx1" presStyleLbl="revTx" presStyleIdx="9" presStyleCnt="10"/>
      <dgm:spPr/>
    </dgm:pt>
    <dgm:pt modelId="{7C828EFB-662B-4FE7-8CB7-8D47CFFC608D}" type="pres">
      <dgm:prSet presAssocID="{DF4827B0-DB4C-429B-A276-C4BE5ADB9638}" presName="vert1" presStyleCnt="0"/>
      <dgm:spPr/>
    </dgm:pt>
  </dgm:ptLst>
  <dgm:cxnLst>
    <dgm:cxn modelId="{9453FA18-332B-4045-8FCA-4EDBC0B57A8B}" type="presOf" srcId="{2C27F0D0-DEC9-4596-8C7F-2572DC5A28DF}" destId="{38BF7502-491E-4B2F-BFA8-743DFBAE2E56}" srcOrd="0" destOrd="0" presId="urn:microsoft.com/office/officeart/2008/layout/LinedList"/>
    <dgm:cxn modelId="{4BD4F41F-29F4-4201-BFF0-3D0C6E045B2B}" srcId="{25CCD41C-9F5F-4479-B039-3C1FBFF1C46B}" destId="{DF4827B0-DB4C-429B-A276-C4BE5ADB9638}" srcOrd="9" destOrd="0" parTransId="{36D517BD-5F24-4F5E-9B84-5C8B723F3CC7}" sibTransId="{6AC191BD-2183-4456-99F6-BAD34F6CE19B}"/>
    <dgm:cxn modelId="{F9212038-7B24-4E05-B00C-09D780E7CA14}" type="presOf" srcId="{55004D0A-12D3-4173-AE09-D8CB970DC3C1}" destId="{421718A2-1681-48EF-9437-8F62D1E2C087}" srcOrd="0" destOrd="0" presId="urn:microsoft.com/office/officeart/2008/layout/LinedList"/>
    <dgm:cxn modelId="{B7BD2663-C246-40B6-9E74-E1707F5EB8CE}" type="presOf" srcId="{ED18DC08-A622-4719-B777-5E5FF2583F82}" destId="{5553071D-00BE-4959-94FC-ED619F8EA0F6}" srcOrd="0" destOrd="0" presId="urn:microsoft.com/office/officeart/2008/layout/LinedList"/>
    <dgm:cxn modelId="{B09CD544-2F56-4C01-90D3-21631C587D1A}" srcId="{25CCD41C-9F5F-4479-B039-3C1FBFF1C46B}" destId="{4E03A6B2-AA72-4B6F-98B0-0D9A494C5EC1}" srcOrd="8" destOrd="0" parTransId="{1D0882BB-39AC-466B-9292-4E319571B182}" sibTransId="{00FA2E5F-42CB-42B2-8E76-0C34E4AC95B2}"/>
    <dgm:cxn modelId="{FDD88B65-1437-4835-BA59-DE6D6032D1BB}" type="presOf" srcId="{C7B53D16-EF78-4334-865E-552242E559A2}" destId="{ABAF0497-1ADB-4735-8277-3BCE576403ED}" srcOrd="0" destOrd="0" presId="urn:microsoft.com/office/officeart/2008/layout/LinedList"/>
    <dgm:cxn modelId="{9EA3E367-B65B-48B2-B2CB-EB0E8142C4B8}" type="presOf" srcId="{E37989ED-9308-496E-9A3E-5CBE59D26ED5}" destId="{6BA65D07-8B23-4BCE-95AA-C631A9BD5C8B}" srcOrd="0" destOrd="0" presId="urn:microsoft.com/office/officeart/2008/layout/LinedList"/>
    <dgm:cxn modelId="{C77BF869-4C67-4C47-9459-51BCB7FE47E3}" srcId="{25CCD41C-9F5F-4479-B039-3C1FBFF1C46B}" destId="{C90FB266-7B13-4A7C-BDBB-E51C3C26E2CE}" srcOrd="3" destOrd="0" parTransId="{6695DFC2-8D84-44E3-868E-AF05448D2E9E}" sibTransId="{BB4D1EDE-E486-4ADE-80A4-C6E976FE06CC}"/>
    <dgm:cxn modelId="{0D4AAF6F-9A0D-45FA-9311-9F7980C07597}" type="presOf" srcId="{C90FB266-7B13-4A7C-BDBB-E51C3C26E2CE}" destId="{3360E7B6-C380-49D5-AC18-8678B01FD9A1}" srcOrd="0" destOrd="0" presId="urn:microsoft.com/office/officeart/2008/layout/LinedList"/>
    <dgm:cxn modelId="{3E85E350-EDD6-49D5-95EA-09BC23E5F649}" srcId="{25CCD41C-9F5F-4479-B039-3C1FBFF1C46B}" destId="{2C27F0D0-DEC9-4596-8C7F-2572DC5A28DF}" srcOrd="1" destOrd="0" parTransId="{8D308154-AE1C-4D03-83E4-60DEB086C7DB}" sibTransId="{790F7D1F-6224-47A6-B9DE-E7F57EB42525}"/>
    <dgm:cxn modelId="{7458EF7C-D18E-49B4-BF8A-5AE6F6D6D043}" srcId="{25CCD41C-9F5F-4479-B039-3C1FBFF1C46B}" destId="{D767AFF0-BCE2-46B5-B7C9-94A4D1AF0BFE}" srcOrd="2" destOrd="0" parTransId="{5BA9A4A9-471C-423E-B7CD-C0C494AA4A2B}" sibTransId="{F2D6A3EA-0DE4-4C03-BCB7-0A3C22458E1E}"/>
    <dgm:cxn modelId="{D24A7584-7F12-4EE0-A45E-D741043F7F25}" type="presOf" srcId="{D767AFF0-BCE2-46B5-B7C9-94A4D1AF0BFE}" destId="{8B852B24-6243-4E23-83BE-DD23E088384B}" srcOrd="0" destOrd="0" presId="urn:microsoft.com/office/officeart/2008/layout/LinedList"/>
    <dgm:cxn modelId="{60CCB295-4553-472B-B3A3-8416FD129D8C}" srcId="{25CCD41C-9F5F-4479-B039-3C1FBFF1C46B}" destId="{ED18DC08-A622-4719-B777-5E5FF2583F82}" srcOrd="0" destOrd="0" parTransId="{E7C86107-1073-4C03-A7C9-F2D47B7C3C60}" sibTransId="{9826F110-990F-4B3F-B582-F4C3A57341DA}"/>
    <dgm:cxn modelId="{6E15709D-CB12-44D0-B889-27EE194EF50B}" type="presOf" srcId="{1A438601-7BD5-4690-8C47-A243B6D5D84D}" destId="{F0CC3D1A-CCFD-4F82-B952-E8C3E7A9EE86}" srcOrd="0" destOrd="0" presId="urn:microsoft.com/office/officeart/2008/layout/LinedList"/>
    <dgm:cxn modelId="{D2990CA8-C253-42FD-A2A8-72973F4944B2}" type="presOf" srcId="{DF4827B0-DB4C-429B-A276-C4BE5ADB9638}" destId="{09869D5E-8769-4A0A-9969-CE568E654ABB}" srcOrd="0" destOrd="0" presId="urn:microsoft.com/office/officeart/2008/layout/LinedList"/>
    <dgm:cxn modelId="{5D1298B8-FD91-49D0-AA09-A16E788565C4}" type="presOf" srcId="{4E03A6B2-AA72-4B6F-98B0-0D9A494C5EC1}" destId="{0F94F0E1-8A19-4393-8E5B-1D7341D2A0D8}" srcOrd="0" destOrd="0" presId="urn:microsoft.com/office/officeart/2008/layout/LinedList"/>
    <dgm:cxn modelId="{E8E602BC-CCF6-4BDC-955D-6ABFBEE8E521}" srcId="{25CCD41C-9F5F-4479-B039-3C1FBFF1C46B}" destId="{E37989ED-9308-496E-9A3E-5CBE59D26ED5}" srcOrd="6" destOrd="0" parTransId="{33971EEB-C6B4-42E3-8CA2-D168B8728992}" sibTransId="{30C913FE-730D-46CD-88F2-E9C8E1D7CA3E}"/>
    <dgm:cxn modelId="{526ECCBD-5E36-48AD-B7DE-CC6B7B3DCC19}" srcId="{25CCD41C-9F5F-4479-B039-3C1FBFF1C46B}" destId="{55004D0A-12D3-4173-AE09-D8CB970DC3C1}" srcOrd="5" destOrd="0" parTransId="{8A75D608-FDB8-4F58-9CF7-F0BE97BEE646}" sibTransId="{A4EE4C5B-4DC0-4E14-A9FE-F3D49A6D635D}"/>
    <dgm:cxn modelId="{F98D1AC0-1112-43D8-BAE0-347EB4564D08}" srcId="{25CCD41C-9F5F-4479-B039-3C1FBFF1C46B}" destId="{C7B53D16-EF78-4334-865E-552242E559A2}" srcOrd="7" destOrd="0" parTransId="{9E41D81E-605D-4BE3-B429-8D75D239B85D}" sibTransId="{23BB889B-DD0F-4657-8839-056D45444DEA}"/>
    <dgm:cxn modelId="{F44AECC6-AA41-43DA-B3BA-AC56D34A2BDA}" srcId="{25CCD41C-9F5F-4479-B039-3C1FBFF1C46B}" destId="{1A438601-7BD5-4690-8C47-A243B6D5D84D}" srcOrd="4" destOrd="0" parTransId="{AEF26B11-F12E-409B-8AEB-ECB0A2939CC1}" sibTransId="{3D107905-CCEC-45D8-A55F-0948AC17E97C}"/>
    <dgm:cxn modelId="{AC0B9BC7-ED1B-44BC-ADBC-12A7E09103CB}" type="presOf" srcId="{25CCD41C-9F5F-4479-B039-3C1FBFF1C46B}" destId="{CF2040B0-E5AC-4D47-B74A-6549C89124CD}" srcOrd="0" destOrd="0" presId="urn:microsoft.com/office/officeart/2008/layout/LinedList"/>
    <dgm:cxn modelId="{4EFADBCA-6267-4909-927E-BC8D0118F2E1}" type="presParOf" srcId="{CF2040B0-E5AC-4D47-B74A-6549C89124CD}" destId="{8696F8B6-9769-43EA-86E8-BFB5CFB7BCA0}" srcOrd="0" destOrd="0" presId="urn:microsoft.com/office/officeart/2008/layout/LinedList"/>
    <dgm:cxn modelId="{C0F0700F-B5F1-40AD-96D5-FF4A941DC2F3}" type="presParOf" srcId="{CF2040B0-E5AC-4D47-B74A-6549C89124CD}" destId="{A5096FA8-A21B-44E5-9E16-9A799265EA9B}" srcOrd="1" destOrd="0" presId="urn:microsoft.com/office/officeart/2008/layout/LinedList"/>
    <dgm:cxn modelId="{4A89CF6D-C102-4768-BABE-72A70701A1A2}" type="presParOf" srcId="{A5096FA8-A21B-44E5-9E16-9A799265EA9B}" destId="{5553071D-00BE-4959-94FC-ED619F8EA0F6}" srcOrd="0" destOrd="0" presId="urn:microsoft.com/office/officeart/2008/layout/LinedList"/>
    <dgm:cxn modelId="{0608A80C-CCFA-4EAB-B685-E1CE05FD78B2}" type="presParOf" srcId="{A5096FA8-A21B-44E5-9E16-9A799265EA9B}" destId="{A45E7B82-C7AB-475D-BDB5-29391CC5B97E}" srcOrd="1" destOrd="0" presId="urn:microsoft.com/office/officeart/2008/layout/LinedList"/>
    <dgm:cxn modelId="{E617B2D1-F8EC-4178-BD30-7DE2E23FF0A1}" type="presParOf" srcId="{CF2040B0-E5AC-4D47-B74A-6549C89124CD}" destId="{7D081D70-2F00-4084-A79A-B03E0F520AF9}" srcOrd="2" destOrd="0" presId="urn:microsoft.com/office/officeart/2008/layout/LinedList"/>
    <dgm:cxn modelId="{DE5FF462-78A3-4FDE-87AF-0D45EDC3B3AE}" type="presParOf" srcId="{CF2040B0-E5AC-4D47-B74A-6549C89124CD}" destId="{68E0F230-93DD-401D-ACB3-77EBD5EDE0F2}" srcOrd="3" destOrd="0" presId="urn:microsoft.com/office/officeart/2008/layout/LinedList"/>
    <dgm:cxn modelId="{7D19CDE5-3A6C-44C9-BA85-6E684248A13F}" type="presParOf" srcId="{68E0F230-93DD-401D-ACB3-77EBD5EDE0F2}" destId="{38BF7502-491E-4B2F-BFA8-743DFBAE2E56}" srcOrd="0" destOrd="0" presId="urn:microsoft.com/office/officeart/2008/layout/LinedList"/>
    <dgm:cxn modelId="{105A3C29-F57F-4C60-8A0A-B2AFFC91769C}" type="presParOf" srcId="{68E0F230-93DD-401D-ACB3-77EBD5EDE0F2}" destId="{FBE2074B-1F6C-4490-991B-C84CEE53FB49}" srcOrd="1" destOrd="0" presId="urn:microsoft.com/office/officeart/2008/layout/LinedList"/>
    <dgm:cxn modelId="{DD456E2C-7345-4D60-A098-AD2FD98EAF86}" type="presParOf" srcId="{CF2040B0-E5AC-4D47-B74A-6549C89124CD}" destId="{4DCFCDCA-21A0-4123-AA71-8D4A95937641}" srcOrd="4" destOrd="0" presId="urn:microsoft.com/office/officeart/2008/layout/LinedList"/>
    <dgm:cxn modelId="{291F79B1-2B87-4AF3-85A0-2ED7252C0796}" type="presParOf" srcId="{CF2040B0-E5AC-4D47-B74A-6549C89124CD}" destId="{F09D780E-0F2C-4717-B656-AE4A559617FB}" srcOrd="5" destOrd="0" presId="urn:microsoft.com/office/officeart/2008/layout/LinedList"/>
    <dgm:cxn modelId="{1AAE7AFE-3DC7-474F-A5BF-FCC4A1183CC1}" type="presParOf" srcId="{F09D780E-0F2C-4717-B656-AE4A559617FB}" destId="{8B852B24-6243-4E23-83BE-DD23E088384B}" srcOrd="0" destOrd="0" presId="urn:microsoft.com/office/officeart/2008/layout/LinedList"/>
    <dgm:cxn modelId="{752E4314-BAE1-44D2-989A-14D4CFD46361}" type="presParOf" srcId="{F09D780E-0F2C-4717-B656-AE4A559617FB}" destId="{CEC02131-EA01-4AC7-BB2D-3E16D78408D3}" srcOrd="1" destOrd="0" presId="urn:microsoft.com/office/officeart/2008/layout/LinedList"/>
    <dgm:cxn modelId="{56C7AA3D-4E18-4219-9A35-90213634AA70}" type="presParOf" srcId="{CF2040B0-E5AC-4D47-B74A-6549C89124CD}" destId="{37ABE0D4-7E20-4131-8F4E-84B39754951F}" srcOrd="6" destOrd="0" presId="urn:microsoft.com/office/officeart/2008/layout/LinedList"/>
    <dgm:cxn modelId="{A995E332-B77C-4BFA-BB6E-A047AB0CB343}" type="presParOf" srcId="{CF2040B0-E5AC-4D47-B74A-6549C89124CD}" destId="{DB059DE8-202D-4F09-899D-9DC889295758}" srcOrd="7" destOrd="0" presId="urn:microsoft.com/office/officeart/2008/layout/LinedList"/>
    <dgm:cxn modelId="{0DDD49C8-DA8A-4AB9-8C19-87C22CC8DE18}" type="presParOf" srcId="{DB059DE8-202D-4F09-899D-9DC889295758}" destId="{3360E7B6-C380-49D5-AC18-8678B01FD9A1}" srcOrd="0" destOrd="0" presId="urn:microsoft.com/office/officeart/2008/layout/LinedList"/>
    <dgm:cxn modelId="{E828D14E-E11F-44B2-BA6F-9C0E67D0BFCE}" type="presParOf" srcId="{DB059DE8-202D-4F09-899D-9DC889295758}" destId="{EEC3EB36-5F5B-4D17-89A2-1EB1945C9DA7}" srcOrd="1" destOrd="0" presId="urn:microsoft.com/office/officeart/2008/layout/LinedList"/>
    <dgm:cxn modelId="{6FE68153-EF4A-4CAB-89F1-0BB62CD8D067}" type="presParOf" srcId="{CF2040B0-E5AC-4D47-B74A-6549C89124CD}" destId="{61AC71CF-B225-4419-B659-28271CAD8C4B}" srcOrd="8" destOrd="0" presId="urn:microsoft.com/office/officeart/2008/layout/LinedList"/>
    <dgm:cxn modelId="{15DFFFDB-4ED9-4464-A38F-99948F100F0A}" type="presParOf" srcId="{CF2040B0-E5AC-4D47-B74A-6549C89124CD}" destId="{0AE8666B-D50C-4915-B124-BC32C3B26818}" srcOrd="9" destOrd="0" presId="urn:microsoft.com/office/officeart/2008/layout/LinedList"/>
    <dgm:cxn modelId="{284FBAA7-B7E2-41BA-B28F-C1D3B5A69DE1}" type="presParOf" srcId="{0AE8666B-D50C-4915-B124-BC32C3B26818}" destId="{F0CC3D1A-CCFD-4F82-B952-E8C3E7A9EE86}" srcOrd="0" destOrd="0" presId="urn:microsoft.com/office/officeart/2008/layout/LinedList"/>
    <dgm:cxn modelId="{B75BA036-3537-45C6-8A8C-2A59B873F15E}" type="presParOf" srcId="{0AE8666B-D50C-4915-B124-BC32C3B26818}" destId="{08D01CA8-FC6A-41D2-A98F-4AC601BEA539}" srcOrd="1" destOrd="0" presId="urn:microsoft.com/office/officeart/2008/layout/LinedList"/>
    <dgm:cxn modelId="{C79640F4-1CE8-4B5B-918C-6718B991DF2A}" type="presParOf" srcId="{CF2040B0-E5AC-4D47-B74A-6549C89124CD}" destId="{62F65E0E-7D19-47C0-93D6-6407FEB9E49D}" srcOrd="10" destOrd="0" presId="urn:microsoft.com/office/officeart/2008/layout/LinedList"/>
    <dgm:cxn modelId="{72A2C356-0CF5-4528-AB65-B7EB814244BE}" type="presParOf" srcId="{CF2040B0-E5AC-4D47-B74A-6549C89124CD}" destId="{F1E23DAD-8348-421F-B940-F9A04CCFA0EB}" srcOrd="11" destOrd="0" presId="urn:microsoft.com/office/officeart/2008/layout/LinedList"/>
    <dgm:cxn modelId="{B1E1EE76-5175-4396-BD29-E9BDD2EF2204}" type="presParOf" srcId="{F1E23DAD-8348-421F-B940-F9A04CCFA0EB}" destId="{421718A2-1681-48EF-9437-8F62D1E2C087}" srcOrd="0" destOrd="0" presId="urn:microsoft.com/office/officeart/2008/layout/LinedList"/>
    <dgm:cxn modelId="{AECD65CA-6029-41A5-BF56-BCED40C6CB90}" type="presParOf" srcId="{F1E23DAD-8348-421F-B940-F9A04CCFA0EB}" destId="{F113943B-C313-4C7C-9452-3403ABFAA72B}" srcOrd="1" destOrd="0" presId="urn:microsoft.com/office/officeart/2008/layout/LinedList"/>
    <dgm:cxn modelId="{C4C045FC-9F96-4F47-BA86-891700E65BBA}" type="presParOf" srcId="{CF2040B0-E5AC-4D47-B74A-6549C89124CD}" destId="{6500577B-6F46-4D6B-873D-9B7021C164D7}" srcOrd="12" destOrd="0" presId="urn:microsoft.com/office/officeart/2008/layout/LinedList"/>
    <dgm:cxn modelId="{2541FBE7-4B0B-4A23-A8DF-9CF16CDDE107}" type="presParOf" srcId="{CF2040B0-E5AC-4D47-B74A-6549C89124CD}" destId="{20D0BF0D-6481-4733-AA4D-ECD58CC183CF}" srcOrd="13" destOrd="0" presId="urn:microsoft.com/office/officeart/2008/layout/LinedList"/>
    <dgm:cxn modelId="{EB30576A-FF86-4190-B556-779ECEA9B68D}" type="presParOf" srcId="{20D0BF0D-6481-4733-AA4D-ECD58CC183CF}" destId="{6BA65D07-8B23-4BCE-95AA-C631A9BD5C8B}" srcOrd="0" destOrd="0" presId="urn:microsoft.com/office/officeart/2008/layout/LinedList"/>
    <dgm:cxn modelId="{ACF8236D-A64B-41A9-86AC-E9AAE7F0E0EF}" type="presParOf" srcId="{20D0BF0D-6481-4733-AA4D-ECD58CC183CF}" destId="{6D09EEDB-545C-4AE3-B6AF-92467B011E1D}" srcOrd="1" destOrd="0" presId="urn:microsoft.com/office/officeart/2008/layout/LinedList"/>
    <dgm:cxn modelId="{80497230-A31B-43D5-9081-BCE5FAAF4865}" type="presParOf" srcId="{CF2040B0-E5AC-4D47-B74A-6549C89124CD}" destId="{E8AB5388-C79D-4E55-9242-DF1820266301}" srcOrd="14" destOrd="0" presId="urn:microsoft.com/office/officeart/2008/layout/LinedList"/>
    <dgm:cxn modelId="{C20F4C5A-9E75-4577-9163-04B2168AA75E}" type="presParOf" srcId="{CF2040B0-E5AC-4D47-B74A-6549C89124CD}" destId="{CE98C926-F9A3-43E1-8528-44B4FCDF8017}" srcOrd="15" destOrd="0" presId="urn:microsoft.com/office/officeart/2008/layout/LinedList"/>
    <dgm:cxn modelId="{5E89BCDE-0E5D-40DF-90B7-6099A891BAC5}" type="presParOf" srcId="{CE98C926-F9A3-43E1-8528-44B4FCDF8017}" destId="{ABAF0497-1ADB-4735-8277-3BCE576403ED}" srcOrd="0" destOrd="0" presId="urn:microsoft.com/office/officeart/2008/layout/LinedList"/>
    <dgm:cxn modelId="{A0BE70F5-918B-4F7B-86EA-A19CAEB43E74}" type="presParOf" srcId="{CE98C926-F9A3-43E1-8528-44B4FCDF8017}" destId="{A928BB4C-F6CD-47D5-B99D-6CD45E86DE2F}" srcOrd="1" destOrd="0" presId="urn:microsoft.com/office/officeart/2008/layout/LinedList"/>
    <dgm:cxn modelId="{D1CCCEE4-35CF-4191-B0E8-AB088124021C}" type="presParOf" srcId="{CF2040B0-E5AC-4D47-B74A-6549C89124CD}" destId="{9F05AEDF-7116-4E0E-B93D-58F18D8561B5}" srcOrd="16" destOrd="0" presId="urn:microsoft.com/office/officeart/2008/layout/LinedList"/>
    <dgm:cxn modelId="{B5F5954F-A096-4C4E-8F50-829C31C79642}" type="presParOf" srcId="{CF2040B0-E5AC-4D47-B74A-6549C89124CD}" destId="{9E9F1A3D-CFBA-4B93-BC10-3BAAF5A12C8F}" srcOrd="17" destOrd="0" presId="urn:microsoft.com/office/officeart/2008/layout/LinedList"/>
    <dgm:cxn modelId="{89149A59-3D15-452A-962E-757329213E90}" type="presParOf" srcId="{9E9F1A3D-CFBA-4B93-BC10-3BAAF5A12C8F}" destId="{0F94F0E1-8A19-4393-8E5B-1D7341D2A0D8}" srcOrd="0" destOrd="0" presId="urn:microsoft.com/office/officeart/2008/layout/LinedList"/>
    <dgm:cxn modelId="{38BB473B-9DC1-4A7B-BA84-0A376A40A2DA}" type="presParOf" srcId="{9E9F1A3D-CFBA-4B93-BC10-3BAAF5A12C8F}" destId="{5A8CFF0D-A756-4B80-B440-768F51BFAE57}" srcOrd="1" destOrd="0" presId="urn:microsoft.com/office/officeart/2008/layout/LinedList"/>
    <dgm:cxn modelId="{62DAE603-09FC-49DD-8AC4-F92168075CDB}" type="presParOf" srcId="{CF2040B0-E5AC-4D47-B74A-6549C89124CD}" destId="{39BD4FB9-9A33-4C6E-8AB6-EF033012315C}" srcOrd="18" destOrd="0" presId="urn:microsoft.com/office/officeart/2008/layout/LinedList"/>
    <dgm:cxn modelId="{A51FF9D1-04D1-461A-B142-EC84A31DE3E8}" type="presParOf" srcId="{CF2040B0-E5AC-4D47-B74A-6549C89124CD}" destId="{04EA1C2A-DE57-4850-BF8A-0241DA3AD241}" srcOrd="19" destOrd="0" presId="urn:microsoft.com/office/officeart/2008/layout/LinedList"/>
    <dgm:cxn modelId="{3071F946-9168-4E33-A090-A17EE254F51F}" type="presParOf" srcId="{04EA1C2A-DE57-4850-BF8A-0241DA3AD241}" destId="{09869D5E-8769-4A0A-9969-CE568E654ABB}" srcOrd="0" destOrd="0" presId="urn:microsoft.com/office/officeart/2008/layout/LinedList"/>
    <dgm:cxn modelId="{80BB06C3-E680-489E-80F3-F72A078B9600}" type="presParOf" srcId="{04EA1C2A-DE57-4850-BF8A-0241DA3AD241}" destId="{7C828EFB-662B-4FE7-8CB7-8D47CFFC608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1A3619-6301-4CF4-BC3A-0AA6D2551924}"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F68A8A41-77FD-4E35-8CB4-17661162ED27}">
      <dgm:prSet/>
      <dgm:spPr/>
      <dgm:t>
        <a:bodyPr/>
        <a:lstStyle/>
        <a:p>
          <a:r>
            <a:rPr lang="en-GB"/>
            <a:t>Pregnant / nursing mother</a:t>
          </a:r>
          <a:endParaRPr lang="en-US"/>
        </a:p>
      </dgm:t>
    </dgm:pt>
    <dgm:pt modelId="{CCA947FB-8615-46E1-8C87-561F2797689E}" type="parTrans" cxnId="{0E68DD36-64C5-46F1-9EF2-EF7CB19BCB12}">
      <dgm:prSet/>
      <dgm:spPr/>
      <dgm:t>
        <a:bodyPr/>
        <a:lstStyle/>
        <a:p>
          <a:endParaRPr lang="en-US"/>
        </a:p>
      </dgm:t>
    </dgm:pt>
    <dgm:pt modelId="{647ECA18-1C7F-4114-8525-E4DC640F0BA0}" type="sibTrans" cxnId="{0E68DD36-64C5-46F1-9EF2-EF7CB19BCB12}">
      <dgm:prSet/>
      <dgm:spPr/>
      <dgm:t>
        <a:bodyPr/>
        <a:lstStyle/>
        <a:p>
          <a:endParaRPr lang="en-US"/>
        </a:p>
      </dgm:t>
    </dgm:pt>
    <dgm:pt modelId="{077E6BD9-C008-40B7-993C-B1D8FC818D07}">
      <dgm:prSet/>
      <dgm:spPr/>
      <dgm:t>
        <a:bodyPr/>
        <a:lstStyle/>
        <a:p>
          <a:r>
            <a:rPr lang="en-GB"/>
            <a:t>Parents of pre school children (under 4)</a:t>
          </a:r>
          <a:endParaRPr lang="en-US"/>
        </a:p>
      </dgm:t>
    </dgm:pt>
    <dgm:pt modelId="{8209E4CC-8BA0-4FC5-8288-458D00776E9D}" type="parTrans" cxnId="{5DA32D45-2DC8-4F95-ABE2-F6ED4B8204E3}">
      <dgm:prSet/>
      <dgm:spPr/>
      <dgm:t>
        <a:bodyPr/>
        <a:lstStyle/>
        <a:p>
          <a:endParaRPr lang="en-US"/>
        </a:p>
      </dgm:t>
    </dgm:pt>
    <dgm:pt modelId="{026EC990-38B9-49F5-8B7F-7E238B53BF9E}" type="sibTrans" cxnId="{5DA32D45-2DC8-4F95-ABE2-F6ED4B8204E3}">
      <dgm:prSet/>
      <dgm:spPr/>
      <dgm:t>
        <a:bodyPr/>
        <a:lstStyle/>
        <a:p>
          <a:endParaRPr lang="en-US"/>
        </a:p>
      </dgm:t>
    </dgm:pt>
    <dgm:pt modelId="{72B17244-0DCA-4AA7-9138-D968E1320E36}">
      <dgm:prSet/>
      <dgm:spPr/>
      <dgm:t>
        <a:bodyPr/>
        <a:lstStyle/>
        <a:p>
          <a:r>
            <a:rPr lang="en-GB"/>
            <a:t>Parents of primary school children (5-11)</a:t>
          </a:r>
          <a:endParaRPr lang="en-US"/>
        </a:p>
      </dgm:t>
    </dgm:pt>
    <dgm:pt modelId="{A40F7E20-C7C3-400F-9231-00CEE86DE657}" type="parTrans" cxnId="{538040F0-71E6-4A08-A41C-E1E29FC0E287}">
      <dgm:prSet/>
      <dgm:spPr/>
      <dgm:t>
        <a:bodyPr/>
        <a:lstStyle/>
        <a:p>
          <a:endParaRPr lang="en-US"/>
        </a:p>
      </dgm:t>
    </dgm:pt>
    <dgm:pt modelId="{5593F894-77E7-4A1E-8276-DE8D37BA2EAF}" type="sibTrans" cxnId="{538040F0-71E6-4A08-A41C-E1E29FC0E287}">
      <dgm:prSet/>
      <dgm:spPr/>
      <dgm:t>
        <a:bodyPr/>
        <a:lstStyle/>
        <a:p>
          <a:endParaRPr lang="en-US"/>
        </a:p>
      </dgm:t>
    </dgm:pt>
    <dgm:pt modelId="{73DC1B8B-CD57-4818-8C51-16513FE4615D}">
      <dgm:prSet/>
      <dgm:spPr/>
      <dgm:t>
        <a:bodyPr/>
        <a:lstStyle/>
        <a:p>
          <a:r>
            <a:rPr lang="en-GB"/>
            <a:t>Adolescent (12-15)</a:t>
          </a:r>
          <a:endParaRPr lang="en-US"/>
        </a:p>
      </dgm:t>
    </dgm:pt>
    <dgm:pt modelId="{8472FE29-40DB-4674-933B-642F9E73248A}" type="parTrans" cxnId="{98C42EF0-53DF-45DF-B4A8-71B0B19BCF99}">
      <dgm:prSet/>
      <dgm:spPr/>
      <dgm:t>
        <a:bodyPr/>
        <a:lstStyle/>
        <a:p>
          <a:endParaRPr lang="en-US"/>
        </a:p>
      </dgm:t>
    </dgm:pt>
    <dgm:pt modelId="{203F4DB5-320D-49B2-A190-C9773D7BD7A3}" type="sibTrans" cxnId="{98C42EF0-53DF-45DF-B4A8-71B0B19BCF99}">
      <dgm:prSet/>
      <dgm:spPr/>
      <dgm:t>
        <a:bodyPr/>
        <a:lstStyle/>
        <a:p>
          <a:endParaRPr lang="en-US"/>
        </a:p>
      </dgm:t>
    </dgm:pt>
    <dgm:pt modelId="{A20330F9-6A7A-4B8D-8F74-BF97DC1A1085}">
      <dgm:prSet/>
      <dgm:spPr/>
      <dgm:t>
        <a:bodyPr/>
        <a:lstStyle/>
        <a:p>
          <a:r>
            <a:rPr lang="en-GB"/>
            <a:t>Adults (16-64)</a:t>
          </a:r>
          <a:endParaRPr lang="en-US"/>
        </a:p>
      </dgm:t>
    </dgm:pt>
    <dgm:pt modelId="{868B5810-9CD3-48B5-80E7-68620BF2FD5A}" type="parTrans" cxnId="{DE7D4734-A759-4594-BC3E-17E77D8F7F0A}">
      <dgm:prSet/>
      <dgm:spPr/>
      <dgm:t>
        <a:bodyPr/>
        <a:lstStyle/>
        <a:p>
          <a:endParaRPr lang="en-US"/>
        </a:p>
      </dgm:t>
    </dgm:pt>
    <dgm:pt modelId="{3C8BF0C6-E210-4977-A319-33FB65C21B4D}" type="sibTrans" cxnId="{DE7D4734-A759-4594-BC3E-17E77D8F7F0A}">
      <dgm:prSet/>
      <dgm:spPr/>
      <dgm:t>
        <a:bodyPr/>
        <a:lstStyle/>
        <a:p>
          <a:endParaRPr lang="en-US"/>
        </a:p>
      </dgm:t>
    </dgm:pt>
    <dgm:pt modelId="{5B5C0260-AD9A-4875-A674-DE2066203D79}">
      <dgm:prSet/>
      <dgm:spPr/>
      <dgm:t>
        <a:bodyPr/>
        <a:lstStyle/>
        <a:p>
          <a:r>
            <a:rPr lang="en-GB"/>
            <a:t>Seniors (65 and older)</a:t>
          </a:r>
          <a:endParaRPr lang="en-US"/>
        </a:p>
      </dgm:t>
    </dgm:pt>
    <dgm:pt modelId="{965F5850-2F0E-44F3-A499-FD685C5BE64C}" type="parTrans" cxnId="{B3B85025-21DF-4520-8F83-33B8163AE1FF}">
      <dgm:prSet/>
      <dgm:spPr/>
      <dgm:t>
        <a:bodyPr/>
        <a:lstStyle/>
        <a:p>
          <a:endParaRPr lang="en-US"/>
        </a:p>
      </dgm:t>
    </dgm:pt>
    <dgm:pt modelId="{60C13CA1-A83D-449D-8D9B-A33930C868DD}" type="sibTrans" cxnId="{B3B85025-21DF-4520-8F83-33B8163AE1FF}">
      <dgm:prSet/>
      <dgm:spPr/>
      <dgm:t>
        <a:bodyPr/>
        <a:lstStyle/>
        <a:p>
          <a:endParaRPr lang="en-US"/>
        </a:p>
      </dgm:t>
    </dgm:pt>
    <dgm:pt modelId="{BA74274F-5FB1-49A9-978F-4DC27EA63F67}">
      <dgm:prSet/>
      <dgm:spPr/>
      <dgm:t>
        <a:bodyPr/>
        <a:lstStyle/>
        <a:p>
          <a:r>
            <a:rPr lang="en-GB"/>
            <a:t>Special needs / medically compromised </a:t>
          </a:r>
          <a:endParaRPr lang="en-US"/>
        </a:p>
      </dgm:t>
    </dgm:pt>
    <dgm:pt modelId="{6B50B967-8713-4725-908F-C8979D69C1AF}" type="parTrans" cxnId="{9085D036-D029-4064-9E92-CBE12EB29E8E}">
      <dgm:prSet/>
      <dgm:spPr/>
      <dgm:t>
        <a:bodyPr/>
        <a:lstStyle/>
        <a:p>
          <a:endParaRPr lang="en-US"/>
        </a:p>
      </dgm:t>
    </dgm:pt>
    <dgm:pt modelId="{5B366B87-0589-44B8-A5AF-81FD589A1015}" type="sibTrans" cxnId="{9085D036-D029-4064-9E92-CBE12EB29E8E}">
      <dgm:prSet/>
      <dgm:spPr/>
      <dgm:t>
        <a:bodyPr/>
        <a:lstStyle/>
        <a:p>
          <a:endParaRPr lang="en-US"/>
        </a:p>
      </dgm:t>
    </dgm:pt>
    <dgm:pt modelId="{FEA1FE34-48CF-4D32-B032-F1CFEBEABF18}" type="pres">
      <dgm:prSet presAssocID="{001A3619-6301-4CF4-BC3A-0AA6D2551924}" presName="diagram" presStyleCnt="0">
        <dgm:presLayoutVars>
          <dgm:dir/>
          <dgm:resizeHandles val="exact"/>
        </dgm:presLayoutVars>
      </dgm:prSet>
      <dgm:spPr/>
    </dgm:pt>
    <dgm:pt modelId="{1C14B0E8-FF69-4426-B9A7-1CDF2305AFB9}" type="pres">
      <dgm:prSet presAssocID="{F68A8A41-77FD-4E35-8CB4-17661162ED27}" presName="node" presStyleLbl="node1" presStyleIdx="0" presStyleCnt="7">
        <dgm:presLayoutVars>
          <dgm:bulletEnabled val="1"/>
        </dgm:presLayoutVars>
      </dgm:prSet>
      <dgm:spPr/>
    </dgm:pt>
    <dgm:pt modelId="{045F8EF5-915C-4C76-93B9-8FC3A04F5EA3}" type="pres">
      <dgm:prSet presAssocID="{647ECA18-1C7F-4114-8525-E4DC640F0BA0}" presName="sibTrans" presStyleCnt="0"/>
      <dgm:spPr/>
    </dgm:pt>
    <dgm:pt modelId="{77217850-0FB4-4506-9DF6-694CBBD1544F}" type="pres">
      <dgm:prSet presAssocID="{077E6BD9-C008-40B7-993C-B1D8FC818D07}" presName="node" presStyleLbl="node1" presStyleIdx="1" presStyleCnt="7">
        <dgm:presLayoutVars>
          <dgm:bulletEnabled val="1"/>
        </dgm:presLayoutVars>
      </dgm:prSet>
      <dgm:spPr/>
    </dgm:pt>
    <dgm:pt modelId="{5BAE9890-27A9-4B7E-B787-89D32A5CB347}" type="pres">
      <dgm:prSet presAssocID="{026EC990-38B9-49F5-8B7F-7E238B53BF9E}" presName="sibTrans" presStyleCnt="0"/>
      <dgm:spPr/>
    </dgm:pt>
    <dgm:pt modelId="{07D4AC16-2B6F-4581-B476-F86F2BC66639}" type="pres">
      <dgm:prSet presAssocID="{72B17244-0DCA-4AA7-9138-D968E1320E36}" presName="node" presStyleLbl="node1" presStyleIdx="2" presStyleCnt="7">
        <dgm:presLayoutVars>
          <dgm:bulletEnabled val="1"/>
        </dgm:presLayoutVars>
      </dgm:prSet>
      <dgm:spPr/>
    </dgm:pt>
    <dgm:pt modelId="{00A9A2E0-80F5-46C7-BC7D-71F3B9924CBD}" type="pres">
      <dgm:prSet presAssocID="{5593F894-77E7-4A1E-8276-DE8D37BA2EAF}" presName="sibTrans" presStyleCnt="0"/>
      <dgm:spPr/>
    </dgm:pt>
    <dgm:pt modelId="{D8894A15-0917-4395-B8E9-0AD82C4117FD}" type="pres">
      <dgm:prSet presAssocID="{73DC1B8B-CD57-4818-8C51-16513FE4615D}" presName="node" presStyleLbl="node1" presStyleIdx="3" presStyleCnt="7">
        <dgm:presLayoutVars>
          <dgm:bulletEnabled val="1"/>
        </dgm:presLayoutVars>
      </dgm:prSet>
      <dgm:spPr/>
    </dgm:pt>
    <dgm:pt modelId="{4A9E4D11-D9DB-4FFD-B202-1A05BB4F0E0B}" type="pres">
      <dgm:prSet presAssocID="{203F4DB5-320D-49B2-A190-C9773D7BD7A3}" presName="sibTrans" presStyleCnt="0"/>
      <dgm:spPr/>
    </dgm:pt>
    <dgm:pt modelId="{DEC356AF-8F47-446D-9ADF-D20B5B7CF614}" type="pres">
      <dgm:prSet presAssocID="{A20330F9-6A7A-4B8D-8F74-BF97DC1A1085}" presName="node" presStyleLbl="node1" presStyleIdx="4" presStyleCnt="7">
        <dgm:presLayoutVars>
          <dgm:bulletEnabled val="1"/>
        </dgm:presLayoutVars>
      </dgm:prSet>
      <dgm:spPr/>
    </dgm:pt>
    <dgm:pt modelId="{9D80344F-78AE-448A-936F-C0540C8FC892}" type="pres">
      <dgm:prSet presAssocID="{3C8BF0C6-E210-4977-A319-33FB65C21B4D}" presName="sibTrans" presStyleCnt="0"/>
      <dgm:spPr/>
    </dgm:pt>
    <dgm:pt modelId="{F6182A73-CD34-4819-B863-99F336692D9E}" type="pres">
      <dgm:prSet presAssocID="{5B5C0260-AD9A-4875-A674-DE2066203D79}" presName="node" presStyleLbl="node1" presStyleIdx="5" presStyleCnt="7">
        <dgm:presLayoutVars>
          <dgm:bulletEnabled val="1"/>
        </dgm:presLayoutVars>
      </dgm:prSet>
      <dgm:spPr/>
    </dgm:pt>
    <dgm:pt modelId="{020B4E58-9863-4140-A15B-B5E56B60CEB8}" type="pres">
      <dgm:prSet presAssocID="{60C13CA1-A83D-449D-8D9B-A33930C868DD}" presName="sibTrans" presStyleCnt="0"/>
      <dgm:spPr/>
    </dgm:pt>
    <dgm:pt modelId="{4682E422-17F5-4F09-BFBE-F38C6E8A9E9C}" type="pres">
      <dgm:prSet presAssocID="{BA74274F-5FB1-49A9-978F-4DC27EA63F67}" presName="node" presStyleLbl="node1" presStyleIdx="6" presStyleCnt="7">
        <dgm:presLayoutVars>
          <dgm:bulletEnabled val="1"/>
        </dgm:presLayoutVars>
      </dgm:prSet>
      <dgm:spPr/>
    </dgm:pt>
  </dgm:ptLst>
  <dgm:cxnLst>
    <dgm:cxn modelId="{B3B85025-21DF-4520-8F83-33B8163AE1FF}" srcId="{001A3619-6301-4CF4-BC3A-0AA6D2551924}" destId="{5B5C0260-AD9A-4875-A674-DE2066203D79}" srcOrd="5" destOrd="0" parTransId="{965F5850-2F0E-44F3-A499-FD685C5BE64C}" sibTransId="{60C13CA1-A83D-449D-8D9B-A33930C868DD}"/>
    <dgm:cxn modelId="{E7D62526-37C3-4B04-8F6B-77EEBD0ED478}" type="presOf" srcId="{A20330F9-6A7A-4B8D-8F74-BF97DC1A1085}" destId="{DEC356AF-8F47-446D-9ADF-D20B5B7CF614}" srcOrd="0" destOrd="0" presId="urn:microsoft.com/office/officeart/2005/8/layout/default"/>
    <dgm:cxn modelId="{DE7D4734-A759-4594-BC3E-17E77D8F7F0A}" srcId="{001A3619-6301-4CF4-BC3A-0AA6D2551924}" destId="{A20330F9-6A7A-4B8D-8F74-BF97DC1A1085}" srcOrd="4" destOrd="0" parTransId="{868B5810-9CD3-48B5-80E7-68620BF2FD5A}" sibTransId="{3C8BF0C6-E210-4977-A319-33FB65C21B4D}"/>
    <dgm:cxn modelId="{9085D036-D029-4064-9E92-CBE12EB29E8E}" srcId="{001A3619-6301-4CF4-BC3A-0AA6D2551924}" destId="{BA74274F-5FB1-49A9-978F-4DC27EA63F67}" srcOrd="6" destOrd="0" parTransId="{6B50B967-8713-4725-908F-C8979D69C1AF}" sibTransId="{5B366B87-0589-44B8-A5AF-81FD589A1015}"/>
    <dgm:cxn modelId="{0E68DD36-64C5-46F1-9EF2-EF7CB19BCB12}" srcId="{001A3619-6301-4CF4-BC3A-0AA6D2551924}" destId="{F68A8A41-77FD-4E35-8CB4-17661162ED27}" srcOrd="0" destOrd="0" parTransId="{CCA947FB-8615-46E1-8C87-561F2797689E}" sibTransId="{647ECA18-1C7F-4114-8525-E4DC640F0BA0}"/>
    <dgm:cxn modelId="{9849963C-3101-4737-9D6B-A544709078C2}" type="presOf" srcId="{72B17244-0DCA-4AA7-9138-D968E1320E36}" destId="{07D4AC16-2B6F-4581-B476-F86F2BC66639}" srcOrd="0" destOrd="0" presId="urn:microsoft.com/office/officeart/2005/8/layout/default"/>
    <dgm:cxn modelId="{18F3513D-59C8-4104-8B06-DE76FF70FA3D}" type="presOf" srcId="{5B5C0260-AD9A-4875-A674-DE2066203D79}" destId="{F6182A73-CD34-4819-B863-99F336692D9E}" srcOrd="0" destOrd="0" presId="urn:microsoft.com/office/officeart/2005/8/layout/default"/>
    <dgm:cxn modelId="{5DA32D45-2DC8-4F95-ABE2-F6ED4B8204E3}" srcId="{001A3619-6301-4CF4-BC3A-0AA6D2551924}" destId="{077E6BD9-C008-40B7-993C-B1D8FC818D07}" srcOrd="1" destOrd="0" parTransId="{8209E4CC-8BA0-4FC5-8288-458D00776E9D}" sibTransId="{026EC990-38B9-49F5-8B7F-7E238B53BF9E}"/>
    <dgm:cxn modelId="{84AED16D-4B17-48D8-9BAF-81F9115B0098}" type="presOf" srcId="{077E6BD9-C008-40B7-993C-B1D8FC818D07}" destId="{77217850-0FB4-4506-9DF6-694CBBD1544F}" srcOrd="0" destOrd="0" presId="urn:microsoft.com/office/officeart/2005/8/layout/default"/>
    <dgm:cxn modelId="{1050B354-FB07-4D73-9C40-8564A2636E89}" type="presOf" srcId="{73DC1B8B-CD57-4818-8C51-16513FE4615D}" destId="{D8894A15-0917-4395-B8E9-0AD82C4117FD}" srcOrd="0" destOrd="0" presId="urn:microsoft.com/office/officeart/2005/8/layout/default"/>
    <dgm:cxn modelId="{E006A7A1-4C34-41BA-93D6-3B7AEEA00EBD}" type="presOf" srcId="{F68A8A41-77FD-4E35-8CB4-17661162ED27}" destId="{1C14B0E8-FF69-4426-B9A7-1CDF2305AFB9}" srcOrd="0" destOrd="0" presId="urn:microsoft.com/office/officeart/2005/8/layout/default"/>
    <dgm:cxn modelId="{087017C8-8850-4AF8-8A64-63A30B6C6794}" type="presOf" srcId="{001A3619-6301-4CF4-BC3A-0AA6D2551924}" destId="{FEA1FE34-48CF-4D32-B032-F1CFEBEABF18}" srcOrd="0" destOrd="0" presId="urn:microsoft.com/office/officeart/2005/8/layout/default"/>
    <dgm:cxn modelId="{33FF88E1-E449-420F-8687-C75C0377293E}" type="presOf" srcId="{BA74274F-5FB1-49A9-978F-4DC27EA63F67}" destId="{4682E422-17F5-4F09-BFBE-F38C6E8A9E9C}" srcOrd="0" destOrd="0" presId="urn:microsoft.com/office/officeart/2005/8/layout/default"/>
    <dgm:cxn modelId="{98C42EF0-53DF-45DF-B4A8-71B0B19BCF99}" srcId="{001A3619-6301-4CF4-BC3A-0AA6D2551924}" destId="{73DC1B8B-CD57-4818-8C51-16513FE4615D}" srcOrd="3" destOrd="0" parTransId="{8472FE29-40DB-4674-933B-642F9E73248A}" sibTransId="{203F4DB5-320D-49B2-A190-C9773D7BD7A3}"/>
    <dgm:cxn modelId="{538040F0-71E6-4A08-A41C-E1E29FC0E287}" srcId="{001A3619-6301-4CF4-BC3A-0AA6D2551924}" destId="{72B17244-0DCA-4AA7-9138-D968E1320E36}" srcOrd="2" destOrd="0" parTransId="{A40F7E20-C7C3-400F-9231-00CEE86DE657}" sibTransId="{5593F894-77E7-4A1E-8276-DE8D37BA2EAF}"/>
    <dgm:cxn modelId="{FCCEAB0B-4D8A-428A-817B-4D306EA35943}" type="presParOf" srcId="{FEA1FE34-48CF-4D32-B032-F1CFEBEABF18}" destId="{1C14B0E8-FF69-4426-B9A7-1CDF2305AFB9}" srcOrd="0" destOrd="0" presId="urn:microsoft.com/office/officeart/2005/8/layout/default"/>
    <dgm:cxn modelId="{8584518C-CA10-4DB9-826F-6CF9100A58BA}" type="presParOf" srcId="{FEA1FE34-48CF-4D32-B032-F1CFEBEABF18}" destId="{045F8EF5-915C-4C76-93B9-8FC3A04F5EA3}" srcOrd="1" destOrd="0" presId="urn:microsoft.com/office/officeart/2005/8/layout/default"/>
    <dgm:cxn modelId="{3CFF58A8-0E14-46CC-8D02-3619FF6B3AD8}" type="presParOf" srcId="{FEA1FE34-48CF-4D32-B032-F1CFEBEABF18}" destId="{77217850-0FB4-4506-9DF6-694CBBD1544F}" srcOrd="2" destOrd="0" presId="urn:microsoft.com/office/officeart/2005/8/layout/default"/>
    <dgm:cxn modelId="{9B310347-0F96-4218-8F46-7BEF61A72DEF}" type="presParOf" srcId="{FEA1FE34-48CF-4D32-B032-F1CFEBEABF18}" destId="{5BAE9890-27A9-4B7E-B787-89D32A5CB347}" srcOrd="3" destOrd="0" presId="urn:microsoft.com/office/officeart/2005/8/layout/default"/>
    <dgm:cxn modelId="{8C3802C3-43C3-425F-B2C4-133AEA82A205}" type="presParOf" srcId="{FEA1FE34-48CF-4D32-B032-F1CFEBEABF18}" destId="{07D4AC16-2B6F-4581-B476-F86F2BC66639}" srcOrd="4" destOrd="0" presId="urn:microsoft.com/office/officeart/2005/8/layout/default"/>
    <dgm:cxn modelId="{42B5F4E4-8D67-428C-ABE5-10F9DBF5AD96}" type="presParOf" srcId="{FEA1FE34-48CF-4D32-B032-F1CFEBEABF18}" destId="{00A9A2E0-80F5-46C7-BC7D-71F3B9924CBD}" srcOrd="5" destOrd="0" presId="urn:microsoft.com/office/officeart/2005/8/layout/default"/>
    <dgm:cxn modelId="{0C13D706-C11B-432C-BEAC-3F8176EEEF97}" type="presParOf" srcId="{FEA1FE34-48CF-4D32-B032-F1CFEBEABF18}" destId="{D8894A15-0917-4395-B8E9-0AD82C4117FD}" srcOrd="6" destOrd="0" presId="urn:microsoft.com/office/officeart/2005/8/layout/default"/>
    <dgm:cxn modelId="{6BF8DA1B-B509-4E16-9355-569845DC9174}" type="presParOf" srcId="{FEA1FE34-48CF-4D32-B032-F1CFEBEABF18}" destId="{4A9E4D11-D9DB-4FFD-B202-1A05BB4F0E0B}" srcOrd="7" destOrd="0" presId="urn:microsoft.com/office/officeart/2005/8/layout/default"/>
    <dgm:cxn modelId="{1959EF14-AC80-4985-8E85-E70A7B1FA33E}" type="presParOf" srcId="{FEA1FE34-48CF-4D32-B032-F1CFEBEABF18}" destId="{DEC356AF-8F47-446D-9ADF-D20B5B7CF614}" srcOrd="8" destOrd="0" presId="urn:microsoft.com/office/officeart/2005/8/layout/default"/>
    <dgm:cxn modelId="{6CF23F8F-A949-4179-A66B-D3861D9284C1}" type="presParOf" srcId="{FEA1FE34-48CF-4D32-B032-F1CFEBEABF18}" destId="{9D80344F-78AE-448A-936F-C0540C8FC892}" srcOrd="9" destOrd="0" presId="urn:microsoft.com/office/officeart/2005/8/layout/default"/>
    <dgm:cxn modelId="{DEB8CD80-9325-4186-AB1F-D3E79248ECFA}" type="presParOf" srcId="{FEA1FE34-48CF-4D32-B032-F1CFEBEABF18}" destId="{F6182A73-CD34-4819-B863-99F336692D9E}" srcOrd="10" destOrd="0" presId="urn:microsoft.com/office/officeart/2005/8/layout/default"/>
    <dgm:cxn modelId="{0ABB8A2D-83A3-4C52-A476-2D778C90F873}" type="presParOf" srcId="{FEA1FE34-48CF-4D32-B032-F1CFEBEABF18}" destId="{020B4E58-9863-4140-A15B-B5E56B60CEB8}" srcOrd="11" destOrd="0" presId="urn:microsoft.com/office/officeart/2005/8/layout/default"/>
    <dgm:cxn modelId="{5AD72C06-BE58-4947-AAB1-A4D5EC3F65C4}" type="presParOf" srcId="{FEA1FE34-48CF-4D32-B032-F1CFEBEABF18}" destId="{4682E422-17F5-4F09-BFBE-F38C6E8A9E9C}"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4D176E-5B6A-4192-AD00-783457693DBE}"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D18F245F-B11D-4568-A761-0E5605C960BA}">
      <dgm:prSet/>
      <dgm:spPr/>
      <dgm:t>
        <a:bodyPr/>
        <a:lstStyle/>
        <a:p>
          <a:r>
            <a:rPr lang="en-GB" b="1"/>
            <a:t>Other health problems affecting the patient </a:t>
          </a:r>
          <a:endParaRPr lang="en-US"/>
        </a:p>
      </dgm:t>
    </dgm:pt>
    <dgm:pt modelId="{031C8BBE-AF94-45B2-9077-F0AF2BF981E8}" type="parTrans" cxnId="{792C92A2-A345-4FF3-908A-BE330AC6B823}">
      <dgm:prSet/>
      <dgm:spPr/>
      <dgm:t>
        <a:bodyPr/>
        <a:lstStyle/>
        <a:p>
          <a:endParaRPr lang="en-US"/>
        </a:p>
      </dgm:t>
    </dgm:pt>
    <dgm:pt modelId="{46AFA716-0A5E-42F0-BE74-135AC3E7DC21}" type="sibTrans" cxnId="{792C92A2-A345-4FF3-908A-BE330AC6B823}">
      <dgm:prSet/>
      <dgm:spPr/>
      <dgm:t>
        <a:bodyPr/>
        <a:lstStyle/>
        <a:p>
          <a:endParaRPr lang="en-US"/>
        </a:p>
      </dgm:t>
    </dgm:pt>
    <dgm:pt modelId="{F5089DEA-B12F-46BB-8338-998BE4D55903}">
      <dgm:prSet/>
      <dgm:spPr/>
      <dgm:t>
        <a:bodyPr/>
        <a:lstStyle/>
        <a:p>
          <a:r>
            <a:rPr lang="en-GB"/>
            <a:t>Detail any relevant medical history. This would include conditions that have contributed to the current oral health needs or where poor oral health may be a risk factor </a:t>
          </a:r>
          <a:endParaRPr lang="en-US"/>
        </a:p>
      </dgm:t>
    </dgm:pt>
    <dgm:pt modelId="{E6257AAF-97CF-4F3F-917B-20B644DAA895}" type="parTrans" cxnId="{49171C3F-2106-45D8-BBAF-F0154D0DD68E}">
      <dgm:prSet/>
      <dgm:spPr/>
      <dgm:t>
        <a:bodyPr/>
        <a:lstStyle/>
        <a:p>
          <a:endParaRPr lang="en-US"/>
        </a:p>
      </dgm:t>
    </dgm:pt>
    <dgm:pt modelId="{B71856FF-9637-47FE-BBA2-2C12813DEBE4}" type="sibTrans" cxnId="{49171C3F-2106-45D8-BBAF-F0154D0DD68E}">
      <dgm:prSet/>
      <dgm:spPr/>
      <dgm:t>
        <a:bodyPr/>
        <a:lstStyle/>
        <a:p>
          <a:endParaRPr lang="en-US"/>
        </a:p>
      </dgm:t>
    </dgm:pt>
    <dgm:pt modelId="{4C381264-C35E-45FB-B72B-A934E6BD9DB8}">
      <dgm:prSet/>
      <dgm:spPr/>
      <dgm:t>
        <a:bodyPr/>
        <a:lstStyle/>
        <a:p>
          <a:r>
            <a:rPr lang="en-GB"/>
            <a:t>Discuss the way in which oral health is affected or may affect these conditions should be described </a:t>
          </a:r>
          <a:endParaRPr lang="en-US"/>
        </a:p>
      </dgm:t>
    </dgm:pt>
    <dgm:pt modelId="{9C1CB682-7888-49FA-888E-7D2C0514C4EF}" type="parTrans" cxnId="{65ACB5E6-3EB9-4D4A-821D-DEF8B7414AD2}">
      <dgm:prSet/>
      <dgm:spPr/>
      <dgm:t>
        <a:bodyPr/>
        <a:lstStyle/>
        <a:p>
          <a:endParaRPr lang="en-US"/>
        </a:p>
      </dgm:t>
    </dgm:pt>
    <dgm:pt modelId="{A4FFF75F-DCF8-4AD3-8FCF-A43622C375B6}" type="sibTrans" cxnId="{65ACB5E6-3EB9-4D4A-821D-DEF8B7414AD2}">
      <dgm:prSet/>
      <dgm:spPr/>
      <dgm:t>
        <a:bodyPr/>
        <a:lstStyle/>
        <a:p>
          <a:endParaRPr lang="en-US"/>
        </a:p>
      </dgm:t>
    </dgm:pt>
    <dgm:pt modelId="{5C3F7E86-38E6-4742-96F0-36FB32681518}">
      <dgm:prSet/>
      <dgm:spPr/>
      <dgm:t>
        <a:bodyPr/>
        <a:lstStyle/>
        <a:p>
          <a:r>
            <a:rPr lang="en-GB"/>
            <a:t>Anonymous copies of medical histories may be included as an appendix </a:t>
          </a:r>
          <a:endParaRPr lang="en-US"/>
        </a:p>
      </dgm:t>
    </dgm:pt>
    <dgm:pt modelId="{2D8C8C24-A11B-42D3-A9FC-F31B3694E011}" type="parTrans" cxnId="{447D05AA-13FA-4ABF-8949-23DC78680BE1}">
      <dgm:prSet/>
      <dgm:spPr/>
      <dgm:t>
        <a:bodyPr/>
        <a:lstStyle/>
        <a:p>
          <a:endParaRPr lang="en-US"/>
        </a:p>
      </dgm:t>
    </dgm:pt>
    <dgm:pt modelId="{BD5ABC9A-BAD6-4F3E-85FF-0C96CD80EB74}" type="sibTrans" cxnId="{447D05AA-13FA-4ABF-8949-23DC78680BE1}">
      <dgm:prSet/>
      <dgm:spPr/>
      <dgm:t>
        <a:bodyPr/>
        <a:lstStyle/>
        <a:p>
          <a:endParaRPr lang="en-US"/>
        </a:p>
      </dgm:t>
    </dgm:pt>
    <dgm:pt modelId="{E2387DAF-2839-4946-9B01-E405FD46545C}" type="pres">
      <dgm:prSet presAssocID="{1A4D176E-5B6A-4192-AD00-783457693DBE}" presName="root" presStyleCnt="0">
        <dgm:presLayoutVars>
          <dgm:dir/>
          <dgm:resizeHandles val="exact"/>
        </dgm:presLayoutVars>
      </dgm:prSet>
      <dgm:spPr/>
    </dgm:pt>
    <dgm:pt modelId="{CDE16940-8E0F-4913-8E0B-AF943DB4D953}" type="pres">
      <dgm:prSet presAssocID="{1A4D176E-5B6A-4192-AD00-783457693DBE}" presName="container" presStyleCnt="0">
        <dgm:presLayoutVars>
          <dgm:dir/>
          <dgm:resizeHandles val="exact"/>
        </dgm:presLayoutVars>
      </dgm:prSet>
      <dgm:spPr/>
    </dgm:pt>
    <dgm:pt modelId="{709DA6AA-132A-4B57-A58E-FAF48EE3BEDE}" type="pres">
      <dgm:prSet presAssocID="{D18F245F-B11D-4568-A761-0E5605C960BA}" presName="compNode" presStyleCnt="0"/>
      <dgm:spPr/>
    </dgm:pt>
    <dgm:pt modelId="{D4584407-569D-48AE-ACF1-DDDCB3EBCC6E}" type="pres">
      <dgm:prSet presAssocID="{D18F245F-B11D-4568-A761-0E5605C960BA}" presName="iconBgRect" presStyleLbl="bgShp" presStyleIdx="0" presStyleCnt="4"/>
      <dgm:spPr/>
    </dgm:pt>
    <dgm:pt modelId="{FAE9B02D-F9FA-4ED7-855E-8239E3F326D4}" type="pres">
      <dgm:prSet presAssocID="{D18F245F-B11D-4568-A761-0E5605C960B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0E497E85-224F-4324-9F01-615247E9E9FE}" type="pres">
      <dgm:prSet presAssocID="{D18F245F-B11D-4568-A761-0E5605C960BA}" presName="spaceRect" presStyleCnt="0"/>
      <dgm:spPr/>
    </dgm:pt>
    <dgm:pt modelId="{EEB56CB0-4872-4931-BE0A-08B5776A5D53}" type="pres">
      <dgm:prSet presAssocID="{D18F245F-B11D-4568-A761-0E5605C960BA}" presName="textRect" presStyleLbl="revTx" presStyleIdx="0" presStyleCnt="4">
        <dgm:presLayoutVars>
          <dgm:chMax val="1"/>
          <dgm:chPref val="1"/>
        </dgm:presLayoutVars>
      </dgm:prSet>
      <dgm:spPr/>
    </dgm:pt>
    <dgm:pt modelId="{7E19289F-360E-4EB9-9228-6510DACA5E78}" type="pres">
      <dgm:prSet presAssocID="{46AFA716-0A5E-42F0-BE74-135AC3E7DC21}" presName="sibTrans" presStyleLbl="sibTrans2D1" presStyleIdx="0" presStyleCnt="0"/>
      <dgm:spPr/>
    </dgm:pt>
    <dgm:pt modelId="{B01E8120-E03E-40BF-9F3A-0BEBE3D21675}" type="pres">
      <dgm:prSet presAssocID="{F5089DEA-B12F-46BB-8338-998BE4D55903}" presName="compNode" presStyleCnt="0"/>
      <dgm:spPr/>
    </dgm:pt>
    <dgm:pt modelId="{65073A49-5413-4DD6-8A5B-DD6F7AC10354}" type="pres">
      <dgm:prSet presAssocID="{F5089DEA-B12F-46BB-8338-998BE4D55903}" presName="iconBgRect" presStyleLbl="bgShp" presStyleIdx="1" presStyleCnt="4"/>
      <dgm:spPr/>
    </dgm:pt>
    <dgm:pt modelId="{99BD95E8-22AA-4B3E-8A84-230421FB0409}" type="pres">
      <dgm:prSet presAssocID="{F5089DEA-B12F-46BB-8338-998BE4D5590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ooth"/>
        </a:ext>
      </dgm:extLst>
    </dgm:pt>
    <dgm:pt modelId="{2F814839-B28A-4061-868E-00D388B5EB6D}" type="pres">
      <dgm:prSet presAssocID="{F5089DEA-B12F-46BB-8338-998BE4D55903}" presName="spaceRect" presStyleCnt="0"/>
      <dgm:spPr/>
    </dgm:pt>
    <dgm:pt modelId="{0E6C2003-3632-416F-ADB0-E1CE10963F4E}" type="pres">
      <dgm:prSet presAssocID="{F5089DEA-B12F-46BB-8338-998BE4D55903}" presName="textRect" presStyleLbl="revTx" presStyleIdx="1" presStyleCnt="4">
        <dgm:presLayoutVars>
          <dgm:chMax val="1"/>
          <dgm:chPref val="1"/>
        </dgm:presLayoutVars>
      </dgm:prSet>
      <dgm:spPr/>
    </dgm:pt>
    <dgm:pt modelId="{B8398492-22AF-4E1F-95F6-52EDBE09D5C2}" type="pres">
      <dgm:prSet presAssocID="{B71856FF-9637-47FE-BBA2-2C12813DEBE4}" presName="sibTrans" presStyleLbl="sibTrans2D1" presStyleIdx="0" presStyleCnt="0"/>
      <dgm:spPr/>
    </dgm:pt>
    <dgm:pt modelId="{CCCBB5C1-5E0E-4409-ABA8-25BFC40DD320}" type="pres">
      <dgm:prSet presAssocID="{4C381264-C35E-45FB-B72B-A934E6BD9DB8}" presName="compNode" presStyleCnt="0"/>
      <dgm:spPr/>
    </dgm:pt>
    <dgm:pt modelId="{4B0F1089-DAEE-4A5C-A8FB-C2CB85C0F7B1}" type="pres">
      <dgm:prSet presAssocID="{4C381264-C35E-45FB-B72B-A934E6BD9DB8}" presName="iconBgRect" presStyleLbl="bgShp" presStyleIdx="2" presStyleCnt="4"/>
      <dgm:spPr/>
    </dgm:pt>
    <dgm:pt modelId="{65E23419-39D8-4BB7-BE60-FCA41ED258F4}" type="pres">
      <dgm:prSet presAssocID="{4C381264-C35E-45FB-B72B-A934E6BD9DB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tor"/>
        </a:ext>
      </dgm:extLst>
    </dgm:pt>
    <dgm:pt modelId="{E1E1FEA4-F8D8-4936-AD71-48565B046BF1}" type="pres">
      <dgm:prSet presAssocID="{4C381264-C35E-45FB-B72B-A934E6BD9DB8}" presName="spaceRect" presStyleCnt="0"/>
      <dgm:spPr/>
    </dgm:pt>
    <dgm:pt modelId="{B6815DEA-6BFD-4737-BC11-BF9D2305C389}" type="pres">
      <dgm:prSet presAssocID="{4C381264-C35E-45FB-B72B-A934E6BD9DB8}" presName="textRect" presStyleLbl="revTx" presStyleIdx="2" presStyleCnt="4">
        <dgm:presLayoutVars>
          <dgm:chMax val="1"/>
          <dgm:chPref val="1"/>
        </dgm:presLayoutVars>
      </dgm:prSet>
      <dgm:spPr/>
    </dgm:pt>
    <dgm:pt modelId="{8BBC30C8-0955-4A90-900C-5F95B4523CF8}" type="pres">
      <dgm:prSet presAssocID="{A4FFF75F-DCF8-4AD3-8FCF-A43622C375B6}" presName="sibTrans" presStyleLbl="sibTrans2D1" presStyleIdx="0" presStyleCnt="0"/>
      <dgm:spPr/>
    </dgm:pt>
    <dgm:pt modelId="{C42A1D62-AADE-4A28-AF47-036EF65610BF}" type="pres">
      <dgm:prSet presAssocID="{5C3F7E86-38E6-4742-96F0-36FB32681518}" presName="compNode" presStyleCnt="0"/>
      <dgm:spPr/>
    </dgm:pt>
    <dgm:pt modelId="{82B8ADBC-D2BC-4EC7-8D0D-293DC249FC99}" type="pres">
      <dgm:prSet presAssocID="{5C3F7E86-38E6-4742-96F0-36FB32681518}" presName="iconBgRect" presStyleLbl="bgShp" presStyleIdx="3" presStyleCnt="4"/>
      <dgm:spPr/>
    </dgm:pt>
    <dgm:pt modelId="{FC35D5C2-8BF3-4363-B3D0-F57560FED400}" type="pres">
      <dgm:prSet presAssocID="{5C3F7E86-38E6-4742-96F0-36FB3268151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edical"/>
        </a:ext>
      </dgm:extLst>
    </dgm:pt>
    <dgm:pt modelId="{1A6747E8-2005-489E-AA6D-56C325CD2C0D}" type="pres">
      <dgm:prSet presAssocID="{5C3F7E86-38E6-4742-96F0-36FB32681518}" presName="spaceRect" presStyleCnt="0"/>
      <dgm:spPr/>
    </dgm:pt>
    <dgm:pt modelId="{90FFCD14-12A9-4FC7-9ADF-CB0E6628E403}" type="pres">
      <dgm:prSet presAssocID="{5C3F7E86-38E6-4742-96F0-36FB32681518}" presName="textRect" presStyleLbl="revTx" presStyleIdx="3" presStyleCnt="4">
        <dgm:presLayoutVars>
          <dgm:chMax val="1"/>
          <dgm:chPref val="1"/>
        </dgm:presLayoutVars>
      </dgm:prSet>
      <dgm:spPr/>
    </dgm:pt>
  </dgm:ptLst>
  <dgm:cxnLst>
    <dgm:cxn modelId="{D3339015-78F6-484E-893E-383C9302A44A}" type="presOf" srcId="{A4FFF75F-DCF8-4AD3-8FCF-A43622C375B6}" destId="{8BBC30C8-0955-4A90-900C-5F95B4523CF8}" srcOrd="0" destOrd="0" presId="urn:microsoft.com/office/officeart/2018/2/layout/IconCircleList"/>
    <dgm:cxn modelId="{7845FA19-2A98-436E-B12C-AFFEF1259324}" type="presOf" srcId="{4C381264-C35E-45FB-B72B-A934E6BD9DB8}" destId="{B6815DEA-6BFD-4737-BC11-BF9D2305C389}" srcOrd="0" destOrd="0" presId="urn:microsoft.com/office/officeart/2018/2/layout/IconCircleList"/>
    <dgm:cxn modelId="{DF748B3A-F572-4E96-B0E3-6C66CF8B9CD7}" type="presOf" srcId="{D18F245F-B11D-4568-A761-0E5605C960BA}" destId="{EEB56CB0-4872-4931-BE0A-08B5776A5D53}" srcOrd="0" destOrd="0" presId="urn:microsoft.com/office/officeart/2018/2/layout/IconCircleList"/>
    <dgm:cxn modelId="{49171C3F-2106-45D8-BBAF-F0154D0DD68E}" srcId="{1A4D176E-5B6A-4192-AD00-783457693DBE}" destId="{F5089DEA-B12F-46BB-8338-998BE4D55903}" srcOrd="1" destOrd="0" parTransId="{E6257AAF-97CF-4F3F-917B-20B644DAA895}" sibTransId="{B71856FF-9637-47FE-BBA2-2C12813DEBE4}"/>
    <dgm:cxn modelId="{2722D587-ABD3-44C6-B4AE-3DB9F3D7754A}" type="presOf" srcId="{F5089DEA-B12F-46BB-8338-998BE4D55903}" destId="{0E6C2003-3632-416F-ADB0-E1CE10963F4E}" srcOrd="0" destOrd="0" presId="urn:microsoft.com/office/officeart/2018/2/layout/IconCircleList"/>
    <dgm:cxn modelId="{6D9F3698-F4A4-4339-89DA-ABA6137CA74D}" type="presOf" srcId="{5C3F7E86-38E6-4742-96F0-36FB32681518}" destId="{90FFCD14-12A9-4FC7-9ADF-CB0E6628E403}" srcOrd="0" destOrd="0" presId="urn:microsoft.com/office/officeart/2018/2/layout/IconCircleList"/>
    <dgm:cxn modelId="{F16FC799-E8C2-491D-9A6C-4F9B45480CE3}" type="presOf" srcId="{1A4D176E-5B6A-4192-AD00-783457693DBE}" destId="{E2387DAF-2839-4946-9B01-E405FD46545C}" srcOrd="0" destOrd="0" presId="urn:microsoft.com/office/officeart/2018/2/layout/IconCircleList"/>
    <dgm:cxn modelId="{792C92A2-A345-4FF3-908A-BE330AC6B823}" srcId="{1A4D176E-5B6A-4192-AD00-783457693DBE}" destId="{D18F245F-B11D-4568-A761-0E5605C960BA}" srcOrd="0" destOrd="0" parTransId="{031C8BBE-AF94-45B2-9077-F0AF2BF981E8}" sibTransId="{46AFA716-0A5E-42F0-BE74-135AC3E7DC21}"/>
    <dgm:cxn modelId="{447D05AA-13FA-4ABF-8949-23DC78680BE1}" srcId="{1A4D176E-5B6A-4192-AD00-783457693DBE}" destId="{5C3F7E86-38E6-4742-96F0-36FB32681518}" srcOrd="3" destOrd="0" parTransId="{2D8C8C24-A11B-42D3-A9FC-F31B3694E011}" sibTransId="{BD5ABC9A-BAD6-4F3E-85FF-0C96CD80EB74}"/>
    <dgm:cxn modelId="{5B13A1AC-270E-4B7A-A9CB-2ECA85E14CA9}" type="presOf" srcId="{B71856FF-9637-47FE-BBA2-2C12813DEBE4}" destId="{B8398492-22AF-4E1F-95F6-52EDBE09D5C2}" srcOrd="0" destOrd="0" presId="urn:microsoft.com/office/officeart/2018/2/layout/IconCircleList"/>
    <dgm:cxn modelId="{D86A80E2-E7D8-4F79-B249-CD7B1B06D8F2}" type="presOf" srcId="{46AFA716-0A5E-42F0-BE74-135AC3E7DC21}" destId="{7E19289F-360E-4EB9-9228-6510DACA5E78}" srcOrd="0" destOrd="0" presId="urn:microsoft.com/office/officeart/2018/2/layout/IconCircleList"/>
    <dgm:cxn modelId="{65ACB5E6-3EB9-4D4A-821D-DEF8B7414AD2}" srcId="{1A4D176E-5B6A-4192-AD00-783457693DBE}" destId="{4C381264-C35E-45FB-B72B-A934E6BD9DB8}" srcOrd="2" destOrd="0" parTransId="{9C1CB682-7888-49FA-888E-7D2C0514C4EF}" sibTransId="{A4FFF75F-DCF8-4AD3-8FCF-A43622C375B6}"/>
    <dgm:cxn modelId="{AF478C27-71ED-4E36-B549-CBF9F3AB7F48}" type="presParOf" srcId="{E2387DAF-2839-4946-9B01-E405FD46545C}" destId="{CDE16940-8E0F-4913-8E0B-AF943DB4D953}" srcOrd="0" destOrd="0" presId="urn:microsoft.com/office/officeart/2018/2/layout/IconCircleList"/>
    <dgm:cxn modelId="{8E2927AC-ABBC-4BFC-8454-0FD88EA1C617}" type="presParOf" srcId="{CDE16940-8E0F-4913-8E0B-AF943DB4D953}" destId="{709DA6AA-132A-4B57-A58E-FAF48EE3BEDE}" srcOrd="0" destOrd="0" presId="urn:microsoft.com/office/officeart/2018/2/layout/IconCircleList"/>
    <dgm:cxn modelId="{CD9B04BB-6E4B-4A7A-8FC7-A5C88EB11F7B}" type="presParOf" srcId="{709DA6AA-132A-4B57-A58E-FAF48EE3BEDE}" destId="{D4584407-569D-48AE-ACF1-DDDCB3EBCC6E}" srcOrd="0" destOrd="0" presId="urn:microsoft.com/office/officeart/2018/2/layout/IconCircleList"/>
    <dgm:cxn modelId="{1C8BB53F-0124-4C49-B7F3-D8CD53C525B0}" type="presParOf" srcId="{709DA6AA-132A-4B57-A58E-FAF48EE3BEDE}" destId="{FAE9B02D-F9FA-4ED7-855E-8239E3F326D4}" srcOrd="1" destOrd="0" presId="urn:microsoft.com/office/officeart/2018/2/layout/IconCircleList"/>
    <dgm:cxn modelId="{22625245-632C-4B74-99F8-9C9B14CA7D9C}" type="presParOf" srcId="{709DA6AA-132A-4B57-A58E-FAF48EE3BEDE}" destId="{0E497E85-224F-4324-9F01-615247E9E9FE}" srcOrd="2" destOrd="0" presId="urn:microsoft.com/office/officeart/2018/2/layout/IconCircleList"/>
    <dgm:cxn modelId="{75AA5F1C-B2F9-48C4-9D34-E1A09CE68A57}" type="presParOf" srcId="{709DA6AA-132A-4B57-A58E-FAF48EE3BEDE}" destId="{EEB56CB0-4872-4931-BE0A-08B5776A5D53}" srcOrd="3" destOrd="0" presId="urn:microsoft.com/office/officeart/2018/2/layout/IconCircleList"/>
    <dgm:cxn modelId="{D13441F1-C0D2-4153-9523-3AC5ACA55013}" type="presParOf" srcId="{CDE16940-8E0F-4913-8E0B-AF943DB4D953}" destId="{7E19289F-360E-4EB9-9228-6510DACA5E78}" srcOrd="1" destOrd="0" presId="urn:microsoft.com/office/officeart/2018/2/layout/IconCircleList"/>
    <dgm:cxn modelId="{881EB903-C6E0-4A58-A9C9-C592B5FDCCD7}" type="presParOf" srcId="{CDE16940-8E0F-4913-8E0B-AF943DB4D953}" destId="{B01E8120-E03E-40BF-9F3A-0BEBE3D21675}" srcOrd="2" destOrd="0" presId="urn:microsoft.com/office/officeart/2018/2/layout/IconCircleList"/>
    <dgm:cxn modelId="{828647AE-689C-4A45-A7A7-0CABADA3167D}" type="presParOf" srcId="{B01E8120-E03E-40BF-9F3A-0BEBE3D21675}" destId="{65073A49-5413-4DD6-8A5B-DD6F7AC10354}" srcOrd="0" destOrd="0" presId="urn:microsoft.com/office/officeart/2018/2/layout/IconCircleList"/>
    <dgm:cxn modelId="{73D039BF-2FBD-4485-9B7F-648ABA1CD84D}" type="presParOf" srcId="{B01E8120-E03E-40BF-9F3A-0BEBE3D21675}" destId="{99BD95E8-22AA-4B3E-8A84-230421FB0409}" srcOrd="1" destOrd="0" presId="urn:microsoft.com/office/officeart/2018/2/layout/IconCircleList"/>
    <dgm:cxn modelId="{074E8F52-1BA3-445B-88AE-3A2FDD2E0860}" type="presParOf" srcId="{B01E8120-E03E-40BF-9F3A-0BEBE3D21675}" destId="{2F814839-B28A-4061-868E-00D388B5EB6D}" srcOrd="2" destOrd="0" presId="urn:microsoft.com/office/officeart/2018/2/layout/IconCircleList"/>
    <dgm:cxn modelId="{6E84DD92-C11C-49C1-8FC0-7906D75B0628}" type="presParOf" srcId="{B01E8120-E03E-40BF-9F3A-0BEBE3D21675}" destId="{0E6C2003-3632-416F-ADB0-E1CE10963F4E}" srcOrd="3" destOrd="0" presId="urn:microsoft.com/office/officeart/2018/2/layout/IconCircleList"/>
    <dgm:cxn modelId="{0C3F8ED2-98E0-44BB-98BA-DB298433924B}" type="presParOf" srcId="{CDE16940-8E0F-4913-8E0B-AF943DB4D953}" destId="{B8398492-22AF-4E1F-95F6-52EDBE09D5C2}" srcOrd="3" destOrd="0" presId="urn:microsoft.com/office/officeart/2018/2/layout/IconCircleList"/>
    <dgm:cxn modelId="{210B7DA0-9DA1-4177-A5F3-4D3252E0C17F}" type="presParOf" srcId="{CDE16940-8E0F-4913-8E0B-AF943DB4D953}" destId="{CCCBB5C1-5E0E-4409-ABA8-25BFC40DD320}" srcOrd="4" destOrd="0" presId="urn:microsoft.com/office/officeart/2018/2/layout/IconCircleList"/>
    <dgm:cxn modelId="{DD2A493C-B6C4-46D7-86DB-DA4250D691A0}" type="presParOf" srcId="{CCCBB5C1-5E0E-4409-ABA8-25BFC40DD320}" destId="{4B0F1089-DAEE-4A5C-A8FB-C2CB85C0F7B1}" srcOrd="0" destOrd="0" presId="urn:microsoft.com/office/officeart/2018/2/layout/IconCircleList"/>
    <dgm:cxn modelId="{641D7F51-A43F-47CE-8794-F3FCFDD754AA}" type="presParOf" srcId="{CCCBB5C1-5E0E-4409-ABA8-25BFC40DD320}" destId="{65E23419-39D8-4BB7-BE60-FCA41ED258F4}" srcOrd="1" destOrd="0" presId="urn:microsoft.com/office/officeart/2018/2/layout/IconCircleList"/>
    <dgm:cxn modelId="{AEDC13B8-A33D-432A-B0E8-72D45CAA3A02}" type="presParOf" srcId="{CCCBB5C1-5E0E-4409-ABA8-25BFC40DD320}" destId="{E1E1FEA4-F8D8-4936-AD71-48565B046BF1}" srcOrd="2" destOrd="0" presId="urn:microsoft.com/office/officeart/2018/2/layout/IconCircleList"/>
    <dgm:cxn modelId="{8F0C1E07-1C20-46A7-99B1-DE428E0C2F7C}" type="presParOf" srcId="{CCCBB5C1-5E0E-4409-ABA8-25BFC40DD320}" destId="{B6815DEA-6BFD-4737-BC11-BF9D2305C389}" srcOrd="3" destOrd="0" presId="urn:microsoft.com/office/officeart/2018/2/layout/IconCircleList"/>
    <dgm:cxn modelId="{AEF85321-D11E-423F-A3EB-3E766EA4FDAE}" type="presParOf" srcId="{CDE16940-8E0F-4913-8E0B-AF943DB4D953}" destId="{8BBC30C8-0955-4A90-900C-5F95B4523CF8}" srcOrd="5" destOrd="0" presId="urn:microsoft.com/office/officeart/2018/2/layout/IconCircleList"/>
    <dgm:cxn modelId="{B6A9F6CD-1378-408B-B079-3AB34AA1B8AC}" type="presParOf" srcId="{CDE16940-8E0F-4913-8E0B-AF943DB4D953}" destId="{C42A1D62-AADE-4A28-AF47-036EF65610BF}" srcOrd="6" destOrd="0" presId="urn:microsoft.com/office/officeart/2018/2/layout/IconCircleList"/>
    <dgm:cxn modelId="{A3EB453C-16CD-486D-ACD2-4F112A6EFD47}" type="presParOf" srcId="{C42A1D62-AADE-4A28-AF47-036EF65610BF}" destId="{82B8ADBC-D2BC-4EC7-8D0D-293DC249FC99}" srcOrd="0" destOrd="0" presId="urn:microsoft.com/office/officeart/2018/2/layout/IconCircleList"/>
    <dgm:cxn modelId="{68B01C82-D79F-4D87-870F-C81D7D15C409}" type="presParOf" srcId="{C42A1D62-AADE-4A28-AF47-036EF65610BF}" destId="{FC35D5C2-8BF3-4363-B3D0-F57560FED400}" srcOrd="1" destOrd="0" presId="urn:microsoft.com/office/officeart/2018/2/layout/IconCircleList"/>
    <dgm:cxn modelId="{1BD3092F-AE55-4350-B121-FBF1095725F9}" type="presParOf" srcId="{C42A1D62-AADE-4A28-AF47-036EF65610BF}" destId="{1A6747E8-2005-489E-AA6D-56C325CD2C0D}" srcOrd="2" destOrd="0" presId="urn:microsoft.com/office/officeart/2018/2/layout/IconCircleList"/>
    <dgm:cxn modelId="{ADE1A021-0DA5-4600-A007-AFD6FBC1162D}" type="presParOf" srcId="{C42A1D62-AADE-4A28-AF47-036EF65610BF}" destId="{90FFCD14-12A9-4FC7-9ADF-CB0E6628E403}"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6922C5D-F4F5-4943-A4A3-6E8E9AD94701}"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0787458-EF20-4FB9-84B0-44C713274468}">
      <dgm:prSet/>
      <dgm:spPr/>
      <dgm:t>
        <a:bodyPr/>
        <a:lstStyle/>
        <a:p>
          <a:r>
            <a:rPr lang="en-GB" b="1"/>
            <a:t>General social circumstances </a:t>
          </a:r>
          <a:endParaRPr lang="en-US"/>
        </a:p>
      </dgm:t>
    </dgm:pt>
    <dgm:pt modelId="{F5742C49-E607-4A14-A632-EBE6755408F9}" type="parTrans" cxnId="{99E32608-E495-4789-A98A-81119AEC4AF5}">
      <dgm:prSet/>
      <dgm:spPr/>
      <dgm:t>
        <a:bodyPr/>
        <a:lstStyle/>
        <a:p>
          <a:endParaRPr lang="en-US"/>
        </a:p>
      </dgm:t>
    </dgm:pt>
    <dgm:pt modelId="{48C871D9-2CF1-43F7-A2AC-A6A42D30E6AD}" type="sibTrans" cxnId="{99E32608-E495-4789-A98A-81119AEC4AF5}">
      <dgm:prSet/>
      <dgm:spPr/>
      <dgm:t>
        <a:bodyPr/>
        <a:lstStyle/>
        <a:p>
          <a:endParaRPr lang="en-US"/>
        </a:p>
      </dgm:t>
    </dgm:pt>
    <dgm:pt modelId="{04AF9949-73B0-4ABF-8A75-A235C0054EB6}">
      <dgm:prSet/>
      <dgm:spPr/>
      <dgm:t>
        <a:bodyPr/>
        <a:lstStyle/>
        <a:p>
          <a:r>
            <a:rPr lang="en-GB"/>
            <a:t>Work through the patient’s social circumstances and where relevant describe:</a:t>
          </a:r>
          <a:endParaRPr lang="en-US"/>
        </a:p>
      </dgm:t>
    </dgm:pt>
    <dgm:pt modelId="{9C74DA89-4112-4817-9DE0-13C963BA3AE9}" type="parTrans" cxnId="{D152B9C1-5150-4315-8F9E-7045D55B36B4}">
      <dgm:prSet/>
      <dgm:spPr/>
      <dgm:t>
        <a:bodyPr/>
        <a:lstStyle/>
        <a:p>
          <a:endParaRPr lang="en-US"/>
        </a:p>
      </dgm:t>
    </dgm:pt>
    <dgm:pt modelId="{08C8DAD6-2B18-4DD0-8D91-3C8EB694945B}" type="sibTrans" cxnId="{D152B9C1-5150-4315-8F9E-7045D55B36B4}">
      <dgm:prSet/>
      <dgm:spPr/>
      <dgm:t>
        <a:bodyPr/>
        <a:lstStyle/>
        <a:p>
          <a:endParaRPr lang="en-US"/>
        </a:p>
      </dgm:t>
    </dgm:pt>
    <dgm:pt modelId="{154F086A-9F15-4F2C-8644-49783130CD34}">
      <dgm:prSet/>
      <dgm:spPr/>
      <dgm:t>
        <a:bodyPr/>
        <a:lstStyle/>
        <a:p>
          <a:r>
            <a:rPr lang="en-GB"/>
            <a:t>How they affect the current oral health </a:t>
          </a:r>
          <a:endParaRPr lang="en-US"/>
        </a:p>
      </dgm:t>
    </dgm:pt>
    <dgm:pt modelId="{E9C9EE47-AD4D-413A-AC91-331C82C5CA5D}" type="parTrans" cxnId="{85F03D8A-B314-4F18-AE9D-7CA10E7D0257}">
      <dgm:prSet/>
      <dgm:spPr/>
      <dgm:t>
        <a:bodyPr/>
        <a:lstStyle/>
        <a:p>
          <a:endParaRPr lang="en-US"/>
        </a:p>
      </dgm:t>
    </dgm:pt>
    <dgm:pt modelId="{4E354A73-D151-40EA-B4B0-C63FA57F2E19}" type="sibTrans" cxnId="{85F03D8A-B314-4F18-AE9D-7CA10E7D0257}">
      <dgm:prSet/>
      <dgm:spPr/>
      <dgm:t>
        <a:bodyPr/>
        <a:lstStyle/>
        <a:p>
          <a:endParaRPr lang="en-US"/>
        </a:p>
      </dgm:t>
    </dgm:pt>
    <dgm:pt modelId="{C2845A5A-024C-41E8-8DE3-08E3A002B8CE}">
      <dgm:prSet/>
      <dgm:spPr/>
      <dgm:t>
        <a:bodyPr/>
        <a:lstStyle/>
        <a:p>
          <a:r>
            <a:rPr lang="en-GB"/>
            <a:t>How they may be barriers to obtaining or providing oral health care </a:t>
          </a:r>
          <a:endParaRPr lang="en-US"/>
        </a:p>
      </dgm:t>
    </dgm:pt>
    <dgm:pt modelId="{DC5354F5-E7CA-44C7-A6D2-1FFD8BA52B56}" type="parTrans" cxnId="{162556CD-284E-4CBD-AAA5-8CA20BBC1C8B}">
      <dgm:prSet/>
      <dgm:spPr/>
      <dgm:t>
        <a:bodyPr/>
        <a:lstStyle/>
        <a:p>
          <a:endParaRPr lang="en-US"/>
        </a:p>
      </dgm:t>
    </dgm:pt>
    <dgm:pt modelId="{C0515B4E-6310-4586-B7E6-D2D77F79E7B6}" type="sibTrans" cxnId="{162556CD-284E-4CBD-AAA5-8CA20BBC1C8B}">
      <dgm:prSet/>
      <dgm:spPr/>
      <dgm:t>
        <a:bodyPr/>
        <a:lstStyle/>
        <a:p>
          <a:endParaRPr lang="en-US"/>
        </a:p>
      </dgm:t>
    </dgm:pt>
    <dgm:pt modelId="{ADEB9A16-D964-4819-96C1-C925589C884E}">
      <dgm:prSet/>
      <dgm:spPr/>
      <dgm:t>
        <a:bodyPr/>
        <a:lstStyle/>
        <a:p>
          <a:r>
            <a:rPr lang="en-GB"/>
            <a:t>How they may affect the way in which you plan / deliver oral health education </a:t>
          </a:r>
          <a:endParaRPr lang="en-US"/>
        </a:p>
      </dgm:t>
    </dgm:pt>
    <dgm:pt modelId="{1D2D34AE-858A-4510-BBAD-B43CE3394F15}" type="parTrans" cxnId="{6D208CA2-6CD0-48A1-84D1-CB1AA13F2828}">
      <dgm:prSet/>
      <dgm:spPr/>
      <dgm:t>
        <a:bodyPr/>
        <a:lstStyle/>
        <a:p>
          <a:endParaRPr lang="en-US"/>
        </a:p>
      </dgm:t>
    </dgm:pt>
    <dgm:pt modelId="{8604C67E-C5F6-492D-8C73-F2EAB100203E}" type="sibTrans" cxnId="{6D208CA2-6CD0-48A1-84D1-CB1AA13F2828}">
      <dgm:prSet/>
      <dgm:spPr/>
      <dgm:t>
        <a:bodyPr/>
        <a:lstStyle/>
        <a:p>
          <a:endParaRPr lang="en-US"/>
        </a:p>
      </dgm:t>
    </dgm:pt>
    <dgm:pt modelId="{4DC5844C-7FAF-487A-B99E-AC13C10B0828}">
      <dgm:prSet/>
      <dgm:spPr/>
      <dgm:t>
        <a:bodyPr/>
        <a:lstStyle/>
        <a:p>
          <a:r>
            <a:rPr lang="en-GB"/>
            <a:t>Any general health information you may need to deliver, e.g. smoking cessation </a:t>
          </a:r>
          <a:endParaRPr lang="en-US"/>
        </a:p>
      </dgm:t>
    </dgm:pt>
    <dgm:pt modelId="{2F1EDB0A-1BE5-4775-8220-B364E2FEBDD4}" type="parTrans" cxnId="{0AB8CE96-95CD-4505-BC6F-B396DD93A353}">
      <dgm:prSet/>
      <dgm:spPr/>
      <dgm:t>
        <a:bodyPr/>
        <a:lstStyle/>
        <a:p>
          <a:endParaRPr lang="en-US"/>
        </a:p>
      </dgm:t>
    </dgm:pt>
    <dgm:pt modelId="{9D28AD1E-BDF1-4FF1-B4BB-5E4C445FE017}" type="sibTrans" cxnId="{0AB8CE96-95CD-4505-BC6F-B396DD93A353}">
      <dgm:prSet/>
      <dgm:spPr/>
      <dgm:t>
        <a:bodyPr/>
        <a:lstStyle/>
        <a:p>
          <a:endParaRPr lang="en-US"/>
        </a:p>
      </dgm:t>
    </dgm:pt>
    <dgm:pt modelId="{335847D7-1F94-463B-AA08-D9AD88CC0B35}" type="pres">
      <dgm:prSet presAssocID="{46922C5D-F4F5-4943-A4A3-6E8E9AD94701}" presName="linear" presStyleCnt="0">
        <dgm:presLayoutVars>
          <dgm:animLvl val="lvl"/>
          <dgm:resizeHandles val="exact"/>
        </dgm:presLayoutVars>
      </dgm:prSet>
      <dgm:spPr/>
    </dgm:pt>
    <dgm:pt modelId="{FB05AAA9-2730-4AC4-A569-AAB2649638FC}" type="pres">
      <dgm:prSet presAssocID="{D0787458-EF20-4FB9-84B0-44C713274468}" presName="parentText" presStyleLbl="node1" presStyleIdx="0" presStyleCnt="6">
        <dgm:presLayoutVars>
          <dgm:chMax val="0"/>
          <dgm:bulletEnabled val="1"/>
        </dgm:presLayoutVars>
      </dgm:prSet>
      <dgm:spPr/>
    </dgm:pt>
    <dgm:pt modelId="{065A7244-694D-47EF-94D0-70D2E8081E40}" type="pres">
      <dgm:prSet presAssocID="{48C871D9-2CF1-43F7-A2AC-A6A42D30E6AD}" presName="spacer" presStyleCnt="0"/>
      <dgm:spPr/>
    </dgm:pt>
    <dgm:pt modelId="{2111452C-075A-4999-90CB-1168CC144A82}" type="pres">
      <dgm:prSet presAssocID="{04AF9949-73B0-4ABF-8A75-A235C0054EB6}" presName="parentText" presStyleLbl="node1" presStyleIdx="1" presStyleCnt="6">
        <dgm:presLayoutVars>
          <dgm:chMax val="0"/>
          <dgm:bulletEnabled val="1"/>
        </dgm:presLayoutVars>
      </dgm:prSet>
      <dgm:spPr/>
    </dgm:pt>
    <dgm:pt modelId="{742A3130-58FC-4C30-835D-F1283C2A6691}" type="pres">
      <dgm:prSet presAssocID="{08C8DAD6-2B18-4DD0-8D91-3C8EB694945B}" presName="spacer" presStyleCnt="0"/>
      <dgm:spPr/>
    </dgm:pt>
    <dgm:pt modelId="{FA9C389D-6304-464E-86FD-595026F1A036}" type="pres">
      <dgm:prSet presAssocID="{154F086A-9F15-4F2C-8644-49783130CD34}" presName="parentText" presStyleLbl="node1" presStyleIdx="2" presStyleCnt="6">
        <dgm:presLayoutVars>
          <dgm:chMax val="0"/>
          <dgm:bulletEnabled val="1"/>
        </dgm:presLayoutVars>
      </dgm:prSet>
      <dgm:spPr/>
    </dgm:pt>
    <dgm:pt modelId="{629F9592-7782-4525-894F-841B6AEA317D}" type="pres">
      <dgm:prSet presAssocID="{4E354A73-D151-40EA-B4B0-C63FA57F2E19}" presName="spacer" presStyleCnt="0"/>
      <dgm:spPr/>
    </dgm:pt>
    <dgm:pt modelId="{DABD6F06-A2A6-4C01-97A5-7D4918BE82A3}" type="pres">
      <dgm:prSet presAssocID="{C2845A5A-024C-41E8-8DE3-08E3A002B8CE}" presName="parentText" presStyleLbl="node1" presStyleIdx="3" presStyleCnt="6">
        <dgm:presLayoutVars>
          <dgm:chMax val="0"/>
          <dgm:bulletEnabled val="1"/>
        </dgm:presLayoutVars>
      </dgm:prSet>
      <dgm:spPr/>
    </dgm:pt>
    <dgm:pt modelId="{7D8C9C69-7870-42D3-A2AA-A84FEBD6247C}" type="pres">
      <dgm:prSet presAssocID="{C0515B4E-6310-4586-B7E6-D2D77F79E7B6}" presName="spacer" presStyleCnt="0"/>
      <dgm:spPr/>
    </dgm:pt>
    <dgm:pt modelId="{FA892610-948B-4C84-AE94-B14CB3B7296F}" type="pres">
      <dgm:prSet presAssocID="{ADEB9A16-D964-4819-96C1-C925589C884E}" presName="parentText" presStyleLbl="node1" presStyleIdx="4" presStyleCnt="6">
        <dgm:presLayoutVars>
          <dgm:chMax val="0"/>
          <dgm:bulletEnabled val="1"/>
        </dgm:presLayoutVars>
      </dgm:prSet>
      <dgm:spPr/>
    </dgm:pt>
    <dgm:pt modelId="{BB7B11F5-F414-4E18-9D75-2467DA41FDB5}" type="pres">
      <dgm:prSet presAssocID="{8604C67E-C5F6-492D-8C73-F2EAB100203E}" presName="spacer" presStyleCnt="0"/>
      <dgm:spPr/>
    </dgm:pt>
    <dgm:pt modelId="{1614A7E6-9972-44E1-9B9F-16B3D6FE6099}" type="pres">
      <dgm:prSet presAssocID="{4DC5844C-7FAF-487A-B99E-AC13C10B0828}" presName="parentText" presStyleLbl="node1" presStyleIdx="5" presStyleCnt="6">
        <dgm:presLayoutVars>
          <dgm:chMax val="0"/>
          <dgm:bulletEnabled val="1"/>
        </dgm:presLayoutVars>
      </dgm:prSet>
      <dgm:spPr/>
    </dgm:pt>
  </dgm:ptLst>
  <dgm:cxnLst>
    <dgm:cxn modelId="{90500F04-5BA9-40C5-9CD0-DCBC2C6D260D}" type="presOf" srcId="{46922C5D-F4F5-4943-A4A3-6E8E9AD94701}" destId="{335847D7-1F94-463B-AA08-D9AD88CC0B35}" srcOrd="0" destOrd="0" presId="urn:microsoft.com/office/officeart/2005/8/layout/vList2"/>
    <dgm:cxn modelId="{99E32608-E495-4789-A98A-81119AEC4AF5}" srcId="{46922C5D-F4F5-4943-A4A3-6E8E9AD94701}" destId="{D0787458-EF20-4FB9-84B0-44C713274468}" srcOrd="0" destOrd="0" parTransId="{F5742C49-E607-4A14-A632-EBE6755408F9}" sibTransId="{48C871D9-2CF1-43F7-A2AC-A6A42D30E6AD}"/>
    <dgm:cxn modelId="{B913C710-F9B8-4FB8-8B06-6D43F4BE0AE6}" type="presOf" srcId="{154F086A-9F15-4F2C-8644-49783130CD34}" destId="{FA9C389D-6304-464E-86FD-595026F1A036}" srcOrd="0" destOrd="0" presId="urn:microsoft.com/office/officeart/2005/8/layout/vList2"/>
    <dgm:cxn modelId="{ACC8A25C-83EA-4789-A8C2-6109025EC1A7}" type="presOf" srcId="{ADEB9A16-D964-4819-96C1-C925589C884E}" destId="{FA892610-948B-4C84-AE94-B14CB3B7296F}" srcOrd="0" destOrd="0" presId="urn:microsoft.com/office/officeart/2005/8/layout/vList2"/>
    <dgm:cxn modelId="{85F03D8A-B314-4F18-AE9D-7CA10E7D0257}" srcId="{46922C5D-F4F5-4943-A4A3-6E8E9AD94701}" destId="{154F086A-9F15-4F2C-8644-49783130CD34}" srcOrd="2" destOrd="0" parTransId="{E9C9EE47-AD4D-413A-AC91-331C82C5CA5D}" sibTransId="{4E354A73-D151-40EA-B4B0-C63FA57F2E19}"/>
    <dgm:cxn modelId="{C1A69A8C-64BB-4442-8DEF-431703FE46C0}" type="presOf" srcId="{D0787458-EF20-4FB9-84B0-44C713274468}" destId="{FB05AAA9-2730-4AC4-A569-AAB2649638FC}" srcOrd="0" destOrd="0" presId="urn:microsoft.com/office/officeart/2005/8/layout/vList2"/>
    <dgm:cxn modelId="{0AB8CE96-95CD-4505-BC6F-B396DD93A353}" srcId="{46922C5D-F4F5-4943-A4A3-6E8E9AD94701}" destId="{4DC5844C-7FAF-487A-B99E-AC13C10B0828}" srcOrd="5" destOrd="0" parTransId="{2F1EDB0A-1BE5-4775-8220-B364E2FEBDD4}" sibTransId="{9D28AD1E-BDF1-4FF1-B4BB-5E4C445FE017}"/>
    <dgm:cxn modelId="{6D208CA2-6CD0-48A1-84D1-CB1AA13F2828}" srcId="{46922C5D-F4F5-4943-A4A3-6E8E9AD94701}" destId="{ADEB9A16-D964-4819-96C1-C925589C884E}" srcOrd="4" destOrd="0" parTransId="{1D2D34AE-858A-4510-BBAD-B43CE3394F15}" sibTransId="{8604C67E-C5F6-492D-8C73-F2EAB100203E}"/>
    <dgm:cxn modelId="{37FC88B8-4CEC-458D-9923-5C4813BEA8A7}" type="presOf" srcId="{4DC5844C-7FAF-487A-B99E-AC13C10B0828}" destId="{1614A7E6-9972-44E1-9B9F-16B3D6FE6099}" srcOrd="0" destOrd="0" presId="urn:microsoft.com/office/officeart/2005/8/layout/vList2"/>
    <dgm:cxn modelId="{D152B9C1-5150-4315-8F9E-7045D55B36B4}" srcId="{46922C5D-F4F5-4943-A4A3-6E8E9AD94701}" destId="{04AF9949-73B0-4ABF-8A75-A235C0054EB6}" srcOrd="1" destOrd="0" parTransId="{9C74DA89-4112-4817-9DE0-13C963BA3AE9}" sibTransId="{08C8DAD6-2B18-4DD0-8D91-3C8EB694945B}"/>
    <dgm:cxn modelId="{162556CD-284E-4CBD-AAA5-8CA20BBC1C8B}" srcId="{46922C5D-F4F5-4943-A4A3-6E8E9AD94701}" destId="{C2845A5A-024C-41E8-8DE3-08E3A002B8CE}" srcOrd="3" destOrd="0" parTransId="{DC5354F5-E7CA-44C7-A6D2-1FFD8BA52B56}" sibTransId="{C0515B4E-6310-4586-B7E6-D2D77F79E7B6}"/>
    <dgm:cxn modelId="{91B024DC-8B1D-4CEB-9940-61AF9686E0CA}" type="presOf" srcId="{C2845A5A-024C-41E8-8DE3-08E3A002B8CE}" destId="{DABD6F06-A2A6-4C01-97A5-7D4918BE82A3}" srcOrd="0" destOrd="0" presId="urn:microsoft.com/office/officeart/2005/8/layout/vList2"/>
    <dgm:cxn modelId="{49D5BAFD-4CBE-49A5-99AA-D01EAC5A4630}" type="presOf" srcId="{04AF9949-73B0-4ABF-8A75-A235C0054EB6}" destId="{2111452C-075A-4999-90CB-1168CC144A82}" srcOrd="0" destOrd="0" presId="urn:microsoft.com/office/officeart/2005/8/layout/vList2"/>
    <dgm:cxn modelId="{661F1147-C112-4F0B-A3CE-967F561CFF75}" type="presParOf" srcId="{335847D7-1F94-463B-AA08-D9AD88CC0B35}" destId="{FB05AAA9-2730-4AC4-A569-AAB2649638FC}" srcOrd="0" destOrd="0" presId="urn:microsoft.com/office/officeart/2005/8/layout/vList2"/>
    <dgm:cxn modelId="{79A388E7-3859-46FA-8DD8-FE3AF9D0F0D5}" type="presParOf" srcId="{335847D7-1F94-463B-AA08-D9AD88CC0B35}" destId="{065A7244-694D-47EF-94D0-70D2E8081E40}" srcOrd="1" destOrd="0" presId="urn:microsoft.com/office/officeart/2005/8/layout/vList2"/>
    <dgm:cxn modelId="{D9935C39-EE90-4146-A660-89BC1D7305BD}" type="presParOf" srcId="{335847D7-1F94-463B-AA08-D9AD88CC0B35}" destId="{2111452C-075A-4999-90CB-1168CC144A82}" srcOrd="2" destOrd="0" presId="urn:microsoft.com/office/officeart/2005/8/layout/vList2"/>
    <dgm:cxn modelId="{D9CC67DC-6C15-4E12-8442-5F1BF5D0BB1E}" type="presParOf" srcId="{335847D7-1F94-463B-AA08-D9AD88CC0B35}" destId="{742A3130-58FC-4C30-835D-F1283C2A6691}" srcOrd="3" destOrd="0" presId="urn:microsoft.com/office/officeart/2005/8/layout/vList2"/>
    <dgm:cxn modelId="{6287282F-0270-4578-AF27-7FA81AA41C1A}" type="presParOf" srcId="{335847D7-1F94-463B-AA08-D9AD88CC0B35}" destId="{FA9C389D-6304-464E-86FD-595026F1A036}" srcOrd="4" destOrd="0" presId="urn:microsoft.com/office/officeart/2005/8/layout/vList2"/>
    <dgm:cxn modelId="{85F57271-1213-45C6-80B7-26AE31BCBB70}" type="presParOf" srcId="{335847D7-1F94-463B-AA08-D9AD88CC0B35}" destId="{629F9592-7782-4525-894F-841B6AEA317D}" srcOrd="5" destOrd="0" presId="urn:microsoft.com/office/officeart/2005/8/layout/vList2"/>
    <dgm:cxn modelId="{119B2696-A9E3-4450-974B-8BE48F895F3A}" type="presParOf" srcId="{335847D7-1F94-463B-AA08-D9AD88CC0B35}" destId="{DABD6F06-A2A6-4C01-97A5-7D4918BE82A3}" srcOrd="6" destOrd="0" presId="urn:microsoft.com/office/officeart/2005/8/layout/vList2"/>
    <dgm:cxn modelId="{5F3CFB02-0E09-4ACD-8795-BA51D9F5F939}" type="presParOf" srcId="{335847D7-1F94-463B-AA08-D9AD88CC0B35}" destId="{7D8C9C69-7870-42D3-A2AA-A84FEBD6247C}" srcOrd="7" destOrd="0" presId="urn:microsoft.com/office/officeart/2005/8/layout/vList2"/>
    <dgm:cxn modelId="{509BE2EE-77CE-4FE3-8820-B19EA7616C59}" type="presParOf" srcId="{335847D7-1F94-463B-AA08-D9AD88CC0B35}" destId="{FA892610-948B-4C84-AE94-B14CB3B7296F}" srcOrd="8" destOrd="0" presId="urn:microsoft.com/office/officeart/2005/8/layout/vList2"/>
    <dgm:cxn modelId="{581D71AA-140F-4A9C-A5DE-B30E99B32C5A}" type="presParOf" srcId="{335847D7-1F94-463B-AA08-D9AD88CC0B35}" destId="{BB7B11F5-F414-4E18-9D75-2467DA41FDB5}" srcOrd="9" destOrd="0" presId="urn:microsoft.com/office/officeart/2005/8/layout/vList2"/>
    <dgm:cxn modelId="{C6C1C154-1DEC-4084-9754-79C6274DA018}" type="presParOf" srcId="{335847D7-1F94-463B-AA08-D9AD88CC0B35}" destId="{1614A7E6-9972-44E1-9B9F-16B3D6FE6099}"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1E948-2A01-424C-8949-2C7729D3C2F4}">
      <dsp:nvSpPr>
        <dsp:cNvPr id="0" name=""/>
        <dsp:cNvSpPr/>
      </dsp:nvSpPr>
      <dsp:spPr>
        <a:xfrm>
          <a:off x="2250914" y="296402"/>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5007E3-9144-498D-8B60-802F0CD82D44}">
      <dsp:nvSpPr>
        <dsp:cNvPr id="0" name=""/>
        <dsp:cNvSpPr/>
      </dsp:nvSpPr>
      <dsp:spPr>
        <a:xfrm>
          <a:off x="2718914" y="764402"/>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6ECF857-4317-4E12-A921-139D501DA3BA}">
      <dsp:nvSpPr>
        <dsp:cNvPr id="0" name=""/>
        <dsp:cNvSpPr/>
      </dsp:nvSpPr>
      <dsp:spPr>
        <a:xfrm>
          <a:off x="1548914" y="3176402"/>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GB" sz="1500" b="1" kern="1200"/>
            <a:t>Requirements </a:t>
          </a:r>
          <a:endParaRPr lang="en-US" sz="1500" kern="1200"/>
        </a:p>
      </dsp:txBody>
      <dsp:txXfrm>
        <a:off x="1548914" y="3176402"/>
        <a:ext cx="3600000" cy="720000"/>
      </dsp:txXfrm>
    </dsp:sp>
    <dsp:sp modelId="{15836846-C622-4F16-B155-BC5C475663AD}">
      <dsp:nvSpPr>
        <dsp:cNvPr id="0" name=""/>
        <dsp:cNvSpPr/>
      </dsp:nvSpPr>
      <dsp:spPr>
        <a:xfrm>
          <a:off x="6480914" y="296402"/>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7466A2-4CBE-4834-AE84-045875DCD060}">
      <dsp:nvSpPr>
        <dsp:cNvPr id="0" name=""/>
        <dsp:cNvSpPr/>
      </dsp:nvSpPr>
      <dsp:spPr>
        <a:xfrm>
          <a:off x="6948914" y="764402"/>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378CA2-7C9A-4838-B0E8-BACD41D9A712}">
      <dsp:nvSpPr>
        <dsp:cNvPr id="0" name=""/>
        <dsp:cNvSpPr/>
      </dsp:nvSpPr>
      <dsp:spPr>
        <a:xfrm>
          <a:off x="5778914" y="3176402"/>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GB" sz="1500" kern="1200"/>
            <a:t>Choose one patient for the production of a detailed case study. The patient may already be included in the PCAS</a:t>
          </a:r>
          <a:endParaRPr lang="en-US" sz="1500" kern="1200"/>
        </a:p>
      </dsp:txBody>
      <dsp:txXfrm>
        <a:off x="5778914" y="3176402"/>
        <a:ext cx="36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96F8B6-9769-43EA-86E8-BFB5CFB7BCA0}">
      <dsp:nvSpPr>
        <dsp:cNvPr id="0" name=""/>
        <dsp:cNvSpPr/>
      </dsp:nvSpPr>
      <dsp:spPr>
        <a:xfrm>
          <a:off x="0" y="53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53071D-00BE-4959-94FC-ED619F8EA0F6}">
      <dsp:nvSpPr>
        <dsp:cNvPr id="0" name=""/>
        <dsp:cNvSpPr/>
      </dsp:nvSpPr>
      <dsp:spPr>
        <a:xfrm>
          <a:off x="0" y="531"/>
          <a:ext cx="10515600" cy="435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t>Typed in a standard size 12 font</a:t>
          </a:r>
          <a:endParaRPr lang="en-US" sz="1400" kern="1200"/>
        </a:p>
      </dsp:txBody>
      <dsp:txXfrm>
        <a:off x="0" y="531"/>
        <a:ext cx="10515600" cy="435027"/>
      </dsp:txXfrm>
    </dsp:sp>
    <dsp:sp modelId="{7D081D70-2F00-4084-A79A-B03E0F520AF9}">
      <dsp:nvSpPr>
        <dsp:cNvPr id="0" name=""/>
        <dsp:cNvSpPr/>
      </dsp:nvSpPr>
      <dsp:spPr>
        <a:xfrm>
          <a:off x="0" y="435558"/>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BF7502-491E-4B2F-BFA8-743DFBAE2E56}">
      <dsp:nvSpPr>
        <dsp:cNvPr id="0" name=""/>
        <dsp:cNvSpPr/>
      </dsp:nvSpPr>
      <dsp:spPr>
        <a:xfrm>
          <a:off x="0" y="435558"/>
          <a:ext cx="10515600" cy="435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t>The text should be double spaced</a:t>
          </a:r>
          <a:endParaRPr lang="en-US" sz="1400" kern="1200"/>
        </a:p>
      </dsp:txBody>
      <dsp:txXfrm>
        <a:off x="0" y="435558"/>
        <a:ext cx="10515600" cy="435027"/>
      </dsp:txXfrm>
    </dsp:sp>
    <dsp:sp modelId="{4DCFCDCA-21A0-4123-AA71-8D4A95937641}">
      <dsp:nvSpPr>
        <dsp:cNvPr id="0" name=""/>
        <dsp:cNvSpPr/>
      </dsp:nvSpPr>
      <dsp:spPr>
        <a:xfrm>
          <a:off x="0" y="870586"/>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852B24-6243-4E23-83BE-DD23E088384B}">
      <dsp:nvSpPr>
        <dsp:cNvPr id="0" name=""/>
        <dsp:cNvSpPr/>
      </dsp:nvSpPr>
      <dsp:spPr>
        <a:xfrm>
          <a:off x="0" y="870586"/>
          <a:ext cx="10515600" cy="435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t>The case study should be separated under the subheadings given (discussed in later slides)</a:t>
          </a:r>
          <a:endParaRPr lang="en-US" sz="1400" kern="1200"/>
        </a:p>
      </dsp:txBody>
      <dsp:txXfrm>
        <a:off x="0" y="870586"/>
        <a:ext cx="10515600" cy="435027"/>
      </dsp:txXfrm>
    </dsp:sp>
    <dsp:sp modelId="{37ABE0D4-7E20-4131-8F4E-84B39754951F}">
      <dsp:nvSpPr>
        <dsp:cNvPr id="0" name=""/>
        <dsp:cNvSpPr/>
      </dsp:nvSpPr>
      <dsp:spPr>
        <a:xfrm>
          <a:off x="0" y="1305613"/>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60E7B6-C380-49D5-AC18-8678B01FD9A1}">
      <dsp:nvSpPr>
        <dsp:cNvPr id="0" name=""/>
        <dsp:cNvSpPr/>
      </dsp:nvSpPr>
      <dsp:spPr>
        <a:xfrm>
          <a:off x="0" y="1305613"/>
          <a:ext cx="10515600" cy="435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t>Patients must be non-identifiable </a:t>
          </a:r>
          <a:endParaRPr lang="en-US" sz="1400" kern="1200"/>
        </a:p>
      </dsp:txBody>
      <dsp:txXfrm>
        <a:off x="0" y="1305613"/>
        <a:ext cx="10515600" cy="435027"/>
      </dsp:txXfrm>
    </dsp:sp>
    <dsp:sp modelId="{61AC71CF-B225-4419-B659-28271CAD8C4B}">
      <dsp:nvSpPr>
        <dsp:cNvPr id="0" name=""/>
        <dsp:cNvSpPr/>
      </dsp:nvSpPr>
      <dsp:spPr>
        <a:xfrm>
          <a:off x="0" y="174064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CC3D1A-CCFD-4F82-B952-E8C3E7A9EE86}">
      <dsp:nvSpPr>
        <dsp:cNvPr id="0" name=""/>
        <dsp:cNvSpPr/>
      </dsp:nvSpPr>
      <dsp:spPr>
        <a:xfrm>
          <a:off x="0" y="1740641"/>
          <a:ext cx="10515600" cy="435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t>e.g. – Patient A, blacking out patients eyes in images, patient details blacked out of any forms used</a:t>
          </a:r>
          <a:endParaRPr lang="en-US" sz="1400" kern="1200"/>
        </a:p>
      </dsp:txBody>
      <dsp:txXfrm>
        <a:off x="0" y="1740641"/>
        <a:ext cx="10515600" cy="435027"/>
      </dsp:txXfrm>
    </dsp:sp>
    <dsp:sp modelId="{62F65E0E-7D19-47C0-93D6-6407FEB9E49D}">
      <dsp:nvSpPr>
        <dsp:cNvPr id="0" name=""/>
        <dsp:cNvSpPr/>
      </dsp:nvSpPr>
      <dsp:spPr>
        <a:xfrm>
          <a:off x="0" y="2175668"/>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1718A2-1681-48EF-9437-8F62D1E2C087}">
      <dsp:nvSpPr>
        <dsp:cNvPr id="0" name=""/>
        <dsp:cNvSpPr/>
      </dsp:nvSpPr>
      <dsp:spPr>
        <a:xfrm>
          <a:off x="0" y="2175669"/>
          <a:ext cx="10515600" cy="435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t>Written consent for photography must be sought and help in patients records for future reference</a:t>
          </a:r>
          <a:endParaRPr lang="en-US" sz="1400" kern="1200"/>
        </a:p>
      </dsp:txBody>
      <dsp:txXfrm>
        <a:off x="0" y="2175669"/>
        <a:ext cx="10515600" cy="435027"/>
      </dsp:txXfrm>
    </dsp:sp>
    <dsp:sp modelId="{6500577B-6F46-4D6B-873D-9B7021C164D7}">
      <dsp:nvSpPr>
        <dsp:cNvPr id="0" name=""/>
        <dsp:cNvSpPr/>
      </dsp:nvSpPr>
      <dsp:spPr>
        <a:xfrm>
          <a:off x="0" y="2610696"/>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A65D07-8B23-4BCE-95AA-C631A9BD5C8B}">
      <dsp:nvSpPr>
        <dsp:cNvPr id="0" name=""/>
        <dsp:cNvSpPr/>
      </dsp:nvSpPr>
      <dsp:spPr>
        <a:xfrm>
          <a:off x="0" y="2610696"/>
          <a:ext cx="10515600" cy="435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t>References are expected to be used to support information within the case study. These are expected to be referenced in the standard way</a:t>
          </a:r>
          <a:endParaRPr lang="en-US" sz="1400" kern="1200"/>
        </a:p>
      </dsp:txBody>
      <dsp:txXfrm>
        <a:off x="0" y="2610696"/>
        <a:ext cx="10515600" cy="435027"/>
      </dsp:txXfrm>
    </dsp:sp>
    <dsp:sp modelId="{E8AB5388-C79D-4E55-9242-DF1820266301}">
      <dsp:nvSpPr>
        <dsp:cNvPr id="0" name=""/>
        <dsp:cNvSpPr/>
      </dsp:nvSpPr>
      <dsp:spPr>
        <a:xfrm>
          <a:off x="0" y="304572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AF0497-1ADB-4735-8277-3BCE576403ED}">
      <dsp:nvSpPr>
        <dsp:cNvPr id="0" name=""/>
        <dsp:cNvSpPr/>
      </dsp:nvSpPr>
      <dsp:spPr>
        <a:xfrm>
          <a:off x="0" y="3045724"/>
          <a:ext cx="10515600" cy="435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t>Word count must be declared. This includes sub headings but does not include the list of references/appendices</a:t>
          </a:r>
          <a:endParaRPr lang="en-US" sz="1400" kern="1200"/>
        </a:p>
      </dsp:txBody>
      <dsp:txXfrm>
        <a:off x="0" y="3045724"/>
        <a:ext cx="10515600" cy="435027"/>
      </dsp:txXfrm>
    </dsp:sp>
    <dsp:sp modelId="{9F05AEDF-7116-4E0E-B93D-58F18D8561B5}">
      <dsp:nvSpPr>
        <dsp:cNvPr id="0" name=""/>
        <dsp:cNvSpPr/>
      </dsp:nvSpPr>
      <dsp:spPr>
        <a:xfrm>
          <a:off x="0" y="348075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94F0E1-8A19-4393-8E5B-1D7341D2A0D8}">
      <dsp:nvSpPr>
        <dsp:cNvPr id="0" name=""/>
        <dsp:cNvSpPr/>
      </dsp:nvSpPr>
      <dsp:spPr>
        <a:xfrm>
          <a:off x="0" y="3480751"/>
          <a:ext cx="10515600" cy="435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t>The case study must be original and your own work</a:t>
          </a:r>
          <a:endParaRPr lang="en-US" sz="1400" kern="1200"/>
        </a:p>
      </dsp:txBody>
      <dsp:txXfrm>
        <a:off x="0" y="3480751"/>
        <a:ext cx="10515600" cy="435027"/>
      </dsp:txXfrm>
    </dsp:sp>
    <dsp:sp modelId="{39BD4FB9-9A33-4C6E-8AB6-EF033012315C}">
      <dsp:nvSpPr>
        <dsp:cNvPr id="0" name=""/>
        <dsp:cNvSpPr/>
      </dsp:nvSpPr>
      <dsp:spPr>
        <a:xfrm>
          <a:off x="0" y="391577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869D5E-8769-4A0A-9969-CE568E654ABB}">
      <dsp:nvSpPr>
        <dsp:cNvPr id="0" name=""/>
        <dsp:cNvSpPr/>
      </dsp:nvSpPr>
      <dsp:spPr>
        <a:xfrm>
          <a:off x="0" y="3915779"/>
          <a:ext cx="10515600" cy="435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t>Word count – 2250 - 2750</a:t>
          </a:r>
          <a:endParaRPr lang="en-US" sz="1400" kern="1200"/>
        </a:p>
      </dsp:txBody>
      <dsp:txXfrm>
        <a:off x="0" y="3915779"/>
        <a:ext cx="10515600" cy="4350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14B0E8-FF69-4426-B9A7-1CDF2305AFB9}">
      <dsp:nvSpPr>
        <dsp:cNvPr id="0" name=""/>
        <dsp:cNvSpPr/>
      </dsp:nvSpPr>
      <dsp:spPr>
        <a:xfrm>
          <a:off x="808438" y="3578"/>
          <a:ext cx="2029349" cy="121760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Pregnant / nursing mother</a:t>
          </a:r>
          <a:endParaRPr lang="en-US" sz="2300" kern="1200"/>
        </a:p>
      </dsp:txBody>
      <dsp:txXfrm>
        <a:off x="808438" y="3578"/>
        <a:ext cx="2029349" cy="1217609"/>
      </dsp:txXfrm>
    </dsp:sp>
    <dsp:sp modelId="{77217850-0FB4-4506-9DF6-694CBBD1544F}">
      <dsp:nvSpPr>
        <dsp:cNvPr id="0" name=""/>
        <dsp:cNvSpPr/>
      </dsp:nvSpPr>
      <dsp:spPr>
        <a:xfrm>
          <a:off x="3040723" y="3578"/>
          <a:ext cx="2029349" cy="121760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Parents of pre school children (under 4)</a:t>
          </a:r>
          <a:endParaRPr lang="en-US" sz="2300" kern="1200"/>
        </a:p>
      </dsp:txBody>
      <dsp:txXfrm>
        <a:off x="3040723" y="3578"/>
        <a:ext cx="2029349" cy="1217609"/>
      </dsp:txXfrm>
    </dsp:sp>
    <dsp:sp modelId="{07D4AC16-2B6F-4581-B476-F86F2BC66639}">
      <dsp:nvSpPr>
        <dsp:cNvPr id="0" name=""/>
        <dsp:cNvSpPr/>
      </dsp:nvSpPr>
      <dsp:spPr>
        <a:xfrm>
          <a:off x="808438" y="1424122"/>
          <a:ext cx="2029349" cy="1217609"/>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Parents of primary school children (5-11)</a:t>
          </a:r>
          <a:endParaRPr lang="en-US" sz="2300" kern="1200"/>
        </a:p>
      </dsp:txBody>
      <dsp:txXfrm>
        <a:off x="808438" y="1424122"/>
        <a:ext cx="2029349" cy="1217609"/>
      </dsp:txXfrm>
    </dsp:sp>
    <dsp:sp modelId="{D8894A15-0917-4395-B8E9-0AD82C4117FD}">
      <dsp:nvSpPr>
        <dsp:cNvPr id="0" name=""/>
        <dsp:cNvSpPr/>
      </dsp:nvSpPr>
      <dsp:spPr>
        <a:xfrm>
          <a:off x="3040723" y="1424122"/>
          <a:ext cx="2029349" cy="121760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Adolescent (12-15)</a:t>
          </a:r>
          <a:endParaRPr lang="en-US" sz="2300" kern="1200"/>
        </a:p>
      </dsp:txBody>
      <dsp:txXfrm>
        <a:off x="3040723" y="1424122"/>
        <a:ext cx="2029349" cy="1217609"/>
      </dsp:txXfrm>
    </dsp:sp>
    <dsp:sp modelId="{DEC356AF-8F47-446D-9ADF-D20B5B7CF614}">
      <dsp:nvSpPr>
        <dsp:cNvPr id="0" name=""/>
        <dsp:cNvSpPr/>
      </dsp:nvSpPr>
      <dsp:spPr>
        <a:xfrm>
          <a:off x="808438" y="2844667"/>
          <a:ext cx="2029349" cy="121760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Adults (16-64)</a:t>
          </a:r>
          <a:endParaRPr lang="en-US" sz="2300" kern="1200"/>
        </a:p>
      </dsp:txBody>
      <dsp:txXfrm>
        <a:off x="808438" y="2844667"/>
        <a:ext cx="2029349" cy="1217609"/>
      </dsp:txXfrm>
    </dsp:sp>
    <dsp:sp modelId="{F6182A73-CD34-4819-B863-99F336692D9E}">
      <dsp:nvSpPr>
        <dsp:cNvPr id="0" name=""/>
        <dsp:cNvSpPr/>
      </dsp:nvSpPr>
      <dsp:spPr>
        <a:xfrm>
          <a:off x="3040723" y="2844667"/>
          <a:ext cx="2029349" cy="121760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Seniors (65 and older)</a:t>
          </a:r>
          <a:endParaRPr lang="en-US" sz="2300" kern="1200"/>
        </a:p>
      </dsp:txBody>
      <dsp:txXfrm>
        <a:off x="3040723" y="2844667"/>
        <a:ext cx="2029349" cy="1217609"/>
      </dsp:txXfrm>
    </dsp:sp>
    <dsp:sp modelId="{4682E422-17F5-4F09-BFBE-F38C6E8A9E9C}">
      <dsp:nvSpPr>
        <dsp:cNvPr id="0" name=""/>
        <dsp:cNvSpPr/>
      </dsp:nvSpPr>
      <dsp:spPr>
        <a:xfrm>
          <a:off x="1924581" y="4265212"/>
          <a:ext cx="2029349" cy="121760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Special needs / medically compromised </a:t>
          </a:r>
          <a:endParaRPr lang="en-US" sz="2300" kern="1200"/>
        </a:p>
      </dsp:txBody>
      <dsp:txXfrm>
        <a:off x="1924581" y="4265212"/>
        <a:ext cx="2029349" cy="12176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584407-569D-48AE-ACF1-DDDCB3EBCC6E}">
      <dsp:nvSpPr>
        <dsp:cNvPr id="0" name=""/>
        <dsp:cNvSpPr/>
      </dsp:nvSpPr>
      <dsp:spPr>
        <a:xfrm>
          <a:off x="212335" y="469890"/>
          <a:ext cx="1335915" cy="133591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E9B02D-F9FA-4ED7-855E-8239E3F326D4}">
      <dsp:nvSpPr>
        <dsp:cNvPr id="0" name=""/>
        <dsp:cNvSpPr/>
      </dsp:nvSpPr>
      <dsp:spPr>
        <a:xfrm>
          <a:off x="492877" y="750432"/>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EB56CB0-4872-4931-BE0A-08B5776A5D53}">
      <dsp:nvSpPr>
        <dsp:cNvPr id="0" name=""/>
        <dsp:cNvSpPr/>
      </dsp:nvSpPr>
      <dsp:spPr>
        <a:xfrm>
          <a:off x="1834517"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90000"/>
            </a:lnSpc>
            <a:spcBef>
              <a:spcPct val="0"/>
            </a:spcBef>
            <a:spcAft>
              <a:spcPct val="35000"/>
            </a:spcAft>
            <a:buNone/>
          </a:pPr>
          <a:r>
            <a:rPr lang="en-GB" sz="1700" b="1" kern="1200"/>
            <a:t>Other health problems affecting the patient </a:t>
          </a:r>
          <a:endParaRPr lang="en-US" sz="1700" kern="1200"/>
        </a:p>
      </dsp:txBody>
      <dsp:txXfrm>
        <a:off x="1834517" y="469890"/>
        <a:ext cx="3148942" cy="1335915"/>
      </dsp:txXfrm>
    </dsp:sp>
    <dsp:sp modelId="{65073A49-5413-4DD6-8A5B-DD6F7AC10354}">
      <dsp:nvSpPr>
        <dsp:cNvPr id="0" name=""/>
        <dsp:cNvSpPr/>
      </dsp:nvSpPr>
      <dsp:spPr>
        <a:xfrm>
          <a:off x="5532139" y="469890"/>
          <a:ext cx="1335915" cy="133591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BD95E8-22AA-4B3E-8A84-230421FB0409}">
      <dsp:nvSpPr>
        <dsp:cNvPr id="0" name=""/>
        <dsp:cNvSpPr/>
      </dsp:nvSpPr>
      <dsp:spPr>
        <a:xfrm>
          <a:off x="5812681" y="750432"/>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6C2003-3632-416F-ADB0-E1CE10963F4E}">
      <dsp:nvSpPr>
        <dsp:cNvPr id="0" name=""/>
        <dsp:cNvSpPr/>
      </dsp:nvSpPr>
      <dsp:spPr>
        <a:xfrm>
          <a:off x="7154322"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90000"/>
            </a:lnSpc>
            <a:spcBef>
              <a:spcPct val="0"/>
            </a:spcBef>
            <a:spcAft>
              <a:spcPct val="35000"/>
            </a:spcAft>
            <a:buNone/>
          </a:pPr>
          <a:r>
            <a:rPr lang="en-GB" sz="1700" kern="1200"/>
            <a:t>Detail any relevant medical history. This would include conditions that have contributed to the current oral health needs or where poor oral health may be a risk factor </a:t>
          </a:r>
          <a:endParaRPr lang="en-US" sz="1700" kern="1200"/>
        </a:p>
      </dsp:txBody>
      <dsp:txXfrm>
        <a:off x="7154322" y="469890"/>
        <a:ext cx="3148942" cy="1335915"/>
      </dsp:txXfrm>
    </dsp:sp>
    <dsp:sp modelId="{4B0F1089-DAEE-4A5C-A8FB-C2CB85C0F7B1}">
      <dsp:nvSpPr>
        <dsp:cNvPr id="0" name=""/>
        <dsp:cNvSpPr/>
      </dsp:nvSpPr>
      <dsp:spPr>
        <a:xfrm>
          <a:off x="212335" y="2545532"/>
          <a:ext cx="1335915" cy="133591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E23419-39D8-4BB7-BE60-FCA41ED258F4}">
      <dsp:nvSpPr>
        <dsp:cNvPr id="0" name=""/>
        <dsp:cNvSpPr/>
      </dsp:nvSpPr>
      <dsp:spPr>
        <a:xfrm>
          <a:off x="492877" y="2826074"/>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6815DEA-6BFD-4737-BC11-BF9D2305C389}">
      <dsp:nvSpPr>
        <dsp:cNvPr id="0" name=""/>
        <dsp:cNvSpPr/>
      </dsp:nvSpPr>
      <dsp:spPr>
        <a:xfrm>
          <a:off x="1834517"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90000"/>
            </a:lnSpc>
            <a:spcBef>
              <a:spcPct val="0"/>
            </a:spcBef>
            <a:spcAft>
              <a:spcPct val="35000"/>
            </a:spcAft>
            <a:buNone/>
          </a:pPr>
          <a:r>
            <a:rPr lang="en-GB" sz="1700" kern="1200"/>
            <a:t>Discuss the way in which oral health is affected or may affect these conditions should be described </a:t>
          </a:r>
          <a:endParaRPr lang="en-US" sz="1700" kern="1200"/>
        </a:p>
      </dsp:txBody>
      <dsp:txXfrm>
        <a:off x="1834517" y="2545532"/>
        <a:ext cx="3148942" cy="1335915"/>
      </dsp:txXfrm>
    </dsp:sp>
    <dsp:sp modelId="{82B8ADBC-D2BC-4EC7-8D0D-293DC249FC99}">
      <dsp:nvSpPr>
        <dsp:cNvPr id="0" name=""/>
        <dsp:cNvSpPr/>
      </dsp:nvSpPr>
      <dsp:spPr>
        <a:xfrm>
          <a:off x="5532139" y="2545532"/>
          <a:ext cx="1335915" cy="133591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35D5C2-8BF3-4363-B3D0-F57560FED400}">
      <dsp:nvSpPr>
        <dsp:cNvPr id="0" name=""/>
        <dsp:cNvSpPr/>
      </dsp:nvSpPr>
      <dsp:spPr>
        <a:xfrm>
          <a:off x="5812681" y="2826074"/>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0FFCD14-12A9-4FC7-9ADF-CB0E6628E403}">
      <dsp:nvSpPr>
        <dsp:cNvPr id="0" name=""/>
        <dsp:cNvSpPr/>
      </dsp:nvSpPr>
      <dsp:spPr>
        <a:xfrm>
          <a:off x="7154322"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90000"/>
            </a:lnSpc>
            <a:spcBef>
              <a:spcPct val="0"/>
            </a:spcBef>
            <a:spcAft>
              <a:spcPct val="35000"/>
            </a:spcAft>
            <a:buNone/>
          </a:pPr>
          <a:r>
            <a:rPr lang="en-GB" sz="1700" kern="1200"/>
            <a:t>Anonymous copies of medical histories may be included as an appendix </a:t>
          </a:r>
          <a:endParaRPr lang="en-US" sz="1700" kern="1200"/>
        </a:p>
      </dsp:txBody>
      <dsp:txXfrm>
        <a:off x="7154322" y="2545532"/>
        <a:ext cx="3148942" cy="13359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05AAA9-2730-4AC4-A569-AAB2649638FC}">
      <dsp:nvSpPr>
        <dsp:cNvPr id="0" name=""/>
        <dsp:cNvSpPr/>
      </dsp:nvSpPr>
      <dsp:spPr>
        <a:xfrm>
          <a:off x="0" y="109637"/>
          <a:ext cx="7559504" cy="95340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a:t>General social circumstances </a:t>
          </a:r>
          <a:endParaRPr lang="en-US" sz="2400" kern="1200"/>
        </a:p>
      </dsp:txBody>
      <dsp:txXfrm>
        <a:off x="46541" y="156178"/>
        <a:ext cx="7466422" cy="860321"/>
      </dsp:txXfrm>
    </dsp:sp>
    <dsp:sp modelId="{2111452C-075A-4999-90CB-1168CC144A82}">
      <dsp:nvSpPr>
        <dsp:cNvPr id="0" name=""/>
        <dsp:cNvSpPr/>
      </dsp:nvSpPr>
      <dsp:spPr>
        <a:xfrm>
          <a:off x="0" y="1132161"/>
          <a:ext cx="7559504" cy="953403"/>
        </a:xfrm>
        <a:prstGeom prst="round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Work through the patient’s social circumstances and where relevant describe:</a:t>
          </a:r>
          <a:endParaRPr lang="en-US" sz="2400" kern="1200"/>
        </a:p>
      </dsp:txBody>
      <dsp:txXfrm>
        <a:off x="46541" y="1178702"/>
        <a:ext cx="7466422" cy="860321"/>
      </dsp:txXfrm>
    </dsp:sp>
    <dsp:sp modelId="{FA9C389D-6304-464E-86FD-595026F1A036}">
      <dsp:nvSpPr>
        <dsp:cNvPr id="0" name=""/>
        <dsp:cNvSpPr/>
      </dsp:nvSpPr>
      <dsp:spPr>
        <a:xfrm>
          <a:off x="0" y="2154684"/>
          <a:ext cx="7559504" cy="953403"/>
        </a:xfrm>
        <a:prstGeom prst="round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How they affect the current oral health </a:t>
          </a:r>
          <a:endParaRPr lang="en-US" sz="2400" kern="1200"/>
        </a:p>
      </dsp:txBody>
      <dsp:txXfrm>
        <a:off x="46541" y="2201225"/>
        <a:ext cx="7466422" cy="860321"/>
      </dsp:txXfrm>
    </dsp:sp>
    <dsp:sp modelId="{DABD6F06-A2A6-4C01-97A5-7D4918BE82A3}">
      <dsp:nvSpPr>
        <dsp:cNvPr id="0" name=""/>
        <dsp:cNvSpPr/>
      </dsp:nvSpPr>
      <dsp:spPr>
        <a:xfrm>
          <a:off x="0" y="3177208"/>
          <a:ext cx="7559504" cy="953403"/>
        </a:xfrm>
        <a:prstGeom prst="round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How they may be barriers to obtaining or providing oral health care </a:t>
          </a:r>
          <a:endParaRPr lang="en-US" sz="2400" kern="1200"/>
        </a:p>
      </dsp:txBody>
      <dsp:txXfrm>
        <a:off x="46541" y="3223749"/>
        <a:ext cx="7466422" cy="860321"/>
      </dsp:txXfrm>
    </dsp:sp>
    <dsp:sp modelId="{FA892610-948B-4C84-AE94-B14CB3B7296F}">
      <dsp:nvSpPr>
        <dsp:cNvPr id="0" name=""/>
        <dsp:cNvSpPr/>
      </dsp:nvSpPr>
      <dsp:spPr>
        <a:xfrm>
          <a:off x="0" y="4199732"/>
          <a:ext cx="7559504" cy="953403"/>
        </a:xfrm>
        <a:prstGeom prst="round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How they may affect the way in which you plan / deliver oral health education </a:t>
          </a:r>
          <a:endParaRPr lang="en-US" sz="2400" kern="1200"/>
        </a:p>
      </dsp:txBody>
      <dsp:txXfrm>
        <a:off x="46541" y="4246273"/>
        <a:ext cx="7466422" cy="860321"/>
      </dsp:txXfrm>
    </dsp:sp>
    <dsp:sp modelId="{1614A7E6-9972-44E1-9B9F-16B3D6FE6099}">
      <dsp:nvSpPr>
        <dsp:cNvPr id="0" name=""/>
        <dsp:cNvSpPr/>
      </dsp:nvSpPr>
      <dsp:spPr>
        <a:xfrm>
          <a:off x="0" y="5222255"/>
          <a:ext cx="7559504" cy="953403"/>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Any general health information you may need to deliver, e.g. smoking cessation </a:t>
          </a:r>
          <a:endParaRPr lang="en-US" sz="2400" kern="1200"/>
        </a:p>
      </dsp:txBody>
      <dsp:txXfrm>
        <a:off x="46541" y="5268796"/>
        <a:ext cx="7466422" cy="860321"/>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14F9620-F60C-423E-9166-1CB26C402C3E}" type="datetimeFigureOut">
              <a:rPr lang="en-GB" smtClean="0"/>
              <a:t>03/10/2025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461C46-67CF-4E6F-99ED-C897250E0315}" type="slidenum">
              <a:rPr lang="en-GB" smtClean="0"/>
              <a:t>‹#›</a:t>
            </a:fld>
            <a:endParaRPr lang="en-GB"/>
          </a:p>
        </p:txBody>
      </p:sp>
    </p:spTree>
    <p:extLst>
      <p:ext uri="{BB962C8B-B14F-4D97-AF65-F5344CB8AC3E}">
        <p14:creationId xmlns:p14="http://schemas.microsoft.com/office/powerpoint/2010/main" val="1141575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14F9620-F60C-423E-9166-1CB26C402C3E}" type="datetimeFigureOut">
              <a:rPr lang="en-GB" smtClean="0"/>
              <a:t>03/10/2025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461C46-67CF-4E6F-99ED-C897250E0315}" type="slidenum">
              <a:rPr lang="en-GB" smtClean="0"/>
              <a:t>‹#›</a:t>
            </a:fld>
            <a:endParaRPr lang="en-GB"/>
          </a:p>
        </p:txBody>
      </p:sp>
    </p:spTree>
    <p:extLst>
      <p:ext uri="{BB962C8B-B14F-4D97-AF65-F5344CB8AC3E}">
        <p14:creationId xmlns:p14="http://schemas.microsoft.com/office/powerpoint/2010/main" val="2802559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14F9620-F60C-423E-9166-1CB26C402C3E}" type="datetimeFigureOut">
              <a:rPr lang="en-GB" smtClean="0"/>
              <a:t>03/10/2025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461C46-67CF-4E6F-99ED-C897250E0315}" type="slidenum">
              <a:rPr lang="en-GB" smtClean="0"/>
              <a:t>‹#›</a:t>
            </a:fld>
            <a:endParaRPr lang="en-GB"/>
          </a:p>
        </p:txBody>
      </p:sp>
    </p:spTree>
    <p:extLst>
      <p:ext uri="{BB962C8B-B14F-4D97-AF65-F5344CB8AC3E}">
        <p14:creationId xmlns:p14="http://schemas.microsoft.com/office/powerpoint/2010/main" val="1433350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14F9620-F60C-423E-9166-1CB26C402C3E}" type="datetimeFigureOut">
              <a:rPr lang="en-GB" smtClean="0"/>
              <a:t>03/10/2025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4461C46-67CF-4E6F-99ED-C897250E0315}" type="slidenum">
              <a:rPr lang="en-GB" smtClean="0"/>
              <a:t>‹#›</a:t>
            </a:fld>
            <a:endParaRPr lang="en-GB"/>
          </a:p>
        </p:txBody>
      </p:sp>
    </p:spTree>
    <p:extLst>
      <p:ext uri="{BB962C8B-B14F-4D97-AF65-F5344CB8AC3E}">
        <p14:creationId xmlns:p14="http://schemas.microsoft.com/office/powerpoint/2010/main" val="3796483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14F9620-F60C-423E-9166-1CB26C402C3E}" type="datetimeFigureOut">
              <a:rPr lang="en-GB" smtClean="0"/>
              <a:t>03/10/2025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4461C46-67CF-4E6F-99ED-C897250E0315}" type="slidenum">
              <a:rPr lang="en-GB" smtClean="0"/>
              <a:t>‹#›</a:t>
            </a:fld>
            <a:endParaRPr lang="en-GB"/>
          </a:p>
        </p:txBody>
      </p:sp>
    </p:spTree>
    <p:extLst>
      <p:ext uri="{BB962C8B-B14F-4D97-AF65-F5344CB8AC3E}">
        <p14:creationId xmlns:p14="http://schemas.microsoft.com/office/powerpoint/2010/main" val="1925087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14F9620-F60C-423E-9166-1CB26C402C3E}" type="datetimeFigureOut">
              <a:rPr lang="en-GB" smtClean="0"/>
              <a:t>03/10/2025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4461C46-67CF-4E6F-99ED-C897250E0315}" type="slidenum">
              <a:rPr lang="en-GB" smtClean="0"/>
              <a:t>‹#›</a:t>
            </a:fld>
            <a:endParaRPr lang="en-GB"/>
          </a:p>
        </p:txBody>
      </p:sp>
    </p:spTree>
    <p:extLst>
      <p:ext uri="{BB962C8B-B14F-4D97-AF65-F5344CB8AC3E}">
        <p14:creationId xmlns:p14="http://schemas.microsoft.com/office/powerpoint/2010/main" val="64449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4F9620-F60C-423E-9166-1CB26C402C3E}" type="datetimeFigureOut">
              <a:rPr lang="en-GB" smtClean="0"/>
              <a:t>03/10/2025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4461C46-67CF-4E6F-99ED-C897250E0315}" type="slidenum">
              <a:rPr lang="en-GB" smtClean="0"/>
              <a:t>‹#›</a:t>
            </a:fld>
            <a:endParaRPr lang="en-GB"/>
          </a:p>
        </p:txBody>
      </p:sp>
    </p:spTree>
    <p:extLst>
      <p:ext uri="{BB962C8B-B14F-4D97-AF65-F5344CB8AC3E}">
        <p14:creationId xmlns:p14="http://schemas.microsoft.com/office/powerpoint/2010/main" val="1202681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14F9620-F60C-423E-9166-1CB26C402C3E}" type="datetimeFigureOut">
              <a:rPr lang="en-GB" smtClean="0"/>
              <a:t>03/10/2025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4461C46-67CF-4E6F-99ED-C897250E0315}" type="slidenum">
              <a:rPr lang="en-GB" smtClean="0"/>
              <a:t>‹#›</a:t>
            </a:fld>
            <a:endParaRPr lang="en-GB"/>
          </a:p>
        </p:txBody>
      </p:sp>
    </p:spTree>
    <p:extLst>
      <p:ext uri="{BB962C8B-B14F-4D97-AF65-F5344CB8AC3E}">
        <p14:creationId xmlns:p14="http://schemas.microsoft.com/office/powerpoint/2010/main" val="3997812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14F9620-F60C-423E-9166-1CB26C402C3E}" type="datetimeFigureOut">
              <a:rPr lang="en-GB" smtClean="0"/>
              <a:t>03/10/2025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4461C46-67CF-4E6F-99ED-C897250E0315}" type="slidenum">
              <a:rPr lang="en-GB" smtClean="0"/>
              <a:t>‹#›</a:t>
            </a:fld>
            <a:endParaRPr lang="en-GB"/>
          </a:p>
        </p:txBody>
      </p:sp>
    </p:spTree>
    <p:extLst>
      <p:ext uri="{BB962C8B-B14F-4D97-AF65-F5344CB8AC3E}">
        <p14:creationId xmlns:p14="http://schemas.microsoft.com/office/powerpoint/2010/main" val="110738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14F9620-F60C-423E-9166-1CB26C402C3E}" type="datetimeFigureOut">
              <a:rPr lang="en-GB" smtClean="0"/>
              <a:t>03/10/2025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461C46-67CF-4E6F-99ED-C897250E0315}" type="slidenum">
              <a:rPr lang="en-GB" smtClean="0"/>
              <a:t>‹#›</a:t>
            </a:fld>
            <a:endParaRPr lang="en-GB"/>
          </a:p>
        </p:txBody>
      </p:sp>
    </p:spTree>
    <p:extLst>
      <p:ext uri="{BB962C8B-B14F-4D97-AF65-F5344CB8AC3E}">
        <p14:creationId xmlns:p14="http://schemas.microsoft.com/office/powerpoint/2010/main" val="2931786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14F9620-F60C-423E-9166-1CB26C402C3E}" type="datetimeFigureOut">
              <a:rPr lang="en-GB" smtClean="0"/>
              <a:t>03/10/2025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461C46-67CF-4E6F-99ED-C897250E0315}" type="slidenum">
              <a:rPr lang="en-GB" smtClean="0"/>
              <a:t>‹#›</a:t>
            </a:fld>
            <a:endParaRPr lang="en-GB"/>
          </a:p>
        </p:txBody>
      </p:sp>
    </p:spTree>
    <p:extLst>
      <p:ext uri="{BB962C8B-B14F-4D97-AF65-F5344CB8AC3E}">
        <p14:creationId xmlns:p14="http://schemas.microsoft.com/office/powerpoint/2010/main" val="4173072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4F9620-F60C-423E-9166-1CB26C402C3E}" type="datetimeFigureOut">
              <a:rPr lang="en-GB" smtClean="0"/>
              <a:t>03/10/2025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61C46-67CF-4E6F-99ED-C897250E0315}" type="slidenum">
              <a:rPr lang="en-GB" smtClean="0"/>
              <a:t>‹#›</a:t>
            </a:fld>
            <a:endParaRPr lang="en-GB"/>
          </a:p>
        </p:txBody>
      </p:sp>
    </p:spTree>
    <p:extLst>
      <p:ext uri="{BB962C8B-B14F-4D97-AF65-F5344CB8AC3E}">
        <p14:creationId xmlns:p14="http://schemas.microsoft.com/office/powerpoint/2010/main" val="3028980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ctrTitle"/>
          </p:nvPr>
        </p:nvSpPr>
        <p:spPr>
          <a:xfrm>
            <a:off x="3315031" y="1380754"/>
            <a:ext cx="5561938" cy="2513516"/>
          </a:xfrm>
        </p:spPr>
        <p:txBody>
          <a:bodyPr>
            <a:normAutofit/>
          </a:bodyPr>
          <a:lstStyle/>
          <a:p>
            <a:r>
              <a:rPr lang="en-GB" sz="5600" err="1"/>
              <a:t>RoC</a:t>
            </a:r>
            <a:br>
              <a:rPr lang="en-GB" sz="5600"/>
            </a:br>
            <a:r>
              <a:rPr lang="en-GB" sz="5600" b="1"/>
              <a:t>Expanded Case Study (ECS) </a:t>
            </a:r>
            <a:endParaRPr lang="en-GB" sz="5600"/>
          </a:p>
        </p:txBody>
      </p:sp>
      <p:sp>
        <p:nvSpPr>
          <p:cNvPr id="3" name="Subtitle 2"/>
          <p:cNvSpPr>
            <a:spLocks noGrp="1"/>
          </p:cNvSpPr>
          <p:nvPr>
            <p:ph type="subTitle" idx="1"/>
          </p:nvPr>
        </p:nvSpPr>
        <p:spPr>
          <a:xfrm>
            <a:off x="3315031" y="4076802"/>
            <a:ext cx="5561938" cy="1534587"/>
          </a:xfrm>
        </p:spPr>
        <p:txBody>
          <a:bodyPr>
            <a:normAutofit/>
          </a:bodyPr>
          <a:lstStyle/>
          <a:p>
            <a:r>
              <a:rPr lang="en-GB" dirty="0"/>
              <a:t>Saturday 4</a:t>
            </a:r>
            <a:r>
              <a:rPr lang="en-GB" baseline="30000" dirty="0"/>
              <a:t>th</a:t>
            </a:r>
            <a:r>
              <a:rPr lang="en-GB" dirty="0"/>
              <a:t> October</a:t>
            </a:r>
          </a:p>
          <a:p>
            <a:r>
              <a:rPr lang="en-GB" dirty="0"/>
              <a:t>Erin Gregg</a:t>
            </a:r>
          </a:p>
        </p:txBody>
      </p:sp>
      <p:sp>
        <p:nvSpPr>
          <p:cNvPr id="16" name="Arc 15">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Oval 17">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1427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GB">
                <a:solidFill>
                  <a:srgbClr val="FFFFFF"/>
                </a:solidFill>
              </a:rPr>
              <a:t>AIM</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0" indent="0">
              <a:buNone/>
            </a:pPr>
            <a:r>
              <a:rPr lang="en-GB" dirty="0"/>
              <a:t>The aim is to use this lesson plan as a guide to assist Dental Nurses to confidently write up their ECS and be aware of how to format the document.</a:t>
            </a:r>
          </a:p>
          <a:p>
            <a:pPr marL="0" indent="0">
              <a:buNone/>
            </a:pPr>
            <a:endParaRPr lang="en-GB" dirty="0"/>
          </a:p>
        </p:txBody>
      </p:sp>
    </p:spTree>
    <p:extLst>
      <p:ext uri="{BB962C8B-B14F-4D97-AF65-F5344CB8AC3E}">
        <p14:creationId xmlns:p14="http://schemas.microsoft.com/office/powerpoint/2010/main" val="2471550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71074" y="1396686"/>
            <a:ext cx="3240506" cy="4064628"/>
          </a:xfrm>
        </p:spPr>
        <p:txBody>
          <a:bodyPr>
            <a:normAutofit/>
          </a:bodyPr>
          <a:lstStyle/>
          <a:p>
            <a:r>
              <a:rPr lang="en-GB">
                <a:solidFill>
                  <a:srgbClr val="FFFFFF"/>
                </a:solidFill>
              </a:rPr>
              <a:t>Objectives</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70153" y="1526033"/>
            <a:ext cx="5536397" cy="3935281"/>
          </a:xfrm>
        </p:spPr>
        <p:txBody>
          <a:bodyPr>
            <a:normAutofit/>
          </a:bodyPr>
          <a:lstStyle/>
          <a:p>
            <a:pPr marL="0" indent="0">
              <a:buNone/>
            </a:pPr>
            <a:r>
              <a:rPr lang="en-GB" dirty="0"/>
              <a:t>By the end of this lesson dental nurses will be confident on what content to include in their ECS </a:t>
            </a:r>
            <a:r>
              <a:rPr lang="en-GB" dirty="0" err="1"/>
              <a:t>RoC</a:t>
            </a:r>
            <a:r>
              <a:rPr lang="en-GB" dirty="0"/>
              <a:t> and how to present it.</a:t>
            </a:r>
          </a:p>
        </p:txBody>
      </p:sp>
    </p:spTree>
    <p:extLst>
      <p:ext uri="{BB962C8B-B14F-4D97-AF65-F5344CB8AC3E}">
        <p14:creationId xmlns:p14="http://schemas.microsoft.com/office/powerpoint/2010/main" val="934782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574DFB-4ED6-95B1-67F6-4A2DEDE30C74}"/>
              </a:ext>
            </a:extLst>
          </p:cNvPr>
          <p:cNvSpPr>
            <a:spLocks noGrp="1"/>
          </p:cNvSpPr>
          <p:nvPr>
            <p:ph type="title"/>
          </p:nvPr>
        </p:nvSpPr>
        <p:spPr>
          <a:xfrm>
            <a:off x="6094105" y="802955"/>
            <a:ext cx="4977976" cy="1454051"/>
          </a:xfrm>
        </p:spPr>
        <p:txBody>
          <a:bodyPr>
            <a:normAutofit/>
          </a:bodyPr>
          <a:lstStyle/>
          <a:p>
            <a:r>
              <a:rPr lang="en-GB" sz="3600">
                <a:solidFill>
                  <a:schemeClr val="tx2"/>
                </a:solidFill>
              </a:rPr>
              <a:t>Learning content:</a:t>
            </a:r>
          </a:p>
        </p:txBody>
      </p:sp>
      <p:pic>
        <p:nvPicPr>
          <p:cNvPr id="7" name="Graphic 6" descr="Books">
            <a:extLst>
              <a:ext uri="{FF2B5EF4-FFF2-40B4-BE49-F238E27FC236}">
                <a16:creationId xmlns:a16="http://schemas.microsoft.com/office/drawing/2014/main" id="{DB945021-A7E1-FE01-7E6C-1F053E48374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6951" y="1793846"/>
            <a:ext cx="3620021" cy="3620021"/>
          </a:xfrm>
          <a:prstGeom prst="rect">
            <a:avLst/>
          </a:prstGeom>
        </p:spPr>
      </p:pic>
      <p:sp>
        <p:nvSpPr>
          <p:cNvPr id="3" name="Content Placeholder 2">
            <a:extLst>
              <a:ext uri="{FF2B5EF4-FFF2-40B4-BE49-F238E27FC236}">
                <a16:creationId xmlns:a16="http://schemas.microsoft.com/office/drawing/2014/main" id="{97066443-209A-08C2-F9FA-EBDE8FFB71BA}"/>
              </a:ext>
            </a:extLst>
          </p:cNvPr>
          <p:cNvSpPr>
            <a:spLocks noGrp="1"/>
          </p:cNvSpPr>
          <p:nvPr>
            <p:ph idx="1"/>
          </p:nvPr>
        </p:nvSpPr>
        <p:spPr>
          <a:xfrm>
            <a:off x="6090574" y="2421682"/>
            <a:ext cx="4977578" cy="3639289"/>
          </a:xfrm>
        </p:spPr>
        <p:txBody>
          <a:bodyPr anchor="ctr">
            <a:normAutofit/>
          </a:bodyPr>
          <a:lstStyle/>
          <a:p>
            <a:pPr marL="0" indent="0">
              <a:buNone/>
            </a:pPr>
            <a:r>
              <a:rPr lang="en-GB" sz="1800" dirty="0">
                <a:solidFill>
                  <a:schemeClr val="tx2"/>
                </a:solidFill>
              </a:rPr>
              <a:t>This session is designed to provide dental nurse oral health educators with the necessary support and knowledge to successfully complete the Extended Case Study section of their Record of Competency.</a:t>
            </a:r>
          </a:p>
          <a:p>
            <a:pPr marL="0" indent="0">
              <a:buNone/>
            </a:pPr>
            <a:endParaRPr lang="en-GB" sz="1800" dirty="0">
              <a:solidFill>
                <a:schemeClr val="tx2"/>
              </a:solidFill>
            </a:endParaRP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838740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D9C6AA-4E5B-DA0A-855A-BD3BC9C23C0D}"/>
              </a:ext>
            </a:extLst>
          </p:cNvPr>
          <p:cNvSpPr>
            <a:spLocks noGrp="1"/>
          </p:cNvSpPr>
          <p:nvPr>
            <p:ph type="title"/>
          </p:nvPr>
        </p:nvSpPr>
        <p:spPr>
          <a:xfrm>
            <a:off x="1113810" y="2960716"/>
            <a:ext cx="4036334" cy="2387600"/>
          </a:xfrm>
        </p:spPr>
        <p:txBody>
          <a:bodyPr vert="horz" lIns="91440" tIns="45720" rIns="91440" bIns="45720" rtlCol="0" anchor="t">
            <a:normAutofit/>
          </a:bodyPr>
          <a:lstStyle/>
          <a:p>
            <a:r>
              <a:rPr lang="en-US" sz="5400" kern="1200">
                <a:solidFill>
                  <a:schemeClr val="tx1"/>
                </a:solidFill>
                <a:latin typeface="+mj-lt"/>
                <a:ea typeface="+mj-ea"/>
                <a:cs typeface="+mj-cs"/>
              </a:rPr>
              <a:t>GDC outcomes:</a:t>
            </a:r>
            <a:br>
              <a:rPr lang="en-US" sz="5400" kern="1200">
                <a:solidFill>
                  <a:schemeClr val="tx1"/>
                </a:solidFill>
                <a:latin typeface="+mj-lt"/>
                <a:ea typeface="+mj-ea"/>
                <a:cs typeface="+mj-cs"/>
              </a:rPr>
            </a:br>
            <a:r>
              <a:rPr lang="en-US" sz="5400" kern="1200">
                <a:solidFill>
                  <a:schemeClr val="tx1"/>
                </a:solidFill>
                <a:latin typeface="+mj-lt"/>
                <a:ea typeface="+mj-ea"/>
                <a:cs typeface="+mj-cs"/>
              </a:rPr>
              <a:t>A,B,C,D	</a:t>
            </a: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white and blue text on a white background&#10;&#10;AI-generated content may be incorrect.">
            <a:extLst>
              <a:ext uri="{FF2B5EF4-FFF2-40B4-BE49-F238E27FC236}">
                <a16:creationId xmlns:a16="http://schemas.microsoft.com/office/drawing/2014/main" id="{6FCC9649-8FCC-3B50-0D3D-A43D6EDF7640}"/>
              </a:ext>
            </a:extLst>
          </p:cNvPr>
          <p:cNvPicPr>
            <a:picLocks noChangeAspect="1"/>
          </p:cNvPicPr>
          <p:nvPr/>
        </p:nvPicPr>
        <p:blipFill>
          <a:blip r:embed="rId2"/>
          <a:stretch>
            <a:fillRect/>
          </a:stretch>
        </p:blipFill>
        <p:spPr>
          <a:xfrm>
            <a:off x="6306041" y="666728"/>
            <a:ext cx="4768902" cy="5465791"/>
          </a:xfrm>
          <a:prstGeom prst="rect">
            <a:avLst/>
          </a:prstGeom>
        </p:spPr>
      </p:pic>
    </p:spTree>
    <p:extLst>
      <p:ext uri="{BB962C8B-B14F-4D97-AF65-F5344CB8AC3E}">
        <p14:creationId xmlns:p14="http://schemas.microsoft.com/office/powerpoint/2010/main" val="2705397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2">
            <a:extLst>
              <a:ext uri="{FF2B5EF4-FFF2-40B4-BE49-F238E27FC236}">
                <a16:creationId xmlns:a16="http://schemas.microsoft.com/office/drawing/2014/main" id="{734848A3-0C0C-5F3A-CEDF-F18783492C9F}"/>
              </a:ext>
            </a:extLst>
          </p:cNvPr>
          <p:cNvGraphicFramePr>
            <a:graphicFrameLocks noGrp="1"/>
          </p:cNvGraphicFramePr>
          <p:nvPr>
            <p:ph idx="1"/>
            <p:extLst>
              <p:ext uri="{D42A27DB-BD31-4B8C-83A1-F6EECF244321}">
                <p14:modId xmlns:p14="http://schemas.microsoft.com/office/powerpoint/2010/main" val="3397733963"/>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8437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CC2D2948-5DD3-907A-5931-C60897F8B8DD}"/>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01314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p:cNvSpPr>
            <a:spLocks noGrp="1"/>
          </p:cNvSpPr>
          <p:nvPr>
            <p:ph type="title"/>
          </p:nvPr>
        </p:nvSpPr>
        <p:spPr>
          <a:xfrm>
            <a:off x="1225292" y="1450655"/>
            <a:ext cx="3932030" cy="3956690"/>
          </a:xfrm>
        </p:spPr>
        <p:txBody>
          <a:bodyPr anchor="ctr">
            <a:normAutofit/>
          </a:bodyPr>
          <a:lstStyle/>
          <a:p>
            <a:r>
              <a:rPr lang="en-GB" sz="6800">
                <a:solidFill>
                  <a:schemeClr val="bg1"/>
                </a:solidFill>
              </a:rPr>
              <a:t>1 ECS from patient group:</a:t>
            </a:r>
          </a:p>
        </p:txBody>
      </p:sp>
      <p:cxnSp>
        <p:nvCxnSpPr>
          <p:cNvPr id="18" name="Straight Connector 17">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20" name="Content Placeholder 2">
            <a:extLst>
              <a:ext uri="{FF2B5EF4-FFF2-40B4-BE49-F238E27FC236}">
                <a16:creationId xmlns:a16="http://schemas.microsoft.com/office/drawing/2014/main" id="{F0EA2918-54B3-273C-B958-2E03F339EF78}"/>
              </a:ext>
            </a:extLst>
          </p:cNvPr>
          <p:cNvGraphicFramePr>
            <a:graphicFrameLocks noGrp="1"/>
          </p:cNvGraphicFramePr>
          <p:nvPr>
            <p:ph idx="1"/>
            <p:extLst>
              <p:ext uri="{D42A27DB-BD31-4B8C-83A1-F6EECF244321}">
                <p14:modId xmlns:p14="http://schemas.microsoft.com/office/powerpoint/2010/main" val="978417327"/>
              </p:ext>
            </p:extLst>
          </p:nvPr>
        </p:nvGraphicFramePr>
        <p:xfrm>
          <a:off x="5728502" y="685800"/>
          <a:ext cx="5878512"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1499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p:cNvSpPr>
            <a:spLocks noGrp="1"/>
          </p:cNvSpPr>
          <p:nvPr>
            <p:ph type="title"/>
          </p:nvPr>
        </p:nvSpPr>
        <p:spPr>
          <a:xfrm>
            <a:off x="1014141" y="1450655"/>
            <a:ext cx="3932030" cy="3956690"/>
          </a:xfrm>
        </p:spPr>
        <p:txBody>
          <a:bodyPr anchor="ctr">
            <a:normAutofit/>
          </a:bodyPr>
          <a:lstStyle/>
          <a:p>
            <a:r>
              <a:rPr lang="en-GB" sz="5600">
                <a:solidFill>
                  <a:schemeClr val="bg1"/>
                </a:solidFill>
              </a:rPr>
              <a:t>ECS subheadings</a:t>
            </a:r>
          </a:p>
        </p:txBody>
      </p:sp>
      <p:cxnSp>
        <p:nvCxnSpPr>
          <p:cNvPr id="10"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6096000" y="1108061"/>
            <a:ext cx="5008901" cy="4571972"/>
          </a:xfrm>
        </p:spPr>
        <p:txBody>
          <a:bodyPr anchor="ctr">
            <a:normAutofit/>
          </a:bodyPr>
          <a:lstStyle/>
          <a:p>
            <a:r>
              <a:rPr lang="en-GB" sz="1600" b="1">
                <a:solidFill>
                  <a:schemeClr val="bg1"/>
                </a:solidFill>
              </a:rPr>
              <a:t>Source of patient referral </a:t>
            </a:r>
            <a:endParaRPr lang="en-GB" sz="1600">
              <a:solidFill>
                <a:schemeClr val="bg1"/>
              </a:solidFill>
            </a:endParaRPr>
          </a:p>
          <a:p>
            <a:pPr marL="0" indent="0">
              <a:buNone/>
            </a:pPr>
            <a:r>
              <a:rPr lang="en-GB" sz="1600">
                <a:solidFill>
                  <a:schemeClr val="bg1"/>
                </a:solidFill>
              </a:rPr>
              <a:t>Who referred the patient and any specific information the referral contained </a:t>
            </a:r>
          </a:p>
          <a:p>
            <a:endParaRPr lang="en-GB" sz="1600">
              <a:solidFill>
                <a:schemeClr val="bg1"/>
              </a:solidFill>
            </a:endParaRPr>
          </a:p>
          <a:p>
            <a:r>
              <a:rPr lang="en-GB" sz="1600" b="1">
                <a:solidFill>
                  <a:schemeClr val="bg1"/>
                </a:solidFill>
              </a:rPr>
              <a:t>Age of patient </a:t>
            </a:r>
          </a:p>
          <a:p>
            <a:pPr marL="0" indent="0">
              <a:buNone/>
            </a:pPr>
            <a:r>
              <a:rPr lang="en-GB" sz="1600">
                <a:solidFill>
                  <a:schemeClr val="bg1"/>
                </a:solidFill>
              </a:rPr>
              <a:t>The patients age must be described and the relevance this has on the patient’s oral health, e.g. reliance on parents / carers, the key oral health risks / targets for the age group </a:t>
            </a:r>
          </a:p>
          <a:p>
            <a:endParaRPr lang="en-GB" sz="1600">
              <a:solidFill>
                <a:schemeClr val="bg1"/>
              </a:solidFill>
            </a:endParaRPr>
          </a:p>
          <a:p>
            <a:r>
              <a:rPr lang="en-GB" sz="1600" b="1">
                <a:solidFill>
                  <a:schemeClr val="bg1"/>
                </a:solidFill>
              </a:rPr>
              <a:t>Patient’s presenting problem </a:t>
            </a:r>
            <a:endParaRPr lang="en-GB" sz="1600">
              <a:solidFill>
                <a:schemeClr val="bg1"/>
              </a:solidFill>
            </a:endParaRPr>
          </a:p>
          <a:p>
            <a:pPr marL="0" indent="0">
              <a:buNone/>
            </a:pPr>
            <a:r>
              <a:rPr lang="en-GB" sz="1600">
                <a:solidFill>
                  <a:schemeClr val="bg1"/>
                </a:solidFill>
              </a:rPr>
              <a:t>Describe the specific oral health problem(s) that you have been asked to advice upon. The severity and prognosis of the condition should also be described including the results of any objective assessments that have been undertaken, e.g. BPE score </a:t>
            </a:r>
          </a:p>
          <a:p>
            <a:endParaRPr lang="en-GB" sz="1600">
              <a:solidFill>
                <a:schemeClr val="bg1"/>
              </a:solidFill>
            </a:endParaRPr>
          </a:p>
        </p:txBody>
      </p:sp>
    </p:spTree>
    <p:extLst>
      <p:ext uri="{BB962C8B-B14F-4D97-AF65-F5344CB8AC3E}">
        <p14:creationId xmlns:p14="http://schemas.microsoft.com/office/powerpoint/2010/main" val="3240311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9" name="Content Placeholder 2">
            <a:extLst>
              <a:ext uri="{FF2B5EF4-FFF2-40B4-BE49-F238E27FC236}">
                <a16:creationId xmlns:a16="http://schemas.microsoft.com/office/drawing/2014/main" id="{12355ECB-B46D-3303-4228-7704EAD1C0FB}"/>
              </a:ext>
            </a:extLst>
          </p:cNvPr>
          <p:cNvGraphicFramePr>
            <a:graphicFrameLocks noGrp="1"/>
          </p:cNvGraphicFramePr>
          <p:nvPr>
            <p:ph idx="1"/>
            <p:extLst>
              <p:ext uri="{D42A27DB-BD31-4B8C-83A1-F6EECF244321}">
                <p14:modId xmlns:p14="http://schemas.microsoft.com/office/powerpoint/2010/main" val="1935004465"/>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1288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CB49665F-0298-4449-8D2D-209989CB9E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A71EEC14-174A-46FA-B046-474750457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EEB6CB95-E653-4C6C-AE51-62FD848E8D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89" y="-2"/>
            <a:ext cx="3468234" cy="6858000"/>
            <a:chOff x="651279" y="598259"/>
            <a:chExt cx="10889442" cy="5680742"/>
          </a:xfrm>
        </p:grpSpPr>
        <p:sp>
          <p:nvSpPr>
            <p:cNvPr id="14" name="Color">
              <a:extLst>
                <a:ext uri="{FF2B5EF4-FFF2-40B4-BE49-F238E27FC236}">
                  <a16:creationId xmlns:a16="http://schemas.microsoft.com/office/drawing/2014/main" id="{BDD3CB8E-ABA7-4F37-BB2C-64FFD1981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C2CA788A-B2FD-494C-BED0-83E31F6DF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graphicFrame>
        <p:nvGraphicFramePr>
          <p:cNvPr id="5" name="Content Placeholder 2">
            <a:extLst>
              <a:ext uri="{FF2B5EF4-FFF2-40B4-BE49-F238E27FC236}">
                <a16:creationId xmlns:a16="http://schemas.microsoft.com/office/drawing/2014/main" id="{257DA680-1C83-5ADC-86B5-29038D532FE7}"/>
              </a:ext>
            </a:extLst>
          </p:cNvPr>
          <p:cNvGraphicFramePr>
            <a:graphicFrameLocks noGrp="1"/>
          </p:cNvGraphicFramePr>
          <p:nvPr>
            <p:ph idx="1"/>
            <p:extLst>
              <p:ext uri="{D42A27DB-BD31-4B8C-83A1-F6EECF244321}">
                <p14:modId xmlns:p14="http://schemas.microsoft.com/office/powerpoint/2010/main" val="2094919832"/>
              </p:ext>
            </p:extLst>
          </p:nvPr>
        </p:nvGraphicFramePr>
        <p:xfrm>
          <a:off x="3794296" y="288758"/>
          <a:ext cx="7559504" cy="6285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6930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04672" y="2421682"/>
            <a:ext cx="4977578" cy="3639289"/>
          </a:xfrm>
        </p:spPr>
        <p:txBody>
          <a:bodyPr anchor="ctr">
            <a:normAutofit/>
          </a:bodyPr>
          <a:lstStyle/>
          <a:p>
            <a:r>
              <a:rPr lang="en-GB" sz="1800" b="1">
                <a:solidFill>
                  <a:schemeClr val="tx2"/>
                </a:solidFill>
              </a:rPr>
              <a:t>Contacts with other disciplines </a:t>
            </a:r>
            <a:endParaRPr lang="en-GB" sz="1800">
              <a:solidFill>
                <a:schemeClr val="tx2"/>
              </a:solidFill>
            </a:endParaRPr>
          </a:p>
          <a:p>
            <a:pPr marL="0" indent="0">
              <a:buNone/>
            </a:pPr>
            <a:r>
              <a:rPr lang="en-GB" sz="1800">
                <a:solidFill>
                  <a:schemeClr val="tx2"/>
                </a:solidFill>
              </a:rPr>
              <a:t>Detail why and how they may have had to communicate with other disciplines, e.g. members of the oral health team, wider health team, social care team, education providers </a:t>
            </a:r>
          </a:p>
          <a:p>
            <a:endParaRPr lang="en-GB" sz="1800">
              <a:solidFill>
                <a:schemeClr val="tx2"/>
              </a:solidFill>
            </a:endParaRPr>
          </a:p>
          <a:p>
            <a:r>
              <a:rPr lang="en-GB" sz="1800" b="1">
                <a:solidFill>
                  <a:schemeClr val="tx2"/>
                </a:solidFill>
              </a:rPr>
              <a:t>Needs of patient </a:t>
            </a:r>
            <a:endParaRPr lang="en-GB" sz="1800">
              <a:solidFill>
                <a:schemeClr val="tx2"/>
              </a:solidFill>
            </a:endParaRPr>
          </a:p>
          <a:p>
            <a:pPr marL="0" indent="0">
              <a:buNone/>
            </a:pPr>
            <a:r>
              <a:rPr lang="en-GB" sz="1800">
                <a:solidFill>
                  <a:schemeClr val="tx2"/>
                </a:solidFill>
              </a:rPr>
              <a:t>Describe the current oral health needs of the patient as detailed in the clinical records, highlighted by talking to the patient or observed by looking at the patient </a:t>
            </a:r>
          </a:p>
          <a:p>
            <a:endParaRPr lang="en-GB" sz="1800">
              <a:solidFill>
                <a:schemeClr val="tx2"/>
              </a:solidFill>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0" name="Graphic 19" descr="Meeting">
            <a:extLst>
              <a:ext uri="{FF2B5EF4-FFF2-40B4-BE49-F238E27FC236}">
                <a16:creationId xmlns:a16="http://schemas.microsoft.com/office/drawing/2014/main" id="{61BEA000-053A-27C9-5804-A0A4EC4CDE8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1649214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r>
              <a:rPr lang="en-GB" sz="2600" b="1"/>
              <a:t>Assessment of patient’s knowledge, skills and attitudes </a:t>
            </a:r>
            <a:endParaRPr lang="en-GB" sz="2600"/>
          </a:p>
          <a:p>
            <a:pPr marL="0" indent="0">
              <a:buNone/>
            </a:pPr>
            <a:r>
              <a:rPr lang="en-GB" sz="2600"/>
              <a:t>Describe how they have completed this assessment, their findings and how these modify, complicate or simplify the oral health education required </a:t>
            </a:r>
          </a:p>
          <a:p>
            <a:endParaRPr lang="en-GB" sz="2600"/>
          </a:p>
          <a:p>
            <a:r>
              <a:rPr lang="en-GB" sz="2600" b="1"/>
              <a:t>Aims and Objectives </a:t>
            </a:r>
            <a:endParaRPr lang="en-GB" sz="2600"/>
          </a:p>
          <a:p>
            <a:pPr marL="0" indent="0">
              <a:buNone/>
            </a:pPr>
            <a:r>
              <a:rPr lang="en-GB" sz="2600"/>
              <a:t>Clearly state their aims and objectives for their role in the oral care plan </a:t>
            </a:r>
          </a:p>
          <a:p>
            <a:pPr marL="0" indent="0">
              <a:buNone/>
            </a:pPr>
            <a:r>
              <a:rPr lang="en-GB" sz="2600"/>
              <a:t>These should be reasonable, meet current best practice, be achievable and measurable </a:t>
            </a:r>
          </a:p>
          <a:p>
            <a:pPr marL="0" indent="0">
              <a:buNone/>
            </a:pPr>
            <a:r>
              <a:rPr lang="en-GB" sz="2600"/>
              <a:t>Attempt to prioritise these points </a:t>
            </a:r>
          </a:p>
          <a:p>
            <a:endParaRPr lang="en-GB" sz="2600"/>
          </a:p>
        </p:txBody>
      </p:sp>
    </p:spTree>
    <p:extLst>
      <p:ext uri="{BB962C8B-B14F-4D97-AF65-F5344CB8AC3E}">
        <p14:creationId xmlns:p14="http://schemas.microsoft.com/office/powerpoint/2010/main" val="4082008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vert="horz" lIns="91440" tIns="45720" rIns="91440" bIns="45720" rtlCol="0" anchor="ctr">
            <a:normAutofit/>
          </a:bodyPr>
          <a:lstStyle/>
          <a:p>
            <a:r>
              <a:rPr lang="en-US" kern="1200">
                <a:solidFill>
                  <a:srgbClr val="FFFFFF"/>
                </a:solidFill>
                <a:latin typeface="+mj-lt"/>
                <a:ea typeface="+mj-ea"/>
                <a:cs typeface="+mj-cs"/>
              </a:rPr>
              <a:t>How to write aims &amp; learning objectives</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TextBox 4">
            <a:extLst>
              <a:ext uri="{FF2B5EF4-FFF2-40B4-BE49-F238E27FC236}">
                <a16:creationId xmlns:a16="http://schemas.microsoft.com/office/drawing/2014/main" id="{0C655667-1592-5CD7-6D56-30B3DA21A83E}"/>
              </a:ext>
            </a:extLst>
          </p:cNvPr>
          <p:cNvSpPr txBox="1"/>
          <p:nvPr/>
        </p:nvSpPr>
        <p:spPr>
          <a:xfrm>
            <a:off x="4447308" y="591344"/>
            <a:ext cx="6906491" cy="5585619"/>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a:t>Lesson Aim:</a:t>
            </a:r>
          </a:p>
          <a:p>
            <a:pPr indent="-228600">
              <a:lnSpc>
                <a:spcPct val="90000"/>
              </a:lnSpc>
              <a:spcAft>
                <a:spcPts val="600"/>
              </a:spcAft>
              <a:buFont typeface="Arial" panose="020B0604020202020204" pitchFamily="34" charset="0"/>
              <a:buChar char="•"/>
            </a:pPr>
            <a:r>
              <a:rPr lang="en-US"/>
              <a:t>This is your overall goal for the session – the big picture outcome you hope to achieve by the end.</a:t>
            </a:r>
          </a:p>
          <a:p>
            <a:pPr indent="-228600">
              <a:lnSpc>
                <a:spcPct val="90000"/>
              </a:lnSpc>
              <a:spcAft>
                <a:spcPts val="600"/>
              </a:spcAft>
              <a:buFont typeface="Arial" panose="020B0604020202020204" pitchFamily="34" charset="0"/>
              <a:buChar char="•"/>
            </a:pPr>
            <a:endParaRPr lang="en-US"/>
          </a:p>
          <a:p>
            <a:pPr indent="-228600">
              <a:lnSpc>
                <a:spcPct val="90000"/>
              </a:lnSpc>
              <a:spcAft>
                <a:spcPts val="600"/>
              </a:spcAft>
              <a:buFont typeface="Arial" panose="020B0604020202020204" pitchFamily="34" charset="0"/>
              <a:buChar char="•"/>
            </a:pPr>
            <a:r>
              <a:rPr lang="en-US"/>
              <a:t>Example:</a:t>
            </a:r>
          </a:p>
          <a:p>
            <a:pPr indent="-228600">
              <a:lnSpc>
                <a:spcPct val="90000"/>
              </a:lnSpc>
              <a:spcAft>
                <a:spcPts val="600"/>
              </a:spcAft>
              <a:buFont typeface="Arial" panose="020B0604020202020204" pitchFamily="34" charset="0"/>
              <a:buChar char="•"/>
            </a:pPr>
            <a:r>
              <a:rPr lang="en-US"/>
              <a:t>To raise awareness of how to prevent dental caries through good oral hygiene and dietary choices.</a:t>
            </a:r>
          </a:p>
        </p:txBody>
      </p:sp>
    </p:spTree>
    <p:extLst>
      <p:ext uri="{BB962C8B-B14F-4D97-AF65-F5344CB8AC3E}">
        <p14:creationId xmlns:p14="http://schemas.microsoft.com/office/powerpoint/2010/main" val="4064357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Rectangle 2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Rectangle 2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3563996-A302-D691-2000-B62B9B08A9F2}"/>
              </a:ext>
            </a:extLst>
          </p:cNvPr>
          <p:cNvSpPr>
            <a:spLocks noGrp="1"/>
          </p:cNvSpPr>
          <p:nvPr>
            <p:ph idx="1"/>
          </p:nvPr>
        </p:nvSpPr>
        <p:spPr>
          <a:xfrm>
            <a:off x="4810259" y="649480"/>
            <a:ext cx="6555347" cy="5546047"/>
          </a:xfrm>
        </p:spPr>
        <p:txBody>
          <a:bodyPr anchor="ctr">
            <a:normAutofit/>
          </a:bodyPr>
          <a:lstStyle/>
          <a:p>
            <a:r>
              <a:rPr lang="en-GB" sz="2000"/>
              <a:t>Learning objectives:</a:t>
            </a:r>
          </a:p>
          <a:p>
            <a:pPr marL="0" indent="0">
              <a:buNone/>
            </a:pPr>
            <a:r>
              <a:rPr lang="en-GB" sz="2000"/>
              <a:t>These are specific, measurable things the patient should be able to do or show by the end of the session. They are how you assess whether your aim has been met.</a:t>
            </a:r>
          </a:p>
          <a:p>
            <a:pPr marL="0" indent="0">
              <a:buNone/>
            </a:pPr>
            <a:endParaRPr lang="en-GB" sz="2000"/>
          </a:p>
          <a:p>
            <a:pPr marL="0" indent="0">
              <a:buNone/>
            </a:pPr>
            <a:r>
              <a:rPr lang="en-GB" sz="2000"/>
              <a:t>Good objectives are:</a:t>
            </a:r>
          </a:p>
          <a:p>
            <a:pPr marL="0" indent="0">
              <a:buNone/>
            </a:pPr>
            <a:r>
              <a:rPr lang="en-GB" sz="2000"/>
              <a:t>Realistic – achievable within a short session</a:t>
            </a:r>
          </a:p>
          <a:p>
            <a:pPr marL="0" indent="0">
              <a:buNone/>
            </a:pPr>
            <a:r>
              <a:rPr lang="en-GB" sz="2000"/>
              <a:t>Patient focused – what they’ll do not what you’ll do</a:t>
            </a:r>
          </a:p>
          <a:p>
            <a:pPr marL="0" indent="0">
              <a:buNone/>
            </a:pPr>
            <a:r>
              <a:rPr lang="en-GB" sz="2000"/>
              <a:t>Measurable – something you can observe or check</a:t>
            </a:r>
          </a:p>
        </p:txBody>
      </p:sp>
    </p:spTree>
    <p:extLst>
      <p:ext uri="{BB962C8B-B14F-4D97-AF65-F5344CB8AC3E}">
        <p14:creationId xmlns:p14="http://schemas.microsoft.com/office/powerpoint/2010/main" val="3940860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1577BA-873B-94F0-5D51-2D2C19C001B1}"/>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Objective examples</a:t>
            </a:r>
          </a:p>
        </p:txBody>
      </p:sp>
      <p:sp>
        <p:nvSpPr>
          <p:cNvPr id="3" name="Content Placeholder 2">
            <a:extLst>
              <a:ext uri="{FF2B5EF4-FFF2-40B4-BE49-F238E27FC236}">
                <a16:creationId xmlns:a16="http://schemas.microsoft.com/office/drawing/2014/main" id="{500A02FC-BC14-B103-A522-C9440EDED468}"/>
              </a:ext>
            </a:extLst>
          </p:cNvPr>
          <p:cNvSpPr>
            <a:spLocks noGrp="1"/>
          </p:cNvSpPr>
          <p:nvPr>
            <p:ph idx="1"/>
          </p:nvPr>
        </p:nvSpPr>
        <p:spPr>
          <a:xfrm>
            <a:off x="4810259" y="649480"/>
            <a:ext cx="6555347" cy="5546047"/>
          </a:xfrm>
        </p:spPr>
        <p:txBody>
          <a:bodyPr anchor="ctr">
            <a:normAutofit/>
          </a:bodyPr>
          <a:lstStyle/>
          <a:p>
            <a:pPr marL="0" indent="0">
              <a:buNone/>
            </a:pPr>
            <a:r>
              <a:rPr lang="en-GB" sz="2000"/>
              <a:t>By the end of the session:</a:t>
            </a:r>
          </a:p>
          <a:p>
            <a:pPr marL="0" indent="0">
              <a:buNone/>
            </a:pPr>
            <a:endParaRPr lang="en-GB" sz="2000"/>
          </a:p>
          <a:p>
            <a:r>
              <a:rPr lang="en-GB" sz="2000"/>
              <a:t>The patient will be able to demonstrate the correct tooth brushing technique using a model.</a:t>
            </a:r>
          </a:p>
          <a:p>
            <a:r>
              <a:rPr lang="en-GB" sz="2000"/>
              <a:t>The patient will be able to identify one sugary food or drink they can reduce or swap out in their diet</a:t>
            </a:r>
          </a:p>
          <a:p>
            <a:r>
              <a:rPr lang="en-GB" sz="2000"/>
              <a:t>The patient will be able to state how often they should visit the dentist. </a:t>
            </a:r>
          </a:p>
        </p:txBody>
      </p:sp>
    </p:spTree>
    <p:extLst>
      <p:ext uri="{BB962C8B-B14F-4D97-AF65-F5344CB8AC3E}">
        <p14:creationId xmlns:p14="http://schemas.microsoft.com/office/powerpoint/2010/main" val="4210689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E5539EC-8CB8-002F-68C6-6788402826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10" name="Rectangle 9">
              <a:extLst>
                <a:ext uri="{FF2B5EF4-FFF2-40B4-BE49-F238E27FC236}">
                  <a16:creationId xmlns:a16="http://schemas.microsoft.com/office/drawing/2014/main" id="{6C5D55A6-9EFD-CDA3-20CC-A99812CE1A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5B6E73B-6DFD-AE6C-1628-DF8DC30085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0E00FC4-DDBC-F424-CF71-73AF7A284A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4" name="Content Placeholder 3">
            <a:extLst>
              <a:ext uri="{FF2B5EF4-FFF2-40B4-BE49-F238E27FC236}">
                <a16:creationId xmlns:a16="http://schemas.microsoft.com/office/drawing/2014/main" id="{A3ECBF9C-D615-FC59-A254-6A847A72D328}"/>
              </a:ext>
            </a:extLst>
          </p:cNvPr>
          <p:cNvGraphicFramePr>
            <a:graphicFrameLocks noGrp="1"/>
          </p:cNvGraphicFramePr>
          <p:nvPr>
            <p:ph idx="1"/>
            <p:extLst>
              <p:ext uri="{D42A27DB-BD31-4B8C-83A1-F6EECF244321}">
                <p14:modId xmlns:p14="http://schemas.microsoft.com/office/powerpoint/2010/main" val="1388135901"/>
              </p:ext>
            </p:extLst>
          </p:nvPr>
        </p:nvGraphicFramePr>
        <p:xfrm>
          <a:off x="906057" y="2184851"/>
          <a:ext cx="10380276" cy="3796852"/>
        </p:xfrm>
        <a:graphic>
          <a:graphicData uri="http://schemas.openxmlformats.org/drawingml/2006/table">
            <a:tbl>
              <a:tblPr firstRow="1" bandRow="1">
                <a:tableStyleId>{5C22544A-7EE6-4342-B048-85BDC9FD1C3A}</a:tableStyleId>
              </a:tblPr>
              <a:tblGrid>
                <a:gridCol w="5190138">
                  <a:extLst>
                    <a:ext uri="{9D8B030D-6E8A-4147-A177-3AD203B41FA5}">
                      <a16:colId xmlns:a16="http://schemas.microsoft.com/office/drawing/2014/main" val="3916568622"/>
                    </a:ext>
                  </a:extLst>
                </a:gridCol>
                <a:gridCol w="5190138">
                  <a:extLst>
                    <a:ext uri="{9D8B030D-6E8A-4147-A177-3AD203B41FA5}">
                      <a16:colId xmlns:a16="http://schemas.microsoft.com/office/drawing/2014/main" val="2305999953"/>
                    </a:ext>
                  </a:extLst>
                </a:gridCol>
              </a:tblGrid>
              <a:tr h="628051">
                <a:tc>
                  <a:txBody>
                    <a:bodyPr/>
                    <a:lstStyle/>
                    <a:p>
                      <a:r>
                        <a:rPr lang="en-GB" sz="2800"/>
                        <a:t>Vague Objective:</a:t>
                      </a:r>
                    </a:p>
                  </a:txBody>
                  <a:tcPr marL="142739" marR="142739" marT="71369" marB="71369"/>
                </a:tc>
                <a:tc>
                  <a:txBody>
                    <a:bodyPr/>
                    <a:lstStyle/>
                    <a:p>
                      <a:r>
                        <a:rPr lang="en-GB" sz="2800"/>
                        <a:t>Measurable alternative</a:t>
                      </a:r>
                    </a:p>
                  </a:txBody>
                  <a:tcPr marL="142739" marR="142739" marT="71369" marB="71369"/>
                </a:tc>
                <a:extLst>
                  <a:ext uri="{0D108BD9-81ED-4DB2-BD59-A6C34878D82A}">
                    <a16:rowId xmlns:a16="http://schemas.microsoft.com/office/drawing/2014/main" val="3511094459"/>
                  </a:ext>
                </a:extLst>
              </a:tr>
              <a:tr h="1056267">
                <a:tc>
                  <a:txBody>
                    <a:bodyPr/>
                    <a:lstStyle/>
                    <a:p>
                      <a:r>
                        <a:rPr lang="en-GB" sz="2800"/>
                        <a:t>Understand proper brushing</a:t>
                      </a:r>
                    </a:p>
                  </a:txBody>
                  <a:tcPr marL="142739" marR="142739" marT="71369" marB="71369"/>
                </a:tc>
                <a:tc>
                  <a:txBody>
                    <a:bodyPr/>
                    <a:lstStyle/>
                    <a:p>
                      <a:r>
                        <a:rPr lang="en-GB" sz="2800"/>
                        <a:t>Demonstrate correct brushing technique</a:t>
                      </a:r>
                    </a:p>
                  </a:txBody>
                  <a:tcPr marL="142739" marR="142739" marT="71369" marB="71369"/>
                </a:tc>
                <a:extLst>
                  <a:ext uri="{0D108BD9-81ED-4DB2-BD59-A6C34878D82A}">
                    <a16:rowId xmlns:a16="http://schemas.microsoft.com/office/drawing/2014/main" val="3368009008"/>
                  </a:ext>
                </a:extLst>
              </a:tr>
              <a:tr h="1056267">
                <a:tc>
                  <a:txBody>
                    <a:bodyPr/>
                    <a:lstStyle/>
                    <a:p>
                      <a:r>
                        <a:rPr lang="en-GB" sz="2800"/>
                        <a:t>Understand the importance of dental visits</a:t>
                      </a:r>
                    </a:p>
                  </a:txBody>
                  <a:tcPr marL="142739" marR="142739" marT="71369" marB="71369"/>
                </a:tc>
                <a:tc>
                  <a:txBody>
                    <a:bodyPr/>
                    <a:lstStyle/>
                    <a:p>
                      <a:r>
                        <a:rPr lang="en-GB" sz="2800"/>
                        <a:t>State how often they should see a dentist</a:t>
                      </a:r>
                    </a:p>
                  </a:txBody>
                  <a:tcPr marL="142739" marR="142739" marT="71369" marB="71369"/>
                </a:tc>
                <a:extLst>
                  <a:ext uri="{0D108BD9-81ED-4DB2-BD59-A6C34878D82A}">
                    <a16:rowId xmlns:a16="http://schemas.microsoft.com/office/drawing/2014/main" val="2029625452"/>
                  </a:ext>
                </a:extLst>
              </a:tr>
              <a:tr h="1056267">
                <a:tc>
                  <a:txBody>
                    <a:bodyPr/>
                    <a:lstStyle/>
                    <a:p>
                      <a:r>
                        <a:rPr lang="en-GB" sz="2800"/>
                        <a:t>Know what causes caries</a:t>
                      </a:r>
                    </a:p>
                  </a:txBody>
                  <a:tcPr marL="142739" marR="142739" marT="71369" marB="71369"/>
                </a:tc>
                <a:tc>
                  <a:txBody>
                    <a:bodyPr/>
                    <a:lstStyle/>
                    <a:p>
                      <a:r>
                        <a:rPr lang="en-GB" sz="2800"/>
                        <a:t>Identify one cause of tooth decay (e.g. sugar)</a:t>
                      </a:r>
                    </a:p>
                  </a:txBody>
                  <a:tcPr marL="142739" marR="142739" marT="71369" marB="71369"/>
                </a:tc>
                <a:extLst>
                  <a:ext uri="{0D108BD9-81ED-4DB2-BD59-A6C34878D82A}">
                    <a16:rowId xmlns:a16="http://schemas.microsoft.com/office/drawing/2014/main" val="3140582660"/>
                  </a:ext>
                </a:extLst>
              </a:tr>
            </a:tbl>
          </a:graphicData>
        </a:graphic>
      </p:graphicFrame>
    </p:spTree>
    <p:extLst>
      <p:ext uri="{BB962C8B-B14F-4D97-AF65-F5344CB8AC3E}">
        <p14:creationId xmlns:p14="http://schemas.microsoft.com/office/powerpoint/2010/main" val="641161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810259" y="649480"/>
            <a:ext cx="6555347" cy="5546047"/>
          </a:xfrm>
        </p:spPr>
        <p:txBody>
          <a:bodyPr anchor="ctr">
            <a:normAutofit/>
          </a:bodyPr>
          <a:lstStyle/>
          <a:p>
            <a:r>
              <a:rPr lang="en-GB" sz="2000" b="1"/>
              <a:t>Planning and format </a:t>
            </a:r>
            <a:endParaRPr lang="en-GB" sz="2000"/>
          </a:p>
          <a:p>
            <a:pPr marL="0" indent="0">
              <a:buNone/>
            </a:pPr>
            <a:r>
              <a:rPr lang="en-GB" sz="2000"/>
              <a:t>Demonstrate that you have developed a carefully planned programme of oral health education </a:t>
            </a:r>
          </a:p>
          <a:p>
            <a:pPr marL="0" indent="0">
              <a:buNone/>
            </a:pPr>
            <a:r>
              <a:rPr lang="en-GB" sz="2000"/>
              <a:t>The format of each stage of the process should be described </a:t>
            </a:r>
          </a:p>
          <a:p>
            <a:pPr marL="0" indent="0">
              <a:buNone/>
            </a:pPr>
            <a:r>
              <a:rPr lang="en-GB" sz="2000"/>
              <a:t>The template lesson plan (provided at the end of the RoC) should be completed </a:t>
            </a:r>
          </a:p>
          <a:p>
            <a:endParaRPr lang="en-GB" sz="2000"/>
          </a:p>
          <a:p>
            <a:r>
              <a:rPr lang="en-GB" sz="2000" b="1"/>
              <a:t>Resources and teaching aids </a:t>
            </a:r>
            <a:endParaRPr lang="en-GB" sz="2000"/>
          </a:p>
          <a:p>
            <a:pPr marL="0" indent="0">
              <a:buNone/>
            </a:pPr>
            <a:r>
              <a:rPr lang="en-GB" sz="2000"/>
              <a:t>Describe any resources and teaching aids used</a:t>
            </a:r>
          </a:p>
          <a:p>
            <a:pPr marL="0" indent="0">
              <a:buNone/>
            </a:pPr>
            <a:r>
              <a:rPr lang="en-GB" sz="2000"/>
              <a:t>Justify the use of each aid, photographs may be included</a:t>
            </a:r>
          </a:p>
        </p:txBody>
      </p:sp>
    </p:spTree>
    <p:extLst>
      <p:ext uri="{BB962C8B-B14F-4D97-AF65-F5344CB8AC3E}">
        <p14:creationId xmlns:p14="http://schemas.microsoft.com/office/powerpoint/2010/main" val="680163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r>
              <a:rPr lang="en-GB" b="1" dirty="0"/>
              <a:t>Evidence based research </a:t>
            </a:r>
            <a:endParaRPr lang="en-GB" dirty="0"/>
          </a:p>
          <a:p>
            <a:pPr marL="0" indent="0">
              <a:buNone/>
            </a:pPr>
            <a:r>
              <a:rPr lang="en-GB" dirty="0"/>
              <a:t>Evidence of research should be observed throughout the case study. Describe any research they have done which related to the patient’s needs, oral condition or general condition which hasn’t been included elsewhere </a:t>
            </a:r>
          </a:p>
          <a:p>
            <a:endParaRPr lang="en-GB" dirty="0"/>
          </a:p>
          <a:p>
            <a:r>
              <a:rPr lang="en-GB" b="1" dirty="0"/>
              <a:t>Limitations </a:t>
            </a:r>
            <a:endParaRPr lang="en-GB" dirty="0"/>
          </a:p>
          <a:p>
            <a:pPr marL="0" indent="0">
              <a:buNone/>
            </a:pPr>
            <a:r>
              <a:rPr lang="en-GB" dirty="0"/>
              <a:t>Describe any barriers faced when caring for this patient and how this impacted on the planning and delivery of the sessions </a:t>
            </a:r>
          </a:p>
          <a:p>
            <a:endParaRPr lang="en-GB" dirty="0"/>
          </a:p>
        </p:txBody>
      </p:sp>
    </p:spTree>
    <p:extLst>
      <p:ext uri="{BB962C8B-B14F-4D97-AF65-F5344CB8AC3E}">
        <p14:creationId xmlns:p14="http://schemas.microsoft.com/office/powerpoint/2010/main" val="2287634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r>
              <a:rPr lang="en-GB" b="1" dirty="0"/>
              <a:t>Methods of evaluation </a:t>
            </a:r>
            <a:endParaRPr lang="en-GB" dirty="0"/>
          </a:p>
          <a:p>
            <a:pPr marL="0" indent="0">
              <a:buNone/>
            </a:pPr>
            <a:r>
              <a:rPr lang="en-GB" dirty="0"/>
              <a:t>Detail all of the ways in which they evaluated to initial stage of the oral health education, e.g. questioning, examination, disclosing, feedback from parents / carers </a:t>
            </a:r>
          </a:p>
          <a:p>
            <a:endParaRPr lang="en-GB" dirty="0"/>
          </a:p>
        </p:txBody>
      </p:sp>
    </p:spTree>
    <p:extLst>
      <p:ext uri="{BB962C8B-B14F-4D97-AF65-F5344CB8AC3E}">
        <p14:creationId xmlns:p14="http://schemas.microsoft.com/office/powerpoint/2010/main" val="25783374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endParaRPr lang="en-GB">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r>
              <a:rPr lang="en-GB" b="1" dirty="0"/>
              <a:t>Results </a:t>
            </a:r>
            <a:endParaRPr lang="en-GB" dirty="0"/>
          </a:p>
          <a:p>
            <a:pPr marL="0" indent="0">
              <a:buNone/>
            </a:pPr>
            <a:r>
              <a:rPr lang="en-GB" dirty="0"/>
              <a:t>State the results of the above evaluation. These should be related to the initial aims and objectives </a:t>
            </a:r>
          </a:p>
          <a:p>
            <a:pPr marL="0" indent="0">
              <a:buNone/>
            </a:pPr>
            <a:r>
              <a:rPr lang="en-GB" dirty="0"/>
              <a:t>Aims and objectives that have been met should be acknowledged </a:t>
            </a:r>
          </a:p>
          <a:p>
            <a:pPr marL="0" indent="0">
              <a:buNone/>
            </a:pPr>
            <a:r>
              <a:rPr lang="en-GB" dirty="0"/>
              <a:t>Aims and objectives that have not been met should be acknowledged </a:t>
            </a:r>
          </a:p>
          <a:p>
            <a:pPr marL="0" indent="0">
              <a:buNone/>
            </a:pPr>
            <a:r>
              <a:rPr lang="en-GB" dirty="0"/>
              <a:t>State how you plan to modify the plan to address this </a:t>
            </a:r>
          </a:p>
          <a:p>
            <a:pPr marL="0" indent="0">
              <a:buNone/>
            </a:pPr>
            <a:endParaRPr lang="en-GB" dirty="0"/>
          </a:p>
        </p:txBody>
      </p:sp>
    </p:spTree>
    <p:extLst>
      <p:ext uri="{BB962C8B-B14F-4D97-AF65-F5344CB8AC3E}">
        <p14:creationId xmlns:p14="http://schemas.microsoft.com/office/powerpoint/2010/main" val="36473568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04672" y="2421682"/>
            <a:ext cx="4977578" cy="3639289"/>
          </a:xfrm>
        </p:spPr>
        <p:txBody>
          <a:bodyPr anchor="ctr">
            <a:normAutofit/>
          </a:bodyPr>
          <a:lstStyle/>
          <a:p>
            <a:r>
              <a:rPr lang="en-GB" sz="1500" b="1">
                <a:solidFill>
                  <a:schemeClr val="tx2"/>
                </a:solidFill>
              </a:rPr>
              <a:t>Changes patient / self </a:t>
            </a:r>
            <a:endParaRPr lang="en-GB" sz="1500">
              <a:solidFill>
                <a:schemeClr val="tx2"/>
              </a:solidFill>
            </a:endParaRPr>
          </a:p>
          <a:p>
            <a:pPr marL="0" indent="0">
              <a:buNone/>
            </a:pPr>
            <a:r>
              <a:rPr lang="en-GB" sz="1500">
                <a:solidFill>
                  <a:schemeClr val="tx2"/>
                </a:solidFill>
              </a:rPr>
              <a:t>Reflect on any change in the patient following this period of care. This will include their oral health, but also their attitudes, knowledge and priorities </a:t>
            </a:r>
          </a:p>
          <a:p>
            <a:pPr marL="0" indent="0">
              <a:buNone/>
            </a:pPr>
            <a:r>
              <a:rPr lang="en-GB" sz="1500">
                <a:solidFill>
                  <a:schemeClr val="tx2"/>
                </a:solidFill>
              </a:rPr>
              <a:t>List any specific changes in themselves following this treatment in particular anything new they have learned or anything they have found does not work well </a:t>
            </a:r>
          </a:p>
          <a:p>
            <a:endParaRPr lang="en-GB" sz="1500">
              <a:solidFill>
                <a:schemeClr val="tx2"/>
              </a:solidFill>
            </a:endParaRPr>
          </a:p>
          <a:p>
            <a:r>
              <a:rPr lang="en-GB" sz="1500" b="1">
                <a:solidFill>
                  <a:schemeClr val="tx2"/>
                </a:solidFill>
              </a:rPr>
              <a:t>Follow up visits </a:t>
            </a:r>
            <a:endParaRPr lang="en-GB" sz="1500">
              <a:solidFill>
                <a:schemeClr val="tx2"/>
              </a:solidFill>
            </a:endParaRPr>
          </a:p>
          <a:p>
            <a:pPr marL="0" indent="0">
              <a:buNone/>
            </a:pPr>
            <a:r>
              <a:rPr lang="en-GB" sz="1500">
                <a:solidFill>
                  <a:schemeClr val="tx2"/>
                </a:solidFill>
              </a:rPr>
              <a:t>Describe any follow up care arranged for the patient with yourself or another clinician </a:t>
            </a:r>
          </a:p>
          <a:p>
            <a:pPr marL="0" indent="0">
              <a:buNone/>
            </a:pPr>
            <a:r>
              <a:rPr lang="en-GB" sz="1500">
                <a:solidFill>
                  <a:schemeClr val="tx2"/>
                </a:solidFill>
              </a:rPr>
              <a:t>The reason for and timing of the follow up should be detailed </a:t>
            </a:r>
          </a:p>
          <a:p>
            <a:endParaRPr lang="en-GB" sz="1500">
              <a:solidFill>
                <a:schemeClr val="tx2"/>
              </a:solidFill>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Toothpaste">
            <a:extLst>
              <a:ext uri="{FF2B5EF4-FFF2-40B4-BE49-F238E27FC236}">
                <a16:creationId xmlns:a16="http://schemas.microsoft.com/office/drawing/2014/main" id="{8E34E00D-10B4-403F-C6EB-D2CAFC17CA3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7350890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r>
              <a:rPr lang="en-GB" sz="2200" b="1"/>
              <a:t>Achieved aim &amp; objectives/learning outcomes </a:t>
            </a:r>
            <a:endParaRPr lang="en-GB" sz="2200"/>
          </a:p>
          <a:p>
            <a:pPr marL="0" indent="0">
              <a:buNone/>
            </a:pPr>
            <a:r>
              <a:rPr lang="en-GB" sz="2200"/>
              <a:t>Now look back again at your initial or modified aims and objectives and for each state how fully it has been met and how you have assessed this </a:t>
            </a:r>
          </a:p>
          <a:p>
            <a:pPr marL="0" indent="0">
              <a:buNone/>
            </a:pPr>
            <a:r>
              <a:rPr lang="en-GB" sz="2200"/>
              <a:t>Where there are outstanding elements you must suggest how these could be tackled differently in the future </a:t>
            </a:r>
          </a:p>
          <a:p>
            <a:endParaRPr lang="en-GB" sz="2200"/>
          </a:p>
          <a:p>
            <a:r>
              <a:rPr lang="en-GB" sz="2200" b="1"/>
              <a:t>Self-Reflection </a:t>
            </a:r>
            <a:endParaRPr lang="en-GB" sz="2200"/>
          </a:p>
          <a:p>
            <a:pPr marL="0" indent="0">
              <a:buNone/>
            </a:pPr>
            <a:r>
              <a:rPr lang="en-GB" sz="2200"/>
              <a:t>Complete a section of self-reflection. They should describe what you did well and what they did less well </a:t>
            </a:r>
          </a:p>
          <a:p>
            <a:pPr marL="0" indent="0">
              <a:buNone/>
            </a:pPr>
            <a:r>
              <a:rPr lang="en-GB" sz="2200"/>
              <a:t>How this experience has altered or reinforced your clinical practice should be described </a:t>
            </a:r>
          </a:p>
          <a:p>
            <a:pPr marL="0" indent="0">
              <a:buNone/>
            </a:pPr>
            <a:r>
              <a:rPr lang="en-GB" sz="2200"/>
              <a:t>Any further training or research needs should be identified </a:t>
            </a:r>
          </a:p>
          <a:p>
            <a:endParaRPr lang="en-GB" sz="2200"/>
          </a:p>
        </p:txBody>
      </p:sp>
    </p:spTree>
    <p:extLst>
      <p:ext uri="{BB962C8B-B14F-4D97-AF65-F5344CB8AC3E}">
        <p14:creationId xmlns:p14="http://schemas.microsoft.com/office/powerpoint/2010/main" val="40713363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TotalTime>
  <Words>1301</Words>
  <Application>Microsoft Office PowerPoint</Application>
  <PresentationFormat>Widescreen</PresentationFormat>
  <Paragraphs>123</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RoC Expanded Case Study (ECS) </vt:lpstr>
      <vt:lpstr>AIM</vt:lpstr>
      <vt:lpstr>Objectives</vt:lpstr>
      <vt:lpstr>Learning content:</vt:lpstr>
      <vt:lpstr>GDC outcomes: A,B,C,D </vt:lpstr>
      <vt:lpstr>PowerPoint Presentation</vt:lpstr>
      <vt:lpstr>PowerPoint Presentation</vt:lpstr>
      <vt:lpstr>1 ECS from patient group:</vt:lpstr>
      <vt:lpstr>ECS subheadings</vt:lpstr>
      <vt:lpstr>PowerPoint Presentation</vt:lpstr>
      <vt:lpstr>PowerPoint Presentation</vt:lpstr>
      <vt:lpstr>PowerPoint Presentation</vt:lpstr>
      <vt:lpstr>PowerPoint Presentation</vt:lpstr>
      <vt:lpstr>How to write aims &amp; learning objectives</vt:lpstr>
      <vt:lpstr>PowerPoint Presentation</vt:lpstr>
      <vt:lpstr>Objective examples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South Eastern H&amp;SC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RoC Expanded Case Study (ECS)</dc:title>
  <dc:creator>Gregg, Erin</dc:creator>
  <cp:lastModifiedBy>Erin Gregg</cp:lastModifiedBy>
  <cp:revision>6</cp:revision>
  <dcterms:created xsi:type="dcterms:W3CDTF">2025-09-24T11:22:33Z</dcterms:created>
  <dcterms:modified xsi:type="dcterms:W3CDTF">2025-10-03T17:03:16Z</dcterms:modified>
</cp:coreProperties>
</file>