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6" r:id="rId7"/>
    <p:sldId id="273" r:id="rId8"/>
    <p:sldId id="265" r:id="rId9"/>
    <p:sldId id="261" r:id="rId10"/>
    <p:sldId id="274" r:id="rId11"/>
    <p:sldId id="275" r:id="rId12"/>
    <p:sldId id="262" r:id="rId13"/>
    <p:sldId id="263" r:id="rId14"/>
    <p:sldId id="264" r:id="rId15"/>
    <p:sldId id="266" r:id="rId16"/>
    <p:sldId id="267"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ata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_rels/drawing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61CAAC-63BC-49F2-9897-356947C31E81}"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1CD56A15-6024-4735-A5E9-9ECE341BC97B}">
      <dgm:prSet/>
      <dgm:spPr/>
      <dgm:t>
        <a:bodyPr/>
        <a:lstStyle/>
        <a:p>
          <a:r>
            <a:rPr lang="en-GB"/>
            <a:t>Anxiety is an unpleasant emotional state characterised by fear and a variety of physical symptoms.</a:t>
          </a:r>
          <a:endParaRPr lang="en-US"/>
        </a:p>
      </dgm:t>
    </dgm:pt>
    <dgm:pt modelId="{400ACFA8-7BAC-4575-A604-8BC9A16F5904}" type="parTrans" cxnId="{CD2F181D-1425-4146-AC72-8031F4CC08D0}">
      <dgm:prSet/>
      <dgm:spPr/>
      <dgm:t>
        <a:bodyPr/>
        <a:lstStyle/>
        <a:p>
          <a:endParaRPr lang="en-US"/>
        </a:p>
      </dgm:t>
    </dgm:pt>
    <dgm:pt modelId="{14D3A2DB-83AE-40D5-ADAC-1CAFB4AB3C28}" type="sibTrans" cxnId="{CD2F181D-1425-4146-AC72-8031F4CC08D0}">
      <dgm:prSet/>
      <dgm:spPr/>
      <dgm:t>
        <a:bodyPr/>
        <a:lstStyle/>
        <a:p>
          <a:endParaRPr lang="en-US"/>
        </a:p>
      </dgm:t>
    </dgm:pt>
    <dgm:pt modelId="{6C473B2B-547D-42B7-BF00-8230BDB54326}">
      <dgm:prSet/>
      <dgm:spPr/>
      <dgm:t>
        <a:bodyPr/>
        <a:lstStyle/>
        <a:p>
          <a:r>
            <a:rPr lang="en-GB"/>
            <a:t>Dental anxiety ranges from mild uneasiness to panic attacks </a:t>
          </a:r>
          <a:endParaRPr lang="en-US"/>
        </a:p>
      </dgm:t>
    </dgm:pt>
    <dgm:pt modelId="{9F33B7BD-44EA-4842-8826-0C9D1338B31A}" type="parTrans" cxnId="{25A4FB10-1136-4E3E-9A91-1202BD7F6D2C}">
      <dgm:prSet/>
      <dgm:spPr/>
      <dgm:t>
        <a:bodyPr/>
        <a:lstStyle/>
        <a:p>
          <a:endParaRPr lang="en-US"/>
        </a:p>
      </dgm:t>
    </dgm:pt>
    <dgm:pt modelId="{9EB04495-B541-4BAE-8A9D-A8B2D0FA734E}" type="sibTrans" cxnId="{25A4FB10-1136-4E3E-9A91-1202BD7F6D2C}">
      <dgm:prSet/>
      <dgm:spPr/>
      <dgm:t>
        <a:bodyPr/>
        <a:lstStyle/>
        <a:p>
          <a:endParaRPr lang="en-US"/>
        </a:p>
      </dgm:t>
    </dgm:pt>
    <dgm:pt modelId="{9D90B17D-6BCF-49F3-85AA-17F21058B72D}">
      <dgm:prSet/>
      <dgm:spPr/>
      <dgm:t>
        <a:bodyPr/>
        <a:lstStyle/>
        <a:p>
          <a:r>
            <a:rPr lang="en-GB" dirty="0"/>
            <a:t>When a person refuses to attend the dentist this is knowns as dental phobia </a:t>
          </a:r>
          <a:endParaRPr lang="en-US" dirty="0"/>
        </a:p>
      </dgm:t>
    </dgm:pt>
    <dgm:pt modelId="{0F2A85CB-04C5-4994-9C12-28B4A4247D7F}" type="parTrans" cxnId="{23FAFF0F-E879-499D-8EF9-9DC273920638}">
      <dgm:prSet/>
      <dgm:spPr/>
      <dgm:t>
        <a:bodyPr/>
        <a:lstStyle/>
        <a:p>
          <a:endParaRPr lang="en-US"/>
        </a:p>
      </dgm:t>
    </dgm:pt>
    <dgm:pt modelId="{12B01E27-A45A-4975-9D2D-C882F8006891}" type="sibTrans" cxnId="{23FAFF0F-E879-499D-8EF9-9DC273920638}">
      <dgm:prSet/>
      <dgm:spPr/>
      <dgm:t>
        <a:bodyPr/>
        <a:lstStyle/>
        <a:p>
          <a:endParaRPr lang="en-US"/>
        </a:p>
      </dgm:t>
    </dgm:pt>
    <dgm:pt modelId="{7F4E574B-29A6-458F-9B33-D0E7B74A5D95}">
      <dgm:prSet/>
      <dgm:spPr/>
      <dgm:t>
        <a:bodyPr/>
        <a:lstStyle/>
        <a:p>
          <a:r>
            <a:rPr lang="en-GB"/>
            <a:t>Dental anxiety and phobia lead to avoidance of dental care</a:t>
          </a:r>
          <a:endParaRPr lang="en-US"/>
        </a:p>
      </dgm:t>
    </dgm:pt>
    <dgm:pt modelId="{4E34CDB0-F5D1-45AA-86D5-48B7D82F3A80}" type="parTrans" cxnId="{F25B9ACE-D1D7-4BCC-8057-E8F7293C060D}">
      <dgm:prSet/>
      <dgm:spPr/>
      <dgm:t>
        <a:bodyPr/>
        <a:lstStyle/>
        <a:p>
          <a:endParaRPr lang="en-US"/>
        </a:p>
      </dgm:t>
    </dgm:pt>
    <dgm:pt modelId="{A50DCC86-60B1-45A2-88F6-6B8667A1A568}" type="sibTrans" cxnId="{F25B9ACE-D1D7-4BCC-8057-E8F7293C060D}">
      <dgm:prSet/>
      <dgm:spPr/>
      <dgm:t>
        <a:bodyPr/>
        <a:lstStyle/>
        <a:p>
          <a:endParaRPr lang="en-US"/>
        </a:p>
      </dgm:t>
    </dgm:pt>
    <dgm:pt modelId="{EE3DCCB2-180B-4EFC-AE02-24402B46738B}" type="pres">
      <dgm:prSet presAssocID="{8A61CAAC-63BC-49F2-9897-356947C31E81}" presName="diagram" presStyleCnt="0">
        <dgm:presLayoutVars>
          <dgm:dir/>
          <dgm:resizeHandles val="exact"/>
        </dgm:presLayoutVars>
      </dgm:prSet>
      <dgm:spPr/>
    </dgm:pt>
    <dgm:pt modelId="{9D3192D2-BBAF-4A63-9BC2-27AF1613077C}" type="pres">
      <dgm:prSet presAssocID="{1CD56A15-6024-4735-A5E9-9ECE341BC97B}" presName="node" presStyleLbl="node1" presStyleIdx="0" presStyleCnt="4">
        <dgm:presLayoutVars>
          <dgm:bulletEnabled val="1"/>
        </dgm:presLayoutVars>
      </dgm:prSet>
      <dgm:spPr/>
    </dgm:pt>
    <dgm:pt modelId="{0C2C2F35-F262-440B-8A0F-32673E3344DC}" type="pres">
      <dgm:prSet presAssocID="{14D3A2DB-83AE-40D5-ADAC-1CAFB4AB3C28}" presName="sibTrans" presStyleCnt="0"/>
      <dgm:spPr/>
    </dgm:pt>
    <dgm:pt modelId="{005D731E-657A-4D64-8969-3741AF02076C}" type="pres">
      <dgm:prSet presAssocID="{6C473B2B-547D-42B7-BF00-8230BDB54326}" presName="node" presStyleLbl="node1" presStyleIdx="1" presStyleCnt="4">
        <dgm:presLayoutVars>
          <dgm:bulletEnabled val="1"/>
        </dgm:presLayoutVars>
      </dgm:prSet>
      <dgm:spPr/>
    </dgm:pt>
    <dgm:pt modelId="{1C48B896-A247-4F6F-81DF-FE885316A318}" type="pres">
      <dgm:prSet presAssocID="{9EB04495-B541-4BAE-8A9D-A8B2D0FA734E}" presName="sibTrans" presStyleCnt="0"/>
      <dgm:spPr/>
    </dgm:pt>
    <dgm:pt modelId="{E810F82B-5B28-4DDD-ABB4-A58D33D388C7}" type="pres">
      <dgm:prSet presAssocID="{9D90B17D-6BCF-49F3-85AA-17F21058B72D}" presName="node" presStyleLbl="node1" presStyleIdx="2" presStyleCnt="4">
        <dgm:presLayoutVars>
          <dgm:bulletEnabled val="1"/>
        </dgm:presLayoutVars>
      </dgm:prSet>
      <dgm:spPr/>
    </dgm:pt>
    <dgm:pt modelId="{FC1AF6C4-F5A3-4271-9202-323095B3E3F5}" type="pres">
      <dgm:prSet presAssocID="{12B01E27-A45A-4975-9D2D-C882F8006891}" presName="sibTrans" presStyleCnt="0"/>
      <dgm:spPr/>
    </dgm:pt>
    <dgm:pt modelId="{B72ACDDE-EFFA-4989-B500-32819FC22FF1}" type="pres">
      <dgm:prSet presAssocID="{7F4E574B-29A6-458F-9B33-D0E7B74A5D95}" presName="node" presStyleLbl="node1" presStyleIdx="3" presStyleCnt="4">
        <dgm:presLayoutVars>
          <dgm:bulletEnabled val="1"/>
        </dgm:presLayoutVars>
      </dgm:prSet>
      <dgm:spPr/>
    </dgm:pt>
  </dgm:ptLst>
  <dgm:cxnLst>
    <dgm:cxn modelId="{23FAFF0F-E879-499D-8EF9-9DC273920638}" srcId="{8A61CAAC-63BC-49F2-9897-356947C31E81}" destId="{9D90B17D-6BCF-49F3-85AA-17F21058B72D}" srcOrd="2" destOrd="0" parTransId="{0F2A85CB-04C5-4994-9C12-28B4A4247D7F}" sibTransId="{12B01E27-A45A-4975-9D2D-C882F8006891}"/>
    <dgm:cxn modelId="{25A4FB10-1136-4E3E-9A91-1202BD7F6D2C}" srcId="{8A61CAAC-63BC-49F2-9897-356947C31E81}" destId="{6C473B2B-547D-42B7-BF00-8230BDB54326}" srcOrd="1" destOrd="0" parTransId="{9F33B7BD-44EA-4842-8826-0C9D1338B31A}" sibTransId="{9EB04495-B541-4BAE-8A9D-A8B2D0FA734E}"/>
    <dgm:cxn modelId="{CD2F181D-1425-4146-AC72-8031F4CC08D0}" srcId="{8A61CAAC-63BC-49F2-9897-356947C31E81}" destId="{1CD56A15-6024-4735-A5E9-9ECE341BC97B}" srcOrd="0" destOrd="0" parTransId="{400ACFA8-7BAC-4575-A604-8BC9A16F5904}" sibTransId="{14D3A2DB-83AE-40D5-ADAC-1CAFB4AB3C28}"/>
    <dgm:cxn modelId="{C7CA8B34-CEFC-4CC5-B07D-873EEFD5E834}" type="presOf" srcId="{6C473B2B-547D-42B7-BF00-8230BDB54326}" destId="{005D731E-657A-4D64-8969-3741AF02076C}" srcOrd="0" destOrd="0" presId="urn:microsoft.com/office/officeart/2005/8/layout/default"/>
    <dgm:cxn modelId="{10DB815D-8D31-47C8-A9FB-452D7334BA2F}" type="presOf" srcId="{7F4E574B-29A6-458F-9B33-D0E7B74A5D95}" destId="{B72ACDDE-EFFA-4989-B500-32819FC22FF1}" srcOrd="0" destOrd="0" presId="urn:microsoft.com/office/officeart/2005/8/layout/default"/>
    <dgm:cxn modelId="{1CDFC6AE-D5BB-4898-B220-E6CCC90416B0}" type="presOf" srcId="{1CD56A15-6024-4735-A5E9-9ECE341BC97B}" destId="{9D3192D2-BBAF-4A63-9BC2-27AF1613077C}" srcOrd="0" destOrd="0" presId="urn:microsoft.com/office/officeart/2005/8/layout/default"/>
    <dgm:cxn modelId="{F25B9ACE-D1D7-4BCC-8057-E8F7293C060D}" srcId="{8A61CAAC-63BC-49F2-9897-356947C31E81}" destId="{7F4E574B-29A6-458F-9B33-D0E7B74A5D95}" srcOrd="3" destOrd="0" parTransId="{4E34CDB0-F5D1-45AA-86D5-48B7D82F3A80}" sibTransId="{A50DCC86-60B1-45A2-88F6-6B8667A1A568}"/>
    <dgm:cxn modelId="{DC10A5D3-4732-41EE-B898-87D270206981}" type="presOf" srcId="{9D90B17D-6BCF-49F3-85AA-17F21058B72D}" destId="{E810F82B-5B28-4DDD-ABB4-A58D33D388C7}" srcOrd="0" destOrd="0" presId="urn:microsoft.com/office/officeart/2005/8/layout/default"/>
    <dgm:cxn modelId="{FA30DBFB-A834-4279-A80A-202CD63C85FB}" type="presOf" srcId="{8A61CAAC-63BC-49F2-9897-356947C31E81}" destId="{EE3DCCB2-180B-4EFC-AE02-24402B46738B}" srcOrd="0" destOrd="0" presId="urn:microsoft.com/office/officeart/2005/8/layout/default"/>
    <dgm:cxn modelId="{521BD3EC-C9DD-4886-A006-D49B6B8D07B5}" type="presParOf" srcId="{EE3DCCB2-180B-4EFC-AE02-24402B46738B}" destId="{9D3192D2-BBAF-4A63-9BC2-27AF1613077C}" srcOrd="0" destOrd="0" presId="urn:microsoft.com/office/officeart/2005/8/layout/default"/>
    <dgm:cxn modelId="{438CB417-39C2-4AF8-B912-2CABC4E204D3}" type="presParOf" srcId="{EE3DCCB2-180B-4EFC-AE02-24402B46738B}" destId="{0C2C2F35-F262-440B-8A0F-32673E3344DC}" srcOrd="1" destOrd="0" presId="urn:microsoft.com/office/officeart/2005/8/layout/default"/>
    <dgm:cxn modelId="{49606BD3-E7E0-46F0-BB8E-889F11C27BEC}" type="presParOf" srcId="{EE3DCCB2-180B-4EFC-AE02-24402B46738B}" destId="{005D731E-657A-4D64-8969-3741AF02076C}" srcOrd="2" destOrd="0" presId="urn:microsoft.com/office/officeart/2005/8/layout/default"/>
    <dgm:cxn modelId="{02B90DF7-BBCC-4F9A-97E9-C2955FF16C39}" type="presParOf" srcId="{EE3DCCB2-180B-4EFC-AE02-24402B46738B}" destId="{1C48B896-A247-4F6F-81DF-FE885316A318}" srcOrd="3" destOrd="0" presId="urn:microsoft.com/office/officeart/2005/8/layout/default"/>
    <dgm:cxn modelId="{CC7B39CE-0DC9-4338-91DB-1CAAA3453253}" type="presParOf" srcId="{EE3DCCB2-180B-4EFC-AE02-24402B46738B}" destId="{E810F82B-5B28-4DDD-ABB4-A58D33D388C7}" srcOrd="4" destOrd="0" presId="urn:microsoft.com/office/officeart/2005/8/layout/default"/>
    <dgm:cxn modelId="{E13C2E29-ECC7-4FD3-A2B8-81A7AF9401DB}" type="presParOf" srcId="{EE3DCCB2-180B-4EFC-AE02-24402B46738B}" destId="{FC1AF6C4-F5A3-4271-9202-323095B3E3F5}" srcOrd="5" destOrd="0" presId="urn:microsoft.com/office/officeart/2005/8/layout/default"/>
    <dgm:cxn modelId="{55D974A6-6568-4441-A789-F51603F28F98}" type="presParOf" srcId="{EE3DCCB2-180B-4EFC-AE02-24402B46738B}" destId="{B72ACDDE-EFFA-4989-B500-32819FC22FF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41365B-6EB0-4B48-AAA0-37BFBCDDC0E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19D69FF-0AE0-421B-A29B-5232F9B4732B}">
      <dgm:prSet/>
      <dgm:spPr/>
      <dgm:t>
        <a:bodyPr/>
        <a:lstStyle/>
        <a:p>
          <a:r>
            <a:rPr lang="en-GB"/>
            <a:t>Apprehension</a:t>
          </a:r>
          <a:endParaRPr lang="en-US"/>
        </a:p>
      </dgm:t>
    </dgm:pt>
    <dgm:pt modelId="{956CF53A-BA26-4C3D-BCB0-675FB8E90469}" type="parTrans" cxnId="{CC038FBF-D751-499D-BE58-3CAF8523DC00}">
      <dgm:prSet/>
      <dgm:spPr/>
      <dgm:t>
        <a:bodyPr/>
        <a:lstStyle/>
        <a:p>
          <a:endParaRPr lang="en-US"/>
        </a:p>
      </dgm:t>
    </dgm:pt>
    <dgm:pt modelId="{BD8DD865-5C90-4220-BA63-6A01943CCFA3}" type="sibTrans" cxnId="{CC038FBF-D751-499D-BE58-3CAF8523DC00}">
      <dgm:prSet/>
      <dgm:spPr/>
      <dgm:t>
        <a:bodyPr/>
        <a:lstStyle/>
        <a:p>
          <a:endParaRPr lang="en-US"/>
        </a:p>
      </dgm:t>
    </dgm:pt>
    <dgm:pt modelId="{DD517A85-ECDC-48EA-A5D0-405D1EFA3B19}">
      <dgm:prSet/>
      <dgm:spPr/>
      <dgm:t>
        <a:bodyPr/>
        <a:lstStyle/>
        <a:p>
          <a:r>
            <a:rPr lang="en-GB"/>
            <a:t>Fast pulse rate</a:t>
          </a:r>
          <a:endParaRPr lang="en-US"/>
        </a:p>
      </dgm:t>
    </dgm:pt>
    <dgm:pt modelId="{A66995A6-FD4B-4D08-88F1-2319ED6669F8}" type="parTrans" cxnId="{8F9D82B9-7467-474A-9534-59A73AA8FA09}">
      <dgm:prSet/>
      <dgm:spPr/>
      <dgm:t>
        <a:bodyPr/>
        <a:lstStyle/>
        <a:p>
          <a:endParaRPr lang="en-US"/>
        </a:p>
      </dgm:t>
    </dgm:pt>
    <dgm:pt modelId="{D59FE02D-AAF8-43D5-8339-55D6A07EF056}" type="sibTrans" cxnId="{8F9D82B9-7467-474A-9534-59A73AA8FA09}">
      <dgm:prSet/>
      <dgm:spPr/>
      <dgm:t>
        <a:bodyPr/>
        <a:lstStyle/>
        <a:p>
          <a:endParaRPr lang="en-US"/>
        </a:p>
      </dgm:t>
    </dgm:pt>
    <dgm:pt modelId="{C3487429-720B-497D-88BC-72FD94E92D3D}">
      <dgm:prSet/>
      <dgm:spPr/>
      <dgm:t>
        <a:bodyPr/>
        <a:lstStyle/>
        <a:p>
          <a:r>
            <a:rPr lang="en-GB"/>
            <a:t>Over breathing</a:t>
          </a:r>
          <a:endParaRPr lang="en-US"/>
        </a:p>
      </dgm:t>
    </dgm:pt>
    <dgm:pt modelId="{FFC26D25-9C21-491B-90B1-D3895D1C6E06}" type="parTrans" cxnId="{6E5B0F09-2250-47F1-B526-C0D3409A6D63}">
      <dgm:prSet/>
      <dgm:spPr/>
      <dgm:t>
        <a:bodyPr/>
        <a:lstStyle/>
        <a:p>
          <a:endParaRPr lang="en-US"/>
        </a:p>
      </dgm:t>
    </dgm:pt>
    <dgm:pt modelId="{2EC77354-D4B3-40F8-9B80-000DAD2EBCF1}" type="sibTrans" cxnId="{6E5B0F09-2250-47F1-B526-C0D3409A6D63}">
      <dgm:prSet/>
      <dgm:spPr/>
      <dgm:t>
        <a:bodyPr/>
        <a:lstStyle/>
        <a:p>
          <a:endParaRPr lang="en-US"/>
        </a:p>
      </dgm:t>
    </dgm:pt>
    <dgm:pt modelId="{6B24510B-0F9C-4544-BA69-55760CE1B1E6}">
      <dgm:prSet/>
      <dgm:spPr/>
      <dgm:t>
        <a:bodyPr/>
        <a:lstStyle/>
        <a:p>
          <a:r>
            <a:rPr lang="en-GB"/>
            <a:t>Raised blood pressure</a:t>
          </a:r>
          <a:endParaRPr lang="en-US"/>
        </a:p>
      </dgm:t>
    </dgm:pt>
    <dgm:pt modelId="{8009D8AB-F216-43D5-8AE1-8D03D338413F}" type="parTrans" cxnId="{ED59F016-F0A7-4231-9712-D172CD0A84A8}">
      <dgm:prSet/>
      <dgm:spPr/>
      <dgm:t>
        <a:bodyPr/>
        <a:lstStyle/>
        <a:p>
          <a:endParaRPr lang="en-US"/>
        </a:p>
      </dgm:t>
    </dgm:pt>
    <dgm:pt modelId="{72EE07E0-B5F9-4F6C-9755-CA2D95D0DE2D}" type="sibTrans" cxnId="{ED59F016-F0A7-4231-9712-D172CD0A84A8}">
      <dgm:prSet/>
      <dgm:spPr/>
      <dgm:t>
        <a:bodyPr/>
        <a:lstStyle/>
        <a:p>
          <a:endParaRPr lang="en-US"/>
        </a:p>
      </dgm:t>
    </dgm:pt>
    <dgm:pt modelId="{08134335-D515-4985-96F8-2BDAD0675009}">
      <dgm:prSet/>
      <dgm:spPr/>
      <dgm:t>
        <a:bodyPr/>
        <a:lstStyle/>
        <a:p>
          <a:r>
            <a:rPr lang="en-GB"/>
            <a:t>Sweating</a:t>
          </a:r>
          <a:endParaRPr lang="en-US"/>
        </a:p>
      </dgm:t>
    </dgm:pt>
    <dgm:pt modelId="{B66AD0C5-BC49-4945-8696-83B66E195AD4}" type="parTrans" cxnId="{0B4BB745-316C-4C64-A895-357586BD32EA}">
      <dgm:prSet/>
      <dgm:spPr/>
      <dgm:t>
        <a:bodyPr/>
        <a:lstStyle/>
        <a:p>
          <a:endParaRPr lang="en-US"/>
        </a:p>
      </dgm:t>
    </dgm:pt>
    <dgm:pt modelId="{D08A1B32-94F9-473A-AFAA-0DC87B1F63AE}" type="sibTrans" cxnId="{0B4BB745-316C-4C64-A895-357586BD32EA}">
      <dgm:prSet/>
      <dgm:spPr/>
      <dgm:t>
        <a:bodyPr/>
        <a:lstStyle/>
        <a:p>
          <a:endParaRPr lang="en-US"/>
        </a:p>
      </dgm:t>
    </dgm:pt>
    <dgm:pt modelId="{E2A55C39-EEA7-446C-8C53-AF8A843FFE56}">
      <dgm:prSet/>
      <dgm:spPr/>
      <dgm:t>
        <a:bodyPr/>
        <a:lstStyle/>
        <a:p>
          <a:r>
            <a:rPr lang="en-GB"/>
            <a:t>Tremor</a:t>
          </a:r>
          <a:endParaRPr lang="en-US"/>
        </a:p>
      </dgm:t>
    </dgm:pt>
    <dgm:pt modelId="{59FB5F66-C10D-4626-89F4-47AD95BF7C58}" type="parTrans" cxnId="{4C1D2A7C-6F44-4F37-8BF3-7D93FF30DCDA}">
      <dgm:prSet/>
      <dgm:spPr/>
      <dgm:t>
        <a:bodyPr/>
        <a:lstStyle/>
        <a:p>
          <a:endParaRPr lang="en-US"/>
        </a:p>
      </dgm:t>
    </dgm:pt>
    <dgm:pt modelId="{2E9B9B0C-6B11-4C73-A04F-261404453BFF}" type="sibTrans" cxnId="{4C1D2A7C-6F44-4F37-8BF3-7D93FF30DCDA}">
      <dgm:prSet/>
      <dgm:spPr/>
      <dgm:t>
        <a:bodyPr/>
        <a:lstStyle/>
        <a:p>
          <a:endParaRPr lang="en-US"/>
        </a:p>
      </dgm:t>
    </dgm:pt>
    <dgm:pt modelId="{E6D3373B-A0D2-4943-A7DE-CCB6D525CB4E}">
      <dgm:prSet/>
      <dgm:spPr/>
      <dgm:t>
        <a:bodyPr/>
        <a:lstStyle/>
        <a:p>
          <a:r>
            <a:rPr lang="en-GB"/>
            <a:t>Dilated pupils</a:t>
          </a:r>
          <a:endParaRPr lang="en-US"/>
        </a:p>
      </dgm:t>
    </dgm:pt>
    <dgm:pt modelId="{25387E3C-ADE7-4C90-BCC6-5B55E4862A53}" type="parTrans" cxnId="{7119C33F-FEEA-468A-B2CF-7A98C7C07538}">
      <dgm:prSet/>
      <dgm:spPr/>
      <dgm:t>
        <a:bodyPr/>
        <a:lstStyle/>
        <a:p>
          <a:endParaRPr lang="en-US"/>
        </a:p>
      </dgm:t>
    </dgm:pt>
    <dgm:pt modelId="{AC0294FF-294B-45C5-990C-A8D1AD29C3CD}" type="sibTrans" cxnId="{7119C33F-FEEA-468A-B2CF-7A98C7C07538}">
      <dgm:prSet/>
      <dgm:spPr/>
      <dgm:t>
        <a:bodyPr/>
        <a:lstStyle/>
        <a:p>
          <a:endParaRPr lang="en-US"/>
        </a:p>
      </dgm:t>
    </dgm:pt>
    <dgm:pt modelId="{1B3C0A3E-D43F-493F-B9F6-525C8FBFED1E}">
      <dgm:prSet/>
      <dgm:spPr/>
      <dgm:t>
        <a:bodyPr/>
        <a:lstStyle/>
        <a:p>
          <a:r>
            <a:rPr lang="en-GB"/>
            <a:t>Incontinence </a:t>
          </a:r>
          <a:endParaRPr lang="en-US"/>
        </a:p>
      </dgm:t>
    </dgm:pt>
    <dgm:pt modelId="{0BB9288A-7E78-4DD8-9C22-A1330E2E5CFF}" type="parTrans" cxnId="{A160D724-4CBC-4A3C-BEB6-9D77A0DCF94E}">
      <dgm:prSet/>
      <dgm:spPr/>
      <dgm:t>
        <a:bodyPr/>
        <a:lstStyle/>
        <a:p>
          <a:endParaRPr lang="en-US"/>
        </a:p>
      </dgm:t>
    </dgm:pt>
    <dgm:pt modelId="{C228C76F-8D6B-4D66-903E-1E1ABEB28B44}" type="sibTrans" cxnId="{A160D724-4CBC-4A3C-BEB6-9D77A0DCF94E}">
      <dgm:prSet/>
      <dgm:spPr/>
      <dgm:t>
        <a:bodyPr/>
        <a:lstStyle/>
        <a:p>
          <a:endParaRPr lang="en-US"/>
        </a:p>
      </dgm:t>
    </dgm:pt>
    <dgm:pt modelId="{76565D3A-9748-4387-9B0A-85F05CBF6677}" type="pres">
      <dgm:prSet presAssocID="{0941365B-6EB0-4B48-AAA0-37BFBCDDC0EE}" presName="linear" presStyleCnt="0">
        <dgm:presLayoutVars>
          <dgm:animLvl val="lvl"/>
          <dgm:resizeHandles val="exact"/>
        </dgm:presLayoutVars>
      </dgm:prSet>
      <dgm:spPr/>
    </dgm:pt>
    <dgm:pt modelId="{7AFFE648-8DC2-4C97-B2D1-CB9426C5ED85}" type="pres">
      <dgm:prSet presAssocID="{919D69FF-0AE0-421B-A29B-5232F9B4732B}" presName="parentText" presStyleLbl="node1" presStyleIdx="0" presStyleCnt="8">
        <dgm:presLayoutVars>
          <dgm:chMax val="0"/>
          <dgm:bulletEnabled val="1"/>
        </dgm:presLayoutVars>
      </dgm:prSet>
      <dgm:spPr/>
    </dgm:pt>
    <dgm:pt modelId="{9AE73B74-2030-493A-B777-0A02513379C1}" type="pres">
      <dgm:prSet presAssocID="{BD8DD865-5C90-4220-BA63-6A01943CCFA3}" presName="spacer" presStyleCnt="0"/>
      <dgm:spPr/>
    </dgm:pt>
    <dgm:pt modelId="{5F13B897-9E50-483B-A4B7-B41DC40C2546}" type="pres">
      <dgm:prSet presAssocID="{DD517A85-ECDC-48EA-A5D0-405D1EFA3B19}" presName="parentText" presStyleLbl="node1" presStyleIdx="1" presStyleCnt="8">
        <dgm:presLayoutVars>
          <dgm:chMax val="0"/>
          <dgm:bulletEnabled val="1"/>
        </dgm:presLayoutVars>
      </dgm:prSet>
      <dgm:spPr/>
    </dgm:pt>
    <dgm:pt modelId="{6D6EEE82-0071-49B8-9232-76D6A8947827}" type="pres">
      <dgm:prSet presAssocID="{D59FE02D-AAF8-43D5-8339-55D6A07EF056}" presName="spacer" presStyleCnt="0"/>
      <dgm:spPr/>
    </dgm:pt>
    <dgm:pt modelId="{A992AEB6-0485-4AB4-8284-6D67C45106D5}" type="pres">
      <dgm:prSet presAssocID="{C3487429-720B-497D-88BC-72FD94E92D3D}" presName="parentText" presStyleLbl="node1" presStyleIdx="2" presStyleCnt="8">
        <dgm:presLayoutVars>
          <dgm:chMax val="0"/>
          <dgm:bulletEnabled val="1"/>
        </dgm:presLayoutVars>
      </dgm:prSet>
      <dgm:spPr/>
    </dgm:pt>
    <dgm:pt modelId="{0E42A0E8-90C6-4026-9121-B355D5AC826F}" type="pres">
      <dgm:prSet presAssocID="{2EC77354-D4B3-40F8-9B80-000DAD2EBCF1}" presName="spacer" presStyleCnt="0"/>
      <dgm:spPr/>
    </dgm:pt>
    <dgm:pt modelId="{DF808E14-2831-4932-A6C1-0BAF687FADE0}" type="pres">
      <dgm:prSet presAssocID="{6B24510B-0F9C-4544-BA69-55760CE1B1E6}" presName="parentText" presStyleLbl="node1" presStyleIdx="3" presStyleCnt="8">
        <dgm:presLayoutVars>
          <dgm:chMax val="0"/>
          <dgm:bulletEnabled val="1"/>
        </dgm:presLayoutVars>
      </dgm:prSet>
      <dgm:spPr/>
    </dgm:pt>
    <dgm:pt modelId="{D0ECB18E-8C65-45F9-9C0B-5C88D586F1D9}" type="pres">
      <dgm:prSet presAssocID="{72EE07E0-B5F9-4F6C-9755-CA2D95D0DE2D}" presName="spacer" presStyleCnt="0"/>
      <dgm:spPr/>
    </dgm:pt>
    <dgm:pt modelId="{16920D93-4ECB-4C03-9FBF-F40B68C46DDA}" type="pres">
      <dgm:prSet presAssocID="{08134335-D515-4985-96F8-2BDAD0675009}" presName="parentText" presStyleLbl="node1" presStyleIdx="4" presStyleCnt="8">
        <dgm:presLayoutVars>
          <dgm:chMax val="0"/>
          <dgm:bulletEnabled val="1"/>
        </dgm:presLayoutVars>
      </dgm:prSet>
      <dgm:spPr/>
    </dgm:pt>
    <dgm:pt modelId="{807EECE8-6B0C-4012-91F0-F6E3BCF7A41B}" type="pres">
      <dgm:prSet presAssocID="{D08A1B32-94F9-473A-AFAA-0DC87B1F63AE}" presName="spacer" presStyleCnt="0"/>
      <dgm:spPr/>
    </dgm:pt>
    <dgm:pt modelId="{C3CFFDF3-5E32-47A7-B1A2-80B1F6CF1E40}" type="pres">
      <dgm:prSet presAssocID="{E2A55C39-EEA7-446C-8C53-AF8A843FFE56}" presName="parentText" presStyleLbl="node1" presStyleIdx="5" presStyleCnt="8">
        <dgm:presLayoutVars>
          <dgm:chMax val="0"/>
          <dgm:bulletEnabled val="1"/>
        </dgm:presLayoutVars>
      </dgm:prSet>
      <dgm:spPr/>
    </dgm:pt>
    <dgm:pt modelId="{CA6709D1-E7F1-48A4-80A7-9BB2845A1DB8}" type="pres">
      <dgm:prSet presAssocID="{2E9B9B0C-6B11-4C73-A04F-261404453BFF}" presName="spacer" presStyleCnt="0"/>
      <dgm:spPr/>
    </dgm:pt>
    <dgm:pt modelId="{13122BD4-63AA-4FC6-A80D-5C26A41FA3BB}" type="pres">
      <dgm:prSet presAssocID="{E6D3373B-A0D2-4943-A7DE-CCB6D525CB4E}" presName="parentText" presStyleLbl="node1" presStyleIdx="6" presStyleCnt="8">
        <dgm:presLayoutVars>
          <dgm:chMax val="0"/>
          <dgm:bulletEnabled val="1"/>
        </dgm:presLayoutVars>
      </dgm:prSet>
      <dgm:spPr/>
    </dgm:pt>
    <dgm:pt modelId="{B21ED31C-2B56-466D-ADBB-4B7409409A4F}" type="pres">
      <dgm:prSet presAssocID="{AC0294FF-294B-45C5-990C-A8D1AD29C3CD}" presName="spacer" presStyleCnt="0"/>
      <dgm:spPr/>
    </dgm:pt>
    <dgm:pt modelId="{19A5B95A-8678-4ACD-87E3-023D6FA52442}" type="pres">
      <dgm:prSet presAssocID="{1B3C0A3E-D43F-493F-B9F6-525C8FBFED1E}" presName="parentText" presStyleLbl="node1" presStyleIdx="7" presStyleCnt="8">
        <dgm:presLayoutVars>
          <dgm:chMax val="0"/>
          <dgm:bulletEnabled val="1"/>
        </dgm:presLayoutVars>
      </dgm:prSet>
      <dgm:spPr/>
    </dgm:pt>
  </dgm:ptLst>
  <dgm:cxnLst>
    <dgm:cxn modelId="{6E5B0F09-2250-47F1-B526-C0D3409A6D63}" srcId="{0941365B-6EB0-4B48-AAA0-37BFBCDDC0EE}" destId="{C3487429-720B-497D-88BC-72FD94E92D3D}" srcOrd="2" destOrd="0" parTransId="{FFC26D25-9C21-491B-90B1-D3895D1C6E06}" sibTransId="{2EC77354-D4B3-40F8-9B80-000DAD2EBCF1}"/>
    <dgm:cxn modelId="{ED59F016-F0A7-4231-9712-D172CD0A84A8}" srcId="{0941365B-6EB0-4B48-AAA0-37BFBCDDC0EE}" destId="{6B24510B-0F9C-4544-BA69-55760CE1B1E6}" srcOrd="3" destOrd="0" parTransId="{8009D8AB-F216-43D5-8AE1-8D03D338413F}" sibTransId="{72EE07E0-B5F9-4F6C-9755-CA2D95D0DE2D}"/>
    <dgm:cxn modelId="{A160D724-4CBC-4A3C-BEB6-9D77A0DCF94E}" srcId="{0941365B-6EB0-4B48-AAA0-37BFBCDDC0EE}" destId="{1B3C0A3E-D43F-493F-B9F6-525C8FBFED1E}" srcOrd="7" destOrd="0" parTransId="{0BB9288A-7E78-4DD8-9C22-A1330E2E5CFF}" sibTransId="{C228C76F-8D6B-4D66-903E-1E1ABEB28B44}"/>
    <dgm:cxn modelId="{7E549839-556E-4EBA-B27B-7EC4FCBC88CB}" type="presOf" srcId="{08134335-D515-4985-96F8-2BDAD0675009}" destId="{16920D93-4ECB-4C03-9FBF-F40B68C46DDA}" srcOrd="0" destOrd="0" presId="urn:microsoft.com/office/officeart/2005/8/layout/vList2"/>
    <dgm:cxn modelId="{7119C33F-FEEA-468A-B2CF-7A98C7C07538}" srcId="{0941365B-6EB0-4B48-AAA0-37BFBCDDC0EE}" destId="{E6D3373B-A0D2-4943-A7DE-CCB6D525CB4E}" srcOrd="6" destOrd="0" parTransId="{25387E3C-ADE7-4C90-BCC6-5B55E4862A53}" sibTransId="{AC0294FF-294B-45C5-990C-A8D1AD29C3CD}"/>
    <dgm:cxn modelId="{0B4BB745-316C-4C64-A895-357586BD32EA}" srcId="{0941365B-6EB0-4B48-AAA0-37BFBCDDC0EE}" destId="{08134335-D515-4985-96F8-2BDAD0675009}" srcOrd="4" destOrd="0" parTransId="{B66AD0C5-BC49-4945-8696-83B66E195AD4}" sibTransId="{D08A1B32-94F9-473A-AFAA-0DC87B1F63AE}"/>
    <dgm:cxn modelId="{D01EC345-3AA4-40E1-90A1-31621C99BAC8}" type="presOf" srcId="{E6D3373B-A0D2-4943-A7DE-CCB6D525CB4E}" destId="{13122BD4-63AA-4FC6-A80D-5C26A41FA3BB}" srcOrd="0" destOrd="0" presId="urn:microsoft.com/office/officeart/2005/8/layout/vList2"/>
    <dgm:cxn modelId="{16423653-EA28-4D19-B4B1-AA90A2E40E94}" type="presOf" srcId="{C3487429-720B-497D-88BC-72FD94E92D3D}" destId="{A992AEB6-0485-4AB4-8284-6D67C45106D5}" srcOrd="0" destOrd="0" presId="urn:microsoft.com/office/officeart/2005/8/layout/vList2"/>
    <dgm:cxn modelId="{4C1D2A7C-6F44-4F37-8BF3-7D93FF30DCDA}" srcId="{0941365B-6EB0-4B48-AAA0-37BFBCDDC0EE}" destId="{E2A55C39-EEA7-446C-8C53-AF8A843FFE56}" srcOrd="5" destOrd="0" parTransId="{59FB5F66-C10D-4626-89F4-47AD95BF7C58}" sibTransId="{2E9B9B0C-6B11-4C73-A04F-261404453BFF}"/>
    <dgm:cxn modelId="{2285B198-002B-49C8-B8C6-F391207B6840}" type="presOf" srcId="{1B3C0A3E-D43F-493F-B9F6-525C8FBFED1E}" destId="{19A5B95A-8678-4ACD-87E3-023D6FA52442}" srcOrd="0" destOrd="0" presId="urn:microsoft.com/office/officeart/2005/8/layout/vList2"/>
    <dgm:cxn modelId="{7891FFA4-F34E-4443-B9C1-E188AE04FC00}" type="presOf" srcId="{6B24510B-0F9C-4544-BA69-55760CE1B1E6}" destId="{DF808E14-2831-4932-A6C1-0BAF687FADE0}" srcOrd="0" destOrd="0" presId="urn:microsoft.com/office/officeart/2005/8/layout/vList2"/>
    <dgm:cxn modelId="{8F9D82B9-7467-474A-9534-59A73AA8FA09}" srcId="{0941365B-6EB0-4B48-AAA0-37BFBCDDC0EE}" destId="{DD517A85-ECDC-48EA-A5D0-405D1EFA3B19}" srcOrd="1" destOrd="0" parTransId="{A66995A6-FD4B-4D08-88F1-2319ED6669F8}" sibTransId="{D59FE02D-AAF8-43D5-8339-55D6A07EF056}"/>
    <dgm:cxn modelId="{CC038FBF-D751-499D-BE58-3CAF8523DC00}" srcId="{0941365B-6EB0-4B48-AAA0-37BFBCDDC0EE}" destId="{919D69FF-0AE0-421B-A29B-5232F9B4732B}" srcOrd="0" destOrd="0" parTransId="{956CF53A-BA26-4C3D-BCB0-675FB8E90469}" sibTransId="{BD8DD865-5C90-4220-BA63-6A01943CCFA3}"/>
    <dgm:cxn modelId="{7ACD24C3-0919-48C4-ACFE-1392ED8C2EF1}" type="presOf" srcId="{919D69FF-0AE0-421B-A29B-5232F9B4732B}" destId="{7AFFE648-8DC2-4C97-B2D1-CB9426C5ED85}" srcOrd="0" destOrd="0" presId="urn:microsoft.com/office/officeart/2005/8/layout/vList2"/>
    <dgm:cxn modelId="{106F13C8-9F89-4ABA-8854-01CDE026536A}" type="presOf" srcId="{0941365B-6EB0-4B48-AAA0-37BFBCDDC0EE}" destId="{76565D3A-9748-4387-9B0A-85F05CBF6677}" srcOrd="0" destOrd="0" presId="urn:microsoft.com/office/officeart/2005/8/layout/vList2"/>
    <dgm:cxn modelId="{201053CA-6D03-47E8-8B70-4F759CB62BE0}" type="presOf" srcId="{DD517A85-ECDC-48EA-A5D0-405D1EFA3B19}" destId="{5F13B897-9E50-483B-A4B7-B41DC40C2546}" srcOrd="0" destOrd="0" presId="urn:microsoft.com/office/officeart/2005/8/layout/vList2"/>
    <dgm:cxn modelId="{3C875DCE-CD29-43A7-9D60-26F912E2EDB9}" type="presOf" srcId="{E2A55C39-EEA7-446C-8C53-AF8A843FFE56}" destId="{C3CFFDF3-5E32-47A7-B1A2-80B1F6CF1E40}" srcOrd="0" destOrd="0" presId="urn:microsoft.com/office/officeart/2005/8/layout/vList2"/>
    <dgm:cxn modelId="{58EFACDF-6B9C-4C32-90E5-70AC71FC10A2}" type="presParOf" srcId="{76565D3A-9748-4387-9B0A-85F05CBF6677}" destId="{7AFFE648-8DC2-4C97-B2D1-CB9426C5ED85}" srcOrd="0" destOrd="0" presId="urn:microsoft.com/office/officeart/2005/8/layout/vList2"/>
    <dgm:cxn modelId="{0E16422C-1347-4A65-908A-027D1B68A126}" type="presParOf" srcId="{76565D3A-9748-4387-9B0A-85F05CBF6677}" destId="{9AE73B74-2030-493A-B777-0A02513379C1}" srcOrd="1" destOrd="0" presId="urn:microsoft.com/office/officeart/2005/8/layout/vList2"/>
    <dgm:cxn modelId="{000646B7-D952-4808-AB4D-8B50B50D1883}" type="presParOf" srcId="{76565D3A-9748-4387-9B0A-85F05CBF6677}" destId="{5F13B897-9E50-483B-A4B7-B41DC40C2546}" srcOrd="2" destOrd="0" presId="urn:microsoft.com/office/officeart/2005/8/layout/vList2"/>
    <dgm:cxn modelId="{F641E04B-6F35-4E83-B36B-44D4893E8E05}" type="presParOf" srcId="{76565D3A-9748-4387-9B0A-85F05CBF6677}" destId="{6D6EEE82-0071-49B8-9232-76D6A8947827}" srcOrd="3" destOrd="0" presId="urn:microsoft.com/office/officeart/2005/8/layout/vList2"/>
    <dgm:cxn modelId="{5C6F33EB-5E97-46DF-9CCD-BE9B0AD0D9AE}" type="presParOf" srcId="{76565D3A-9748-4387-9B0A-85F05CBF6677}" destId="{A992AEB6-0485-4AB4-8284-6D67C45106D5}" srcOrd="4" destOrd="0" presId="urn:microsoft.com/office/officeart/2005/8/layout/vList2"/>
    <dgm:cxn modelId="{45AA2FF8-41A3-4D3D-A2A6-B4A499146FF4}" type="presParOf" srcId="{76565D3A-9748-4387-9B0A-85F05CBF6677}" destId="{0E42A0E8-90C6-4026-9121-B355D5AC826F}" srcOrd="5" destOrd="0" presId="urn:microsoft.com/office/officeart/2005/8/layout/vList2"/>
    <dgm:cxn modelId="{D6D26F50-CAA7-4BF1-9663-06EB884CEF21}" type="presParOf" srcId="{76565D3A-9748-4387-9B0A-85F05CBF6677}" destId="{DF808E14-2831-4932-A6C1-0BAF687FADE0}" srcOrd="6" destOrd="0" presId="urn:microsoft.com/office/officeart/2005/8/layout/vList2"/>
    <dgm:cxn modelId="{52F8EE47-29A0-4173-AA6F-54A5CAAF28A5}" type="presParOf" srcId="{76565D3A-9748-4387-9B0A-85F05CBF6677}" destId="{D0ECB18E-8C65-45F9-9C0B-5C88D586F1D9}" srcOrd="7" destOrd="0" presId="urn:microsoft.com/office/officeart/2005/8/layout/vList2"/>
    <dgm:cxn modelId="{38B48213-5385-41E8-A878-723574D5161D}" type="presParOf" srcId="{76565D3A-9748-4387-9B0A-85F05CBF6677}" destId="{16920D93-4ECB-4C03-9FBF-F40B68C46DDA}" srcOrd="8" destOrd="0" presId="urn:microsoft.com/office/officeart/2005/8/layout/vList2"/>
    <dgm:cxn modelId="{726BCC3C-8860-476E-A988-F95AF8C22AED}" type="presParOf" srcId="{76565D3A-9748-4387-9B0A-85F05CBF6677}" destId="{807EECE8-6B0C-4012-91F0-F6E3BCF7A41B}" srcOrd="9" destOrd="0" presId="urn:microsoft.com/office/officeart/2005/8/layout/vList2"/>
    <dgm:cxn modelId="{974F41B3-29E7-45BC-8FDC-83C805D6BC0F}" type="presParOf" srcId="{76565D3A-9748-4387-9B0A-85F05CBF6677}" destId="{C3CFFDF3-5E32-47A7-B1A2-80B1F6CF1E40}" srcOrd="10" destOrd="0" presId="urn:microsoft.com/office/officeart/2005/8/layout/vList2"/>
    <dgm:cxn modelId="{960A2D3B-3A7A-457B-ABAD-C039329E2218}" type="presParOf" srcId="{76565D3A-9748-4387-9B0A-85F05CBF6677}" destId="{CA6709D1-E7F1-48A4-80A7-9BB2845A1DB8}" srcOrd="11" destOrd="0" presId="urn:microsoft.com/office/officeart/2005/8/layout/vList2"/>
    <dgm:cxn modelId="{0399756F-8F30-4FDB-A6B3-EEC79505C21D}" type="presParOf" srcId="{76565D3A-9748-4387-9B0A-85F05CBF6677}" destId="{13122BD4-63AA-4FC6-A80D-5C26A41FA3BB}" srcOrd="12" destOrd="0" presId="urn:microsoft.com/office/officeart/2005/8/layout/vList2"/>
    <dgm:cxn modelId="{A2C67C8C-9F9D-4C30-8A42-505394D6A4DD}" type="presParOf" srcId="{76565D3A-9748-4387-9B0A-85F05CBF6677}" destId="{B21ED31C-2B56-466D-ADBB-4B7409409A4F}" srcOrd="13" destOrd="0" presId="urn:microsoft.com/office/officeart/2005/8/layout/vList2"/>
    <dgm:cxn modelId="{AE079B23-4802-4A87-8587-C7D849C4A88F}" type="presParOf" srcId="{76565D3A-9748-4387-9B0A-85F05CBF6677}" destId="{19A5B95A-8678-4ACD-87E3-023D6FA5244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EF0386-7683-49E2-B459-A25329DFF72A}"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78E5951-D5E1-495E-9FA5-112AD1C429EB}">
      <dgm:prSet/>
      <dgm:spPr/>
      <dgm:t>
        <a:bodyPr/>
        <a:lstStyle/>
        <a:p>
          <a:r>
            <a:rPr lang="en-GB"/>
            <a:t>Mild – normal helpful response </a:t>
          </a:r>
          <a:endParaRPr lang="en-US"/>
        </a:p>
      </dgm:t>
    </dgm:pt>
    <dgm:pt modelId="{411092EE-5AD0-4414-9B6E-63FB797E9331}" type="parTrans" cxnId="{FF45E152-00B0-4D5E-BDC1-BA6B78414657}">
      <dgm:prSet/>
      <dgm:spPr/>
      <dgm:t>
        <a:bodyPr/>
        <a:lstStyle/>
        <a:p>
          <a:endParaRPr lang="en-US"/>
        </a:p>
      </dgm:t>
    </dgm:pt>
    <dgm:pt modelId="{F266CDDC-B626-4EC6-9CDC-B8954E9E101C}" type="sibTrans" cxnId="{FF45E152-00B0-4D5E-BDC1-BA6B78414657}">
      <dgm:prSet/>
      <dgm:spPr/>
      <dgm:t>
        <a:bodyPr/>
        <a:lstStyle/>
        <a:p>
          <a:endParaRPr lang="en-US"/>
        </a:p>
      </dgm:t>
    </dgm:pt>
    <dgm:pt modelId="{231FED84-9BDD-4FB9-84B5-A28379C90E69}">
      <dgm:prSet/>
      <dgm:spPr/>
      <dgm:t>
        <a:bodyPr/>
        <a:lstStyle/>
        <a:p>
          <a:r>
            <a:rPr lang="en-GB"/>
            <a:t>Moderate – a narrowing of focus</a:t>
          </a:r>
          <a:endParaRPr lang="en-US"/>
        </a:p>
      </dgm:t>
    </dgm:pt>
    <dgm:pt modelId="{17CB3D91-1D9C-44A9-88C5-99678E576C3C}" type="parTrans" cxnId="{983E4BE0-84BF-4C92-B96B-5D06E2FFD98D}">
      <dgm:prSet/>
      <dgm:spPr/>
      <dgm:t>
        <a:bodyPr/>
        <a:lstStyle/>
        <a:p>
          <a:endParaRPr lang="en-US"/>
        </a:p>
      </dgm:t>
    </dgm:pt>
    <dgm:pt modelId="{E256762D-BCB2-42A5-8E21-C590F3E9D740}" type="sibTrans" cxnId="{983E4BE0-84BF-4C92-B96B-5D06E2FFD98D}">
      <dgm:prSet/>
      <dgm:spPr/>
      <dgm:t>
        <a:bodyPr/>
        <a:lstStyle/>
        <a:p>
          <a:endParaRPr lang="en-US"/>
        </a:p>
      </dgm:t>
    </dgm:pt>
    <dgm:pt modelId="{BE9C13EC-6FEB-47F3-90AF-0BE20D865E53}">
      <dgm:prSet/>
      <dgm:spPr/>
      <dgm:t>
        <a:bodyPr/>
        <a:lstStyle/>
        <a:p>
          <a:r>
            <a:rPr lang="en-GB"/>
            <a:t>Severe – significant reduction in the perceptual field. Symptoms such as increased heart rate</a:t>
          </a:r>
          <a:endParaRPr lang="en-US"/>
        </a:p>
      </dgm:t>
    </dgm:pt>
    <dgm:pt modelId="{9EEAC700-483E-47E3-839B-7FE8C834128D}" type="parTrans" cxnId="{4561E453-1243-4999-AB6A-D107CF22EA34}">
      <dgm:prSet/>
      <dgm:spPr/>
      <dgm:t>
        <a:bodyPr/>
        <a:lstStyle/>
        <a:p>
          <a:endParaRPr lang="en-US"/>
        </a:p>
      </dgm:t>
    </dgm:pt>
    <dgm:pt modelId="{5D4CE706-B2A2-4D62-B546-51E2B0FCE016}" type="sibTrans" cxnId="{4561E453-1243-4999-AB6A-D107CF22EA34}">
      <dgm:prSet/>
      <dgm:spPr/>
      <dgm:t>
        <a:bodyPr/>
        <a:lstStyle/>
        <a:p>
          <a:endParaRPr lang="en-US"/>
        </a:p>
      </dgm:t>
    </dgm:pt>
    <dgm:pt modelId="{A0150EA0-4A9E-4758-AC8C-60C889907733}">
      <dgm:prSet/>
      <dgm:spPr/>
      <dgm:t>
        <a:bodyPr/>
        <a:lstStyle/>
        <a:p>
          <a:r>
            <a:rPr lang="en-GB"/>
            <a:t>Panic – overwhelming level of fear which results in impaired functioning </a:t>
          </a:r>
          <a:endParaRPr lang="en-US"/>
        </a:p>
      </dgm:t>
    </dgm:pt>
    <dgm:pt modelId="{482E481A-92BD-4C3E-949B-37D63CC54718}" type="parTrans" cxnId="{3E405DAF-473D-46F6-A1BB-658E4D62E5C1}">
      <dgm:prSet/>
      <dgm:spPr/>
      <dgm:t>
        <a:bodyPr/>
        <a:lstStyle/>
        <a:p>
          <a:endParaRPr lang="en-US"/>
        </a:p>
      </dgm:t>
    </dgm:pt>
    <dgm:pt modelId="{4AE6B7AF-7382-4378-BEE2-DECA75F5B865}" type="sibTrans" cxnId="{3E405DAF-473D-46F6-A1BB-658E4D62E5C1}">
      <dgm:prSet/>
      <dgm:spPr/>
      <dgm:t>
        <a:bodyPr/>
        <a:lstStyle/>
        <a:p>
          <a:endParaRPr lang="en-US"/>
        </a:p>
      </dgm:t>
    </dgm:pt>
    <dgm:pt modelId="{D2A6374E-50F0-4C47-86E3-9CBFE6038CF5}" type="pres">
      <dgm:prSet presAssocID="{38EF0386-7683-49E2-B459-A25329DFF72A}" presName="linear" presStyleCnt="0">
        <dgm:presLayoutVars>
          <dgm:animLvl val="lvl"/>
          <dgm:resizeHandles val="exact"/>
        </dgm:presLayoutVars>
      </dgm:prSet>
      <dgm:spPr/>
    </dgm:pt>
    <dgm:pt modelId="{3D26F309-47F2-4FF8-AAA2-AC8A2DAB32E4}" type="pres">
      <dgm:prSet presAssocID="{178E5951-D5E1-495E-9FA5-112AD1C429EB}" presName="parentText" presStyleLbl="node1" presStyleIdx="0" presStyleCnt="4">
        <dgm:presLayoutVars>
          <dgm:chMax val="0"/>
          <dgm:bulletEnabled val="1"/>
        </dgm:presLayoutVars>
      </dgm:prSet>
      <dgm:spPr/>
    </dgm:pt>
    <dgm:pt modelId="{341B86CD-1256-4106-AA09-5016ACBA4D50}" type="pres">
      <dgm:prSet presAssocID="{F266CDDC-B626-4EC6-9CDC-B8954E9E101C}" presName="spacer" presStyleCnt="0"/>
      <dgm:spPr/>
    </dgm:pt>
    <dgm:pt modelId="{30DC10BF-414D-42EC-B915-447A8D39DAC6}" type="pres">
      <dgm:prSet presAssocID="{231FED84-9BDD-4FB9-84B5-A28379C90E69}" presName="parentText" presStyleLbl="node1" presStyleIdx="1" presStyleCnt="4">
        <dgm:presLayoutVars>
          <dgm:chMax val="0"/>
          <dgm:bulletEnabled val="1"/>
        </dgm:presLayoutVars>
      </dgm:prSet>
      <dgm:spPr/>
    </dgm:pt>
    <dgm:pt modelId="{1682648B-6FDE-4467-A21A-1416F9423C56}" type="pres">
      <dgm:prSet presAssocID="{E256762D-BCB2-42A5-8E21-C590F3E9D740}" presName="spacer" presStyleCnt="0"/>
      <dgm:spPr/>
    </dgm:pt>
    <dgm:pt modelId="{152A9853-6225-46C7-B8E6-54D9618D4F6F}" type="pres">
      <dgm:prSet presAssocID="{BE9C13EC-6FEB-47F3-90AF-0BE20D865E53}" presName="parentText" presStyleLbl="node1" presStyleIdx="2" presStyleCnt="4">
        <dgm:presLayoutVars>
          <dgm:chMax val="0"/>
          <dgm:bulletEnabled val="1"/>
        </dgm:presLayoutVars>
      </dgm:prSet>
      <dgm:spPr/>
    </dgm:pt>
    <dgm:pt modelId="{ABDF50A2-E4D4-41B2-AD52-A7CC7373E08C}" type="pres">
      <dgm:prSet presAssocID="{5D4CE706-B2A2-4D62-B546-51E2B0FCE016}" presName="spacer" presStyleCnt="0"/>
      <dgm:spPr/>
    </dgm:pt>
    <dgm:pt modelId="{CCD1FB05-E55E-450F-B679-A59BCB2C9781}" type="pres">
      <dgm:prSet presAssocID="{A0150EA0-4A9E-4758-AC8C-60C889907733}" presName="parentText" presStyleLbl="node1" presStyleIdx="3" presStyleCnt="4">
        <dgm:presLayoutVars>
          <dgm:chMax val="0"/>
          <dgm:bulletEnabled val="1"/>
        </dgm:presLayoutVars>
      </dgm:prSet>
      <dgm:spPr/>
    </dgm:pt>
  </dgm:ptLst>
  <dgm:cxnLst>
    <dgm:cxn modelId="{EF93FC2D-ACBE-4D08-BEA6-5B0E1C923604}" type="presOf" srcId="{BE9C13EC-6FEB-47F3-90AF-0BE20D865E53}" destId="{152A9853-6225-46C7-B8E6-54D9618D4F6F}" srcOrd="0" destOrd="0" presId="urn:microsoft.com/office/officeart/2005/8/layout/vList2"/>
    <dgm:cxn modelId="{FF45E152-00B0-4D5E-BDC1-BA6B78414657}" srcId="{38EF0386-7683-49E2-B459-A25329DFF72A}" destId="{178E5951-D5E1-495E-9FA5-112AD1C429EB}" srcOrd="0" destOrd="0" parTransId="{411092EE-5AD0-4414-9B6E-63FB797E9331}" sibTransId="{F266CDDC-B626-4EC6-9CDC-B8954E9E101C}"/>
    <dgm:cxn modelId="{4561E453-1243-4999-AB6A-D107CF22EA34}" srcId="{38EF0386-7683-49E2-B459-A25329DFF72A}" destId="{BE9C13EC-6FEB-47F3-90AF-0BE20D865E53}" srcOrd="2" destOrd="0" parTransId="{9EEAC700-483E-47E3-839B-7FE8C834128D}" sibTransId="{5D4CE706-B2A2-4D62-B546-51E2B0FCE016}"/>
    <dgm:cxn modelId="{9F52E080-20E8-43F2-941C-798EB0549761}" type="presOf" srcId="{38EF0386-7683-49E2-B459-A25329DFF72A}" destId="{D2A6374E-50F0-4C47-86E3-9CBFE6038CF5}" srcOrd="0" destOrd="0" presId="urn:microsoft.com/office/officeart/2005/8/layout/vList2"/>
    <dgm:cxn modelId="{9B2F688C-1287-4626-A3F4-0618EF103669}" type="presOf" srcId="{231FED84-9BDD-4FB9-84B5-A28379C90E69}" destId="{30DC10BF-414D-42EC-B915-447A8D39DAC6}" srcOrd="0" destOrd="0" presId="urn:microsoft.com/office/officeart/2005/8/layout/vList2"/>
    <dgm:cxn modelId="{49D8FF9E-0115-4272-A086-A09A4DEF87AC}" type="presOf" srcId="{178E5951-D5E1-495E-9FA5-112AD1C429EB}" destId="{3D26F309-47F2-4FF8-AAA2-AC8A2DAB32E4}" srcOrd="0" destOrd="0" presId="urn:microsoft.com/office/officeart/2005/8/layout/vList2"/>
    <dgm:cxn modelId="{3E405DAF-473D-46F6-A1BB-658E4D62E5C1}" srcId="{38EF0386-7683-49E2-B459-A25329DFF72A}" destId="{A0150EA0-4A9E-4758-AC8C-60C889907733}" srcOrd="3" destOrd="0" parTransId="{482E481A-92BD-4C3E-949B-37D63CC54718}" sibTransId="{4AE6B7AF-7382-4378-BEE2-DECA75F5B865}"/>
    <dgm:cxn modelId="{983E4BE0-84BF-4C92-B96B-5D06E2FFD98D}" srcId="{38EF0386-7683-49E2-B459-A25329DFF72A}" destId="{231FED84-9BDD-4FB9-84B5-A28379C90E69}" srcOrd="1" destOrd="0" parTransId="{17CB3D91-1D9C-44A9-88C5-99678E576C3C}" sibTransId="{E256762D-BCB2-42A5-8E21-C590F3E9D740}"/>
    <dgm:cxn modelId="{B52118F1-0555-420E-9720-62F0B4B36DF5}" type="presOf" srcId="{A0150EA0-4A9E-4758-AC8C-60C889907733}" destId="{CCD1FB05-E55E-450F-B679-A59BCB2C9781}" srcOrd="0" destOrd="0" presId="urn:microsoft.com/office/officeart/2005/8/layout/vList2"/>
    <dgm:cxn modelId="{50047F24-C884-44DA-99D6-C37651229227}" type="presParOf" srcId="{D2A6374E-50F0-4C47-86E3-9CBFE6038CF5}" destId="{3D26F309-47F2-4FF8-AAA2-AC8A2DAB32E4}" srcOrd="0" destOrd="0" presId="urn:microsoft.com/office/officeart/2005/8/layout/vList2"/>
    <dgm:cxn modelId="{B425657E-B69B-4A70-9C0B-6D502BC72368}" type="presParOf" srcId="{D2A6374E-50F0-4C47-86E3-9CBFE6038CF5}" destId="{341B86CD-1256-4106-AA09-5016ACBA4D50}" srcOrd="1" destOrd="0" presId="urn:microsoft.com/office/officeart/2005/8/layout/vList2"/>
    <dgm:cxn modelId="{038F0FD7-C10A-42EF-BF58-5BDAD0E119FF}" type="presParOf" srcId="{D2A6374E-50F0-4C47-86E3-9CBFE6038CF5}" destId="{30DC10BF-414D-42EC-B915-447A8D39DAC6}" srcOrd="2" destOrd="0" presId="urn:microsoft.com/office/officeart/2005/8/layout/vList2"/>
    <dgm:cxn modelId="{1D601FB5-C25D-4D8A-A4E6-089F56C20DB3}" type="presParOf" srcId="{D2A6374E-50F0-4C47-86E3-9CBFE6038CF5}" destId="{1682648B-6FDE-4467-A21A-1416F9423C56}" srcOrd="3" destOrd="0" presId="urn:microsoft.com/office/officeart/2005/8/layout/vList2"/>
    <dgm:cxn modelId="{29F75AF2-2336-420F-AF55-79F38670670B}" type="presParOf" srcId="{D2A6374E-50F0-4C47-86E3-9CBFE6038CF5}" destId="{152A9853-6225-46C7-B8E6-54D9618D4F6F}" srcOrd="4" destOrd="0" presId="urn:microsoft.com/office/officeart/2005/8/layout/vList2"/>
    <dgm:cxn modelId="{72229FFC-DD0C-4F36-8BEF-BF349389E516}" type="presParOf" srcId="{D2A6374E-50F0-4C47-86E3-9CBFE6038CF5}" destId="{ABDF50A2-E4D4-41B2-AD52-A7CC7373E08C}" srcOrd="5" destOrd="0" presId="urn:microsoft.com/office/officeart/2005/8/layout/vList2"/>
    <dgm:cxn modelId="{76B68500-1BEF-4300-9ECB-9536E425498D}" type="presParOf" srcId="{D2A6374E-50F0-4C47-86E3-9CBFE6038CF5}" destId="{CCD1FB05-E55E-450F-B679-A59BCB2C978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373049-FE4B-4D52-ABD8-53926305736A}"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558E64C0-8F79-4C96-A98A-4428FA28DB8B}">
      <dgm:prSet/>
      <dgm:spPr/>
      <dgm:t>
        <a:bodyPr/>
        <a:lstStyle/>
        <a:p>
          <a:r>
            <a:rPr lang="en-GB"/>
            <a:t>Dental fear</a:t>
          </a:r>
          <a:endParaRPr lang="en-US"/>
        </a:p>
      </dgm:t>
    </dgm:pt>
    <dgm:pt modelId="{DD308E8B-0FF6-4269-AE1E-E5D9FE1E02F3}" type="parTrans" cxnId="{F4DBFE19-8998-41E9-9CC9-A46742CB122D}">
      <dgm:prSet/>
      <dgm:spPr/>
      <dgm:t>
        <a:bodyPr/>
        <a:lstStyle/>
        <a:p>
          <a:endParaRPr lang="en-US"/>
        </a:p>
      </dgm:t>
    </dgm:pt>
    <dgm:pt modelId="{ED878A32-EE45-4B0C-9C77-04C7E0A85A9D}" type="sibTrans" cxnId="{F4DBFE19-8998-41E9-9CC9-A46742CB122D}">
      <dgm:prSet/>
      <dgm:spPr/>
      <dgm:t>
        <a:bodyPr/>
        <a:lstStyle/>
        <a:p>
          <a:endParaRPr lang="en-US"/>
        </a:p>
      </dgm:t>
    </dgm:pt>
    <dgm:pt modelId="{598E2ED9-DAAE-4B7A-8C20-C8F917F0F79D}">
      <dgm:prSet/>
      <dgm:spPr/>
      <dgm:t>
        <a:bodyPr/>
        <a:lstStyle/>
        <a:p>
          <a:r>
            <a:rPr lang="en-GB"/>
            <a:t>Delayed visiting</a:t>
          </a:r>
          <a:endParaRPr lang="en-US"/>
        </a:p>
      </dgm:t>
    </dgm:pt>
    <dgm:pt modelId="{A9B2796F-7361-425D-914B-0514E4C54280}" type="parTrans" cxnId="{98CE19C2-83AA-4412-96CC-29F6208237E6}">
      <dgm:prSet/>
      <dgm:spPr/>
      <dgm:t>
        <a:bodyPr/>
        <a:lstStyle/>
        <a:p>
          <a:endParaRPr lang="en-US"/>
        </a:p>
      </dgm:t>
    </dgm:pt>
    <dgm:pt modelId="{CD71ACA7-C4F9-4655-B7F0-666FF7BBF9CE}" type="sibTrans" cxnId="{98CE19C2-83AA-4412-96CC-29F6208237E6}">
      <dgm:prSet/>
      <dgm:spPr/>
      <dgm:t>
        <a:bodyPr/>
        <a:lstStyle/>
        <a:p>
          <a:endParaRPr lang="en-US"/>
        </a:p>
      </dgm:t>
    </dgm:pt>
    <dgm:pt modelId="{54024CB3-E648-4704-B4BC-337658507C48}">
      <dgm:prSet/>
      <dgm:spPr/>
      <dgm:t>
        <a:bodyPr/>
        <a:lstStyle/>
        <a:p>
          <a:r>
            <a:rPr lang="en-GB"/>
            <a:t>Dental problems</a:t>
          </a:r>
          <a:endParaRPr lang="en-US"/>
        </a:p>
      </dgm:t>
    </dgm:pt>
    <dgm:pt modelId="{89E55FD2-643C-4BDF-9FEB-8A2A794D8E8A}" type="parTrans" cxnId="{09D9B6D8-D0BA-492A-BF2A-C4892A7A05A4}">
      <dgm:prSet/>
      <dgm:spPr/>
      <dgm:t>
        <a:bodyPr/>
        <a:lstStyle/>
        <a:p>
          <a:endParaRPr lang="en-US"/>
        </a:p>
      </dgm:t>
    </dgm:pt>
    <dgm:pt modelId="{94F62757-09AA-4A8C-B361-6D83083DBA29}" type="sibTrans" cxnId="{09D9B6D8-D0BA-492A-BF2A-C4892A7A05A4}">
      <dgm:prSet/>
      <dgm:spPr/>
      <dgm:t>
        <a:bodyPr/>
        <a:lstStyle/>
        <a:p>
          <a:endParaRPr lang="en-US"/>
        </a:p>
      </dgm:t>
    </dgm:pt>
    <dgm:pt modelId="{78D0D3BF-D1C3-4090-AA13-97219EEB806F}">
      <dgm:prSet/>
      <dgm:spPr/>
      <dgm:t>
        <a:bodyPr/>
        <a:lstStyle/>
        <a:p>
          <a:r>
            <a:rPr lang="en-GB"/>
            <a:t>Symptom driven treatment </a:t>
          </a:r>
          <a:endParaRPr lang="en-US"/>
        </a:p>
      </dgm:t>
    </dgm:pt>
    <dgm:pt modelId="{9E7603BE-A121-4726-A9AE-6B168231FE68}" type="parTrans" cxnId="{82E22DF0-C0A5-4B4F-A20E-DFD5AC3B2853}">
      <dgm:prSet/>
      <dgm:spPr/>
      <dgm:t>
        <a:bodyPr/>
        <a:lstStyle/>
        <a:p>
          <a:endParaRPr lang="en-US"/>
        </a:p>
      </dgm:t>
    </dgm:pt>
    <dgm:pt modelId="{63C25A58-0AE1-4811-A0B5-7D119D99318A}" type="sibTrans" cxnId="{82E22DF0-C0A5-4B4F-A20E-DFD5AC3B2853}">
      <dgm:prSet/>
      <dgm:spPr/>
      <dgm:t>
        <a:bodyPr/>
        <a:lstStyle/>
        <a:p>
          <a:endParaRPr lang="en-US"/>
        </a:p>
      </dgm:t>
    </dgm:pt>
    <dgm:pt modelId="{4C1A7330-290C-45C8-9C78-65CCFC8075FF}" type="pres">
      <dgm:prSet presAssocID="{69373049-FE4B-4D52-ABD8-53926305736A}" presName="outerComposite" presStyleCnt="0">
        <dgm:presLayoutVars>
          <dgm:chMax val="5"/>
          <dgm:dir/>
          <dgm:resizeHandles val="exact"/>
        </dgm:presLayoutVars>
      </dgm:prSet>
      <dgm:spPr/>
    </dgm:pt>
    <dgm:pt modelId="{9EA7F5E2-05BF-458A-A26E-00537CC3FDD5}" type="pres">
      <dgm:prSet presAssocID="{69373049-FE4B-4D52-ABD8-53926305736A}" presName="dummyMaxCanvas" presStyleCnt="0">
        <dgm:presLayoutVars/>
      </dgm:prSet>
      <dgm:spPr/>
    </dgm:pt>
    <dgm:pt modelId="{E3B73186-5C8C-421E-B201-85A3353816FD}" type="pres">
      <dgm:prSet presAssocID="{69373049-FE4B-4D52-ABD8-53926305736A}" presName="FourNodes_1" presStyleLbl="node1" presStyleIdx="0" presStyleCnt="4">
        <dgm:presLayoutVars>
          <dgm:bulletEnabled val="1"/>
        </dgm:presLayoutVars>
      </dgm:prSet>
      <dgm:spPr/>
    </dgm:pt>
    <dgm:pt modelId="{40EC427C-B49F-4C90-9F4E-296AADADBD11}" type="pres">
      <dgm:prSet presAssocID="{69373049-FE4B-4D52-ABD8-53926305736A}" presName="FourNodes_2" presStyleLbl="node1" presStyleIdx="1" presStyleCnt="4">
        <dgm:presLayoutVars>
          <dgm:bulletEnabled val="1"/>
        </dgm:presLayoutVars>
      </dgm:prSet>
      <dgm:spPr/>
    </dgm:pt>
    <dgm:pt modelId="{363E731B-65A5-4356-9522-46951495B4F2}" type="pres">
      <dgm:prSet presAssocID="{69373049-FE4B-4D52-ABD8-53926305736A}" presName="FourNodes_3" presStyleLbl="node1" presStyleIdx="2" presStyleCnt="4">
        <dgm:presLayoutVars>
          <dgm:bulletEnabled val="1"/>
        </dgm:presLayoutVars>
      </dgm:prSet>
      <dgm:spPr/>
    </dgm:pt>
    <dgm:pt modelId="{1A76579D-06D5-4397-96B4-00241E0DC1D0}" type="pres">
      <dgm:prSet presAssocID="{69373049-FE4B-4D52-ABD8-53926305736A}" presName="FourNodes_4" presStyleLbl="node1" presStyleIdx="3" presStyleCnt="4">
        <dgm:presLayoutVars>
          <dgm:bulletEnabled val="1"/>
        </dgm:presLayoutVars>
      </dgm:prSet>
      <dgm:spPr/>
    </dgm:pt>
    <dgm:pt modelId="{15AE46ED-C8E7-4C12-B8EF-9B07F81654B1}" type="pres">
      <dgm:prSet presAssocID="{69373049-FE4B-4D52-ABD8-53926305736A}" presName="FourConn_1-2" presStyleLbl="fgAccFollowNode1" presStyleIdx="0" presStyleCnt="3">
        <dgm:presLayoutVars>
          <dgm:bulletEnabled val="1"/>
        </dgm:presLayoutVars>
      </dgm:prSet>
      <dgm:spPr/>
    </dgm:pt>
    <dgm:pt modelId="{80A4C183-94ED-46A0-A208-8E37AF5B776D}" type="pres">
      <dgm:prSet presAssocID="{69373049-FE4B-4D52-ABD8-53926305736A}" presName="FourConn_2-3" presStyleLbl="fgAccFollowNode1" presStyleIdx="1" presStyleCnt="3">
        <dgm:presLayoutVars>
          <dgm:bulletEnabled val="1"/>
        </dgm:presLayoutVars>
      </dgm:prSet>
      <dgm:spPr/>
    </dgm:pt>
    <dgm:pt modelId="{4E58DC7D-A034-4D2E-AC80-AE50BC944458}" type="pres">
      <dgm:prSet presAssocID="{69373049-FE4B-4D52-ABD8-53926305736A}" presName="FourConn_3-4" presStyleLbl="fgAccFollowNode1" presStyleIdx="2" presStyleCnt="3">
        <dgm:presLayoutVars>
          <dgm:bulletEnabled val="1"/>
        </dgm:presLayoutVars>
      </dgm:prSet>
      <dgm:spPr/>
    </dgm:pt>
    <dgm:pt modelId="{F5D55036-1283-413C-81BD-E1B01988E7C6}" type="pres">
      <dgm:prSet presAssocID="{69373049-FE4B-4D52-ABD8-53926305736A}" presName="FourNodes_1_text" presStyleLbl="node1" presStyleIdx="3" presStyleCnt="4">
        <dgm:presLayoutVars>
          <dgm:bulletEnabled val="1"/>
        </dgm:presLayoutVars>
      </dgm:prSet>
      <dgm:spPr/>
    </dgm:pt>
    <dgm:pt modelId="{743B45AC-4A4B-4504-A56A-F5EE4FA35CBA}" type="pres">
      <dgm:prSet presAssocID="{69373049-FE4B-4D52-ABD8-53926305736A}" presName="FourNodes_2_text" presStyleLbl="node1" presStyleIdx="3" presStyleCnt="4">
        <dgm:presLayoutVars>
          <dgm:bulletEnabled val="1"/>
        </dgm:presLayoutVars>
      </dgm:prSet>
      <dgm:spPr/>
    </dgm:pt>
    <dgm:pt modelId="{2E2F810C-EC9B-44B7-A544-EF1E6365293F}" type="pres">
      <dgm:prSet presAssocID="{69373049-FE4B-4D52-ABD8-53926305736A}" presName="FourNodes_3_text" presStyleLbl="node1" presStyleIdx="3" presStyleCnt="4">
        <dgm:presLayoutVars>
          <dgm:bulletEnabled val="1"/>
        </dgm:presLayoutVars>
      </dgm:prSet>
      <dgm:spPr/>
    </dgm:pt>
    <dgm:pt modelId="{F7B66117-EA54-4D05-A12B-79F4E2738756}" type="pres">
      <dgm:prSet presAssocID="{69373049-FE4B-4D52-ABD8-53926305736A}" presName="FourNodes_4_text" presStyleLbl="node1" presStyleIdx="3" presStyleCnt="4">
        <dgm:presLayoutVars>
          <dgm:bulletEnabled val="1"/>
        </dgm:presLayoutVars>
      </dgm:prSet>
      <dgm:spPr/>
    </dgm:pt>
  </dgm:ptLst>
  <dgm:cxnLst>
    <dgm:cxn modelId="{6DD76D12-F656-4692-886B-AC3734FE3F99}" type="presOf" srcId="{78D0D3BF-D1C3-4090-AA13-97219EEB806F}" destId="{1A76579D-06D5-4397-96B4-00241E0DC1D0}" srcOrd="0" destOrd="0" presId="urn:microsoft.com/office/officeart/2005/8/layout/vProcess5"/>
    <dgm:cxn modelId="{47961813-7ED1-4AB3-B517-4C4D3DF377FB}" type="presOf" srcId="{ED878A32-EE45-4B0C-9C77-04C7E0A85A9D}" destId="{15AE46ED-C8E7-4C12-B8EF-9B07F81654B1}" srcOrd="0" destOrd="0" presId="urn:microsoft.com/office/officeart/2005/8/layout/vProcess5"/>
    <dgm:cxn modelId="{F4DBFE19-8998-41E9-9CC9-A46742CB122D}" srcId="{69373049-FE4B-4D52-ABD8-53926305736A}" destId="{558E64C0-8F79-4C96-A98A-4428FA28DB8B}" srcOrd="0" destOrd="0" parTransId="{DD308E8B-0FF6-4269-AE1E-E5D9FE1E02F3}" sibTransId="{ED878A32-EE45-4B0C-9C77-04C7E0A85A9D}"/>
    <dgm:cxn modelId="{EC582629-0E25-4E93-AC31-6DC5586F9AA8}" type="presOf" srcId="{CD71ACA7-C4F9-4655-B7F0-666FF7BBF9CE}" destId="{80A4C183-94ED-46A0-A208-8E37AF5B776D}" srcOrd="0" destOrd="0" presId="urn:microsoft.com/office/officeart/2005/8/layout/vProcess5"/>
    <dgm:cxn modelId="{D0044965-032B-4639-AE32-FE3DB5B45CD1}" type="presOf" srcId="{54024CB3-E648-4704-B4BC-337658507C48}" destId="{363E731B-65A5-4356-9522-46951495B4F2}" srcOrd="0" destOrd="0" presId="urn:microsoft.com/office/officeart/2005/8/layout/vProcess5"/>
    <dgm:cxn modelId="{6E666B4D-5279-4F1B-9CE9-9DED5CA51F24}" type="presOf" srcId="{78D0D3BF-D1C3-4090-AA13-97219EEB806F}" destId="{F7B66117-EA54-4D05-A12B-79F4E2738756}" srcOrd="1" destOrd="0" presId="urn:microsoft.com/office/officeart/2005/8/layout/vProcess5"/>
    <dgm:cxn modelId="{0D925A5A-F28B-4578-BEDF-2E7BACA23B83}" type="presOf" srcId="{54024CB3-E648-4704-B4BC-337658507C48}" destId="{2E2F810C-EC9B-44B7-A544-EF1E6365293F}" srcOrd="1" destOrd="0" presId="urn:microsoft.com/office/officeart/2005/8/layout/vProcess5"/>
    <dgm:cxn modelId="{55038999-043A-4F3C-95C9-F117C242612B}" type="presOf" srcId="{558E64C0-8F79-4C96-A98A-4428FA28DB8B}" destId="{F5D55036-1283-413C-81BD-E1B01988E7C6}" srcOrd="1" destOrd="0" presId="urn:microsoft.com/office/officeart/2005/8/layout/vProcess5"/>
    <dgm:cxn modelId="{98CE19C2-83AA-4412-96CC-29F6208237E6}" srcId="{69373049-FE4B-4D52-ABD8-53926305736A}" destId="{598E2ED9-DAAE-4B7A-8C20-C8F917F0F79D}" srcOrd="1" destOrd="0" parTransId="{A9B2796F-7361-425D-914B-0514E4C54280}" sibTransId="{CD71ACA7-C4F9-4655-B7F0-666FF7BBF9CE}"/>
    <dgm:cxn modelId="{177B1CD2-74AC-4072-8338-5C7853CE7072}" type="presOf" srcId="{558E64C0-8F79-4C96-A98A-4428FA28DB8B}" destId="{E3B73186-5C8C-421E-B201-85A3353816FD}" srcOrd="0" destOrd="0" presId="urn:microsoft.com/office/officeart/2005/8/layout/vProcess5"/>
    <dgm:cxn modelId="{09D9B6D8-D0BA-492A-BF2A-C4892A7A05A4}" srcId="{69373049-FE4B-4D52-ABD8-53926305736A}" destId="{54024CB3-E648-4704-B4BC-337658507C48}" srcOrd="2" destOrd="0" parTransId="{89E55FD2-643C-4BDF-9FEB-8A2A794D8E8A}" sibTransId="{94F62757-09AA-4A8C-B361-6D83083DBA29}"/>
    <dgm:cxn modelId="{992EDAD8-4253-468F-96B5-D1A55D642987}" type="presOf" srcId="{598E2ED9-DAAE-4B7A-8C20-C8F917F0F79D}" destId="{743B45AC-4A4B-4504-A56A-F5EE4FA35CBA}" srcOrd="1" destOrd="0" presId="urn:microsoft.com/office/officeart/2005/8/layout/vProcess5"/>
    <dgm:cxn modelId="{CDAE94DE-8536-4C18-A622-A9740E32CD93}" type="presOf" srcId="{598E2ED9-DAAE-4B7A-8C20-C8F917F0F79D}" destId="{40EC427C-B49F-4C90-9F4E-296AADADBD11}" srcOrd="0" destOrd="0" presId="urn:microsoft.com/office/officeart/2005/8/layout/vProcess5"/>
    <dgm:cxn modelId="{3CF5C9E3-6A86-4132-8CE7-48E8692BCB4F}" type="presOf" srcId="{69373049-FE4B-4D52-ABD8-53926305736A}" destId="{4C1A7330-290C-45C8-9C78-65CCFC8075FF}" srcOrd="0" destOrd="0" presId="urn:microsoft.com/office/officeart/2005/8/layout/vProcess5"/>
    <dgm:cxn modelId="{82E22DF0-C0A5-4B4F-A20E-DFD5AC3B2853}" srcId="{69373049-FE4B-4D52-ABD8-53926305736A}" destId="{78D0D3BF-D1C3-4090-AA13-97219EEB806F}" srcOrd="3" destOrd="0" parTransId="{9E7603BE-A121-4726-A9AE-6B168231FE68}" sibTransId="{63C25A58-0AE1-4811-A0B5-7D119D99318A}"/>
    <dgm:cxn modelId="{F6340AFE-EB34-4425-A66A-B4B10AEA9D5F}" type="presOf" srcId="{94F62757-09AA-4A8C-B361-6D83083DBA29}" destId="{4E58DC7D-A034-4D2E-AC80-AE50BC944458}" srcOrd="0" destOrd="0" presId="urn:microsoft.com/office/officeart/2005/8/layout/vProcess5"/>
    <dgm:cxn modelId="{FAB0C01A-AC72-4281-AF51-EB24757EC150}" type="presParOf" srcId="{4C1A7330-290C-45C8-9C78-65CCFC8075FF}" destId="{9EA7F5E2-05BF-458A-A26E-00537CC3FDD5}" srcOrd="0" destOrd="0" presId="urn:microsoft.com/office/officeart/2005/8/layout/vProcess5"/>
    <dgm:cxn modelId="{3B2DC587-938D-404B-989A-069A21AB925C}" type="presParOf" srcId="{4C1A7330-290C-45C8-9C78-65CCFC8075FF}" destId="{E3B73186-5C8C-421E-B201-85A3353816FD}" srcOrd="1" destOrd="0" presId="urn:microsoft.com/office/officeart/2005/8/layout/vProcess5"/>
    <dgm:cxn modelId="{8A5FA37F-D28D-46CF-A957-1B85E6107B29}" type="presParOf" srcId="{4C1A7330-290C-45C8-9C78-65CCFC8075FF}" destId="{40EC427C-B49F-4C90-9F4E-296AADADBD11}" srcOrd="2" destOrd="0" presId="urn:microsoft.com/office/officeart/2005/8/layout/vProcess5"/>
    <dgm:cxn modelId="{FA90B136-53CF-4BA9-BC95-0B392DC36ADF}" type="presParOf" srcId="{4C1A7330-290C-45C8-9C78-65CCFC8075FF}" destId="{363E731B-65A5-4356-9522-46951495B4F2}" srcOrd="3" destOrd="0" presId="urn:microsoft.com/office/officeart/2005/8/layout/vProcess5"/>
    <dgm:cxn modelId="{985B525D-F238-47B7-9F7F-E3F9B5832181}" type="presParOf" srcId="{4C1A7330-290C-45C8-9C78-65CCFC8075FF}" destId="{1A76579D-06D5-4397-96B4-00241E0DC1D0}" srcOrd="4" destOrd="0" presId="urn:microsoft.com/office/officeart/2005/8/layout/vProcess5"/>
    <dgm:cxn modelId="{D7150489-EA14-4278-A819-953AD6C34492}" type="presParOf" srcId="{4C1A7330-290C-45C8-9C78-65CCFC8075FF}" destId="{15AE46ED-C8E7-4C12-B8EF-9B07F81654B1}" srcOrd="5" destOrd="0" presId="urn:microsoft.com/office/officeart/2005/8/layout/vProcess5"/>
    <dgm:cxn modelId="{229D941A-A9B6-4268-AB25-17201F23A65A}" type="presParOf" srcId="{4C1A7330-290C-45C8-9C78-65CCFC8075FF}" destId="{80A4C183-94ED-46A0-A208-8E37AF5B776D}" srcOrd="6" destOrd="0" presId="urn:microsoft.com/office/officeart/2005/8/layout/vProcess5"/>
    <dgm:cxn modelId="{73F4EBA3-CF02-4C4C-8BF6-F3E6AF74C227}" type="presParOf" srcId="{4C1A7330-290C-45C8-9C78-65CCFC8075FF}" destId="{4E58DC7D-A034-4D2E-AC80-AE50BC944458}" srcOrd="7" destOrd="0" presId="urn:microsoft.com/office/officeart/2005/8/layout/vProcess5"/>
    <dgm:cxn modelId="{32189A03-E2C8-4884-B785-E0E93E09CC52}" type="presParOf" srcId="{4C1A7330-290C-45C8-9C78-65CCFC8075FF}" destId="{F5D55036-1283-413C-81BD-E1B01988E7C6}" srcOrd="8" destOrd="0" presId="urn:microsoft.com/office/officeart/2005/8/layout/vProcess5"/>
    <dgm:cxn modelId="{BA09BF6A-B9ED-4240-9E05-F20035BB2A4C}" type="presParOf" srcId="{4C1A7330-290C-45C8-9C78-65CCFC8075FF}" destId="{743B45AC-4A4B-4504-A56A-F5EE4FA35CBA}" srcOrd="9" destOrd="0" presId="urn:microsoft.com/office/officeart/2005/8/layout/vProcess5"/>
    <dgm:cxn modelId="{7B05B01F-278E-47AE-8DFC-63285BA7D186}" type="presParOf" srcId="{4C1A7330-290C-45C8-9C78-65CCFC8075FF}" destId="{2E2F810C-EC9B-44B7-A544-EF1E6365293F}" srcOrd="10" destOrd="0" presId="urn:microsoft.com/office/officeart/2005/8/layout/vProcess5"/>
    <dgm:cxn modelId="{7050924D-C5F5-4A97-838F-23A74ED43930}" type="presParOf" srcId="{4C1A7330-290C-45C8-9C78-65CCFC8075FF}" destId="{F7B66117-EA54-4D05-A12B-79F4E2738756}"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DA23BF-76FC-4E7B-B9F7-D4B46B12A38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7C94D66-17C7-4AA3-9ABD-3AA3AA6241BF}">
      <dgm:prSet/>
      <dgm:spPr/>
      <dgm:t>
        <a:bodyPr/>
        <a:lstStyle/>
        <a:p>
          <a:r>
            <a:rPr lang="en-GB"/>
            <a:t>Negative past experience </a:t>
          </a:r>
          <a:endParaRPr lang="en-US"/>
        </a:p>
      </dgm:t>
    </dgm:pt>
    <dgm:pt modelId="{A1E54261-3096-4CA4-A1A4-C823947731A8}" type="parTrans" cxnId="{A6F7C659-D33A-40DF-9252-28B97C4F8635}">
      <dgm:prSet/>
      <dgm:spPr/>
      <dgm:t>
        <a:bodyPr/>
        <a:lstStyle/>
        <a:p>
          <a:endParaRPr lang="en-US"/>
        </a:p>
      </dgm:t>
    </dgm:pt>
    <dgm:pt modelId="{2CA3FF08-1F5E-4727-8752-8AC1C63CF9E5}" type="sibTrans" cxnId="{A6F7C659-D33A-40DF-9252-28B97C4F8635}">
      <dgm:prSet/>
      <dgm:spPr/>
      <dgm:t>
        <a:bodyPr/>
        <a:lstStyle/>
        <a:p>
          <a:endParaRPr lang="en-US"/>
        </a:p>
      </dgm:t>
    </dgm:pt>
    <dgm:pt modelId="{6D1F3102-8AF9-4C28-A7B7-220AF7476D46}">
      <dgm:prSet/>
      <dgm:spPr/>
      <dgm:t>
        <a:bodyPr/>
        <a:lstStyle/>
        <a:p>
          <a:r>
            <a:rPr lang="en-GB"/>
            <a:t>Fear of the unknown</a:t>
          </a:r>
          <a:endParaRPr lang="en-US"/>
        </a:p>
      </dgm:t>
    </dgm:pt>
    <dgm:pt modelId="{2DFC89CB-DBED-4438-9858-3CC7D044000D}" type="parTrans" cxnId="{79299CC5-3849-41B5-A457-6E90B276BD99}">
      <dgm:prSet/>
      <dgm:spPr/>
      <dgm:t>
        <a:bodyPr/>
        <a:lstStyle/>
        <a:p>
          <a:endParaRPr lang="en-US"/>
        </a:p>
      </dgm:t>
    </dgm:pt>
    <dgm:pt modelId="{AFDB29E7-4C3F-4C0A-AA7B-78924517B39C}" type="sibTrans" cxnId="{79299CC5-3849-41B5-A457-6E90B276BD99}">
      <dgm:prSet/>
      <dgm:spPr/>
      <dgm:t>
        <a:bodyPr/>
        <a:lstStyle/>
        <a:p>
          <a:endParaRPr lang="en-US"/>
        </a:p>
      </dgm:t>
    </dgm:pt>
    <dgm:pt modelId="{97292B15-6EC4-40FB-AD96-66E9E5F3C028}">
      <dgm:prSet/>
      <dgm:spPr/>
      <dgm:t>
        <a:bodyPr/>
        <a:lstStyle/>
        <a:p>
          <a:r>
            <a:rPr lang="en-GB"/>
            <a:t>Second-hand learning</a:t>
          </a:r>
          <a:endParaRPr lang="en-US"/>
        </a:p>
      </dgm:t>
    </dgm:pt>
    <dgm:pt modelId="{56E8EE8D-0BD4-4AEC-A3C8-69CDCC9439AF}" type="parTrans" cxnId="{7FFEA38A-5E97-484F-B4EB-FE2C3D248C04}">
      <dgm:prSet/>
      <dgm:spPr/>
      <dgm:t>
        <a:bodyPr/>
        <a:lstStyle/>
        <a:p>
          <a:endParaRPr lang="en-US"/>
        </a:p>
      </dgm:t>
    </dgm:pt>
    <dgm:pt modelId="{100BABB3-0C64-49E3-B31E-99D680E6B383}" type="sibTrans" cxnId="{7FFEA38A-5E97-484F-B4EB-FE2C3D248C04}">
      <dgm:prSet/>
      <dgm:spPr/>
      <dgm:t>
        <a:bodyPr/>
        <a:lstStyle/>
        <a:p>
          <a:endParaRPr lang="en-US"/>
        </a:p>
      </dgm:t>
    </dgm:pt>
    <dgm:pt modelId="{0DEFE839-45E4-499F-8D9F-71F5C8871D3F}">
      <dgm:prSet/>
      <dgm:spPr/>
      <dgm:t>
        <a:bodyPr/>
        <a:lstStyle/>
        <a:p>
          <a:r>
            <a:rPr lang="en-GB"/>
            <a:t>Fear of needles</a:t>
          </a:r>
          <a:endParaRPr lang="en-US"/>
        </a:p>
      </dgm:t>
    </dgm:pt>
    <dgm:pt modelId="{CDFFB097-B615-47B8-8AAD-8FC2009C2397}" type="parTrans" cxnId="{C4A93A76-A616-47C9-9D95-A4CE49E901AD}">
      <dgm:prSet/>
      <dgm:spPr/>
      <dgm:t>
        <a:bodyPr/>
        <a:lstStyle/>
        <a:p>
          <a:endParaRPr lang="en-US"/>
        </a:p>
      </dgm:t>
    </dgm:pt>
    <dgm:pt modelId="{D2FBED4E-3410-4080-9761-A8EBC6EAF802}" type="sibTrans" cxnId="{C4A93A76-A616-47C9-9D95-A4CE49E901AD}">
      <dgm:prSet/>
      <dgm:spPr/>
      <dgm:t>
        <a:bodyPr/>
        <a:lstStyle/>
        <a:p>
          <a:endParaRPr lang="en-US"/>
        </a:p>
      </dgm:t>
    </dgm:pt>
    <dgm:pt modelId="{A310538E-927A-4A54-924B-29E454E3FFA7}">
      <dgm:prSet/>
      <dgm:spPr/>
      <dgm:t>
        <a:bodyPr/>
        <a:lstStyle/>
        <a:p>
          <a:r>
            <a:rPr lang="en-GB"/>
            <a:t>Loss of control </a:t>
          </a:r>
          <a:endParaRPr lang="en-US"/>
        </a:p>
      </dgm:t>
    </dgm:pt>
    <dgm:pt modelId="{BFA443BF-338A-4BA2-B1BC-8022905A99D6}" type="parTrans" cxnId="{136D5D50-18A2-4911-9562-DC8CFE388FDE}">
      <dgm:prSet/>
      <dgm:spPr/>
      <dgm:t>
        <a:bodyPr/>
        <a:lstStyle/>
        <a:p>
          <a:endParaRPr lang="en-US"/>
        </a:p>
      </dgm:t>
    </dgm:pt>
    <dgm:pt modelId="{DF7F04A5-B7AF-4CD8-8422-ACC2F41F1B0E}" type="sibTrans" cxnId="{136D5D50-18A2-4911-9562-DC8CFE388FDE}">
      <dgm:prSet/>
      <dgm:spPr/>
      <dgm:t>
        <a:bodyPr/>
        <a:lstStyle/>
        <a:p>
          <a:endParaRPr lang="en-US"/>
        </a:p>
      </dgm:t>
    </dgm:pt>
    <dgm:pt modelId="{D2A54F9E-9172-4801-98BA-BF5E42030EC6}">
      <dgm:prSet/>
      <dgm:spPr/>
      <dgm:t>
        <a:bodyPr/>
        <a:lstStyle/>
        <a:p>
          <a:r>
            <a:rPr lang="en-GB"/>
            <a:t>Media representations</a:t>
          </a:r>
          <a:endParaRPr lang="en-US"/>
        </a:p>
      </dgm:t>
    </dgm:pt>
    <dgm:pt modelId="{32AF7C60-5095-4D8B-9A00-7A31F414BD50}" type="parTrans" cxnId="{B548BF79-4886-421A-BF4B-492CBBBDC6AF}">
      <dgm:prSet/>
      <dgm:spPr/>
      <dgm:t>
        <a:bodyPr/>
        <a:lstStyle/>
        <a:p>
          <a:endParaRPr lang="en-US"/>
        </a:p>
      </dgm:t>
    </dgm:pt>
    <dgm:pt modelId="{8CA237A0-D92B-4726-BFC2-C339F8D36941}" type="sibTrans" cxnId="{B548BF79-4886-421A-BF4B-492CBBBDC6AF}">
      <dgm:prSet/>
      <dgm:spPr/>
      <dgm:t>
        <a:bodyPr/>
        <a:lstStyle/>
        <a:p>
          <a:endParaRPr lang="en-US"/>
        </a:p>
      </dgm:t>
    </dgm:pt>
    <dgm:pt modelId="{64C6ED9D-FA03-4C6B-A070-BB7B6A80A057}">
      <dgm:prSet/>
      <dgm:spPr/>
      <dgm:t>
        <a:bodyPr/>
        <a:lstStyle/>
        <a:p>
          <a:r>
            <a:rPr lang="en-GB"/>
            <a:t>Information and communication</a:t>
          </a:r>
          <a:endParaRPr lang="en-US"/>
        </a:p>
      </dgm:t>
    </dgm:pt>
    <dgm:pt modelId="{25DAA7EE-3CEF-41F9-9347-DC513753C609}" type="parTrans" cxnId="{5379BAF1-942D-4913-B213-EF50CBD1F589}">
      <dgm:prSet/>
      <dgm:spPr/>
      <dgm:t>
        <a:bodyPr/>
        <a:lstStyle/>
        <a:p>
          <a:endParaRPr lang="en-US"/>
        </a:p>
      </dgm:t>
    </dgm:pt>
    <dgm:pt modelId="{7FB88E11-D886-44D0-A449-9E28460B6059}" type="sibTrans" cxnId="{5379BAF1-942D-4913-B213-EF50CBD1F589}">
      <dgm:prSet/>
      <dgm:spPr/>
      <dgm:t>
        <a:bodyPr/>
        <a:lstStyle/>
        <a:p>
          <a:endParaRPr lang="en-US"/>
        </a:p>
      </dgm:t>
    </dgm:pt>
    <dgm:pt modelId="{2D4452D3-A14F-4383-ACF5-B60B0B92E110}" type="pres">
      <dgm:prSet presAssocID="{44DA23BF-76FC-4E7B-B9F7-D4B46B12A380}" presName="linear" presStyleCnt="0">
        <dgm:presLayoutVars>
          <dgm:animLvl val="lvl"/>
          <dgm:resizeHandles val="exact"/>
        </dgm:presLayoutVars>
      </dgm:prSet>
      <dgm:spPr/>
    </dgm:pt>
    <dgm:pt modelId="{68AAF921-D129-461D-BF10-88C559B5D52F}" type="pres">
      <dgm:prSet presAssocID="{67C94D66-17C7-4AA3-9ABD-3AA3AA6241BF}" presName="parentText" presStyleLbl="node1" presStyleIdx="0" presStyleCnt="7">
        <dgm:presLayoutVars>
          <dgm:chMax val="0"/>
          <dgm:bulletEnabled val="1"/>
        </dgm:presLayoutVars>
      </dgm:prSet>
      <dgm:spPr/>
    </dgm:pt>
    <dgm:pt modelId="{42B53C10-E50A-4F21-9937-62229E6EF893}" type="pres">
      <dgm:prSet presAssocID="{2CA3FF08-1F5E-4727-8752-8AC1C63CF9E5}" presName="spacer" presStyleCnt="0"/>
      <dgm:spPr/>
    </dgm:pt>
    <dgm:pt modelId="{2655868B-9E84-445F-9352-1C39360D2F1E}" type="pres">
      <dgm:prSet presAssocID="{6D1F3102-8AF9-4C28-A7B7-220AF7476D46}" presName="parentText" presStyleLbl="node1" presStyleIdx="1" presStyleCnt="7">
        <dgm:presLayoutVars>
          <dgm:chMax val="0"/>
          <dgm:bulletEnabled val="1"/>
        </dgm:presLayoutVars>
      </dgm:prSet>
      <dgm:spPr/>
    </dgm:pt>
    <dgm:pt modelId="{15C34860-248E-4B41-8124-3D2BA8553316}" type="pres">
      <dgm:prSet presAssocID="{AFDB29E7-4C3F-4C0A-AA7B-78924517B39C}" presName="spacer" presStyleCnt="0"/>
      <dgm:spPr/>
    </dgm:pt>
    <dgm:pt modelId="{F48A9671-1F21-4676-8D64-A8A59370BFF6}" type="pres">
      <dgm:prSet presAssocID="{97292B15-6EC4-40FB-AD96-66E9E5F3C028}" presName="parentText" presStyleLbl="node1" presStyleIdx="2" presStyleCnt="7">
        <dgm:presLayoutVars>
          <dgm:chMax val="0"/>
          <dgm:bulletEnabled val="1"/>
        </dgm:presLayoutVars>
      </dgm:prSet>
      <dgm:spPr/>
    </dgm:pt>
    <dgm:pt modelId="{7F0AAD04-629E-459F-B490-6BCAA6AB76E6}" type="pres">
      <dgm:prSet presAssocID="{100BABB3-0C64-49E3-B31E-99D680E6B383}" presName="spacer" presStyleCnt="0"/>
      <dgm:spPr/>
    </dgm:pt>
    <dgm:pt modelId="{64F7AE06-04A4-478C-8D73-D6C3FD9AFBC6}" type="pres">
      <dgm:prSet presAssocID="{0DEFE839-45E4-499F-8D9F-71F5C8871D3F}" presName="parentText" presStyleLbl="node1" presStyleIdx="3" presStyleCnt="7">
        <dgm:presLayoutVars>
          <dgm:chMax val="0"/>
          <dgm:bulletEnabled val="1"/>
        </dgm:presLayoutVars>
      </dgm:prSet>
      <dgm:spPr/>
    </dgm:pt>
    <dgm:pt modelId="{4A9E5A40-C4FB-40A4-A7E0-3EC621D9ADE6}" type="pres">
      <dgm:prSet presAssocID="{D2FBED4E-3410-4080-9761-A8EBC6EAF802}" presName="spacer" presStyleCnt="0"/>
      <dgm:spPr/>
    </dgm:pt>
    <dgm:pt modelId="{85379D78-BB9D-40C2-98A1-9A50BC4913E6}" type="pres">
      <dgm:prSet presAssocID="{A310538E-927A-4A54-924B-29E454E3FFA7}" presName="parentText" presStyleLbl="node1" presStyleIdx="4" presStyleCnt="7">
        <dgm:presLayoutVars>
          <dgm:chMax val="0"/>
          <dgm:bulletEnabled val="1"/>
        </dgm:presLayoutVars>
      </dgm:prSet>
      <dgm:spPr/>
    </dgm:pt>
    <dgm:pt modelId="{4656D3AA-D00F-4B95-BA32-026542E2B9E3}" type="pres">
      <dgm:prSet presAssocID="{DF7F04A5-B7AF-4CD8-8422-ACC2F41F1B0E}" presName="spacer" presStyleCnt="0"/>
      <dgm:spPr/>
    </dgm:pt>
    <dgm:pt modelId="{C2B45538-75EA-463A-8AA6-2F0436628543}" type="pres">
      <dgm:prSet presAssocID="{D2A54F9E-9172-4801-98BA-BF5E42030EC6}" presName="parentText" presStyleLbl="node1" presStyleIdx="5" presStyleCnt="7">
        <dgm:presLayoutVars>
          <dgm:chMax val="0"/>
          <dgm:bulletEnabled val="1"/>
        </dgm:presLayoutVars>
      </dgm:prSet>
      <dgm:spPr/>
    </dgm:pt>
    <dgm:pt modelId="{B562104B-B859-45F1-9C83-0B3A7C0B216F}" type="pres">
      <dgm:prSet presAssocID="{8CA237A0-D92B-4726-BFC2-C339F8D36941}" presName="spacer" presStyleCnt="0"/>
      <dgm:spPr/>
    </dgm:pt>
    <dgm:pt modelId="{551EC96E-FD5F-477B-B7AA-60F33945D5BE}" type="pres">
      <dgm:prSet presAssocID="{64C6ED9D-FA03-4C6B-A070-BB7B6A80A057}" presName="parentText" presStyleLbl="node1" presStyleIdx="6" presStyleCnt="7">
        <dgm:presLayoutVars>
          <dgm:chMax val="0"/>
          <dgm:bulletEnabled val="1"/>
        </dgm:presLayoutVars>
      </dgm:prSet>
      <dgm:spPr/>
    </dgm:pt>
  </dgm:ptLst>
  <dgm:cxnLst>
    <dgm:cxn modelId="{4928F12F-D7C1-4B7C-B3F7-95126479AEF6}" type="presOf" srcId="{44DA23BF-76FC-4E7B-B9F7-D4B46B12A380}" destId="{2D4452D3-A14F-4383-ACF5-B60B0B92E110}" srcOrd="0" destOrd="0" presId="urn:microsoft.com/office/officeart/2005/8/layout/vList2"/>
    <dgm:cxn modelId="{87C31C34-1034-4627-A8F6-06F5E7EE726B}" type="presOf" srcId="{A310538E-927A-4A54-924B-29E454E3FFA7}" destId="{85379D78-BB9D-40C2-98A1-9A50BC4913E6}" srcOrd="0" destOrd="0" presId="urn:microsoft.com/office/officeart/2005/8/layout/vList2"/>
    <dgm:cxn modelId="{2D5E8540-A740-4E3D-90D2-92D39112CE4C}" type="presOf" srcId="{97292B15-6EC4-40FB-AD96-66E9E5F3C028}" destId="{F48A9671-1F21-4676-8D64-A8A59370BFF6}" srcOrd="0" destOrd="0" presId="urn:microsoft.com/office/officeart/2005/8/layout/vList2"/>
    <dgm:cxn modelId="{B509CF5F-4BFF-42E8-9BB2-61332CB33034}" type="presOf" srcId="{0DEFE839-45E4-499F-8D9F-71F5C8871D3F}" destId="{64F7AE06-04A4-478C-8D73-D6C3FD9AFBC6}" srcOrd="0" destOrd="0" presId="urn:microsoft.com/office/officeart/2005/8/layout/vList2"/>
    <dgm:cxn modelId="{38DB7961-220C-406B-8965-A99FC3C114C2}" type="presOf" srcId="{D2A54F9E-9172-4801-98BA-BF5E42030EC6}" destId="{C2B45538-75EA-463A-8AA6-2F0436628543}" srcOrd="0" destOrd="0" presId="urn:microsoft.com/office/officeart/2005/8/layout/vList2"/>
    <dgm:cxn modelId="{136D5D50-18A2-4911-9562-DC8CFE388FDE}" srcId="{44DA23BF-76FC-4E7B-B9F7-D4B46B12A380}" destId="{A310538E-927A-4A54-924B-29E454E3FFA7}" srcOrd="4" destOrd="0" parTransId="{BFA443BF-338A-4BA2-B1BC-8022905A99D6}" sibTransId="{DF7F04A5-B7AF-4CD8-8422-ACC2F41F1B0E}"/>
    <dgm:cxn modelId="{C4A93A76-A616-47C9-9D95-A4CE49E901AD}" srcId="{44DA23BF-76FC-4E7B-B9F7-D4B46B12A380}" destId="{0DEFE839-45E4-499F-8D9F-71F5C8871D3F}" srcOrd="3" destOrd="0" parTransId="{CDFFB097-B615-47B8-8AAD-8FC2009C2397}" sibTransId="{D2FBED4E-3410-4080-9761-A8EBC6EAF802}"/>
    <dgm:cxn modelId="{B548BF79-4886-421A-BF4B-492CBBBDC6AF}" srcId="{44DA23BF-76FC-4E7B-B9F7-D4B46B12A380}" destId="{D2A54F9E-9172-4801-98BA-BF5E42030EC6}" srcOrd="5" destOrd="0" parTransId="{32AF7C60-5095-4D8B-9A00-7A31F414BD50}" sibTransId="{8CA237A0-D92B-4726-BFC2-C339F8D36941}"/>
    <dgm:cxn modelId="{A6F7C659-D33A-40DF-9252-28B97C4F8635}" srcId="{44DA23BF-76FC-4E7B-B9F7-D4B46B12A380}" destId="{67C94D66-17C7-4AA3-9ABD-3AA3AA6241BF}" srcOrd="0" destOrd="0" parTransId="{A1E54261-3096-4CA4-A1A4-C823947731A8}" sibTransId="{2CA3FF08-1F5E-4727-8752-8AC1C63CF9E5}"/>
    <dgm:cxn modelId="{7FFEA38A-5E97-484F-B4EB-FE2C3D248C04}" srcId="{44DA23BF-76FC-4E7B-B9F7-D4B46B12A380}" destId="{97292B15-6EC4-40FB-AD96-66E9E5F3C028}" srcOrd="2" destOrd="0" parTransId="{56E8EE8D-0BD4-4AEC-A3C8-69CDCC9439AF}" sibTransId="{100BABB3-0C64-49E3-B31E-99D680E6B383}"/>
    <dgm:cxn modelId="{0D339CB2-A642-466B-A4D9-21F12D9CFB02}" type="presOf" srcId="{64C6ED9D-FA03-4C6B-A070-BB7B6A80A057}" destId="{551EC96E-FD5F-477B-B7AA-60F33945D5BE}" srcOrd="0" destOrd="0" presId="urn:microsoft.com/office/officeart/2005/8/layout/vList2"/>
    <dgm:cxn modelId="{79299CC5-3849-41B5-A457-6E90B276BD99}" srcId="{44DA23BF-76FC-4E7B-B9F7-D4B46B12A380}" destId="{6D1F3102-8AF9-4C28-A7B7-220AF7476D46}" srcOrd="1" destOrd="0" parTransId="{2DFC89CB-DBED-4438-9858-3CC7D044000D}" sibTransId="{AFDB29E7-4C3F-4C0A-AA7B-78924517B39C}"/>
    <dgm:cxn modelId="{17AA0FD8-C4C3-40EA-BA42-9C485E68BEA4}" type="presOf" srcId="{67C94D66-17C7-4AA3-9ABD-3AA3AA6241BF}" destId="{68AAF921-D129-461D-BF10-88C559B5D52F}" srcOrd="0" destOrd="0" presId="urn:microsoft.com/office/officeart/2005/8/layout/vList2"/>
    <dgm:cxn modelId="{5379BAF1-942D-4913-B213-EF50CBD1F589}" srcId="{44DA23BF-76FC-4E7B-B9F7-D4B46B12A380}" destId="{64C6ED9D-FA03-4C6B-A070-BB7B6A80A057}" srcOrd="6" destOrd="0" parTransId="{25DAA7EE-3CEF-41F9-9347-DC513753C609}" sibTransId="{7FB88E11-D886-44D0-A449-9E28460B6059}"/>
    <dgm:cxn modelId="{5E1795FA-0EA1-4D78-9B36-6372671782EC}" type="presOf" srcId="{6D1F3102-8AF9-4C28-A7B7-220AF7476D46}" destId="{2655868B-9E84-445F-9352-1C39360D2F1E}" srcOrd="0" destOrd="0" presId="urn:microsoft.com/office/officeart/2005/8/layout/vList2"/>
    <dgm:cxn modelId="{5E861EBE-EEE0-4DD9-BB7C-27A0BFA5AABE}" type="presParOf" srcId="{2D4452D3-A14F-4383-ACF5-B60B0B92E110}" destId="{68AAF921-D129-461D-BF10-88C559B5D52F}" srcOrd="0" destOrd="0" presId="urn:microsoft.com/office/officeart/2005/8/layout/vList2"/>
    <dgm:cxn modelId="{78EFD90E-90CE-4C3E-8469-0752DCB5860F}" type="presParOf" srcId="{2D4452D3-A14F-4383-ACF5-B60B0B92E110}" destId="{42B53C10-E50A-4F21-9937-62229E6EF893}" srcOrd="1" destOrd="0" presId="urn:microsoft.com/office/officeart/2005/8/layout/vList2"/>
    <dgm:cxn modelId="{B21F6E1A-42F5-4EF3-AF2C-AAD1BFF4A3BC}" type="presParOf" srcId="{2D4452D3-A14F-4383-ACF5-B60B0B92E110}" destId="{2655868B-9E84-445F-9352-1C39360D2F1E}" srcOrd="2" destOrd="0" presId="urn:microsoft.com/office/officeart/2005/8/layout/vList2"/>
    <dgm:cxn modelId="{FAD6081F-1D96-465F-BE05-6A7E5AA1541E}" type="presParOf" srcId="{2D4452D3-A14F-4383-ACF5-B60B0B92E110}" destId="{15C34860-248E-4B41-8124-3D2BA8553316}" srcOrd="3" destOrd="0" presId="urn:microsoft.com/office/officeart/2005/8/layout/vList2"/>
    <dgm:cxn modelId="{B9A46992-26FA-44A5-9916-27BD6DB9A3F9}" type="presParOf" srcId="{2D4452D3-A14F-4383-ACF5-B60B0B92E110}" destId="{F48A9671-1F21-4676-8D64-A8A59370BFF6}" srcOrd="4" destOrd="0" presId="urn:microsoft.com/office/officeart/2005/8/layout/vList2"/>
    <dgm:cxn modelId="{B2795853-4030-4A3F-8E09-AF77BBF519AC}" type="presParOf" srcId="{2D4452D3-A14F-4383-ACF5-B60B0B92E110}" destId="{7F0AAD04-629E-459F-B490-6BCAA6AB76E6}" srcOrd="5" destOrd="0" presId="urn:microsoft.com/office/officeart/2005/8/layout/vList2"/>
    <dgm:cxn modelId="{584594BA-0636-4963-8985-30A1D3D0C7B4}" type="presParOf" srcId="{2D4452D3-A14F-4383-ACF5-B60B0B92E110}" destId="{64F7AE06-04A4-478C-8D73-D6C3FD9AFBC6}" srcOrd="6" destOrd="0" presId="urn:microsoft.com/office/officeart/2005/8/layout/vList2"/>
    <dgm:cxn modelId="{EDE041A5-4972-40A0-8078-4CF81336B78D}" type="presParOf" srcId="{2D4452D3-A14F-4383-ACF5-B60B0B92E110}" destId="{4A9E5A40-C4FB-40A4-A7E0-3EC621D9ADE6}" srcOrd="7" destOrd="0" presId="urn:microsoft.com/office/officeart/2005/8/layout/vList2"/>
    <dgm:cxn modelId="{C0D83596-77B1-4CFE-87FA-300FC6367378}" type="presParOf" srcId="{2D4452D3-A14F-4383-ACF5-B60B0B92E110}" destId="{85379D78-BB9D-40C2-98A1-9A50BC4913E6}" srcOrd="8" destOrd="0" presId="urn:microsoft.com/office/officeart/2005/8/layout/vList2"/>
    <dgm:cxn modelId="{CF6C0B82-3001-4EEE-96FE-77B6BA33547C}" type="presParOf" srcId="{2D4452D3-A14F-4383-ACF5-B60B0B92E110}" destId="{4656D3AA-D00F-4B95-BA32-026542E2B9E3}" srcOrd="9" destOrd="0" presId="urn:microsoft.com/office/officeart/2005/8/layout/vList2"/>
    <dgm:cxn modelId="{B843E2CE-D650-4574-B3B6-8BF66939EBB3}" type="presParOf" srcId="{2D4452D3-A14F-4383-ACF5-B60B0B92E110}" destId="{C2B45538-75EA-463A-8AA6-2F0436628543}" srcOrd="10" destOrd="0" presId="urn:microsoft.com/office/officeart/2005/8/layout/vList2"/>
    <dgm:cxn modelId="{C04D6CB9-D7B0-42B3-B71F-D3CC93503CEF}" type="presParOf" srcId="{2D4452D3-A14F-4383-ACF5-B60B0B92E110}" destId="{B562104B-B859-45F1-9C83-0B3A7C0B216F}" srcOrd="11" destOrd="0" presId="urn:microsoft.com/office/officeart/2005/8/layout/vList2"/>
    <dgm:cxn modelId="{3A5EA3EE-660C-4CBF-AED2-FE6466C94386}" type="presParOf" srcId="{2D4452D3-A14F-4383-ACF5-B60B0B92E110}" destId="{551EC96E-FD5F-477B-B7AA-60F33945D5BE}"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D0B0A3-D6D0-4BCC-A175-F2A34D0A79B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8B24A65-E965-42CC-9F4E-F40619B7ACE2}">
      <dgm:prSet/>
      <dgm:spPr/>
      <dgm:t>
        <a:bodyPr/>
        <a:lstStyle/>
        <a:p>
          <a:r>
            <a:rPr lang="en-GB"/>
            <a:t>Poor oral health</a:t>
          </a:r>
          <a:endParaRPr lang="en-US"/>
        </a:p>
      </dgm:t>
    </dgm:pt>
    <dgm:pt modelId="{32A62AC7-8F25-4319-AB9C-081E26EEC4ED}" type="parTrans" cxnId="{18B8178E-FB90-4C15-AD5E-2093374546E9}">
      <dgm:prSet/>
      <dgm:spPr/>
      <dgm:t>
        <a:bodyPr/>
        <a:lstStyle/>
        <a:p>
          <a:endParaRPr lang="en-US"/>
        </a:p>
      </dgm:t>
    </dgm:pt>
    <dgm:pt modelId="{1A7886F9-C79E-416D-8CCE-E52575D58592}" type="sibTrans" cxnId="{18B8178E-FB90-4C15-AD5E-2093374546E9}">
      <dgm:prSet/>
      <dgm:spPr/>
      <dgm:t>
        <a:bodyPr/>
        <a:lstStyle/>
        <a:p>
          <a:endParaRPr lang="en-US"/>
        </a:p>
      </dgm:t>
    </dgm:pt>
    <dgm:pt modelId="{D6362416-4C43-47EA-8233-E3372F8DE512}">
      <dgm:prSet/>
      <dgm:spPr/>
      <dgm:t>
        <a:bodyPr/>
        <a:lstStyle/>
        <a:p>
          <a:r>
            <a:rPr lang="en-GB"/>
            <a:t>Treatment difficulties</a:t>
          </a:r>
          <a:endParaRPr lang="en-US"/>
        </a:p>
      </dgm:t>
    </dgm:pt>
    <dgm:pt modelId="{49DA6DCF-7FFD-48BB-A8C4-2A39036B9E25}" type="parTrans" cxnId="{B8078B4A-C2E0-430E-8481-CDB54D7AE901}">
      <dgm:prSet/>
      <dgm:spPr/>
      <dgm:t>
        <a:bodyPr/>
        <a:lstStyle/>
        <a:p>
          <a:endParaRPr lang="en-US"/>
        </a:p>
      </dgm:t>
    </dgm:pt>
    <dgm:pt modelId="{D65FB1EA-C886-4D3F-9506-58ADBE0C27F3}" type="sibTrans" cxnId="{B8078B4A-C2E0-430E-8481-CDB54D7AE901}">
      <dgm:prSet/>
      <dgm:spPr/>
      <dgm:t>
        <a:bodyPr/>
        <a:lstStyle/>
        <a:p>
          <a:endParaRPr lang="en-US"/>
        </a:p>
      </dgm:t>
    </dgm:pt>
    <dgm:pt modelId="{00517C39-AA7C-48CE-A3BC-24D062310045}">
      <dgm:prSet/>
      <dgm:spPr/>
      <dgm:t>
        <a:bodyPr/>
        <a:lstStyle/>
        <a:p>
          <a:r>
            <a:rPr lang="en-GB"/>
            <a:t>Behavioural issues </a:t>
          </a:r>
          <a:endParaRPr lang="en-US"/>
        </a:p>
      </dgm:t>
    </dgm:pt>
    <dgm:pt modelId="{195F1364-21E7-4610-B8E7-27668CC75FB4}" type="parTrans" cxnId="{C161ABA6-6FCD-49B0-AF40-4694954162BE}">
      <dgm:prSet/>
      <dgm:spPr/>
      <dgm:t>
        <a:bodyPr/>
        <a:lstStyle/>
        <a:p>
          <a:endParaRPr lang="en-US"/>
        </a:p>
      </dgm:t>
    </dgm:pt>
    <dgm:pt modelId="{1DC068A7-B143-4CDC-A673-D70C60C9241B}" type="sibTrans" cxnId="{C161ABA6-6FCD-49B0-AF40-4694954162BE}">
      <dgm:prSet/>
      <dgm:spPr/>
      <dgm:t>
        <a:bodyPr/>
        <a:lstStyle/>
        <a:p>
          <a:endParaRPr lang="en-US"/>
        </a:p>
      </dgm:t>
    </dgm:pt>
    <dgm:pt modelId="{C158B4D9-9407-469F-B300-236D7D9F841D}" type="pres">
      <dgm:prSet presAssocID="{16D0B0A3-D6D0-4BCC-A175-F2A34D0A79BA}" presName="root" presStyleCnt="0">
        <dgm:presLayoutVars>
          <dgm:dir/>
          <dgm:resizeHandles val="exact"/>
        </dgm:presLayoutVars>
      </dgm:prSet>
      <dgm:spPr/>
    </dgm:pt>
    <dgm:pt modelId="{C42C9505-6B4E-4F80-8D26-B71A42C493A3}" type="pres">
      <dgm:prSet presAssocID="{38B24A65-E965-42CC-9F4E-F40619B7ACE2}" presName="compNode" presStyleCnt="0"/>
      <dgm:spPr/>
    </dgm:pt>
    <dgm:pt modelId="{8C6E0E20-5A78-4FC1-8D30-64433BDDB879}" type="pres">
      <dgm:prSet presAssocID="{38B24A65-E965-42CC-9F4E-F40619B7ACE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oth"/>
        </a:ext>
      </dgm:extLst>
    </dgm:pt>
    <dgm:pt modelId="{65432D86-589E-4830-B2EB-25F578D75C16}" type="pres">
      <dgm:prSet presAssocID="{38B24A65-E965-42CC-9F4E-F40619B7ACE2}" presName="spaceRect" presStyleCnt="0"/>
      <dgm:spPr/>
    </dgm:pt>
    <dgm:pt modelId="{0E588963-6F5D-4E0B-86A2-55C018AD084E}" type="pres">
      <dgm:prSet presAssocID="{38B24A65-E965-42CC-9F4E-F40619B7ACE2}" presName="textRect" presStyleLbl="revTx" presStyleIdx="0" presStyleCnt="3">
        <dgm:presLayoutVars>
          <dgm:chMax val="1"/>
          <dgm:chPref val="1"/>
        </dgm:presLayoutVars>
      </dgm:prSet>
      <dgm:spPr/>
    </dgm:pt>
    <dgm:pt modelId="{F64393BB-A5B8-4BDD-8D29-BAD49F1AD0EB}" type="pres">
      <dgm:prSet presAssocID="{1A7886F9-C79E-416D-8CCE-E52575D58592}" presName="sibTrans" presStyleCnt="0"/>
      <dgm:spPr/>
    </dgm:pt>
    <dgm:pt modelId="{BD501B14-34C4-4C92-9765-EA5C96CAA4AD}" type="pres">
      <dgm:prSet presAssocID="{D6362416-4C43-47EA-8233-E3372F8DE512}" presName="compNode" presStyleCnt="0"/>
      <dgm:spPr/>
    </dgm:pt>
    <dgm:pt modelId="{63B256CF-93F2-49C0-95A7-AA5D309941E6}" type="pres">
      <dgm:prSet presAssocID="{D6362416-4C43-47EA-8233-E3372F8DE51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725E5BFE-96E3-4036-BE48-F5E61938E69E}" type="pres">
      <dgm:prSet presAssocID="{D6362416-4C43-47EA-8233-E3372F8DE512}" presName="spaceRect" presStyleCnt="0"/>
      <dgm:spPr/>
    </dgm:pt>
    <dgm:pt modelId="{0CE77CEF-4BC5-412A-A875-458257C87D44}" type="pres">
      <dgm:prSet presAssocID="{D6362416-4C43-47EA-8233-E3372F8DE512}" presName="textRect" presStyleLbl="revTx" presStyleIdx="1" presStyleCnt="3">
        <dgm:presLayoutVars>
          <dgm:chMax val="1"/>
          <dgm:chPref val="1"/>
        </dgm:presLayoutVars>
      </dgm:prSet>
      <dgm:spPr/>
    </dgm:pt>
    <dgm:pt modelId="{738C325D-D4DB-4E5F-8407-37C0F88DA140}" type="pres">
      <dgm:prSet presAssocID="{D65FB1EA-C886-4D3F-9506-58ADBE0C27F3}" presName="sibTrans" presStyleCnt="0"/>
      <dgm:spPr/>
    </dgm:pt>
    <dgm:pt modelId="{BF4A7AEE-51EC-4232-AF65-1265F62C83D5}" type="pres">
      <dgm:prSet presAssocID="{00517C39-AA7C-48CE-A3BC-24D062310045}" presName="compNode" presStyleCnt="0"/>
      <dgm:spPr/>
    </dgm:pt>
    <dgm:pt modelId="{F04D33F2-386D-42FE-A2AB-76F21DC1B167}" type="pres">
      <dgm:prSet presAssocID="{00517C39-AA7C-48CE-A3BC-24D06231004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8A61B62F-23AE-4D94-991B-6C25096E90A2}" type="pres">
      <dgm:prSet presAssocID="{00517C39-AA7C-48CE-A3BC-24D062310045}" presName="spaceRect" presStyleCnt="0"/>
      <dgm:spPr/>
    </dgm:pt>
    <dgm:pt modelId="{4F1A01C6-FD42-4932-8369-F73BEC9800F4}" type="pres">
      <dgm:prSet presAssocID="{00517C39-AA7C-48CE-A3BC-24D062310045}" presName="textRect" presStyleLbl="revTx" presStyleIdx="2" presStyleCnt="3">
        <dgm:presLayoutVars>
          <dgm:chMax val="1"/>
          <dgm:chPref val="1"/>
        </dgm:presLayoutVars>
      </dgm:prSet>
      <dgm:spPr/>
    </dgm:pt>
  </dgm:ptLst>
  <dgm:cxnLst>
    <dgm:cxn modelId="{63DC823D-80C4-4C38-8209-C4441503EC78}" type="presOf" srcId="{38B24A65-E965-42CC-9F4E-F40619B7ACE2}" destId="{0E588963-6F5D-4E0B-86A2-55C018AD084E}" srcOrd="0" destOrd="0" presId="urn:microsoft.com/office/officeart/2018/2/layout/IconLabelList"/>
    <dgm:cxn modelId="{B8078B4A-C2E0-430E-8481-CDB54D7AE901}" srcId="{16D0B0A3-D6D0-4BCC-A175-F2A34D0A79BA}" destId="{D6362416-4C43-47EA-8233-E3372F8DE512}" srcOrd="1" destOrd="0" parTransId="{49DA6DCF-7FFD-48BB-A8C4-2A39036B9E25}" sibTransId="{D65FB1EA-C886-4D3F-9506-58ADBE0C27F3}"/>
    <dgm:cxn modelId="{A1E8D287-98D6-4A51-9691-4D19D7F47507}" type="presOf" srcId="{16D0B0A3-D6D0-4BCC-A175-F2A34D0A79BA}" destId="{C158B4D9-9407-469F-B300-236D7D9F841D}" srcOrd="0" destOrd="0" presId="urn:microsoft.com/office/officeart/2018/2/layout/IconLabelList"/>
    <dgm:cxn modelId="{18B8178E-FB90-4C15-AD5E-2093374546E9}" srcId="{16D0B0A3-D6D0-4BCC-A175-F2A34D0A79BA}" destId="{38B24A65-E965-42CC-9F4E-F40619B7ACE2}" srcOrd="0" destOrd="0" parTransId="{32A62AC7-8F25-4319-AB9C-081E26EEC4ED}" sibTransId="{1A7886F9-C79E-416D-8CCE-E52575D58592}"/>
    <dgm:cxn modelId="{C161ABA6-6FCD-49B0-AF40-4694954162BE}" srcId="{16D0B0A3-D6D0-4BCC-A175-F2A34D0A79BA}" destId="{00517C39-AA7C-48CE-A3BC-24D062310045}" srcOrd="2" destOrd="0" parTransId="{195F1364-21E7-4610-B8E7-27668CC75FB4}" sibTransId="{1DC068A7-B143-4CDC-A673-D70C60C9241B}"/>
    <dgm:cxn modelId="{C6618DB1-12B0-4A8E-A531-BFC561637742}" type="presOf" srcId="{00517C39-AA7C-48CE-A3BC-24D062310045}" destId="{4F1A01C6-FD42-4932-8369-F73BEC9800F4}" srcOrd="0" destOrd="0" presId="urn:microsoft.com/office/officeart/2018/2/layout/IconLabelList"/>
    <dgm:cxn modelId="{3C1A72F7-B8A1-473A-A8A5-AB462EF18FF5}" type="presOf" srcId="{D6362416-4C43-47EA-8233-E3372F8DE512}" destId="{0CE77CEF-4BC5-412A-A875-458257C87D44}" srcOrd="0" destOrd="0" presId="urn:microsoft.com/office/officeart/2018/2/layout/IconLabelList"/>
    <dgm:cxn modelId="{BB1616A6-D6FD-431E-8DEF-DC471BAE49CA}" type="presParOf" srcId="{C158B4D9-9407-469F-B300-236D7D9F841D}" destId="{C42C9505-6B4E-4F80-8D26-B71A42C493A3}" srcOrd="0" destOrd="0" presId="urn:microsoft.com/office/officeart/2018/2/layout/IconLabelList"/>
    <dgm:cxn modelId="{47E2D1D7-C035-49B5-A606-B21CBC94A027}" type="presParOf" srcId="{C42C9505-6B4E-4F80-8D26-B71A42C493A3}" destId="{8C6E0E20-5A78-4FC1-8D30-64433BDDB879}" srcOrd="0" destOrd="0" presId="urn:microsoft.com/office/officeart/2018/2/layout/IconLabelList"/>
    <dgm:cxn modelId="{3D6DA553-243A-4D84-AC40-60097EDD9778}" type="presParOf" srcId="{C42C9505-6B4E-4F80-8D26-B71A42C493A3}" destId="{65432D86-589E-4830-B2EB-25F578D75C16}" srcOrd="1" destOrd="0" presId="urn:microsoft.com/office/officeart/2018/2/layout/IconLabelList"/>
    <dgm:cxn modelId="{8B7FE054-ACC7-4A20-8474-E985EF6D9052}" type="presParOf" srcId="{C42C9505-6B4E-4F80-8D26-B71A42C493A3}" destId="{0E588963-6F5D-4E0B-86A2-55C018AD084E}" srcOrd="2" destOrd="0" presId="urn:microsoft.com/office/officeart/2018/2/layout/IconLabelList"/>
    <dgm:cxn modelId="{813FACD7-FD9B-4D16-B41F-1B349DCAEC80}" type="presParOf" srcId="{C158B4D9-9407-469F-B300-236D7D9F841D}" destId="{F64393BB-A5B8-4BDD-8D29-BAD49F1AD0EB}" srcOrd="1" destOrd="0" presId="urn:microsoft.com/office/officeart/2018/2/layout/IconLabelList"/>
    <dgm:cxn modelId="{E49B5FA2-0BEE-4CA5-A79F-CB0663B90C6D}" type="presParOf" srcId="{C158B4D9-9407-469F-B300-236D7D9F841D}" destId="{BD501B14-34C4-4C92-9765-EA5C96CAA4AD}" srcOrd="2" destOrd="0" presId="urn:microsoft.com/office/officeart/2018/2/layout/IconLabelList"/>
    <dgm:cxn modelId="{1CAE388C-3C54-41C6-B689-32073330E699}" type="presParOf" srcId="{BD501B14-34C4-4C92-9765-EA5C96CAA4AD}" destId="{63B256CF-93F2-49C0-95A7-AA5D309941E6}" srcOrd="0" destOrd="0" presId="urn:microsoft.com/office/officeart/2018/2/layout/IconLabelList"/>
    <dgm:cxn modelId="{BF5E3CCF-DFF9-4F6D-8006-F9525EE86FD5}" type="presParOf" srcId="{BD501B14-34C4-4C92-9765-EA5C96CAA4AD}" destId="{725E5BFE-96E3-4036-BE48-F5E61938E69E}" srcOrd="1" destOrd="0" presId="urn:microsoft.com/office/officeart/2018/2/layout/IconLabelList"/>
    <dgm:cxn modelId="{C667DB5B-5AE1-4791-8A3E-64A95F667CF0}" type="presParOf" srcId="{BD501B14-34C4-4C92-9765-EA5C96CAA4AD}" destId="{0CE77CEF-4BC5-412A-A875-458257C87D44}" srcOrd="2" destOrd="0" presId="urn:microsoft.com/office/officeart/2018/2/layout/IconLabelList"/>
    <dgm:cxn modelId="{080D7F45-AEFD-4195-A1D3-371A7E1EEB78}" type="presParOf" srcId="{C158B4D9-9407-469F-B300-236D7D9F841D}" destId="{738C325D-D4DB-4E5F-8407-37C0F88DA140}" srcOrd="3" destOrd="0" presId="urn:microsoft.com/office/officeart/2018/2/layout/IconLabelList"/>
    <dgm:cxn modelId="{EC01776D-39B2-44EA-A3CA-4CB4794D79BD}" type="presParOf" srcId="{C158B4D9-9407-469F-B300-236D7D9F841D}" destId="{BF4A7AEE-51EC-4232-AF65-1265F62C83D5}" srcOrd="4" destOrd="0" presId="urn:microsoft.com/office/officeart/2018/2/layout/IconLabelList"/>
    <dgm:cxn modelId="{0B4C49FB-552C-40D4-AE37-CD46292FA9AB}" type="presParOf" srcId="{BF4A7AEE-51EC-4232-AF65-1265F62C83D5}" destId="{F04D33F2-386D-42FE-A2AB-76F21DC1B167}" srcOrd="0" destOrd="0" presId="urn:microsoft.com/office/officeart/2018/2/layout/IconLabelList"/>
    <dgm:cxn modelId="{797BF355-D6A8-4BE5-96F8-D0BBDA4712E2}" type="presParOf" srcId="{BF4A7AEE-51EC-4232-AF65-1265F62C83D5}" destId="{8A61B62F-23AE-4D94-991B-6C25096E90A2}" srcOrd="1" destOrd="0" presId="urn:microsoft.com/office/officeart/2018/2/layout/IconLabelList"/>
    <dgm:cxn modelId="{3C766921-60E3-47B4-A6D8-9D83EEBC8072}" type="presParOf" srcId="{BF4A7AEE-51EC-4232-AF65-1265F62C83D5}" destId="{4F1A01C6-FD42-4932-8369-F73BEC9800F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019F8EC-F58A-4FB3-9ADF-1312060F6F48}"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46E7C19D-452D-4E4B-9705-E6A76098A438}">
      <dgm:prSet/>
      <dgm:spPr/>
      <dgm:t>
        <a:bodyPr/>
        <a:lstStyle/>
        <a:p>
          <a:pPr>
            <a:lnSpc>
              <a:spcPct val="100000"/>
            </a:lnSpc>
          </a:pPr>
          <a:r>
            <a:rPr lang="en-GB"/>
            <a:t>Provide control</a:t>
          </a:r>
          <a:endParaRPr lang="en-US"/>
        </a:p>
      </dgm:t>
    </dgm:pt>
    <dgm:pt modelId="{3A16A7FD-5D81-452A-892E-895A23C4BF29}" type="parTrans" cxnId="{86736704-14DB-42D0-A5EC-21F4C4EB9F87}">
      <dgm:prSet/>
      <dgm:spPr/>
      <dgm:t>
        <a:bodyPr/>
        <a:lstStyle/>
        <a:p>
          <a:endParaRPr lang="en-US"/>
        </a:p>
      </dgm:t>
    </dgm:pt>
    <dgm:pt modelId="{03DB7429-3656-4119-BA12-02C4CA1039BA}" type="sibTrans" cxnId="{86736704-14DB-42D0-A5EC-21F4C4EB9F87}">
      <dgm:prSet/>
      <dgm:spPr/>
      <dgm:t>
        <a:bodyPr/>
        <a:lstStyle/>
        <a:p>
          <a:pPr>
            <a:lnSpc>
              <a:spcPct val="100000"/>
            </a:lnSpc>
          </a:pPr>
          <a:endParaRPr lang="en-US"/>
        </a:p>
      </dgm:t>
    </dgm:pt>
    <dgm:pt modelId="{C6EC7032-5795-468E-8033-E1E7C9A3F913}">
      <dgm:prSet/>
      <dgm:spPr/>
      <dgm:t>
        <a:bodyPr/>
        <a:lstStyle/>
        <a:p>
          <a:pPr>
            <a:lnSpc>
              <a:spcPct val="100000"/>
            </a:lnSpc>
          </a:pPr>
          <a:r>
            <a:rPr lang="en-GB"/>
            <a:t>Relaxation and distraction</a:t>
          </a:r>
          <a:endParaRPr lang="en-US"/>
        </a:p>
      </dgm:t>
    </dgm:pt>
    <dgm:pt modelId="{118C7903-03D8-4E48-BE4C-FAD4D3BE6B1D}" type="parTrans" cxnId="{F0A6A435-4484-46CD-A789-5525E895DD10}">
      <dgm:prSet/>
      <dgm:spPr/>
      <dgm:t>
        <a:bodyPr/>
        <a:lstStyle/>
        <a:p>
          <a:endParaRPr lang="en-US"/>
        </a:p>
      </dgm:t>
    </dgm:pt>
    <dgm:pt modelId="{578A9995-4115-4532-904B-2E2A385E94D6}" type="sibTrans" cxnId="{F0A6A435-4484-46CD-A789-5525E895DD10}">
      <dgm:prSet/>
      <dgm:spPr/>
      <dgm:t>
        <a:bodyPr/>
        <a:lstStyle/>
        <a:p>
          <a:pPr>
            <a:lnSpc>
              <a:spcPct val="100000"/>
            </a:lnSpc>
          </a:pPr>
          <a:endParaRPr lang="en-US"/>
        </a:p>
      </dgm:t>
    </dgm:pt>
    <dgm:pt modelId="{90730631-9EF2-4246-9A51-6FF62266F638}">
      <dgm:prSet/>
      <dgm:spPr/>
      <dgm:t>
        <a:bodyPr/>
        <a:lstStyle/>
        <a:p>
          <a:pPr>
            <a:lnSpc>
              <a:spcPct val="100000"/>
            </a:lnSpc>
          </a:pPr>
          <a:r>
            <a:rPr lang="en-GB"/>
            <a:t>Create a calming environment</a:t>
          </a:r>
          <a:endParaRPr lang="en-US"/>
        </a:p>
      </dgm:t>
    </dgm:pt>
    <dgm:pt modelId="{A20BEE84-3087-42CF-8C15-0E38491B1197}" type="parTrans" cxnId="{199F32C5-189F-475A-8206-6C33683B1903}">
      <dgm:prSet/>
      <dgm:spPr/>
      <dgm:t>
        <a:bodyPr/>
        <a:lstStyle/>
        <a:p>
          <a:endParaRPr lang="en-US"/>
        </a:p>
      </dgm:t>
    </dgm:pt>
    <dgm:pt modelId="{C720E448-0D1E-42A1-A2EA-99B22CE70484}" type="sibTrans" cxnId="{199F32C5-189F-475A-8206-6C33683B1903}">
      <dgm:prSet/>
      <dgm:spPr/>
      <dgm:t>
        <a:bodyPr/>
        <a:lstStyle/>
        <a:p>
          <a:pPr>
            <a:lnSpc>
              <a:spcPct val="100000"/>
            </a:lnSpc>
          </a:pPr>
          <a:endParaRPr lang="en-US"/>
        </a:p>
      </dgm:t>
    </dgm:pt>
    <dgm:pt modelId="{49A34E5B-DD67-4C1E-A17D-13CCB8B9D030}">
      <dgm:prSet/>
      <dgm:spPr/>
      <dgm:t>
        <a:bodyPr/>
        <a:lstStyle/>
        <a:p>
          <a:pPr>
            <a:lnSpc>
              <a:spcPct val="100000"/>
            </a:lnSpc>
          </a:pPr>
          <a:r>
            <a:rPr lang="en-GB"/>
            <a:t>Regular visits</a:t>
          </a:r>
          <a:endParaRPr lang="en-US"/>
        </a:p>
      </dgm:t>
    </dgm:pt>
    <dgm:pt modelId="{3579338A-0F6E-48B3-ADD4-861C77D43968}" type="parTrans" cxnId="{F0797B30-0EFE-403B-9373-B6EA60AACF73}">
      <dgm:prSet/>
      <dgm:spPr/>
      <dgm:t>
        <a:bodyPr/>
        <a:lstStyle/>
        <a:p>
          <a:endParaRPr lang="en-US"/>
        </a:p>
      </dgm:t>
    </dgm:pt>
    <dgm:pt modelId="{46052709-5E72-4AD2-A620-D7C3E716BAB3}" type="sibTrans" cxnId="{F0797B30-0EFE-403B-9373-B6EA60AACF73}">
      <dgm:prSet/>
      <dgm:spPr/>
      <dgm:t>
        <a:bodyPr/>
        <a:lstStyle/>
        <a:p>
          <a:endParaRPr lang="en-US"/>
        </a:p>
      </dgm:t>
    </dgm:pt>
    <dgm:pt modelId="{74CE9A08-8981-4971-8269-2AF2F99E8AA4}" type="pres">
      <dgm:prSet presAssocID="{1019F8EC-F58A-4FB3-9ADF-1312060F6F48}" presName="root" presStyleCnt="0">
        <dgm:presLayoutVars>
          <dgm:dir/>
          <dgm:resizeHandles val="exact"/>
        </dgm:presLayoutVars>
      </dgm:prSet>
      <dgm:spPr/>
    </dgm:pt>
    <dgm:pt modelId="{9548E3BA-3853-43AB-9C69-BE73BD8485DF}" type="pres">
      <dgm:prSet presAssocID="{1019F8EC-F58A-4FB3-9ADF-1312060F6F48}" presName="container" presStyleCnt="0">
        <dgm:presLayoutVars>
          <dgm:dir/>
          <dgm:resizeHandles val="exact"/>
        </dgm:presLayoutVars>
      </dgm:prSet>
      <dgm:spPr/>
    </dgm:pt>
    <dgm:pt modelId="{346BA67C-B9A7-487C-A564-6AF74DCD78C8}" type="pres">
      <dgm:prSet presAssocID="{46E7C19D-452D-4E4B-9705-E6A76098A438}" presName="compNode" presStyleCnt="0"/>
      <dgm:spPr/>
    </dgm:pt>
    <dgm:pt modelId="{C88DB150-9EBE-4EC8-B847-3F98C2B2469F}" type="pres">
      <dgm:prSet presAssocID="{46E7C19D-452D-4E4B-9705-E6A76098A438}" presName="iconBgRect" presStyleLbl="bgShp" presStyleIdx="0" presStyleCnt="4"/>
      <dgm:spPr/>
    </dgm:pt>
    <dgm:pt modelId="{969986F2-F18C-44E7-915A-451BFE8C8B78}" type="pres">
      <dgm:prSet presAssocID="{46E7C19D-452D-4E4B-9705-E6A76098A43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emote control"/>
        </a:ext>
      </dgm:extLst>
    </dgm:pt>
    <dgm:pt modelId="{1978737E-E374-418A-A653-4778E3CAF89A}" type="pres">
      <dgm:prSet presAssocID="{46E7C19D-452D-4E4B-9705-E6A76098A438}" presName="spaceRect" presStyleCnt="0"/>
      <dgm:spPr/>
    </dgm:pt>
    <dgm:pt modelId="{45D08FA1-8CBB-43BE-AECD-CEE2B23FF084}" type="pres">
      <dgm:prSet presAssocID="{46E7C19D-452D-4E4B-9705-E6A76098A438}" presName="textRect" presStyleLbl="revTx" presStyleIdx="0" presStyleCnt="4">
        <dgm:presLayoutVars>
          <dgm:chMax val="1"/>
          <dgm:chPref val="1"/>
        </dgm:presLayoutVars>
      </dgm:prSet>
      <dgm:spPr/>
    </dgm:pt>
    <dgm:pt modelId="{FFCCBE88-F435-4B08-96A6-138DE1EDD0A3}" type="pres">
      <dgm:prSet presAssocID="{03DB7429-3656-4119-BA12-02C4CA1039BA}" presName="sibTrans" presStyleLbl="sibTrans2D1" presStyleIdx="0" presStyleCnt="0"/>
      <dgm:spPr/>
    </dgm:pt>
    <dgm:pt modelId="{37AA4FE5-D8B8-4A50-95B4-CEB484F70065}" type="pres">
      <dgm:prSet presAssocID="{C6EC7032-5795-468E-8033-E1E7C9A3F913}" presName="compNode" presStyleCnt="0"/>
      <dgm:spPr/>
    </dgm:pt>
    <dgm:pt modelId="{6524542D-B038-470D-A0EF-87BC0E123B42}" type="pres">
      <dgm:prSet presAssocID="{C6EC7032-5795-468E-8033-E1E7C9A3F913}" presName="iconBgRect" presStyleLbl="bgShp" presStyleIdx="1" presStyleCnt="4"/>
      <dgm:spPr/>
    </dgm:pt>
    <dgm:pt modelId="{4069553B-9C90-48AF-90C1-520B6A5AED55}" type="pres">
      <dgm:prSet presAssocID="{C6EC7032-5795-468E-8033-E1E7C9A3F91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in in head"/>
        </a:ext>
      </dgm:extLst>
    </dgm:pt>
    <dgm:pt modelId="{3D312E7B-367E-4AB1-9E02-AA787C18DA6E}" type="pres">
      <dgm:prSet presAssocID="{C6EC7032-5795-468E-8033-E1E7C9A3F913}" presName="spaceRect" presStyleCnt="0"/>
      <dgm:spPr/>
    </dgm:pt>
    <dgm:pt modelId="{C47CE1DD-299F-4D13-A161-E6B718633D53}" type="pres">
      <dgm:prSet presAssocID="{C6EC7032-5795-468E-8033-E1E7C9A3F913}" presName="textRect" presStyleLbl="revTx" presStyleIdx="1" presStyleCnt="4">
        <dgm:presLayoutVars>
          <dgm:chMax val="1"/>
          <dgm:chPref val="1"/>
        </dgm:presLayoutVars>
      </dgm:prSet>
      <dgm:spPr/>
    </dgm:pt>
    <dgm:pt modelId="{20658F2D-5BE9-46C6-B5B9-82D47AAABB10}" type="pres">
      <dgm:prSet presAssocID="{578A9995-4115-4532-904B-2E2A385E94D6}" presName="sibTrans" presStyleLbl="sibTrans2D1" presStyleIdx="0" presStyleCnt="0"/>
      <dgm:spPr/>
    </dgm:pt>
    <dgm:pt modelId="{CACAB799-2794-4DD9-B2C1-BE896BA65DEA}" type="pres">
      <dgm:prSet presAssocID="{90730631-9EF2-4246-9A51-6FF62266F638}" presName="compNode" presStyleCnt="0"/>
      <dgm:spPr/>
    </dgm:pt>
    <dgm:pt modelId="{1D964547-1481-4062-9F08-9CCB8D048BE5}" type="pres">
      <dgm:prSet presAssocID="{90730631-9EF2-4246-9A51-6FF62266F638}" presName="iconBgRect" presStyleLbl="bgShp" presStyleIdx="2" presStyleCnt="4"/>
      <dgm:spPr/>
    </dgm:pt>
    <dgm:pt modelId="{C8D6D998-518A-4304-8475-E93E570A5A8C}" type="pres">
      <dgm:prSet presAssocID="{90730631-9EF2-4246-9A51-6FF62266F63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ciduous tree"/>
        </a:ext>
      </dgm:extLst>
    </dgm:pt>
    <dgm:pt modelId="{438C4B65-C210-4B5F-A68E-68A1CDEEA0C0}" type="pres">
      <dgm:prSet presAssocID="{90730631-9EF2-4246-9A51-6FF62266F638}" presName="spaceRect" presStyleCnt="0"/>
      <dgm:spPr/>
    </dgm:pt>
    <dgm:pt modelId="{B47F6B08-03D6-4AA5-AF2A-F1C614215F17}" type="pres">
      <dgm:prSet presAssocID="{90730631-9EF2-4246-9A51-6FF62266F638}" presName="textRect" presStyleLbl="revTx" presStyleIdx="2" presStyleCnt="4">
        <dgm:presLayoutVars>
          <dgm:chMax val="1"/>
          <dgm:chPref val="1"/>
        </dgm:presLayoutVars>
      </dgm:prSet>
      <dgm:spPr/>
    </dgm:pt>
    <dgm:pt modelId="{9CA27C78-E431-4E19-B9B8-BCE807FDF7E3}" type="pres">
      <dgm:prSet presAssocID="{C720E448-0D1E-42A1-A2EA-99B22CE70484}" presName="sibTrans" presStyleLbl="sibTrans2D1" presStyleIdx="0" presStyleCnt="0"/>
      <dgm:spPr/>
    </dgm:pt>
    <dgm:pt modelId="{7E452BE2-2536-4F49-99FB-F4F08E741BFB}" type="pres">
      <dgm:prSet presAssocID="{49A34E5B-DD67-4C1E-A17D-13CCB8B9D030}" presName="compNode" presStyleCnt="0"/>
      <dgm:spPr/>
    </dgm:pt>
    <dgm:pt modelId="{C9A71B10-1A1B-4B9D-AC3D-D47927FB8143}" type="pres">
      <dgm:prSet presAssocID="{49A34E5B-DD67-4C1E-A17D-13CCB8B9D030}" presName="iconBgRect" presStyleLbl="bgShp" presStyleIdx="3" presStyleCnt="4"/>
      <dgm:spPr/>
    </dgm:pt>
    <dgm:pt modelId="{0EE67F12-28AE-495F-AFB5-B8BA96E95BB3}" type="pres">
      <dgm:prSet presAssocID="{49A34E5B-DD67-4C1E-A17D-13CCB8B9D03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tethoscope"/>
        </a:ext>
      </dgm:extLst>
    </dgm:pt>
    <dgm:pt modelId="{17DE7C0F-FB2A-4954-B11E-76418E377FF0}" type="pres">
      <dgm:prSet presAssocID="{49A34E5B-DD67-4C1E-A17D-13CCB8B9D030}" presName="spaceRect" presStyleCnt="0"/>
      <dgm:spPr/>
    </dgm:pt>
    <dgm:pt modelId="{4D3DD661-931D-420C-8DD4-E064382B40F3}" type="pres">
      <dgm:prSet presAssocID="{49A34E5B-DD67-4C1E-A17D-13CCB8B9D030}" presName="textRect" presStyleLbl="revTx" presStyleIdx="3" presStyleCnt="4">
        <dgm:presLayoutVars>
          <dgm:chMax val="1"/>
          <dgm:chPref val="1"/>
        </dgm:presLayoutVars>
      </dgm:prSet>
      <dgm:spPr/>
    </dgm:pt>
  </dgm:ptLst>
  <dgm:cxnLst>
    <dgm:cxn modelId="{86736704-14DB-42D0-A5EC-21F4C4EB9F87}" srcId="{1019F8EC-F58A-4FB3-9ADF-1312060F6F48}" destId="{46E7C19D-452D-4E4B-9705-E6A76098A438}" srcOrd="0" destOrd="0" parTransId="{3A16A7FD-5D81-452A-892E-895A23C4BF29}" sibTransId="{03DB7429-3656-4119-BA12-02C4CA1039BA}"/>
    <dgm:cxn modelId="{C033AC1E-1635-4E3A-9A6E-08AEF5641940}" type="presOf" srcId="{90730631-9EF2-4246-9A51-6FF62266F638}" destId="{B47F6B08-03D6-4AA5-AF2A-F1C614215F17}" srcOrd="0" destOrd="0" presId="urn:microsoft.com/office/officeart/2018/2/layout/IconCircleList"/>
    <dgm:cxn modelId="{1E2DE120-5FC5-45CC-874D-055EC13C7DB4}" type="presOf" srcId="{578A9995-4115-4532-904B-2E2A385E94D6}" destId="{20658F2D-5BE9-46C6-B5B9-82D47AAABB10}" srcOrd="0" destOrd="0" presId="urn:microsoft.com/office/officeart/2018/2/layout/IconCircleList"/>
    <dgm:cxn modelId="{F0797B30-0EFE-403B-9373-B6EA60AACF73}" srcId="{1019F8EC-F58A-4FB3-9ADF-1312060F6F48}" destId="{49A34E5B-DD67-4C1E-A17D-13CCB8B9D030}" srcOrd="3" destOrd="0" parTransId="{3579338A-0F6E-48B3-ADD4-861C77D43968}" sibTransId="{46052709-5E72-4AD2-A620-D7C3E716BAB3}"/>
    <dgm:cxn modelId="{F0A6A435-4484-46CD-A789-5525E895DD10}" srcId="{1019F8EC-F58A-4FB3-9ADF-1312060F6F48}" destId="{C6EC7032-5795-468E-8033-E1E7C9A3F913}" srcOrd="1" destOrd="0" parTransId="{118C7903-03D8-4E48-BE4C-FAD4D3BE6B1D}" sibTransId="{578A9995-4115-4532-904B-2E2A385E94D6}"/>
    <dgm:cxn modelId="{C58AB84A-293D-4D70-B994-7D6249515219}" type="presOf" srcId="{03DB7429-3656-4119-BA12-02C4CA1039BA}" destId="{FFCCBE88-F435-4B08-96A6-138DE1EDD0A3}" srcOrd="0" destOrd="0" presId="urn:microsoft.com/office/officeart/2018/2/layout/IconCircleList"/>
    <dgm:cxn modelId="{F377C350-13F7-490D-AFB1-3188AE7B25E4}" type="presOf" srcId="{C720E448-0D1E-42A1-A2EA-99B22CE70484}" destId="{9CA27C78-E431-4E19-B9B8-BCE807FDF7E3}" srcOrd="0" destOrd="0" presId="urn:microsoft.com/office/officeart/2018/2/layout/IconCircleList"/>
    <dgm:cxn modelId="{0E5B8074-25A1-4262-B413-7D0CCACB9F3A}" type="presOf" srcId="{49A34E5B-DD67-4C1E-A17D-13CCB8B9D030}" destId="{4D3DD661-931D-420C-8DD4-E064382B40F3}" srcOrd="0" destOrd="0" presId="urn:microsoft.com/office/officeart/2018/2/layout/IconCircleList"/>
    <dgm:cxn modelId="{4A5562B1-2451-41E7-93FC-8ED25B610C79}" type="presOf" srcId="{C6EC7032-5795-468E-8033-E1E7C9A3F913}" destId="{C47CE1DD-299F-4D13-A161-E6B718633D53}" srcOrd="0" destOrd="0" presId="urn:microsoft.com/office/officeart/2018/2/layout/IconCircleList"/>
    <dgm:cxn modelId="{199F32C5-189F-475A-8206-6C33683B1903}" srcId="{1019F8EC-F58A-4FB3-9ADF-1312060F6F48}" destId="{90730631-9EF2-4246-9A51-6FF62266F638}" srcOrd="2" destOrd="0" parTransId="{A20BEE84-3087-42CF-8C15-0E38491B1197}" sibTransId="{C720E448-0D1E-42A1-A2EA-99B22CE70484}"/>
    <dgm:cxn modelId="{703AB0D6-878E-4C85-A14F-BE9A5A6D7021}" type="presOf" srcId="{46E7C19D-452D-4E4B-9705-E6A76098A438}" destId="{45D08FA1-8CBB-43BE-AECD-CEE2B23FF084}" srcOrd="0" destOrd="0" presId="urn:microsoft.com/office/officeart/2018/2/layout/IconCircleList"/>
    <dgm:cxn modelId="{680EAEE1-85A0-4F79-BF41-815C570F3E57}" type="presOf" srcId="{1019F8EC-F58A-4FB3-9ADF-1312060F6F48}" destId="{74CE9A08-8981-4971-8269-2AF2F99E8AA4}" srcOrd="0" destOrd="0" presId="urn:microsoft.com/office/officeart/2018/2/layout/IconCircleList"/>
    <dgm:cxn modelId="{53C9AC2F-182B-4039-900D-DBBA74261075}" type="presParOf" srcId="{74CE9A08-8981-4971-8269-2AF2F99E8AA4}" destId="{9548E3BA-3853-43AB-9C69-BE73BD8485DF}" srcOrd="0" destOrd="0" presId="urn:microsoft.com/office/officeart/2018/2/layout/IconCircleList"/>
    <dgm:cxn modelId="{20FF842F-BDF4-4C00-B6D2-64C405433385}" type="presParOf" srcId="{9548E3BA-3853-43AB-9C69-BE73BD8485DF}" destId="{346BA67C-B9A7-487C-A564-6AF74DCD78C8}" srcOrd="0" destOrd="0" presId="urn:microsoft.com/office/officeart/2018/2/layout/IconCircleList"/>
    <dgm:cxn modelId="{45F4BEC6-E02F-47A8-AB8F-33F159E0DCE8}" type="presParOf" srcId="{346BA67C-B9A7-487C-A564-6AF74DCD78C8}" destId="{C88DB150-9EBE-4EC8-B847-3F98C2B2469F}" srcOrd="0" destOrd="0" presId="urn:microsoft.com/office/officeart/2018/2/layout/IconCircleList"/>
    <dgm:cxn modelId="{7D346B31-7D44-4C75-A3EA-FF7851119AE0}" type="presParOf" srcId="{346BA67C-B9A7-487C-A564-6AF74DCD78C8}" destId="{969986F2-F18C-44E7-915A-451BFE8C8B78}" srcOrd="1" destOrd="0" presId="urn:microsoft.com/office/officeart/2018/2/layout/IconCircleList"/>
    <dgm:cxn modelId="{7678E46C-705C-47A9-A9D3-E0940C2AF9F6}" type="presParOf" srcId="{346BA67C-B9A7-487C-A564-6AF74DCD78C8}" destId="{1978737E-E374-418A-A653-4778E3CAF89A}" srcOrd="2" destOrd="0" presId="urn:microsoft.com/office/officeart/2018/2/layout/IconCircleList"/>
    <dgm:cxn modelId="{D5F02B28-1812-470D-BBEF-27E94833AE41}" type="presParOf" srcId="{346BA67C-B9A7-487C-A564-6AF74DCD78C8}" destId="{45D08FA1-8CBB-43BE-AECD-CEE2B23FF084}" srcOrd="3" destOrd="0" presId="urn:microsoft.com/office/officeart/2018/2/layout/IconCircleList"/>
    <dgm:cxn modelId="{B7FC680E-6B46-4F22-B92E-CDDA62672106}" type="presParOf" srcId="{9548E3BA-3853-43AB-9C69-BE73BD8485DF}" destId="{FFCCBE88-F435-4B08-96A6-138DE1EDD0A3}" srcOrd="1" destOrd="0" presId="urn:microsoft.com/office/officeart/2018/2/layout/IconCircleList"/>
    <dgm:cxn modelId="{BEC39648-4B75-4206-9221-22AF6B5CBFCA}" type="presParOf" srcId="{9548E3BA-3853-43AB-9C69-BE73BD8485DF}" destId="{37AA4FE5-D8B8-4A50-95B4-CEB484F70065}" srcOrd="2" destOrd="0" presId="urn:microsoft.com/office/officeart/2018/2/layout/IconCircleList"/>
    <dgm:cxn modelId="{DEF56EE1-579E-45AB-8F84-54102036C04C}" type="presParOf" srcId="{37AA4FE5-D8B8-4A50-95B4-CEB484F70065}" destId="{6524542D-B038-470D-A0EF-87BC0E123B42}" srcOrd="0" destOrd="0" presId="urn:microsoft.com/office/officeart/2018/2/layout/IconCircleList"/>
    <dgm:cxn modelId="{9D9D8DB2-2299-4023-9F37-9FD0240FFF27}" type="presParOf" srcId="{37AA4FE5-D8B8-4A50-95B4-CEB484F70065}" destId="{4069553B-9C90-48AF-90C1-520B6A5AED55}" srcOrd="1" destOrd="0" presId="urn:microsoft.com/office/officeart/2018/2/layout/IconCircleList"/>
    <dgm:cxn modelId="{103DB4CE-A791-44B0-9332-7B9C0F18FA14}" type="presParOf" srcId="{37AA4FE5-D8B8-4A50-95B4-CEB484F70065}" destId="{3D312E7B-367E-4AB1-9E02-AA787C18DA6E}" srcOrd="2" destOrd="0" presId="urn:microsoft.com/office/officeart/2018/2/layout/IconCircleList"/>
    <dgm:cxn modelId="{E9474A45-2DDD-49F1-BE0A-E557DCA4E144}" type="presParOf" srcId="{37AA4FE5-D8B8-4A50-95B4-CEB484F70065}" destId="{C47CE1DD-299F-4D13-A161-E6B718633D53}" srcOrd="3" destOrd="0" presId="urn:microsoft.com/office/officeart/2018/2/layout/IconCircleList"/>
    <dgm:cxn modelId="{10377EAC-63FA-4BE7-B9AB-F9244AAC022E}" type="presParOf" srcId="{9548E3BA-3853-43AB-9C69-BE73BD8485DF}" destId="{20658F2D-5BE9-46C6-B5B9-82D47AAABB10}" srcOrd="3" destOrd="0" presId="urn:microsoft.com/office/officeart/2018/2/layout/IconCircleList"/>
    <dgm:cxn modelId="{325389DD-16C4-4C56-BB6E-3FCEFB79091B}" type="presParOf" srcId="{9548E3BA-3853-43AB-9C69-BE73BD8485DF}" destId="{CACAB799-2794-4DD9-B2C1-BE896BA65DEA}" srcOrd="4" destOrd="0" presId="urn:microsoft.com/office/officeart/2018/2/layout/IconCircleList"/>
    <dgm:cxn modelId="{C55A3F08-8202-436A-81DB-F8C2BC913AEF}" type="presParOf" srcId="{CACAB799-2794-4DD9-B2C1-BE896BA65DEA}" destId="{1D964547-1481-4062-9F08-9CCB8D048BE5}" srcOrd="0" destOrd="0" presId="urn:microsoft.com/office/officeart/2018/2/layout/IconCircleList"/>
    <dgm:cxn modelId="{60F46D73-329E-4C9D-92B2-830793745A53}" type="presParOf" srcId="{CACAB799-2794-4DD9-B2C1-BE896BA65DEA}" destId="{C8D6D998-518A-4304-8475-E93E570A5A8C}" srcOrd="1" destOrd="0" presId="urn:microsoft.com/office/officeart/2018/2/layout/IconCircleList"/>
    <dgm:cxn modelId="{3CE24218-DF86-4913-876F-988C031E7605}" type="presParOf" srcId="{CACAB799-2794-4DD9-B2C1-BE896BA65DEA}" destId="{438C4B65-C210-4B5F-A68E-68A1CDEEA0C0}" srcOrd="2" destOrd="0" presId="urn:microsoft.com/office/officeart/2018/2/layout/IconCircleList"/>
    <dgm:cxn modelId="{AE0D236B-951D-4DC8-B588-762B3BE0E1CF}" type="presParOf" srcId="{CACAB799-2794-4DD9-B2C1-BE896BA65DEA}" destId="{B47F6B08-03D6-4AA5-AF2A-F1C614215F17}" srcOrd="3" destOrd="0" presId="urn:microsoft.com/office/officeart/2018/2/layout/IconCircleList"/>
    <dgm:cxn modelId="{5F931CEA-1859-4605-B9AD-D6E7AF3CBBFE}" type="presParOf" srcId="{9548E3BA-3853-43AB-9C69-BE73BD8485DF}" destId="{9CA27C78-E431-4E19-B9B8-BCE807FDF7E3}" srcOrd="5" destOrd="0" presId="urn:microsoft.com/office/officeart/2018/2/layout/IconCircleList"/>
    <dgm:cxn modelId="{37660CDC-FBAC-4A4F-B09B-E9A40663DC52}" type="presParOf" srcId="{9548E3BA-3853-43AB-9C69-BE73BD8485DF}" destId="{7E452BE2-2536-4F49-99FB-F4F08E741BFB}" srcOrd="6" destOrd="0" presId="urn:microsoft.com/office/officeart/2018/2/layout/IconCircleList"/>
    <dgm:cxn modelId="{A180F233-146F-482A-A9AB-F04709D21021}" type="presParOf" srcId="{7E452BE2-2536-4F49-99FB-F4F08E741BFB}" destId="{C9A71B10-1A1B-4B9D-AC3D-D47927FB8143}" srcOrd="0" destOrd="0" presId="urn:microsoft.com/office/officeart/2018/2/layout/IconCircleList"/>
    <dgm:cxn modelId="{04ED9ABB-CEEE-4819-90C7-10C4B855C185}" type="presParOf" srcId="{7E452BE2-2536-4F49-99FB-F4F08E741BFB}" destId="{0EE67F12-28AE-495F-AFB5-B8BA96E95BB3}" srcOrd="1" destOrd="0" presId="urn:microsoft.com/office/officeart/2018/2/layout/IconCircleList"/>
    <dgm:cxn modelId="{DC4962D9-8A90-4D73-8BFE-8B7AD6261A6C}" type="presParOf" srcId="{7E452BE2-2536-4F49-99FB-F4F08E741BFB}" destId="{17DE7C0F-FB2A-4954-B11E-76418E377FF0}" srcOrd="2" destOrd="0" presId="urn:microsoft.com/office/officeart/2018/2/layout/IconCircleList"/>
    <dgm:cxn modelId="{B2BF1EE9-9820-4A8D-BDEC-BF957C178497}" type="presParOf" srcId="{7E452BE2-2536-4F49-99FB-F4F08E741BFB}" destId="{4D3DD661-931D-420C-8DD4-E064382B40F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30DD667-E12F-4A96-9FC9-973EDAB336B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B90AF15-B3CD-4026-9072-F1398AAF04E1}">
      <dgm:prSet/>
      <dgm:spPr/>
      <dgm:t>
        <a:bodyPr/>
        <a:lstStyle/>
        <a:p>
          <a:r>
            <a:rPr lang="en-GB"/>
            <a:t>Anticipated pain</a:t>
          </a:r>
          <a:endParaRPr lang="en-US"/>
        </a:p>
      </dgm:t>
    </dgm:pt>
    <dgm:pt modelId="{BB37509C-D109-4D83-9C5F-85DC671B69DC}" type="parTrans" cxnId="{EBEADC1F-3904-4FDF-9B3B-BC269796234D}">
      <dgm:prSet/>
      <dgm:spPr/>
      <dgm:t>
        <a:bodyPr/>
        <a:lstStyle/>
        <a:p>
          <a:endParaRPr lang="en-US"/>
        </a:p>
      </dgm:t>
    </dgm:pt>
    <dgm:pt modelId="{868F82BF-E80D-47F2-90AB-8C4ADB39AF0D}" type="sibTrans" cxnId="{EBEADC1F-3904-4FDF-9B3B-BC269796234D}">
      <dgm:prSet/>
      <dgm:spPr/>
      <dgm:t>
        <a:bodyPr/>
        <a:lstStyle/>
        <a:p>
          <a:endParaRPr lang="en-US"/>
        </a:p>
      </dgm:t>
    </dgm:pt>
    <dgm:pt modelId="{4DCCB977-B202-4953-A0E2-A5C56A4E6BE8}">
      <dgm:prSet/>
      <dgm:spPr/>
      <dgm:t>
        <a:bodyPr/>
        <a:lstStyle/>
        <a:p>
          <a:r>
            <a:rPr lang="en-GB"/>
            <a:t>Misaligned expectations</a:t>
          </a:r>
          <a:endParaRPr lang="en-US"/>
        </a:p>
      </dgm:t>
    </dgm:pt>
    <dgm:pt modelId="{B6BF2967-2620-4E74-BBB8-7B6141BA4311}" type="parTrans" cxnId="{E0AE08D9-9330-41FF-AB91-9FE7D04645C0}">
      <dgm:prSet/>
      <dgm:spPr/>
      <dgm:t>
        <a:bodyPr/>
        <a:lstStyle/>
        <a:p>
          <a:endParaRPr lang="en-US"/>
        </a:p>
      </dgm:t>
    </dgm:pt>
    <dgm:pt modelId="{16864E64-01CA-4C9B-B861-2A4DB3BA7B35}" type="sibTrans" cxnId="{E0AE08D9-9330-41FF-AB91-9FE7D04645C0}">
      <dgm:prSet/>
      <dgm:spPr/>
      <dgm:t>
        <a:bodyPr/>
        <a:lstStyle/>
        <a:p>
          <a:endParaRPr lang="en-US"/>
        </a:p>
      </dgm:t>
    </dgm:pt>
    <dgm:pt modelId="{E2768A19-4459-4CD4-8933-E13BCC5AC59B}">
      <dgm:prSet/>
      <dgm:spPr/>
      <dgm:t>
        <a:bodyPr/>
        <a:lstStyle/>
        <a:p>
          <a:r>
            <a:rPr lang="en-GB"/>
            <a:t>Emotional v physical experience </a:t>
          </a:r>
          <a:endParaRPr lang="en-US"/>
        </a:p>
      </dgm:t>
    </dgm:pt>
    <dgm:pt modelId="{866DE080-2149-49AD-B091-90BC978606E6}" type="parTrans" cxnId="{90A50CAA-8C48-4ADB-A273-D99E3C53D3D0}">
      <dgm:prSet/>
      <dgm:spPr/>
      <dgm:t>
        <a:bodyPr/>
        <a:lstStyle/>
        <a:p>
          <a:endParaRPr lang="en-US"/>
        </a:p>
      </dgm:t>
    </dgm:pt>
    <dgm:pt modelId="{23BCA00D-D8AD-4C03-A493-207AC874A74E}" type="sibTrans" cxnId="{90A50CAA-8C48-4ADB-A273-D99E3C53D3D0}">
      <dgm:prSet/>
      <dgm:spPr/>
      <dgm:t>
        <a:bodyPr/>
        <a:lstStyle/>
        <a:p>
          <a:endParaRPr lang="en-US"/>
        </a:p>
      </dgm:t>
    </dgm:pt>
    <dgm:pt modelId="{3262BFF0-4F20-4F87-A770-09C41FF883CF}" type="pres">
      <dgm:prSet presAssocID="{E30DD667-E12F-4A96-9FC9-973EDAB336B8}" presName="linear" presStyleCnt="0">
        <dgm:presLayoutVars>
          <dgm:animLvl val="lvl"/>
          <dgm:resizeHandles val="exact"/>
        </dgm:presLayoutVars>
      </dgm:prSet>
      <dgm:spPr/>
    </dgm:pt>
    <dgm:pt modelId="{50F4A146-577E-4079-8219-280E5A5F67DF}" type="pres">
      <dgm:prSet presAssocID="{FB90AF15-B3CD-4026-9072-F1398AAF04E1}" presName="parentText" presStyleLbl="node1" presStyleIdx="0" presStyleCnt="3">
        <dgm:presLayoutVars>
          <dgm:chMax val="0"/>
          <dgm:bulletEnabled val="1"/>
        </dgm:presLayoutVars>
      </dgm:prSet>
      <dgm:spPr/>
    </dgm:pt>
    <dgm:pt modelId="{F363C416-B613-4C6C-9522-F1B999A69E11}" type="pres">
      <dgm:prSet presAssocID="{868F82BF-E80D-47F2-90AB-8C4ADB39AF0D}" presName="spacer" presStyleCnt="0"/>
      <dgm:spPr/>
    </dgm:pt>
    <dgm:pt modelId="{8D9AF9D2-39B2-4A65-92FB-25404A587199}" type="pres">
      <dgm:prSet presAssocID="{4DCCB977-B202-4953-A0E2-A5C56A4E6BE8}" presName="parentText" presStyleLbl="node1" presStyleIdx="1" presStyleCnt="3">
        <dgm:presLayoutVars>
          <dgm:chMax val="0"/>
          <dgm:bulletEnabled val="1"/>
        </dgm:presLayoutVars>
      </dgm:prSet>
      <dgm:spPr/>
    </dgm:pt>
    <dgm:pt modelId="{DA178A3C-610D-473B-B624-A33723590257}" type="pres">
      <dgm:prSet presAssocID="{16864E64-01CA-4C9B-B861-2A4DB3BA7B35}" presName="spacer" presStyleCnt="0"/>
      <dgm:spPr/>
    </dgm:pt>
    <dgm:pt modelId="{CB6982B9-0996-46EC-9BF6-2FC9F16053D6}" type="pres">
      <dgm:prSet presAssocID="{E2768A19-4459-4CD4-8933-E13BCC5AC59B}" presName="parentText" presStyleLbl="node1" presStyleIdx="2" presStyleCnt="3">
        <dgm:presLayoutVars>
          <dgm:chMax val="0"/>
          <dgm:bulletEnabled val="1"/>
        </dgm:presLayoutVars>
      </dgm:prSet>
      <dgm:spPr/>
    </dgm:pt>
  </dgm:ptLst>
  <dgm:cxnLst>
    <dgm:cxn modelId="{EBEADC1F-3904-4FDF-9B3B-BC269796234D}" srcId="{E30DD667-E12F-4A96-9FC9-973EDAB336B8}" destId="{FB90AF15-B3CD-4026-9072-F1398AAF04E1}" srcOrd="0" destOrd="0" parTransId="{BB37509C-D109-4D83-9C5F-85DC671B69DC}" sibTransId="{868F82BF-E80D-47F2-90AB-8C4ADB39AF0D}"/>
    <dgm:cxn modelId="{402D4784-E86C-4CEA-909A-DFE9D1F3F01B}" type="presOf" srcId="{4DCCB977-B202-4953-A0E2-A5C56A4E6BE8}" destId="{8D9AF9D2-39B2-4A65-92FB-25404A587199}" srcOrd="0" destOrd="0" presId="urn:microsoft.com/office/officeart/2005/8/layout/vList2"/>
    <dgm:cxn modelId="{90A50CAA-8C48-4ADB-A273-D99E3C53D3D0}" srcId="{E30DD667-E12F-4A96-9FC9-973EDAB336B8}" destId="{E2768A19-4459-4CD4-8933-E13BCC5AC59B}" srcOrd="2" destOrd="0" parTransId="{866DE080-2149-49AD-B091-90BC978606E6}" sibTransId="{23BCA00D-D8AD-4C03-A493-207AC874A74E}"/>
    <dgm:cxn modelId="{38EF67C7-16BB-4F55-9041-79BD9975B8CE}" type="presOf" srcId="{E30DD667-E12F-4A96-9FC9-973EDAB336B8}" destId="{3262BFF0-4F20-4F87-A770-09C41FF883CF}" srcOrd="0" destOrd="0" presId="urn:microsoft.com/office/officeart/2005/8/layout/vList2"/>
    <dgm:cxn modelId="{E0AE08D9-9330-41FF-AB91-9FE7D04645C0}" srcId="{E30DD667-E12F-4A96-9FC9-973EDAB336B8}" destId="{4DCCB977-B202-4953-A0E2-A5C56A4E6BE8}" srcOrd="1" destOrd="0" parTransId="{B6BF2967-2620-4E74-BBB8-7B6141BA4311}" sibTransId="{16864E64-01CA-4C9B-B861-2A4DB3BA7B35}"/>
    <dgm:cxn modelId="{2B4738EB-D2D2-445F-89B4-2F2C73B5BC07}" type="presOf" srcId="{FB90AF15-B3CD-4026-9072-F1398AAF04E1}" destId="{50F4A146-577E-4079-8219-280E5A5F67DF}" srcOrd="0" destOrd="0" presId="urn:microsoft.com/office/officeart/2005/8/layout/vList2"/>
    <dgm:cxn modelId="{C906C9EB-A28B-449D-A01C-689F00EFD5CC}" type="presOf" srcId="{E2768A19-4459-4CD4-8933-E13BCC5AC59B}" destId="{CB6982B9-0996-46EC-9BF6-2FC9F16053D6}" srcOrd="0" destOrd="0" presId="urn:microsoft.com/office/officeart/2005/8/layout/vList2"/>
    <dgm:cxn modelId="{9465E3B9-45E9-4341-AB50-9CEAD61498B9}" type="presParOf" srcId="{3262BFF0-4F20-4F87-A770-09C41FF883CF}" destId="{50F4A146-577E-4079-8219-280E5A5F67DF}" srcOrd="0" destOrd="0" presId="urn:microsoft.com/office/officeart/2005/8/layout/vList2"/>
    <dgm:cxn modelId="{338FF9AD-F8BC-40C3-B593-F9AC6BD9506B}" type="presParOf" srcId="{3262BFF0-4F20-4F87-A770-09C41FF883CF}" destId="{F363C416-B613-4C6C-9522-F1B999A69E11}" srcOrd="1" destOrd="0" presId="urn:microsoft.com/office/officeart/2005/8/layout/vList2"/>
    <dgm:cxn modelId="{805EA9D1-6F85-451C-ACC9-1551A1F7365E}" type="presParOf" srcId="{3262BFF0-4F20-4F87-A770-09C41FF883CF}" destId="{8D9AF9D2-39B2-4A65-92FB-25404A587199}" srcOrd="2" destOrd="0" presId="urn:microsoft.com/office/officeart/2005/8/layout/vList2"/>
    <dgm:cxn modelId="{F4B3B13C-56C2-42A8-85A6-CBDC6BCFEB31}" type="presParOf" srcId="{3262BFF0-4F20-4F87-A770-09C41FF883CF}" destId="{DA178A3C-610D-473B-B624-A33723590257}" srcOrd="3" destOrd="0" presId="urn:microsoft.com/office/officeart/2005/8/layout/vList2"/>
    <dgm:cxn modelId="{01A589FB-ECD0-47B9-B55D-552C93833D1D}" type="presParOf" srcId="{3262BFF0-4F20-4F87-A770-09C41FF883CF}" destId="{CB6982B9-0996-46EC-9BF6-2FC9F16053D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AE2D9B-0505-4054-B055-B2E67B74B6C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6EE0E05-7B02-45FF-877F-49A7D5B85A0A}">
      <dgm:prSet/>
      <dgm:spPr/>
      <dgm:t>
        <a:bodyPr/>
        <a:lstStyle/>
        <a:p>
          <a:r>
            <a:rPr lang="en-GB"/>
            <a:t>Type of procedure</a:t>
          </a:r>
          <a:endParaRPr lang="en-US"/>
        </a:p>
      </dgm:t>
    </dgm:pt>
    <dgm:pt modelId="{E0135472-EF37-4339-B637-B45A9306D229}" type="parTrans" cxnId="{C24F3B31-5B85-48FE-B143-1C2A3499E1CD}">
      <dgm:prSet/>
      <dgm:spPr/>
      <dgm:t>
        <a:bodyPr/>
        <a:lstStyle/>
        <a:p>
          <a:endParaRPr lang="en-US"/>
        </a:p>
      </dgm:t>
    </dgm:pt>
    <dgm:pt modelId="{F8A04046-8030-4E62-91AE-6C06A36B8755}" type="sibTrans" cxnId="{C24F3B31-5B85-48FE-B143-1C2A3499E1CD}">
      <dgm:prSet/>
      <dgm:spPr/>
      <dgm:t>
        <a:bodyPr/>
        <a:lstStyle/>
        <a:p>
          <a:endParaRPr lang="en-US"/>
        </a:p>
      </dgm:t>
    </dgm:pt>
    <dgm:pt modelId="{AFE8C2E2-50C3-4D9E-9919-8AB2ED43DBC7}">
      <dgm:prSet/>
      <dgm:spPr/>
      <dgm:t>
        <a:bodyPr/>
        <a:lstStyle/>
        <a:p>
          <a:r>
            <a:rPr lang="en-GB" dirty="0"/>
            <a:t>Patient – Dentist relationship</a:t>
          </a:r>
          <a:endParaRPr lang="en-US" dirty="0"/>
        </a:p>
      </dgm:t>
    </dgm:pt>
    <dgm:pt modelId="{8719D46B-7A57-409B-A92E-16F586E10A19}" type="parTrans" cxnId="{CADF2301-247F-4F3C-BBA0-E1D5C1747F0D}">
      <dgm:prSet/>
      <dgm:spPr/>
      <dgm:t>
        <a:bodyPr/>
        <a:lstStyle/>
        <a:p>
          <a:endParaRPr lang="en-US"/>
        </a:p>
      </dgm:t>
    </dgm:pt>
    <dgm:pt modelId="{90F12CBD-60F7-48B0-9C86-44E1C0E8C6F7}" type="sibTrans" cxnId="{CADF2301-247F-4F3C-BBA0-E1D5C1747F0D}">
      <dgm:prSet/>
      <dgm:spPr/>
      <dgm:t>
        <a:bodyPr/>
        <a:lstStyle/>
        <a:p>
          <a:endParaRPr lang="en-US"/>
        </a:p>
      </dgm:t>
    </dgm:pt>
    <dgm:pt modelId="{1A064112-956B-418E-A45D-946B572A4EFB}">
      <dgm:prSet/>
      <dgm:spPr/>
      <dgm:t>
        <a:bodyPr/>
        <a:lstStyle/>
        <a:p>
          <a:r>
            <a:rPr lang="en-GB"/>
            <a:t>Distress tolerance</a:t>
          </a:r>
          <a:endParaRPr lang="en-US"/>
        </a:p>
      </dgm:t>
    </dgm:pt>
    <dgm:pt modelId="{2E90A741-1786-4452-B02F-115B7E5F87DD}" type="parTrans" cxnId="{D9158946-8C04-427B-9F38-B830AD21ECF9}">
      <dgm:prSet/>
      <dgm:spPr/>
      <dgm:t>
        <a:bodyPr/>
        <a:lstStyle/>
        <a:p>
          <a:endParaRPr lang="en-US"/>
        </a:p>
      </dgm:t>
    </dgm:pt>
    <dgm:pt modelId="{9B86C14C-2762-4F0E-85C8-1B7BBCA2955F}" type="sibTrans" cxnId="{D9158946-8C04-427B-9F38-B830AD21ECF9}">
      <dgm:prSet/>
      <dgm:spPr/>
      <dgm:t>
        <a:bodyPr/>
        <a:lstStyle/>
        <a:p>
          <a:endParaRPr lang="en-US"/>
        </a:p>
      </dgm:t>
    </dgm:pt>
    <dgm:pt modelId="{19E632EE-501B-47F8-B8D4-270621CA7473}" type="pres">
      <dgm:prSet presAssocID="{3AAE2D9B-0505-4054-B055-B2E67B74B6CB}" presName="linear" presStyleCnt="0">
        <dgm:presLayoutVars>
          <dgm:animLvl val="lvl"/>
          <dgm:resizeHandles val="exact"/>
        </dgm:presLayoutVars>
      </dgm:prSet>
      <dgm:spPr/>
    </dgm:pt>
    <dgm:pt modelId="{DEC7B214-FCE1-4E4C-AB00-1278AB7E6AB6}" type="pres">
      <dgm:prSet presAssocID="{B6EE0E05-7B02-45FF-877F-49A7D5B85A0A}" presName="parentText" presStyleLbl="node1" presStyleIdx="0" presStyleCnt="3">
        <dgm:presLayoutVars>
          <dgm:chMax val="0"/>
          <dgm:bulletEnabled val="1"/>
        </dgm:presLayoutVars>
      </dgm:prSet>
      <dgm:spPr/>
    </dgm:pt>
    <dgm:pt modelId="{0352A731-F70F-423E-A5D6-241294EB00C6}" type="pres">
      <dgm:prSet presAssocID="{F8A04046-8030-4E62-91AE-6C06A36B8755}" presName="spacer" presStyleCnt="0"/>
      <dgm:spPr/>
    </dgm:pt>
    <dgm:pt modelId="{2A3416DE-3600-4EED-81A7-DBC0C1551C17}" type="pres">
      <dgm:prSet presAssocID="{AFE8C2E2-50C3-4D9E-9919-8AB2ED43DBC7}" presName="parentText" presStyleLbl="node1" presStyleIdx="1" presStyleCnt="3">
        <dgm:presLayoutVars>
          <dgm:chMax val="0"/>
          <dgm:bulletEnabled val="1"/>
        </dgm:presLayoutVars>
      </dgm:prSet>
      <dgm:spPr/>
    </dgm:pt>
    <dgm:pt modelId="{B7EDF369-8B16-4C22-BA37-F506D9FF23F8}" type="pres">
      <dgm:prSet presAssocID="{90F12CBD-60F7-48B0-9C86-44E1C0E8C6F7}" presName="spacer" presStyleCnt="0"/>
      <dgm:spPr/>
    </dgm:pt>
    <dgm:pt modelId="{A208A7DF-F919-4024-818F-EECCFF14E8FC}" type="pres">
      <dgm:prSet presAssocID="{1A064112-956B-418E-A45D-946B572A4EFB}" presName="parentText" presStyleLbl="node1" presStyleIdx="2" presStyleCnt="3">
        <dgm:presLayoutVars>
          <dgm:chMax val="0"/>
          <dgm:bulletEnabled val="1"/>
        </dgm:presLayoutVars>
      </dgm:prSet>
      <dgm:spPr/>
    </dgm:pt>
  </dgm:ptLst>
  <dgm:cxnLst>
    <dgm:cxn modelId="{CADF2301-247F-4F3C-BBA0-E1D5C1747F0D}" srcId="{3AAE2D9B-0505-4054-B055-B2E67B74B6CB}" destId="{AFE8C2E2-50C3-4D9E-9919-8AB2ED43DBC7}" srcOrd="1" destOrd="0" parTransId="{8719D46B-7A57-409B-A92E-16F586E10A19}" sibTransId="{90F12CBD-60F7-48B0-9C86-44E1C0E8C6F7}"/>
    <dgm:cxn modelId="{C24F3B31-5B85-48FE-B143-1C2A3499E1CD}" srcId="{3AAE2D9B-0505-4054-B055-B2E67B74B6CB}" destId="{B6EE0E05-7B02-45FF-877F-49A7D5B85A0A}" srcOrd="0" destOrd="0" parTransId="{E0135472-EF37-4339-B637-B45A9306D229}" sibTransId="{F8A04046-8030-4E62-91AE-6C06A36B8755}"/>
    <dgm:cxn modelId="{66828345-DF8B-4D6D-994D-3446E928E010}" type="presOf" srcId="{1A064112-956B-418E-A45D-946B572A4EFB}" destId="{A208A7DF-F919-4024-818F-EECCFF14E8FC}" srcOrd="0" destOrd="0" presId="urn:microsoft.com/office/officeart/2005/8/layout/vList2"/>
    <dgm:cxn modelId="{D9158946-8C04-427B-9F38-B830AD21ECF9}" srcId="{3AAE2D9B-0505-4054-B055-B2E67B74B6CB}" destId="{1A064112-956B-418E-A45D-946B572A4EFB}" srcOrd="2" destOrd="0" parTransId="{2E90A741-1786-4452-B02F-115B7E5F87DD}" sibTransId="{9B86C14C-2762-4F0E-85C8-1B7BBCA2955F}"/>
    <dgm:cxn modelId="{AEC29D6D-F9C8-4B8C-814A-DAC6669F1F35}" type="presOf" srcId="{AFE8C2E2-50C3-4D9E-9919-8AB2ED43DBC7}" destId="{2A3416DE-3600-4EED-81A7-DBC0C1551C17}" srcOrd="0" destOrd="0" presId="urn:microsoft.com/office/officeart/2005/8/layout/vList2"/>
    <dgm:cxn modelId="{40937D6E-DD09-4FC9-811F-A6EB7D5676F9}" type="presOf" srcId="{3AAE2D9B-0505-4054-B055-B2E67B74B6CB}" destId="{19E632EE-501B-47F8-B8D4-270621CA7473}" srcOrd="0" destOrd="0" presId="urn:microsoft.com/office/officeart/2005/8/layout/vList2"/>
    <dgm:cxn modelId="{6107DF7E-E352-4104-BE56-EABBDAA21F0A}" type="presOf" srcId="{B6EE0E05-7B02-45FF-877F-49A7D5B85A0A}" destId="{DEC7B214-FCE1-4E4C-AB00-1278AB7E6AB6}" srcOrd="0" destOrd="0" presId="urn:microsoft.com/office/officeart/2005/8/layout/vList2"/>
    <dgm:cxn modelId="{86C49D1D-3DE8-400D-A486-4650DB3D8C85}" type="presParOf" srcId="{19E632EE-501B-47F8-B8D4-270621CA7473}" destId="{DEC7B214-FCE1-4E4C-AB00-1278AB7E6AB6}" srcOrd="0" destOrd="0" presId="urn:microsoft.com/office/officeart/2005/8/layout/vList2"/>
    <dgm:cxn modelId="{DCC77AB1-D1DF-467F-AA13-28E5CBA63556}" type="presParOf" srcId="{19E632EE-501B-47F8-B8D4-270621CA7473}" destId="{0352A731-F70F-423E-A5D6-241294EB00C6}" srcOrd="1" destOrd="0" presId="urn:microsoft.com/office/officeart/2005/8/layout/vList2"/>
    <dgm:cxn modelId="{DA2E93EE-FC03-4925-BE27-2F4B1AE647B3}" type="presParOf" srcId="{19E632EE-501B-47F8-B8D4-270621CA7473}" destId="{2A3416DE-3600-4EED-81A7-DBC0C1551C17}" srcOrd="2" destOrd="0" presId="urn:microsoft.com/office/officeart/2005/8/layout/vList2"/>
    <dgm:cxn modelId="{91E4C87B-CAA1-4D72-9039-E8FA89BDC534}" type="presParOf" srcId="{19E632EE-501B-47F8-B8D4-270621CA7473}" destId="{B7EDF369-8B16-4C22-BA37-F506D9FF23F8}" srcOrd="3" destOrd="0" presId="urn:microsoft.com/office/officeart/2005/8/layout/vList2"/>
    <dgm:cxn modelId="{904129F4-2CE5-4EEF-8A67-B90A9B2D8E3C}" type="presParOf" srcId="{19E632EE-501B-47F8-B8D4-270621CA7473}" destId="{A208A7DF-F919-4024-818F-EECCFF14E8F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C6F848B-A2F1-47B9-9262-F428D6808FB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C8EF274-01D0-48BB-B062-0ADDEA975265}">
      <dgm:prSet/>
      <dgm:spPr/>
      <dgm:t>
        <a:bodyPr/>
        <a:lstStyle/>
        <a:p>
          <a:r>
            <a:rPr lang="en-GB"/>
            <a:t>Open communication</a:t>
          </a:r>
          <a:endParaRPr lang="en-US"/>
        </a:p>
      </dgm:t>
    </dgm:pt>
    <dgm:pt modelId="{F2439654-E40A-4130-BE5B-0DD79183CE24}" type="parTrans" cxnId="{5C8A1880-31DF-4F4E-B2DE-290C946A86C7}">
      <dgm:prSet/>
      <dgm:spPr/>
      <dgm:t>
        <a:bodyPr/>
        <a:lstStyle/>
        <a:p>
          <a:endParaRPr lang="en-US"/>
        </a:p>
      </dgm:t>
    </dgm:pt>
    <dgm:pt modelId="{3AB5EE99-D5B1-42DA-8531-52C621AC3325}" type="sibTrans" cxnId="{5C8A1880-31DF-4F4E-B2DE-290C946A86C7}">
      <dgm:prSet/>
      <dgm:spPr/>
      <dgm:t>
        <a:bodyPr/>
        <a:lstStyle/>
        <a:p>
          <a:endParaRPr lang="en-US"/>
        </a:p>
      </dgm:t>
    </dgm:pt>
    <dgm:pt modelId="{4A2ECAA4-46D4-4F9E-9F6E-5F82E67D9DD9}">
      <dgm:prSet/>
      <dgm:spPr/>
      <dgm:t>
        <a:bodyPr/>
        <a:lstStyle/>
        <a:p>
          <a:r>
            <a:rPr lang="en-GB"/>
            <a:t>Managing expectations</a:t>
          </a:r>
          <a:endParaRPr lang="en-US"/>
        </a:p>
      </dgm:t>
    </dgm:pt>
    <dgm:pt modelId="{A1011549-70B6-4060-97D2-5A70B31CD957}" type="parTrans" cxnId="{68502EAE-5C55-4901-8A83-8F304BC5D2FD}">
      <dgm:prSet/>
      <dgm:spPr/>
      <dgm:t>
        <a:bodyPr/>
        <a:lstStyle/>
        <a:p>
          <a:endParaRPr lang="en-US"/>
        </a:p>
      </dgm:t>
    </dgm:pt>
    <dgm:pt modelId="{31C193FB-5A64-423C-BF47-1658BC7494AE}" type="sibTrans" cxnId="{68502EAE-5C55-4901-8A83-8F304BC5D2FD}">
      <dgm:prSet/>
      <dgm:spPr/>
      <dgm:t>
        <a:bodyPr/>
        <a:lstStyle/>
        <a:p>
          <a:endParaRPr lang="en-US"/>
        </a:p>
      </dgm:t>
    </dgm:pt>
    <dgm:pt modelId="{7C8E6C57-ED61-4835-A238-9625661A3DC3}">
      <dgm:prSet/>
      <dgm:spPr/>
      <dgm:t>
        <a:bodyPr/>
        <a:lstStyle/>
        <a:p>
          <a:r>
            <a:rPr lang="en-GB"/>
            <a:t>Building rapport</a:t>
          </a:r>
          <a:endParaRPr lang="en-US"/>
        </a:p>
      </dgm:t>
    </dgm:pt>
    <dgm:pt modelId="{B024C3CE-7D15-4A09-8D1A-4A9432B2DBE7}" type="parTrans" cxnId="{36C335BF-EC73-457E-B20F-8F6330F4F93C}">
      <dgm:prSet/>
      <dgm:spPr/>
      <dgm:t>
        <a:bodyPr/>
        <a:lstStyle/>
        <a:p>
          <a:endParaRPr lang="en-US"/>
        </a:p>
      </dgm:t>
    </dgm:pt>
    <dgm:pt modelId="{37ABD7FC-B5DD-4DE5-9285-770F33219672}" type="sibTrans" cxnId="{36C335BF-EC73-457E-B20F-8F6330F4F93C}">
      <dgm:prSet/>
      <dgm:spPr/>
      <dgm:t>
        <a:bodyPr/>
        <a:lstStyle/>
        <a:p>
          <a:endParaRPr lang="en-US"/>
        </a:p>
      </dgm:t>
    </dgm:pt>
    <dgm:pt modelId="{F6859F9D-8A3B-4B07-84D5-937D849D4003}">
      <dgm:prSet/>
      <dgm:spPr/>
      <dgm:t>
        <a:bodyPr/>
        <a:lstStyle/>
        <a:p>
          <a:r>
            <a:rPr lang="en-GB"/>
            <a:t>Using distraction technique</a:t>
          </a:r>
          <a:endParaRPr lang="en-US"/>
        </a:p>
      </dgm:t>
    </dgm:pt>
    <dgm:pt modelId="{1ACCB5F8-4A02-4A2B-8A19-0F944CEF0DF1}" type="parTrans" cxnId="{942D4716-04EA-4F50-B263-95F476FB9314}">
      <dgm:prSet/>
      <dgm:spPr/>
      <dgm:t>
        <a:bodyPr/>
        <a:lstStyle/>
        <a:p>
          <a:endParaRPr lang="en-US"/>
        </a:p>
      </dgm:t>
    </dgm:pt>
    <dgm:pt modelId="{F7697312-AF26-4BC7-B06A-BFD86A9FC544}" type="sibTrans" cxnId="{942D4716-04EA-4F50-B263-95F476FB9314}">
      <dgm:prSet/>
      <dgm:spPr/>
      <dgm:t>
        <a:bodyPr/>
        <a:lstStyle/>
        <a:p>
          <a:endParaRPr lang="en-US"/>
        </a:p>
      </dgm:t>
    </dgm:pt>
    <dgm:pt modelId="{F8929391-0024-495C-A236-44C9F1595550}">
      <dgm:prSet/>
      <dgm:spPr/>
      <dgm:t>
        <a:bodyPr/>
        <a:lstStyle/>
        <a:p>
          <a:r>
            <a:rPr lang="en-GB"/>
            <a:t>Regular dental visits</a:t>
          </a:r>
          <a:endParaRPr lang="en-US"/>
        </a:p>
      </dgm:t>
    </dgm:pt>
    <dgm:pt modelId="{76AC4DDA-288D-41E5-857E-917B3D6ABE34}" type="parTrans" cxnId="{CD53B38E-9BB8-4072-8EFA-242EAC39FC20}">
      <dgm:prSet/>
      <dgm:spPr/>
      <dgm:t>
        <a:bodyPr/>
        <a:lstStyle/>
        <a:p>
          <a:endParaRPr lang="en-US"/>
        </a:p>
      </dgm:t>
    </dgm:pt>
    <dgm:pt modelId="{0F0B88A0-9FB2-4E81-9E8F-4B4A4B2CF0C8}" type="sibTrans" cxnId="{CD53B38E-9BB8-4072-8EFA-242EAC39FC20}">
      <dgm:prSet/>
      <dgm:spPr/>
      <dgm:t>
        <a:bodyPr/>
        <a:lstStyle/>
        <a:p>
          <a:endParaRPr lang="en-US"/>
        </a:p>
      </dgm:t>
    </dgm:pt>
    <dgm:pt modelId="{C820A2B5-76C0-4153-AC16-178559EF80C5}" type="pres">
      <dgm:prSet presAssocID="{7C6F848B-A2F1-47B9-9262-F428D6808FBB}" presName="root" presStyleCnt="0">
        <dgm:presLayoutVars>
          <dgm:dir/>
          <dgm:resizeHandles val="exact"/>
        </dgm:presLayoutVars>
      </dgm:prSet>
      <dgm:spPr/>
    </dgm:pt>
    <dgm:pt modelId="{E994457D-AA9A-42B9-90C7-D39DB46A671D}" type="pres">
      <dgm:prSet presAssocID="{EC8EF274-01D0-48BB-B062-0ADDEA975265}" presName="compNode" presStyleCnt="0"/>
      <dgm:spPr/>
    </dgm:pt>
    <dgm:pt modelId="{060D74D3-5032-448F-BC96-6605D0D1E24A}" type="pres">
      <dgm:prSet presAssocID="{EC8EF274-01D0-48BB-B062-0ADDEA975265}" presName="bgRect" presStyleLbl="bgShp" presStyleIdx="0" presStyleCnt="5"/>
      <dgm:spPr/>
    </dgm:pt>
    <dgm:pt modelId="{133BB8F1-8534-47D0-A7CD-C155539BFD27}" type="pres">
      <dgm:prSet presAssocID="{EC8EF274-01D0-48BB-B062-0ADDEA97526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BA2BA47D-B8D3-4B4B-A5A7-F09164508DF1}" type="pres">
      <dgm:prSet presAssocID="{EC8EF274-01D0-48BB-B062-0ADDEA975265}" presName="spaceRect" presStyleCnt="0"/>
      <dgm:spPr/>
    </dgm:pt>
    <dgm:pt modelId="{835F9726-630B-4EE6-9114-1960DFA764B1}" type="pres">
      <dgm:prSet presAssocID="{EC8EF274-01D0-48BB-B062-0ADDEA975265}" presName="parTx" presStyleLbl="revTx" presStyleIdx="0" presStyleCnt="5">
        <dgm:presLayoutVars>
          <dgm:chMax val="0"/>
          <dgm:chPref val="0"/>
        </dgm:presLayoutVars>
      </dgm:prSet>
      <dgm:spPr/>
    </dgm:pt>
    <dgm:pt modelId="{B9178963-7AC0-4322-BDDD-2D3766C674F1}" type="pres">
      <dgm:prSet presAssocID="{3AB5EE99-D5B1-42DA-8531-52C621AC3325}" presName="sibTrans" presStyleCnt="0"/>
      <dgm:spPr/>
    </dgm:pt>
    <dgm:pt modelId="{FDE56C8B-264B-49CF-BDF6-1E779AEB5F7F}" type="pres">
      <dgm:prSet presAssocID="{4A2ECAA4-46D4-4F9E-9F6E-5F82E67D9DD9}" presName="compNode" presStyleCnt="0"/>
      <dgm:spPr/>
    </dgm:pt>
    <dgm:pt modelId="{5F2DAC68-85F0-407A-8DF4-D3384F785F83}" type="pres">
      <dgm:prSet presAssocID="{4A2ECAA4-46D4-4F9E-9F6E-5F82E67D9DD9}" presName="bgRect" presStyleLbl="bgShp" presStyleIdx="1" presStyleCnt="5"/>
      <dgm:spPr/>
    </dgm:pt>
    <dgm:pt modelId="{A0E12571-A6B8-459A-825B-A94CD5B7CA46}" type="pres">
      <dgm:prSet presAssocID="{4A2ECAA4-46D4-4F9E-9F6E-5F82E67D9DD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List"/>
        </a:ext>
      </dgm:extLst>
    </dgm:pt>
    <dgm:pt modelId="{4FFC0DC7-B48D-4645-9C83-A1D505F3B882}" type="pres">
      <dgm:prSet presAssocID="{4A2ECAA4-46D4-4F9E-9F6E-5F82E67D9DD9}" presName="spaceRect" presStyleCnt="0"/>
      <dgm:spPr/>
    </dgm:pt>
    <dgm:pt modelId="{8DD254F8-7511-47E6-B81B-CC136A095336}" type="pres">
      <dgm:prSet presAssocID="{4A2ECAA4-46D4-4F9E-9F6E-5F82E67D9DD9}" presName="parTx" presStyleLbl="revTx" presStyleIdx="1" presStyleCnt="5">
        <dgm:presLayoutVars>
          <dgm:chMax val="0"/>
          <dgm:chPref val="0"/>
        </dgm:presLayoutVars>
      </dgm:prSet>
      <dgm:spPr/>
    </dgm:pt>
    <dgm:pt modelId="{25F285E7-50E8-4C67-A7C6-8AD2DC87EFC0}" type="pres">
      <dgm:prSet presAssocID="{31C193FB-5A64-423C-BF47-1658BC7494AE}" presName="sibTrans" presStyleCnt="0"/>
      <dgm:spPr/>
    </dgm:pt>
    <dgm:pt modelId="{B98EC021-D6DD-4E22-88B3-DB360A76F938}" type="pres">
      <dgm:prSet presAssocID="{7C8E6C57-ED61-4835-A238-9625661A3DC3}" presName="compNode" presStyleCnt="0"/>
      <dgm:spPr/>
    </dgm:pt>
    <dgm:pt modelId="{46E181DD-5C3D-4BC1-9C12-BA428BF8EB43}" type="pres">
      <dgm:prSet presAssocID="{7C8E6C57-ED61-4835-A238-9625661A3DC3}" presName="bgRect" presStyleLbl="bgShp" presStyleIdx="2" presStyleCnt="5"/>
      <dgm:spPr/>
    </dgm:pt>
    <dgm:pt modelId="{191937AC-FCC2-4333-9F86-B71BFE285027}" type="pres">
      <dgm:prSet presAssocID="{7C8E6C57-ED61-4835-A238-9625661A3DC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01A53F95-EE2C-47D5-AE21-2B626928220D}" type="pres">
      <dgm:prSet presAssocID="{7C8E6C57-ED61-4835-A238-9625661A3DC3}" presName="spaceRect" presStyleCnt="0"/>
      <dgm:spPr/>
    </dgm:pt>
    <dgm:pt modelId="{5B28C904-D209-46DE-ACF8-457FA7C42B6F}" type="pres">
      <dgm:prSet presAssocID="{7C8E6C57-ED61-4835-A238-9625661A3DC3}" presName="parTx" presStyleLbl="revTx" presStyleIdx="2" presStyleCnt="5">
        <dgm:presLayoutVars>
          <dgm:chMax val="0"/>
          <dgm:chPref val="0"/>
        </dgm:presLayoutVars>
      </dgm:prSet>
      <dgm:spPr/>
    </dgm:pt>
    <dgm:pt modelId="{50B883E8-AC76-4BBC-B0BE-8B90F4D97C97}" type="pres">
      <dgm:prSet presAssocID="{37ABD7FC-B5DD-4DE5-9285-770F33219672}" presName="sibTrans" presStyleCnt="0"/>
      <dgm:spPr/>
    </dgm:pt>
    <dgm:pt modelId="{5CDF5903-8819-48A7-8A56-76EFC71126B1}" type="pres">
      <dgm:prSet presAssocID="{F6859F9D-8A3B-4B07-84D5-937D849D4003}" presName="compNode" presStyleCnt="0"/>
      <dgm:spPr/>
    </dgm:pt>
    <dgm:pt modelId="{BC73741A-868E-486A-896C-16FC22B5D576}" type="pres">
      <dgm:prSet presAssocID="{F6859F9D-8A3B-4B07-84D5-937D849D4003}" presName="bgRect" presStyleLbl="bgShp" presStyleIdx="3" presStyleCnt="5"/>
      <dgm:spPr/>
    </dgm:pt>
    <dgm:pt modelId="{FCEDBF62-7048-4490-B893-21608A2BCA45}" type="pres">
      <dgm:prSet presAssocID="{F6859F9D-8A3B-4B07-84D5-937D849D400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F185565E-6832-49EC-819C-657465BD323A}" type="pres">
      <dgm:prSet presAssocID="{F6859F9D-8A3B-4B07-84D5-937D849D4003}" presName="spaceRect" presStyleCnt="0"/>
      <dgm:spPr/>
    </dgm:pt>
    <dgm:pt modelId="{6691D47D-5DF3-428E-990D-EC776F15FC30}" type="pres">
      <dgm:prSet presAssocID="{F6859F9D-8A3B-4B07-84D5-937D849D4003}" presName="parTx" presStyleLbl="revTx" presStyleIdx="3" presStyleCnt="5">
        <dgm:presLayoutVars>
          <dgm:chMax val="0"/>
          <dgm:chPref val="0"/>
        </dgm:presLayoutVars>
      </dgm:prSet>
      <dgm:spPr/>
    </dgm:pt>
    <dgm:pt modelId="{99A9A3E7-997E-4358-9ACB-57F418C0E110}" type="pres">
      <dgm:prSet presAssocID="{F7697312-AF26-4BC7-B06A-BFD86A9FC544}" presName="sibTrans" presStyleCnt="0"/>
      <dgm:spPr/>
    </dgm:pt>
    <dgm:pt modelId="{DD82A8A5-738A-4EC4-B2DB-9155F2A104B1}" type="pres">
      <dgm:prSet presAssocID="{F8929391-0024-495C-A236-44C9F1595550}" presName="compNode" presStyleCnt="0"/>
      <dgm:spPr/>
    </dgm:pt>
    <dgm:pt modelId="{D4915D4C-ABF8-4299-8463-ABD0DC11E7FA}" type="pres">
      <dgm:prSet presAssocID="{F8929391-0024-495C-A236-44C9F1595550}" presName="bgRect" presStyleLbl="bgShp" presStyleIdx="4" presStyleCnt="5"/>
      <dgm:spPr/>
    </dgm:pt>
    <dgm:pt modelId="{869FF8D4-90CB-4CAC-9097-11A68C4BF05A}" type="pres">
      <dgm:prSet presAssocID="{F8929391-0024-495C-A236-44C9F159555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ooth"/>
        </a:ext>
      </dgm:extLst>
    </dgm:pt>
    <dgm:pt modelId="{8BAC14B0-098E-4A04-A57C-418B4C360D55}" type="pres">
      <dgm:prSet presAssocID="{F8929391-0024-495C-A236-44C9F1595550}" presName="spaceRect" presStyleCnt="0"/>
      <dgm:spPr/>
    </dgm:pt>
    <dgm:pt modelId="{0ED2EDB0-3F54-4479-A11B-AAE7759ABE83}" type="pres">
      <dgm:prSet presAssocID="{F8929391-0024-495C-A236-44C9F1595550}" presName="parTx" presStyleLbl="revTx" presStyleIdx="4" presStyleCnt="5">
        <dgm:presLayoutVars>
          <dgm:chMax val="0"/>
          <dgm:chPref val="0"/>
        </dgm:presLayoutVars>
      </dgm:prSet>
      <dgm:spPr/>
    </dgm:pt>
  </dgm:ptLst>
  <dgm:cxnLst>
    <dgm:cxn modelId="{942D4716-04EA-4F50-B263-95F476FB9314}" srcId="{7C6F848B-A2F1-47B9-9262-F428D6808FBB}" destId="{F6859F9D-8A3B-4B07-84D5-937D849D4003}" srcOrd="3" destOrd="0" parTransId="{1ACCB5F8-4A02-4A2B-8A19-0F944CEF0DF1}" sibTransId="{F7697312-AF26-4BC7-B06A-BFD86A9FC544}"/>
    <dgm:cxn modelId="{E475C062-8953-4610-AFA5-B6F96FBDCC94}" type="presOf" srcId="{7C8E6C57-ED61-4835-A238-9625661A3DC3}" destId="{5B28C904-D209-46DE-ACF8-457FA7C42B6F}" srcOrd="0" destOrd="0" presId="urn:microsoft.com/office/officeart/2018/2/layout/IconVerticalSolidList"/>
    <dgm:cxn modelId="{5C8A1880-31DF-4F4E-B2DE-290C946A86C7}" srcId="{7C6F848B-A2F1-47B9-9262-F428D6808FBB}" destId="{EC8EF274-01D0-48BB-B062-0ADDEA975265}" srcOrd="0" destOrd="0" parTransId="{F2439654-E40A-4130-BE5B-0DD79183CE24}" sibTransId="{3AB5EE99-D5B1-42DA-8531-52C621AC3325}"/>
    <dgm:cxn modelId="{EC41FF89-2064-4D14-A17A-7E4CED684219}" type="presOf" srcId="{F8929391-0024-495C-A236-44C9F1595550}" destId="{0ED2EDB0-3F54-4479-A11B-AAE7759ABE83}" srcOrd="0" destOrd="0" presId="urn:microsoft.com/office/officeart/2018/2/layout/IconVerticalSolidList"/>
    <dgm:cxn modelId="{CD53B38E-9BB8-4072-8EFA-242EAC39FC20}" srcId="{7C6F848B-A2F1-47B9-9262-F428D6808FBB}" destId="{F8929391-0024-495C-A236-44C9F1595550}" srcOrd="4" destOrd="0" parTransId="{76AC4DDA-288D-41E5-857E-917B3D6ABE34}" sibTransId="{0F0B88A0-9FB2-4E81-9E8F-4B4A4B2CF0C8}"/>
    <dgm:cxn modelId="{414C8F98-CDAD-434F-B3AF-3EE2EE9BB225}" type="presOf" srcId="{F6859F9D-8A3B-4B07-84D5-937D849D4003}" destId="{6691D47D-5DF3-428E-990D-EC776F15FC30}" srcOrd="0" destOrd="0" presId="urn:microsoft.com/office/officeart/2018/2/layout/IconVerticalSolidList"/>
    <dgm:cxn modelId="{2CF8BC9A-73B9-47DD-9105-C6FD92F6C9F5}" type="presOf" srcId="{EC8EF274-01D0-48BB-B062-0ADDEA975265}" destId="{835F9726-630B-4EE6-9114-1960DFA764B1}" srcOrd="0" destOrd="0" presId="urn:microsoft.com/office/officeart/2018/2/layout/IconVerticalSolidList"/>
    <dgm:cxn modelId="{68502EAE-5C55-4901-8A83-8F304BC5D2FD}" srcId="{7C6F848B-A2F1-47B9-9262-F428D6808FBB}" destId="{4A2ECAA4-46D4-4F9E-9F6E-5F82E67D9DD9}" srcOrd="1" destOrd="0" parTransId="{A1011549-70B6-4060-97D2-5A70B31CD957}" sibTransId="{31C193FB-5A64-423C-BF47-1658BC7494AE}"/>
    <dgm:cxn modelId="{36C335BF-EC73-457E-B20F-8F6330F4F93C}" srcId="{7C6F848B-A2F1-47B9-9262-F428D6808FBB}" destId="{7C8E6C57-ED61-4835-A238-9625661A3DC3}" srcOrd="2" destOrd="0" parTransId="{B024C3CE-7D15-4A09-8D1A-4A9432B2DBE7}" sibTransId="{37ABD7FC-B5DD-4DE5-9285-770F33219672}"/>
    <dgm:cxn modelId="{B5D68BD4-0C59-4F67-BF67-39BCEA80279F}" type="presOf" srcId="{7C6F848B-A2F1-47B9-9262-F428D6808FBB}" destId="{C820A2B5-76C0-4153-AC16-178559EF80C5}" srcOrd="0" destOrd="0" presId="urn:microsoft.com/office/officeart/2018/2/layout/IconVerticalSolidList"/>
    <dgm:cxn modelId="{BC09D3DA-EEA4-490D-A81F-B45FDBC841E3}" type="presOf" srcId="{4A2ECAA4-46D4-4F9E-9F6E-5F82E67D9DD9}" destId="{8DD254F8-7511-47E6-B81B-CC136A095336}" srcOrd="0" destOrd="0" presId="urn:microsoft.com/office/officeart/2018/2/layout/IconVerticalSolidList"/>
    <dgm:cxn modelId="{FF780938-8C78-4D36-8D0D-1B4FF8AE303A}" type="presParOf" srcId="{C820A2B5-76C0-4153-AC16-178559EF80C5}" destId="{E994457D-AA9A-42B9-90C7-D39DB46A671D}" srcOrd="0" destOrd="0" presId="urn:microsoft.com/office/officeart/2018/2/layout/IconVerticalSolidList"/>
    <dgm:cxn modelId="{17DAF9F8-CFC0-4C7D-A62C-97106658C11E}" type="presParOf" srcId="{E994457D-AA9A-42B9-90C7-D39DB46A671D}" destId="{060D74D3-5032-448F-BC96-6605D0D1E24A}" srcOrd="0" destOrd="0" presId="urn:microsoft.com/office/officeart/2018/2/layout/IconVerticalSolidList"/>
    <dgm:cxn modelId="{BD692B3B-75B1-4007-A049-368FDCAA8EB8}" type="presParOf" srcId="{E994457D-AA9A-42B9-90C7-D39DB46A671D}" destId="{133BB8F1-8534-47D0-A7CD-C155539BFD27}" srcOrd="1" destOrd="0" presId="urn:microsoft.com/office/officeart/2018/2/layout/IconVerticalSolidList"/>
    <dgm:cxn modelId="{90136B22-2B80-43C7-B360-83205C4509FF}" type="presParOf" srcId="{E994457D-AA9A-42B9-90C7-D39DB46A671D}" destId="{BA2BA47D-B8D3-4B4B-A5A7-F09164508DF1}" srcOrd="2" destOrd="0" presId="urn:microsoft.com/office/officeart/2018/2/layout/IconVerticalSolidList"/>
    <dgm:cxn modelId="{56EA9CA5-B603-4CCA-8D33-47A93341E3E3}" type="presParOf" srcId="{E994457D-AA9A-42B9-90C7-D39DB46A671D}" destId="{835F9726-630B-4EE6-9114-1960DFA764B1}" srcOrd="3" destOrd="0" presId="urn:microsoft.com/office/officeart/2018/2/layout/IconVerticalSolidList"/>
    <dgm:cxn modelId="{5A624FD9-6F6F-4E0C-8444-F03AB194AB48}" type="presParOf" srcId="{C820A2B5-76C0-4153-AC16-178559EF80C5}" destId="{B9178963-7AC0-4322-BDDD-2D3766C674F1}" srcOrd="1" destOrd="0" presId="urn:microsoft.com/office/officeart/2018/2/layout/IconVerticalSolidList"/>
    <dgm:cxn modelId="{D22F1E93-3890-4A5A-8112-3B92CB16810E}" type="presParOf" srcId="{C820A2B5-76C0-4153-AC16-178559EF80C5}" destId="{FDE56C8B-264B-49CF-BDF6-1E779AEB5F7F}" srcOrd="2" destOrd="0" presId="urn:microsoft.com/office/officeart/2018/2/layout/IconVerticalSolidList"/>
    <dgm:cxn modelId="{D3DC2279-7FC6-4B91-9822-9F8FD936495D}" type="presParOf" srcId="{FDE56C8B-264B-49CF-BDF6-1E779AEB5F7F}" destId="{5F2DAC68-85F0-407A-8DF4-D3384F785F83}" srcOrd="0" destOrd="0" presId="urn:microsoft.com/office/officeart/2018/2/layout/IconVerticalSolidList"/>
    <dgm:cxn modelId="{845CB5A6-5118-4495-980B-DD7034035DB9}" type="presParOf" srcId="{FDE56C8B-264B-49CF-BDF6-1E779AEB5F7F}" destId="{A0E12571-A6B8-459A-825B-A94CD5B7CA46}" srcOrd="1" destOrd="0" presId="urn:microsoft.com/office/officeart/2018/2/layout/IconVerticalSolidList"/>
    <dgm:cxn modelId="{2FB88779-D5B6-467A-8E52-C4C092FBCE04}" type="presParOf" srcId="{FDE56C8B-264B-49CF-BDF6-1E779AEB5F7F}" destId="{4FFC0DC7-B48D-4645-9C83-A1D505F3B882}" srcOrd="2" destOrd="0" presId="urn:microsoft.com/office/officeart/2018/2/layout/IconVerticalSolidList"/>
    <dgm:cxn modelId="{E0B387E8-F124-4DDA-B4AB-ED28ACA083AE}" type="presParOf" srcId="{FDE56C8B-264B-49CF-BDF6-1E779AEB5F7F}" destId="{8DD254F8-7511-47E6-B81B-CC136A095336}" srcOrd="3" destOrd="0" presId="urn:microsoft.com/office/officeart/2018/2/layout/IconVerticalSolidList"/>
    <dgm:cxn modelId="{68C9515B-FE6D-4C80-B51E-137AFAFF461E}" type="presParOf" srcId="{C820A2B5-76C0-4153-AC16-178559EF80C5}" destId="{25F285E7-50E8-4C67-A7C6-8AD2DC87EFC0}" srcOrd="3" destOrd="0" presId="urn:microsoft.com/office/officeart/2018/2/layout/IconVerticalSolidList"/>
    <dgm:cxn modelId="{635BAD91-B6FD-4772-98F2-D15B264551E3}" type="presParOf" srcId="{C820A2B5-76C0-4153-AC16-178559EF80C5}" destId="{B98EC021-D6DD-4E22-88B3-DB360A76F938}" srcOrd="4" destOrd="0" presId="urn:microsoft.com/office/officeart/2018/2/layout/IconVerticalSolidList"/>
    <dgm:cxn modelId="{577684AA-AA0A-4090-B3B5-9875645BED58}" type="presParOf" srcId="{B98EC021-D6DD-4E22-88B3-DB360A76F938}" destId="{46E181DD-5C3D-4BC1-9C12-BA428BF8EB43}" srcOrd="0" destOrd="0" presId="urn:microsoft.com/office/officeart/2018/2/layout/IconVerticalSolidList"/>
    <dgm:cxn modelId="{D7E0E87F-EE6B-4BDE-8C63-A482CA22D18D}" type="presParOf" srcId="{B98EC021-D6DD-4E22-88B3-DB360A76F938}" destId="{191937AC-FCC2-4333-9F86-B71BFE285027}" srcOrd="1" destOrd="0" presId="urn:microsoft.com/office/officeart/2018/2/layout/IconVerticalSolidList"/>
    <dgm:cxn modelId="{E8D6E7DF-DB52-49F9-A51C-A85F9D6DA455}" type="presParOf" srcId="{B98EC021-D6DD-4E22-88B3-DB360A76F938}" destId="{01A53F95-EE2C-47D5-AE21-2B626928220D}" srcOrd="2" destOrd="0" presId="urn:microsoft.com/office/officeart/2018/2/layout/IconVerticalSolidList"/>
    <dgm:cxn modelId="{2B653B6D-8F98-4BCC-A2AA-B97E4E8DD16B}" type="presParOf" srcId="{B98EC021-D6DD-4E22-88B3-DB360A76F938}" destId="{5B28C904-D209-46DE-ACF8-457FA7C42B6F}" srcOrd="3" destOrd="0" presId="urn:microsoft.com/office/officeart/2018/2/layout/IconVerticalSolidList"/>
    <dgm:cxn modelId="{9BA66CA6-4221-4FF2-965D-86B25BC2FCBC}" type="presParOf" srcId="{C820A2B5-76C0-4153-AC16-178559EF80C5}" destId="{50B883E8-AC76-4BBC-B0BE-8B90F4D97C97}" srcOrd="5" destOrd="0" presId="urn:microsoft.com/office/officeart/2018/2/layout/IconVerticalSolidList"/>
    <dgm:cxn modelId="{3D7977FF-F732-4ADC-BF6F-479BAD59A802}" type="presParOf" srcId="{C820A2B5-76C0-4153-AC16-178559EF80C5}" destId="{5CDF5903-8819-48A7-8A56-76EFC71126B1}" srcOrd="6" destOrd="0" presId="urn:microsoft.com/office/officeart/2018/2/layout/IconVerticalSolidList"/>
    <dgm:cxn modelId="{CA4270BE-969D-410E-B4B8-D29AFFEB849D}" type="presParOf" srcId="{5CDF5903-8819-48A7-8A56-76EFC71126B1}" destId="{BC73741A-868E-486A-896C-16FC22B5D576}" srcOrd="0" destOrd="0" presId="urn:microsoft.com/office/officeart/2018/2/layout/IconVerticalSolidList"/>
    <dgm:cxn modelId="{D524AA78-06B5-4F37-9FBA-D3FE2D33A085}" type="presParOf" srcId="{5CDF5903-8819-48A7-8A56-76EFC71126B1}" destId="{FCEDBF62-7048-4490-B893-21608A2BCA45}" srcOrd="1" destOrd="0" presId="urn:microsoft.com/office/officeart/2018/2/layout/IconVerticalSolidList"/>
    <dgm:cxn modelId="{1CA057F8-121B-452A-A893-D08AAB189449}" type="presParOf" srcId="{5CDF5903-8819-48A7-8A56-76EFC71126B1}" destId="{F185565E-6832-49EC-819C-657465BD323A}" srcOrd="2" destOrd="0" presId="urn:microsoft.com/office/officeart/2018/2/layout/IconVerticalSolidList"/>
    <dgm:cxn modelId="{61AF73D6-F04C-4633-9AF5-AD46FABD3ABE}" type="presParOf" srcId="{5CDF5903-8819-48A7-8A56-76EFC71126B1}" destId="{6691D47D-5DF3-428E-990D-EC776F15FC30}" srcOrd="3" destOrd="0" presId="urn:microsoft.com/office/officeart/2018/2/layout/IconVerticalSolidList"/>
    <dgm:cxn modelId="{7C17F3A9-F488-41C0-967C-FE1F4C7A55AF}" type="presParOf" srcId="{C820A2B5-76C0-4153-AC16-178559EF80C5}" destId="{99A9A3E7-997E-4358-9ACB-57F418C0E110}" srcOrd="7" destOrd="0" presId="urn:microsoft.com/office/officeart/2018/2/layout/IconVerticalSolidList"/>
    <dgm:cxn modelId="{1FC72D8C-737D-494D-86F0-8DF0CDE5F665}" type="presParOf" srcId="{C820A2B5-76C0-4153-AC16-178559EF80C5}" destId="{DD82A8A5-738A-4EC4-B2DB-9155F2A104B1}" srcOrd="8" destOrd="0" presId="urn:microsoft.com/office/officeart/2018/2/layout/IconVerticalSolidList"/>
    <dgm:cxn modelId="{84DEE4FC-84A3-4B18-BC11-E2620463BB64}" type="presParOf" srcId="{DD82A8A5-738A-4EC4-B2DB-9155F2A104B1}" destId="{D4915D4C-ABF8-4299-8463-ABD0DC11E7FA}" srcOrd="0" destOrd="0" presId="urn:microsoft.com/office/officeart/2018/2/layout/IconVerticalSolidList"/>
    <dgm:cxn modelId="{9F5DA809-E9DF-47B9-B894-05F421F78045}" type="presParOf" srcId="{DD82A8A5-738A-4EC4-B2DB-9155F2A104B1}" destId="{869FF8D4-90CB-4CAC-9097-11A68C4BF05A}" srcOrd="1" destOrd="0" presId="urn:microsoft.com/office/officeart/2018/2/layout/IconVerticalSolidList"/>
    <dgm:cxn modelId="{9BF97686-14E3-4CCF-AC85-BA26D62D257C}" type="presParOf" srcId="{DD82A8A5-738A-4EC4-B2DB-9155F2A104B1}" destId="{8BAC14B0-098E-4A04-A57C-418B4C360D55}" srcOrd="2" destOrd="0" presId="urn:microsoft.com/office/officeart/2018/2/layout/IconVerticalSolidList"/>
    <dgm:cxn modelId="{229FE503-1D25-444B-A2A0-1AEE8BA61816}" type="presParOf" srcId="{DD82A8A5-738A-4EC4-B2DB-9155F2A104B1}" destId="{0ED2EDB0-3F54-4479-A11B-AAE7759ABE8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6F8AF9D-AF1B-43F6-BD35-313227C16FE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BECED0B-EC7D-4664-9E8C-20F98BF21F40}">
      <dgm:prSet/>
      <dgm:spPr/>
      <dgm:t>
        <a:bodyPr/>
        <a:lstStyle/>
        <a:p>
          <a:pPr>
            <a:lnSpc>
              <a:spcPct val="100000"/>
            </a:lnSpc>
          </a:pPr>
          <a:r>
            <a:rPr lang="en-GB"/>
            <a:t>Communicate by actively listening, expressing empathy and speaking clearly and slowly in simple terms.</a:t>
          </a:r>
          <a:endParaRPr lang="en-US"/>
        </a:p>
      </dgm:t>
    </dgm:pt>
    <dgm:pt modelId="{F740B40C-1907-42C6-AD02-EBA4F0214759}" type="parTrans" cxnId="{DFE8A4EB-A32D-4C84-AC25-F3CC55B78305}">
      <dgm:prSet/>
      <dgm:spPr/>
      <dgm:t>
        <a:bodyPr/>
        <a:lstStyle/>
        <a:p>
          <a:endParaRPr lang="en-US"/>
        </a:p>
      </dgm:t>
    </dgm:pt>
    <dgm:pt modelId="{B8EE2BDF-B757-45DF-9684-732A6679C216}" type="sibTrans" cxnId="{DFE8A4EB-A32D-4C84-AC25-F3CC55B78305}">
      <dgm:prSet/>
      <dgm:spPr/>
      <dgm:t>
        <a:bodyPr/>
        <a:lstStyle/>
        <a:p>
          <a:endParaRPr lang="en-US"/>
        </a:p>
      </dgm:t>
    </dgm:pt>
    <dgm:pt modelId="{CA64CB35-A42E-41BA-88BF-0EE4649C53F5}">
      <dgm:prSet/>
      <dgm:spPr/>
      <dgm:t>
        <a:bodyPr/>
        <a:lstStyle/>
        <a:p>
          <a:pPr>
            <a:lnSpc>
              <a:spcPct val="100000"/>
            </a:lnSpc>
          </a:pPr>
          <a:r>
            <a:rPr lang="en-GB"/>
            <a:t>Offer reassurance, provide clear information, help them learn long term coping strategies like deep breathing techniques </a:t>
          </a:r>
          <a:endParaRPr lang="en-US"/>
        </a:p>
      </dgm:t>
    </dgm:pt>
    <dgm:pt modelId="{9F364D8D-CF24-46C1-81E0-038478B8846F}" type="parTrans" cxnId="{1D3A3720-11BB-4C77-95AB-B81B77B98C4B}">
      <dgm:prSet/>
      <dgm:spPr/>
      <dgm:t>
        <a:bodyPr/>
        <a:lstStyle/>
        <a:p>
          <a:endParaRPr lang="en-US"/>
        </a:p>
      </dgm:t>
    </dgm:pt>
    <dgm:pt modelId="{88ABDAFE-9196-45C8-91CF-6682B8B99B26}" type="sibTrans" cxnId="{1D3A3720-11BB-4C77-95AB-B81B77B98C4B}">
      <dgm:prSet/>
      <dgm:spPr/>
      <dgm:t>
        <a:bodyPr/>
        <a:lstStyle/>
        <a:p>
          <a:endParaRPr lang="en-US"/>
        </a:p>
      </dgm:t>
    </dgm:pt>
    <dgm:pt modelId="{5D24BBE5-7B40-4C86-8237-115370551FE7}" type="pres">
      <dgm:prSet presAssocID="{86F8AF9D-AF1B-43F6-BD35-313227C16FEB}" presName="root" presStyleCnt="0">
        <dgm:presLayoutVars>
          <dgm:dir/>
          <dgm:resizeHandles val="exact"/>
        </dgm:presLayoutVars>
      </dgm:prSet>
      <dgm:spPr/>
    </dgm:pt>
    <dgm:pt modelId="{9B69F283-1CFC-4B54-AC7A-D460652A5B7F}" type="pres">
      <dgm:prSet presAssocID="{8BECED0B-EC7D-4664-9E8C-20F98BF21F40}" presName="compNode" presStyleCnt="0"/>
      <dgm:spPr/>
    </dgm:pt>
    <dgm:pt modelId="{20AC3372-8802-475F-9406-2EE38E4B7CE8}" type="pres">
      <dgm:prSet presAssocID="{8BECED0B-EC7D-4664-9E8C-20F98BF21F40}" presName="bgRect" presStyleLbl="bgShp" presStyleIdx="0" presStyleCnt="2"/>
      <dgm:spPr/>
    </dgm:pt>
    <dgm:pt modelId="{760B07CF-66E0-460A-8061-1FEE10086C9D}" type="pres">
      <dgm:prSet presAssocID="{8BECED0B-EC7D-4664-9E8C-20F98BF21F4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eaf"/>
        </a:ext>
      </dgm:extLst>
    </dgm:pt>
    <dgm:pt modelId="{0F603BE2-EC63-41F5-A0A3-259D63C6A167}" type="pres">
      <dgm:prSet presAssocID="{8BECED0B-EC7D-4664-9E8C-20F98BF21F40}" presName="spaceRect" presStyleCnt="0"/>
      <dgm:spPr/>
    </dgm:pt>
    <dgm:pt modelId="{3CC2DCCA-FFD1-4C49-9449-29EFC22D83FD}" type="pres">
      <dgm:prSet presAssocID="{8BECED0B-EC7D-4664-9E8C-20F98BF21F40}" presName="parTx" presStyleLbl="revTx" presStyleIdx="0" presStyleCnt="2">
        <dgm:presLayoutVars>
          <dgm:chMax val="0"/>
          <dgm:chPref val="0"/>
        </dgm:presLayoutVars>
      </dgm:prSet>
      <dgm:spPr/>
    </dgm:pt>
    <dgm:pt modelId="{A398B7C4-B898-4D56-90C5-BF002EB2C351}" type="pres">
      <dgm:prSet presAssocID="{B8EE2BDF-B757-45DF-9684-732A6679C216}" presName="sibTrans" presStyleCnt="0"/>
      <dgm:spPr/>
    </dgm:pt>
    <dgm:pt modelId="{498ED378-75FC-4362-9226-008E1CAE5271}" type="pres">
      <dgm:prSet presAssocID="{CA64CB35-A42E-41BA-88BF-0EE4649C53F5}" presName="compNode" presStyleCnt="0"/>
      <dgm:spPr/>
    </dgm:pt>
    <dgm:pt modelId="{B02C3F18-CA8A-4323-988B-A40A9561A063}" type="pres">
      <dgm:prSet presAssocID="{CA64CB35-A42E-41BA-88BF-0EE4649C53F5}" presName="bgRect" presStyleLbl="bgShp" presStyleIdx="1" presStyleCnt="2"/>
      <dgm:spPr/>
    </dgm:pt>
    <dgm:pt modelId="{52B2F3D4-A473-42AB-B884-1004EC92CFF2}" type="pres">
      <dgm:prSet presAssocID="{CA64CB35-A42E-41BA-88BF-0EE4649C53F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tor"/>
        </a:ext>
      </dgm:extLst>
    </dgm:pt>
    <dgm:pt modelId="{E41D2209-FA51-4405-A60D-0BDEFF2B17AE}" type="pres">
      <dgm:prSet presAssocID="{CA64CB35-A42E-41BA-88BF-0EE4649C53F5}" presName="spaceRect" presStyleCnt="0"/>
      <dgm:spPr/>
    </dgm:pt>
    <dgm:pt modelId="{A27855D1-C6A8-47E2-AAD3-F51D19D4DB74}" type="pres">
      <dgm:prSet presAssocID="{CA64CB35-A42E-41BA-88BF-0EE4649C53F5}" presName="parTx" presStyleLbl="revTx" presStyleIdx="1" presStyleCnt="2">
        <dgm:presLayoutVars>
          <dgm:chMax val="0"/>
          <dgm:chPref val="0"/>
        </dgm:presLayoutVars>
      </dgm:prSet>
      <dgm:spPr/>
    </dgm:pt>
  </dgm:ptLst>
  <dgm:cxnLst>
    <dgm:cxn modelId="{5E54000A-08BC-4EDE-AECB-FDDF5DB31798}" type="presOf" srcId="{86F8AF9D-AF1B-43F6-BD35-313227C16FEB}" destId="{5D24BBE5-7B40-4C86-8237-115370551FE7}" srcOrd="0" destOrd="0" presId="urn:microsoft.com/office/officeart/2018/2/layout/IconVerticalSolidList"/>
    <dgm:cxn modelId="{1D3A3720-11BB-4C77-95AB-B81B77B98C4B}" srcId="{86F8AF9D-AF1B-43F6-BD35-313227C16FEB}" destId="{CA64CB35-A42E-41BA-88BF-0EE4649C53F5}" srcOrd="1" destOrd="0" parTransId="{9F364D8D-CF24-46C1-81E0-038478B8846F}" sibTransId="{88ABDAFE-9196-45C8-91CF-6682B8B99B26}"/>
    <dgm:cxn modelId="{F139A0C4-0B69-4789-A651-7D868C2F743D}" type="presOf" srcId="{8BECED0B-EC7D-4664-9E8C-20F98BF21F40}" destId="{3CC2DCCA-FFD1-4C49-9449-29EFC22D83FD}" srcOrd="0" destOrd="0" presId="urn:microsoft.com/office/officeart/2018/2/layout/IconVerticalSolidList"/>
    <dgm:cxn modelId="{DFE8A4EB-A32D-4C84-AC25-F3CC55B78305}" srcId="{86F8AF9D-AF1B-43F6-BD35-313227C16FEB}" destId="{8BECED0B-EC7D-4664-9E8C-20F98BF21F40}" srcOrd="0" destOrd="0" parTransId="{F740B40C-1907-42C6-AD02-EBA4F0214759}" sibTransId="{B8EE2BDF-B757-45DF-9684-732A6679C216}"/>
    <dgm:cxn modelId="{83269CF3-6EB1-439B-AD01-C37001379925}" type="presOf" srcId="{CA64CB35-A42E-41BA-88BF-0EE4649C53F5}" destId="{A27855D1-C6A8-47E2-AAD3-F51D19D4DB74}" srcOrd="0" destOrd="0" presId="urn:microsoft.com/office/officeart/2018/2/layout/IconVerticalSolidList"/>
    <dgm:cxn modelId="{F781A432-7D39-49CF-9129-7879D791CF09}" type="presParOf" srcId="{5D24BBE5-7B40-4C86-8237-115370551FE7}" destId="{9B69F283-1CFC-4B54-AC7A-D460652A5B7F}" srcOrd="0" destOrd="0" presId="urn:microsoft.com/office/officeart/2018/2/layout/IconVerticalSolidList"/>
    <dgm:cxn modelId="{FC8FAC99-9B9D-4CCA-92BD-E35629D694C0}" type="presParOf" srcId="{9B69F283-1CFC-4B54-AC7A-D460652A5B7F}" destId="{20AC3372-8802-475F-9406-2EE38E4B7CE8}" srcOrd="0" destOrd="0" presId="urn:microsoft.com/office/officeart/2018/2/layout/IconVerticalSolidList"/>
    <dgm:cxn modelId="{F5EB230C-32B9-45A0-BDC9-31B149C2DF3A}" type="presParOf" srcId="{9B69F283-1CFC-4B54-AC7A-D460652A5B7F}" destId="{760B07CF-66E0-460A-8061-1FEE10086C9D}" srcOrd="1" destOrd="0" presId="urn:microsoft.com/office/officeart/2018/2/layout/IconVerticalSolidList"/>
    <dgm:cxn modelId="{60A1AAD9-BBE5-4EB4-9BC4-F0460FC41CFC}" type="presParOf" srcId="{9B69F283-1CFC-4B54-AC7A-D460652A5B7F}" destId="{0F603BE2-EC63-41F5-A0A3-259D63C6A167}" srcOrd="2" destOrd="0" presId="urn:microsoft.com/office/officeart/2018/2/layout/IconVerticalSolidList"/>
    <dgm:cxn modelId="{F5DF93E4-FED0-4D91-B936-F904423BC717}" type="presParOf" srcId="{9B69F283-1CFC-4B54-AC7A-D460652A5B7F}" destId="{3CC2DCCA-FFD1-4C49-9449-29EFC22D83FD}" srcOrd="3" destOrd="0" presId="urn:microsoft.com/office/officeart/2018/2/layout/IconVerticalSolidList"/>
    <dgm:cxn modelId="{2741D956-91FC-4A75-A50F-516A4AA47CEE}" type="presParOf" srcId="{5D24BBE5-7B40-4C86-8237-115370551FE7}" destId="{A398B7C4-B898-4D56-90C5-BF002EB2C351}" srcOrd="1" destOrd="0" presId="urn:microsoft.com/office/officeart/2018/2/layout/IconVerticalSolidList"/>
    <dgm:cxn modelId="{9996B698-7494-441F-A9BC-F59FCB3807DE}" type="presParOf" srcId="{5D24BBE5-7B40-4C86-8237-115370551FE7}" destId="{498ED378-75FC-4362-9226-008E1CAE5271}" srcOrd="2" destOrd="0" presId="urn:microsoft.com/office/officeart/2018/2/layout/IconVerticalSolidList"/>
    <dgm:cxn modelId="{5603FF3C-D18C-4A96-A9F7-81124A3FF17D}" type="presParOf" srcId="{498ED378-75FC-4362-9226-008E1CAE5271}" destId="{B02C3F18-CA8A-4323-988B-A40A9561A063}" srcOrd="0" destOrd="0" presId="urn:microsoft.com/office/officeart/2018/2/layout/IconVerticalSolidList"/>
    <dgm:cxn modelId="{A62727F6-CE84-429B-B931-D6A037AED07D}" type="presParOf" srcId="{498ED378-75FC-4362-9226-008E1CAE5271}" destId="{52B2F3D4-A473-42AB-B884-1004EC92CFF2}" srcOrd="1" destOrd="0" presId="urn:microsoft.com/office/officeart/2018/2/layout/IconVerticalSolidList"/>
    <dgm:cxn modelId="{52E22589-07FB-4411-AC15-B1636FAF32FA}" type="presParOf" srcId="{498ED378-75FC-4362-9226-008E1CAE5271}" destId="{E41D2209-FA51-4405-A60D-0BDEFF2B17AE}" srcOrd="2" destOrd="0" presId="urn:microsoft.com/office/officeart/2018/2/layout/IconVerticalSolidList"/>
    <dgm:cxn modelId="{8A53D2F2-13C0-448A-A9BD-5FF67C1D4071}" type="presParOf" srcId="{498ED378-75FC-4362-9226-008E1CAE5271}" destId="{A27855D1-C6A8-47E2-AAD3-F51D19D4DB7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192D2-BBAF-4A63-9BC2-27AF1613077C}">
      <dsp:nvSpPr>
        <dsp:cNvPr id="0" name=""/>
        <dsp:cNvSpPr/>
      </dsp:nvSpPr>
      <dsp:spPr>
        <a:xfrm>
          <a:off x="842" y="632719"/>
          <a:ext cx="3285155" cy="197109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Anxiety is an unpleasant emotional state characterised by fear and a variety of physical symptoms.</a:t>
          </a:r>
          <a:endParaRPr lang="en-US" sz="2500" kern="1200"/>
        </a:p>
      </dsp:txBody>
      <dsp:txXfrm>
        <a:off x="842" y="632719"/>
        <a:ext cx="3285155" cy="1971093"/>
      </dsp:txXfrm>
    </dsp:sp>
    <dsp:sp modelId="{005D731E-657A-4D64-8969-3741AF02076C}">
      <dsp:nvSpPr>
        <dsp:cNvPr id="0" name=""/>
        <dsp:cNvSpPr/>
      </dsp:nvSpPr>
      <dsp:spPr>
        <a:xfrm>
          <a:off x="3614513" y="632719"/>
          <a:ext cx="3285155" cy="1971093"/>
        </a:xfrm>
        <a:prstGeom prst="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Dental anxiety ranges from mild uneasiness to panic attacks </a:t>
          </a:r>
          <a:endParaRPr lang="en-US" sz="2500" kern="1200"/>
        </a:p>
      </dsp:txBody>
      <dsp:txXfrm>
        <a:off x="3614513" y="632719"/>
        <a:ext cx="3285155" cy="1971093"/>
      </dsp:txXfrm>
    </dsp:sp>
    <dsp:sp modelId="{E810F82B-5B28-4DDD-ABB4-A58D33D388C7}">
      <dsp:nvSpPr>
        <dsp:cNvPr id="0" name=""/>
        <dsp:cNvSpPr/>
      </dsp:nvSpPr>
      <dsp:spPr>
        <a:xfrm>
          <a:off x="842" y="2932328"/>
          <a:ext cx="3285155" cy="1971093"/>
        </a:xfrm>
        <a:prstGeom prst="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When a person refuses to attend the dentist this is knowns as dental phobia </a:t>
          </a:r>
          <a:endParaRPr lang="en-US" sz="2500" kern="1200" dirty="0"/>
        </a:p>
      </dsp:txBody>
      <dsp:txXfrm>
        <a:off x="842" y="2932328"/>
        <a:ext cx="3285155" cy="1971093"/>
      </dsp:txXfrm>
    </dsp:sp>
    <dsp:sp modelId="{B72ACDDE-EFFA-4989-B500-32819FC22FF1}">
      <dsp:nvSpPr>
        <dsp:cNvPr id="0" name=""/>
        <dsp:cNvSpPr/>
      </dsp:nvSpPr>
      <dsp:spPr>
        <a:xfrm>
          <a:off x="3614513" y="2932328"/>
          <a:ext cx="3285155" cy="1971093"/>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Dental anxiety and phobia lead to avoidance of dental care</a:t>
          </a:r>
          <a:endParaRPr lang="en-US" sz="2500" kern="1200"/>
        </a:p>
      </dsp:txBody>
      <dsp:txXfrm>
        <a:off x="3614513" y="2932328"/>
        <a:ext cx="3285155" cy="19710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FE648-8DC2-4C97-B2D1-CB9426C5ED85}">
      <dsp:nvSpPr>
        <dsp:cNvPr id="0" name=""/>
        <dsp:cNvSpPr/>
      </dsp:nvSpPr>
      <dsp:spPr>
        <a:xfrm>
          <a:off x="0" y="68742"/>
          <a:ext cx="6651253" cy="58967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Apprehension</a:t>
          </a:r>
          <a:endParaRPr lang="en-US" sz="2400" kern="1200"/>
        </a:p>
      </dsp:txBody>
      <dsp:txXfrm>
        <a:off x="28786" y="97528"/>
        <a:ext cx="6593681" cy="532107"/>
      </dsp:txXfrm>
    </dsp:sp>
    <dsp:sp modelId="{5F13B897-9E50-483B-A4B7-B41DC40C2546}">
      <dsp:nvSpPr>
        <dsp:cNvPr id="0" name=""/>
        <dsp:cNvSpPr/>
      </dsp:nvSpPr>
      <dsp:spPr>
        <a:xfrm>
          <a:off x="0" y="727542"/>
          <a:ext cx="6651253" cy="589679"/>
        </a:xfrm>
        <a:prstGeom prst="roundRect">
          <a:avLst/>
        </a:prstGeom>
        <a:solidFill>
          <a:schemeClr val="accent5">
            <a:hueOff val="-1736021"/>
            <a:satOff val="-118"/>
            <a:lumOff val="2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Fast pulse rate</a:t>
          </a:r>
          <a:endParaRPr lang="en-US" sz="2400" kern="1200"/>
        </a:p>
      </dsp:txBody>
      <dsp:txXfrm>
        <a:off x="28786" y="756328"/>
        <a:ext cx="6593681" cy="532107"/>
      </dsp:txXfrm>
    </dsp:sp>
    <dsp:sp modelId="{A992AEB6-0485-4AB4-8284-6D67C45106D5}">
      <dsp:nvSpPr>
        <dsp:cNvPr id="0" name=""/>
        <dsp:cNvSpPr/>
      </dsp:nvSpPr>
      <dsp:spPr>
        <a:xfrm>
          <a:off x="0" y="1386342"/>
          <a:ext cx="6651253" cy="589679"/>
        </a:xfrm>
        <a:prstGeom prst="roundRect">
          <a:avLst/>
        </a:prstGeom>
        <a:solidFill>
          <a:schemeClr val="accent5">
            <a:hueOff val="-3472043"/>
            <a:satOff val="-236"/>
            <a:lumOff val="5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Over breathing</a:t>
          </a:r>
          <a:endParaRPr lang="en-US" sz="2400" kern="1200"/>
        </a:p>
      </dsp:txBody>
      <dsp:txXfrm>
        <a:off x="28786" y="1415128"/>
        <a:ext cx="6593681" cy="532107"/>
      </dsp:txXfrm>
    </dsp:sp>
    <dsp:sp modelId="{DF808E14-2831-4932-A6C1-0BAF687FADE0}">
      <dsp:nvSpPr>
        <dsp:cNvPr id="0" name=""/>
        <dsp:cNvSpPr/>
      </dsp:nvSpPr>
      <dsp:spPr>
        <a:xfrm>
          <a:off x="0" y="2045142"/>
          <a:ext cx="6651253" cy="589679"/>
        </a:xfrm>
        <a:prstGeom prst="roundRect">
          <a:avLst/>
        </a:prstGeom>
        <a:solidFill>
          <a:schemeClr val="accent5">
            <a:hueOff val="-5208064"/>
            <a:satOff val="-354"/>
            <a:lumOff val="84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Raised blood pressure</a:t>
          </a:r>
          <a:endParaRPr lang="en-US" sz="2400" kern="1200"/>
        </a:p>
      </dsp:txBody>
      <dsp:txXfrm>
        <a:off x="28786" y="2073928"/>
        <a:ext cx="6593681" cy="532107"/>
      </dsp:txXfrm>
    </dsp:sp>
    <dsp:sp modelId="{16920D93-4ECB-4C03-9FBF-F40B68C46DDA}">
      <dsp:nvSpPr>
        <dsp:cNvPr id="0" name=""/>
        <dsp:cNvSpPr/>
      </dsp:nvSpPr>
      <dsp:spPr>
        <a:xfrm>
          <a:off x="0" y="2703942"/>
          <a:ext cx="6651253" cy="589679"/>
        </a:xfrm>
        <a:prstGeom prst="roundRect">
          <a:avLst/>
        </a:prstGeom>
        <a:solidFill>
          <a:schemeClr val="accent5">
            <a:hueOff val="-6944086"/>
            <a:satOff val="-472"/>
            <a:lumOff val="11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Sweating</a:t>
          </a:r>
          <a:endParaRPr lang="en-US" sz="2400" kern="1200"/>
        </a:p>
      </dsp:txBody>
      <dsp:txXfrm>
        <a:off x="28786" y="2732728"/>
        <a:ext cx="6593681" cy="532107"/>
      </dsp:txXfrm>
    </dsp:sp>
    <dsp:sp modelId="{C3CFFDF3-5E32-47A7-B1A2-80B1F6CF1E40}">
      <dsp:nvSpPr>
        <dsp:cNvPr id="0" name=""/>
        <dsp:cNvSpPr/>
      </dsp:nvSpPr>
      <dsp:spPr>
        <a:xfrm>
          <a:off x="0" y="3362742"/>
          <a:ext cx="6651253" cy="589679"/>
        </a:xfrm>
        <a:prstGeom prst="roundRect">
          <a:avLst/>
        </a:prstGeom>
        <a:solidFill>
          <a:schemeClr val="accent5">
            <a:hueOff val="-8680107"/>
            <a:satOff val="-590"/>
            <a:lumOff val="140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Tremor</a:t>
          </a:r>
          <a:endParaRPr lang="en-US" sz="2400" kern="1200"/>
        </a:p>
      </dsp:txBody>
      <dsp:txXfrm>
        <a:off x="28786" y="3391528"/>
        <a:ext cx="6593681" cy="532107"/>
      </dsp:txXfrm>
    </dsp:sp>
    <dsp:sp modelId="{13122BD4-63AA-4FC6-A80D-5C26A41FA3BB}">
      <dsp:nvSpPr>
        <dsp:cNvPr id="0" name=""/>
        <dsp:cNvSpPr/>
      </dsp:nvSpPr>
      <dsp:spPr>
        <a:xfrm>
          <a:off x="0" y="4021542"/>
          <a:ext cx="6651253" cy="589679"/>
        </a:xfrm>
        <a:prstGeom prst="roundRect">
          <a:avLst/>
        </a:prstGeom>
        <a:solidFill>
          <a:schemeClr val="accent5">
            <a:hueOff val="-10416129"/>
            <a:satOff val="-708"/>
            <a:lumOff val="16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Dilated pupils</a:t>
          </a:r>
          <a:endParaRPr lang="en-US" sz="2400" kern="1200"/>
        </a:p>
      </dsp:txBody>
      <dsp:txXfrm>
        <a:off x="28786" y="4050328"/>
        <a:ext cx="6593681" cy="532107"/>
      </dsp:txXfrm>
    </dsp:sp>
    <dsp:sp modelId="{19A5B95A-8678-4ACD-87E3-023D6FA52442}">
      <dsp:nvSpPr>
        <dsp:cNvPr id="0" name=""/>
        <dsp:cNvSpPr/>
      </dsp:nvSpPr>
      <dsp:spPr>
        <a:xfrm>
          <a:off x="0" y="4680342"/>
          <a:ext cx="6651253" cy="58967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Incontinence </a:t>
          </a:r>
          <a:endParaRPr lang="en-US" sz="2400" kern="1200"/>
        </a:p>
      </dsp:txBody>
      <dsp:txXfrm>
        <a:off x="28786" y="4709128"/>
        <a:ext cx="6593681" cy="5321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6F309-47F2-4FF8-AAA2-AC8A2DAB32E4}">
      <dsp:nvSpPr>
        <dsp:cNvPr id="0" name=""/>
        <dsp:cNvSpPr/>
      </dsp:nvSpPr>
      <dsp:spPr>
        <a:xfrm>
          <a:off x="0" y="649242"/>
          <a:ext cx="6651253" cy="95822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Mild – normal helpful response </a:t>
          </a:r>
          <a:endParaRPr lang="en-US" sz="2400" kern="1200"/>
        </a:p>
      </dsp:txBody>
      <dsp:txXfrm>
        <a:off x="46777" y="696019"/>
        <a:ext cx="6557699" cy="864675"/>
      </dsp:txXfrm>
    </dsp:sp>
    <dsp:sp modelId="{30DC10BF-414D-42EC-B915-447A8D39DAC6}">
      <dsp:nvSpPr>
        <dsp:cNvPr id="0" name=""/>
        <dsp:cNvSpPr/>
      </dsp:nvSpPr>
      <dsp:spPr>
        <a:xfrm>
          <a:off x="0" y="1676592"/>
          <a:ext cx="6651253" cy="958229"/>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Moderate – a narrowing of focus</a:t>
          </a:r>
          <a:endParaRPr lang="en-US" sz="2400" kern="1200"/>
        </a:p>
      </dsp:txBody>
      <dsp:txXfrm>
        <a:off x="46777" y="1723369"/>
        <a:ext cx="6557699" cy="864675"/>
      </dsp:txXfrm>
    </dsp:sp>
    <dsp:sp modelId="{152A9853-6225-46C7-B8E6-54D9618D4F6F}">
      <dsp:nvSpPr>
        <dsp:cNvPr id="0" name=""/>
        <dsp:cNvSpPr/>
      </dsp:nvSpPr>
      <dsp:spPr>
        <a:xfrm>
          <a:off x="0" y="2703942"/>
          <a:ext cx="6651253" cy="958229"/>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Severe – significant reduction in the perceptual field. Symptoms such as increased heart rate</a:t>
          </a:r>
          <a:endParaRPr lang="en-US" sz="2400" kern="1200"/>
        </a:p>
      </dsp:txBody>
      <dsp:txXfrm>
        <a:off x="46777" y="2750719"/>
        <a:ext cx="6557699" cy="864675"/>
      </dsp:txXfrm>
    </dsp:sp>
    <dsp:sp modelId="{CCD1FB05-E55E-450F-B679-A59BCB2C9781}">
      <dsp:nvSpPr>
        <dsp:cNvPr id="0" name=""/>
        <dsp:cNvSpPr/>
      </dsp:nvSpPr>
      <dsp:spPr>
        <a:xfrm>
          <a:off x="0" y="3731292"/>
          <a:ext cx="6651253" cy="95822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Panic – overwhelming level of fear which results in impaired functioning </a:t>
          </a:r>
          <a:endParaRPr lang="en-US" sz="2400" kern="1200"/>
        </a:p>
      </dsp:txBody>
      <dsp:txXfrm>
        <a:off x="46777" y="3778069"/>
        <a:ext cx="6557699" cy="864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73186-5C8C-421E-B201-85A3353816FD}">
      <dsp:nvSpPr>
        <dsp:cNvPr id="0" name=""/>
        <dsp:cNvSpPr/>
      </dsp:nvSpPr>
      <dsp:spPr>
        <a:xfrm>
          <a:off x="0" y="0"/>
          <a:ext cx="8742263" cy="92241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Dental fear</a:t>
          </a:r>
          <a:endParaRPr lang="en-US" sz="4000" kern="1200"/>
        </a:p>
      </dsp:txBody>
      <dsp:txXfrm>
        <a:off x="27017" y="27017"/>
        <a:ext cx="7668958" cy="868383"/>
      </dsp:txXfrm>
    </dsp:sp>
    <dsp:sp modelId="{40EC427C-B49F-4C90-9F4E-296AADADBD11}">
      <dsp:nvSpPr>
        <dsp:cNvPr id="0" name=""/>
        <dsp:cNvSpPr/>
      </dsp:nvSpPr>
      <dsp:spPr>
        <a:xfrm>
          <a:off x="732164" y="1090129"/>
          <a:ext cx="8742263" cy="922417"/>
        </a:xfrm>
        <a:prstGeom prst="roundRect">
          <a:avLst>
            <a:gd name="adj" fmla="val 10000"/>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Delayed visiting</a:t>
          </a:r>
          <a:endParaRPr lang="en-US" sz="4000" kern="1200"/>
        </a:p>
      </dsp:txBody>
      <dsp:txXfrm>
        <a:off x="759181" y="1117146"/>
        <a:ext cx="7356493" cy="868383"/>
      </dsp:txXfrm>
    </dsp:sp>
    <dsp:sp modelId="{363E731B-65A5-4356-9522-46951495B4F2}">
      <dsp:nvSpPr>
        <dsp:cNvPr id="0" name=""/>
        <dsp:cNvSpPr/>
      </dsp:nvSpPr>
      <dsp:spPr>
        <a:xfrm>
          <a:off x="1453401" y="2180258"/>
          <a:ext cx="8742263" cy="922417"/>
        </a:xfrm>
        <a:prstGeom prst="roundRect">
          <a:avLst>
            <a:gd name="adj" fmla="val 10000"/>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Dental problems</a:t>
          </a:r>
          <a:endParaRPr lang="en-US" sz="4000" kern="1200"/>
        </a:p>
      </dsp:txBody>
      <dsp:txXfrm>
        <a:off x="1480418" y="2207275"/>
        <a:ext cx="7367421" cy="868383"/>
      </dsp:txXfrm>
    </dsp:sp>
    <dsp:sp modelId="{1A76579D-06D5-4397-96B4-00241E0DC1D0}">
      <dsp:nvSpPr>
        <dsp:cNvPr id="0" name=""/>
        <dsp:cNvSpPr/>
      </dsp:nvSpPr>
      <dsp:spPr>
        <a:xfrm>
          <a:off x="2185565" y="3270387"/>
          <a:ext cx="8742263" cy="922417"/>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t>Symptom driven treatment </a:t>
          </a:r>
          <a:endParaRPr lang="en-US" sz="4000" kern="1200"/>
        </a:p>
      </dsp:txBody>
      <dsp:txXfrm>
        <a:off x="2212582" y="3297404"/>
        <a:ext cx="7356493" cy="868383"/>
      </dsp:txXfrm>
    </dsp:sp>
    <dsp:sp modelId="{15AE46ED-C8E7-4C12-B8EF-9B07F81654B1}">
      <dsp:nvSpPr>
        <dsp:cNvPr id="0" name=""/>
        <dsp:cNvSpPr/>
      </dsp:nvSpPr>
      <dsp:spPr>
        <a:xfrm>
          <a:off x="8142692" y="706487"/>
          <a:ext cx="599571" cy="599571"/>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8277595" y="706487"/>
        <a:ext cx="329765" cy="451177"/>
      </dsp:txXfrm>
    </dsp:sp>
    <dsp:sp modelId="{80A4C183-94ED-46A0-A208-8E37AF5B776D}">
      <dsp:nvSpPr>
        <dsp:cNvPr id="0" name=""/>
        <dsp:cNvSpPr/>
      </dsp:nvSpPr>
      <dsp:spPr>
        <a:xfrm>
          <a:off x="8874856" y="1796616"/>
          <a:ext cx="599571" cy="599571"/>
        </a:xfrm>
        <a:prstGeom prst="downArrow">
          <a:avLst>
            <a:gd name="adj1" fmla="val 55000"/>
            <a:gd name="adj2" fmla="val 45000"/>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9009759" y="1796616"/>
        <a:ext cx="329765" cy="451177"/>
      </dsp:txXfrm>
    </dsp:sp>
    <dsp:sp modelId="{4E58DC7D-A034-4D2E-AC80-AE50BC944458}">
      <dsp:nvSpPr>
        <dsp:cNvPr id="0" name=""/>
        <dsp:cNvSpPr/>
      </dsp:nvSpPr>
      <dsp:spPr>
        <a:xfrm>
          <a:off x="9596093" y="2886746"/>
          <a:ext cx="599571" cy="599571"/>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9730996" y="2886746"/>
        <a:ext cx="329765" cy="4511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AF921-D129-461D-BF10-88C559B5D52F}">
      <dsp:nvSpPr>
        <dsp:cNvPr id="0" name=""/>
        <dsp:cNvSpPr/>
      </dsp:nvSpPr>
      <dsp:spPr>
        <a:xfrm>
          <a:off x="0" y="19602"/>
          <a:ext cx="6651253" cy="6879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Negative past experience </a:t>
          </a:r>
          <a:endParaRPr lang="en-US" sz="2800" kern="1200"/>
        </a:p>
      </dsp:txBody>
      <dsp:txXfrm>
        <a:off x="33583" y="53185"/>
        <a:ext cx="6584087" cy="620794"/>
      </dsp:txXfrm>
    </dsp:sp>
    <dsp:sp modelId="{2655868B-9E84-445F-9352-1C39360D2F1E}">
      <dsp:nvSpPr>
        <dsp:cNvPr id="0" name=""/>
        <dsp:cNvSpPr/>
      </dsp:nvSpPr>
      <dsp:spPr>
        <a:xfrm>
          <a:off x="0" y="788202"/>
          <a:ext cx="6651253" cy="687960"/>
        </a:xfrm>
        <a:prstGeom prst="roundRect">
          <a:avLst/>
        </a:prstGeom>
        <a:solidFill>
          <a:schemeClr val="accent5">
            <a:hueOff val="-2025358"/>
            <a:satOff val="-138"/>
            <a:lumOff val="3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Fear of the unknown</a:t>
          </a:r>
          <a:endParaRPr lang="en-US" sz="2800" kern="1200"/>
        </a:p>
      </dsp:txBody>
      <dsp:txXfrm>
        <a:off x="33583" y="821785"/>
        <a:ext cx="6584087" cy="620794"/>
      </dsp:txXfrm>
    </dsp:sp>
    <dsp:sp modelId="{F48A9671-1F21-4676-8D64-A8A59370BFF6}">
      <dsp:nvSpPr>
        <dsp:cNvPr id="0" name=""/>
        <dsp:cNvSpPr/>
      </dsp:nvSpPr>
      <dsp:spPr>
        <a:xfrm>
          <a:off x="0" y="1556802"/>
          <a:ext cx="6651253" cy="687960"/>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Second-hand learning</a:t>
          </a:r>
          <a:endParaRPr lang="en-US" sz="2800" kern="1200"/>
        </a:p>
      </dsp:txBody>
      <dsp:txXfrm>
        <a:off x="33583" y="1590385"/>
        <a:ext cx="6584087" cy="620794"/>
      </dsp:txXfrm>
    </dsp:sp>
    <dsp:sp modelId="{64F7AE06-04A4-478C-8D73-D6C3FD9AFBC6}">
      <dsp:nvSpPr>
        <dsp:cNvPr id="0" name=""/>
        <dsp:cNvSpPr/>
      </dsp:nvSpPr>
      <dsp:spPr>
        <a:xfrm>
          <a:off x="0" y="2325402"/>
          <a:ext cx="6651253" cy="68796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Fear of needles</a:t>
          </a:r>
          <a:endParaRPr lang="en-US" sz="2800" kern="1200"/>
        </a:p>
      </dsp:txBody>
      <dsp:txXfrm>
        <a:off x="33583" y="2358985"/>
        <a:ext cx="6584087" cy="620794"/>
      </dsp:txXfrm>
    </dsp:sp>
    <dsp:sp modelId="{85379D78-BB9D-40C2-98A1-9A50BC4913E6}">
      <dsp:nvSpPr>
        <dsp:cNvPr id="0" name=""/>
        <dsp:cNvSpPr/>
      </dsp:nvSpPr>
      <dsp:spPr>
        <a:xfrm>
          <a:off x="0" y="3094002"/>
          <a:ext cx="6651253" cy="687960"/>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Loss of control </a:t>
          </a:r>
          <a:endParaRPr lang="en-US" sz="2800" kern="1200"/>
        </a:p>
      </dsp:txBody>
      <dsp:txXfrm>
        <a:off x="33583" y="3127585"/>
        <a:ext cx="6584087" cy="620794"/>
      </dsp:txXfrm>
    </dsp:sp>
    <dsp:sp modelId="{C2B45538-75EA-463A-8AA6-2F0436628543}">
      <dsp:nvSpPr>
        <dsp:cNvPr id="0" name=""/>
        <dsp:cNvSpPr/>
      </dsp:nvSpPr>
      <dsp:spPr>
        <a:xfrm>
          <a:off x="0" y="3862602"/>
          <a:ext cx="6651253" cy="687960"/>
        </a:xfrm>
        <a:prstGeom prst="roundRect">
          <a:avLst/>
        </a:prstGeom>
        <a:solidFill>
          <a:schemeClr val="accent5">
            <a:hueOff val="-10126791"/>
            <a:satOff val="-688"/>
            <a:lumOff val="163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Media representations</a:t>
          </a:r>
          <a:endParaRPr lang="en-US" sz="2800" kern="1200"/>
        </a:p>
      </dsp:txBody>
      <dsp:txXfrm>
        <a:off x="33583" y="3896185"/>
        <a:ext cx="6584087" cy="620794"/>
      </dsp:txXfrm>
    </dsp:sp>
    <dsp:sp modelId="{551EC96E-FD5F-477B-B7AA-60F33945D5BE}">
      <dsp:nvSpPr>
        <dsp:cNvPr id="0" name=""/>
        <dsp:cNvSpPr/>
      </dsp:nvSpPr>
      <dsp:spPr>
        <a:xfrm>
          <a:off x="0" y="4631202"/>
          <a:ext cx="6651253" cy="68796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a:t>Information and communication</a:t>
          </a:r>
          <a:endParaRPr lang="en-US" sz="2800" kern="1200"/>
        </a:p>
      </dsp:txBody>
      <dsp:txXfrm>
        <a:off x="33583" y="4664785"/>
        <a:ext cx="6584087" cy="6207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6E0E20-5A78-4FC1-8D30-64433BDDB879}">
      <dsp:nvSpPr>
        <dsp:cNvPr id="0" name=""/>
        <dsp:cNvSpPr/>
      </dsp:nvSpPr>
      <dsp:spPr>
        <a:xfrm>
          <a:off x="916987" y="593783"/>
          <a:ext cx="1444246" cy="14442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588963-6F5D-4E0B-86A2-55C018AD084E}">
      <dsp:nvSpPr>
        <dsp:cNvPr id="0" name=""/>
        <dsp:cNvSpPr/>
      </dsp:nvSpPr>
      <dsp:spPr>
        <a:xfrm>
          <a:off x="34392" y="2420015"/>
          <a:ext cx="320943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GB" sz="2700" kern="1200"/>
            <a:t>Poor oral health</a:t>
          </a:r>
          <a:endParaRPr lang="en-US" sz="2700" kern="1200"/>
        </a:p>
      </dsp:txBody>
      <dsp:txXfrm>
        <a:off x="34392" y="2420015"/>
        <a:ext cx="3209437" cy="720000"/>
      </dsp:txXfrm>
    </dsp:sp>
    <dsp:sp modelId="{63B256CF-93F2-49C0-95A7-AA5D309941E6}">
      <dsp:nvSpPr>
        <dsp:cNvPr id="0" name=""/>
        <dsp:cNvSpPr/>
      </dsp:nvSpPr>
      <dsp:spPr>
        <a:xfrm>
          <a:off x="4688076" y="593783"/>
          <a:ext cx="1444246" cy="14442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E77CEF-4BC5-412A-A875-458257C87D44}">
      <dsp:nvSpPr>
        <dsp:cNvPr id="0" name=""/>
        <dsp:cNvSpPr/>
      </dsp:nvSpPr>
      <dsp:spPr>
        <a:xfrm>
          <a:off x="3805481" y="2420015"/>
          <a:ext cx="320943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GB" sz="2700" kern="1200"/>
            <a:t>Treatment difficulties</a:t>
          </a:r>
          <a:endParaRPr lang="en-US" sz="2700" kern="1200"/>
        </a:p>
      </dsp:txBody>
      <dsp:txXfrm>
        <a:off x="3805481" y="2420015"/>
        <a:ext cx="3209437" cy="720000"/>
      </dsp:txXfrm>
    </dsp:sp>
    <dsp:sp modelId="{F04D33F2-386D-42FE-A2AB-76F21DC1B167}">
      <dsp:nvSpPr>
        <dsp:cNvPr id="0" name=""/>
        <dsp:cNvSpPr/>
      </dsp:nvSpPr>
      <dsp:spPr>
        <a:xfrm>
          <a:off x="8459165" y="593783"/>
          <a:ext cx="1444246" cy="14442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1A01C6-FD42-4932-8369-F73BEC9800F4}">
      <dsp:nvSpPr>
        <dsp:cNvPr id="0" name=""/>
        <dsp:cNvSpPr/>
      </dsp:nvSpPr>
      <dsp:spPr>
        <a:xfrm>
          <a:off x="7576570" y="2420015"/>
          <a:ext cx="320943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pPr>
          <a:r>
            <a:rPr lang="en-GB" sz="2700" kern="1200"/>
            <a:t>Behavioural issues </a:t>
          </a:r>
          <a:endParaRPr lang="en-US" sz="2700" kern="1200"/>
        </a:p>
      </dsp:txBody>
      <dsp:txXfrm>
        <a:off x="7576570" y="2420015"/>
        <a:ext cx="3209437"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DB150-9EBE-4EC8-B847-3F98C2B2469F}">
      <dsp:nvSpPr>
        <dsp:cNvPr id="0" name=""/>
        <dsp:cNvSpPr/>
      </dsp:nvSpPr>
      <dsp:spPr>
        <a:xfrm>
          <a:off x="212335"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9986F2-F18C-44E7-915A-451BFE8C8B78}">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D08FA1-8CBB-43BE-AECD-CEE2B23FF084}">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Provide control</a:t>
          </a:r>
          <a:endParaRPr lang="en-US" sz="2400" kern="1200"/>
        </a:p>
      </dsp:txBody>
      <dsp:txXfrm>
        <a:off x="1834517" y="469890"/>
        <a:ext cx="3148942" cy="1335915"/>
      </dsp:txXfrm>
    </dsp:sp>
    <dsp:sp modelId="{6524542D-B038-470D-A0EF-87BC0E123B42}">
      <dsp:nvSpPr>
        <dsp:cNvPr id="0" name=""/>
        <dsp:cNvSpPr/>
      </dsp:nvSpPr>
      <dsp:spPr>
        <a:xfrm>
          <a:off x="5532139"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69553B-9C90-48AF-90C1-520B6A5AED55}">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7CE1DD-299F-4D13-A161-E6B718633D53}">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Relaxation and distraction</a:t>
          </a:r>
          <a:endParaRPr lang="en-US" sz="2400" kern="1200"/>
        </a:p>
      </dsp:txBody>
      <dsp:txXfrm>
        <a:off x="7154322" y="469890"/>
        <a:ext cx="3148942" cy="1335915"/>
      </dsp:txXfrm>
    </dsp:sp>
    <dsp:sp modelId="{1D964547-1481-4062-9F08-9CCB8D048BE5}">
      <dsp:nvSpPr>
        <dsp:cNvPr id="0" name=""/>
        <dsp:cNvSpPr/>
      </dsp:nvSpPr>
      <dsp:spPr>
        <a:xfrm>
          <a:off x="212335"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D6D998-518A-4304-8475-E93E570A5A8C}">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7F6B08-03D6-4AA5-AF2A-F1C614215F17}">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Create a calming environment</a:t>
          </a:r>
          <a:endParaRPr lang="en-US" sz="2400" kern="1200"/>
        </a:p>
      </dsp:txBody>
      <dsp:txXfrm>
        <a:off x="1834517" y="2545532"/>
        <a:ext cx="3148942" cy="1335915"/>
      </dsp:txXfrm>
    </dsp:sp>
    <dsp:sp modelId="{C9A71B10-1A1B-4B9D-AC3D-D47927FB8143}">
      <dsp:nvSpPr>
        <dsp:cNvPr id="0" name=""/>
        <dsp:cNvSpPr/>
      </dsp:nvSpPr>
      <dsp:spPr>
        <a:xfrm>
          <a:off x="5532139"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E67F12-28AE-495F-AFB5-B8BA96E95BB3}">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3DD661-931D-420C-8DD4-E064382B40F3}">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Regular visits</a:t>
          </a:r>
          <a:endParaRPr lang="en-US" sz="2400" kern="1200"/>
        </a:p>
      </dsp:txBody>
      <dsp:txXfrm>
        <a:off x="7154322" y="2545532"/>
        <a:ext cx="3148942" cy="13359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4A146-577E-4079-8219-280E5A5F67DF}">
      <dsp:nvSpPr>
        <dsp:cNvPr id="0" name=""/>
        <dsp:cNvSpPr/>
      </dsp:nvSpPr>
      <dsp:spPr>
        <a:xfrm>
          <a:off x="0" y="14487"/>
          <a:ext cx="5811128" cy="179668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Anticipated pain</a:t>
          </a:r>
          <a:endParaRPr lang="en-US" sz="4500" kern="1200"/>
        </a:p>
      </dsp:txBody>
      <dsp:txXfrm>
        <a:off x="87707" y="102194"/>
        <a:ext cx="5635714" cy="1621267"/>
      </dsp:txXfrm>
    </dsp:sp>
    <dsp:sp modelId="{8D9AF9D2-39B2-4A65-92FB-25404A587199}">
      <dsp:nvSpPr>
        <dsp:cNvPr id="0" name=""/>
        <dsp:cNvSpPr/>
      </dsp:nvSpPr>
      <dsp:spPr>
        <a:xfrm>
          <a:off x="0" y="1940768"/>
          <a:ext cx="5811128" cy="1796681"/>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Misaligned expectations</a:t>
          </a:r>
          <a:endParaRPr lang="en-US" sz="4500" kern="1200"/>
        </a:p>
      </dsp:txBody>
      <dsp:txXfrm>
        <a:off x="87707" y="2028475"/>
        <a:ext cx="5635714" cy="1621267"/>
      </dsp:txXfrm>
    </dsp:sp>
    <dsp:sp modelId="{CB6982B9-0996-46EC-9BF6-2FC9F16053D6}">
      <dsp:nvSpPr>
        <dsp:cNvPr id="0" name=""/>
        <dsp:cNvSpPr/>
      </dsp:nvSpPr>
      <dsp:spPr>
        <a:xfrm>
          <a:off x="0" y="3867050"/>
          <a:ext cx="5811128" cy="1796681"/>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Emotional v physical experience </a:t>
          </a:r>
          <a:endParaRPr lang="en-US" sz="4500" kern="1200"/>
        </a:p>
      </dsp:txBody>
      <dsp:txXfrm>
        <a:off x="87707" y="3954757"/>
        <a:ext cx="5635714" cy="162126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7B214-FCE1-4E4C-AB00-1278AB7E6AB6}">
      <dsp:nvSpPr>
        <dsp:cNvPr id="0" name=""/>
        <dsp:cNvSpPr/>
      </dsp:nvSpPr>
      <dsp:spPr>
        <a:xfrm>
          <a:off x="0" y="14487"/>
          <a:ext cx="5811128" cy="1796681"/>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Type of procedure</a:t>
          </a:r>
          <a:endParaRPr lang="en-US" sz="4500" kern="1200"/>
        </a:p>
      </dsp:txBody>
      <dsp:txXfrm>
        <a:off x="87707" y="102194"/>
        <a:ext cx="5635714" cy="1621267"/>
      </dsp:txXfrm>
    </dsp:sp>
    <dsp:sp modelId="{2A3416DE-3600-4EED-81A7-DBC0C1551C17}">
      <dsp:nvSpPr>
        <dsp:cNvPr id="0" name=""/>
        <dsp:cNvSpPr/>
      </dsp:nvSpPr>
      <dsp:spPr>
        <a:xfrm>
          <a:off x="0" y="1940768"/>
          <a:ext cx="5811128" cy="1796681"/>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dirty="0"/>
            <a:t>Patient – Dentist relationship</a:t>
          </a:r>
          <a:endParaRPr lang="en-US" sz="4500" kern="1200" dirty="0"/>
        </a:p>
      </dsp:txBody>
      <dsp:txXfrm>
        <a:off x="87707" y="2028475"/>
        <a:ext cx="5635714" cy="1621267"/>
      </dsp:txXfrm>
    </dsp:sp>
    <dsp:sp modelId="{A208A7DF-F919-4024-818F-EECCFF14E8FC}">
      <dsp:nvSpPr>
        <dsp:cNvPr id="0" name=""/>
        <dsp:cNvSpPr/>
      </dsp:nvSpPr>
      <dsp:spPr>
        <a:xfrm>
          <a:off x="0" y="3867050"/>
          <a:ext cx="5811128" cy="1796681"/>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Distress tolerance</a:t>
          </a:r>
          <a:endParaRPr lang="en-US" sz="4500" kern="1200"/>
        </a:p>
      </dsp:txBody>
      <dsp:txXfrm>
        <a:off x="87707" y="3954757"/>
        <a:ext cx="5635714" cy="16212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D74D3-5032-448F-BC96-6605D0D1E24A}">
      <dsp:nvSpPr>
        <dsp:cNvPr id="0" name=""/>
        <dsp:cNvSpPr/>
      </dsp:nvSpPr>
      <dsp:spPr>
        <a:xfrm>
          <a:off x="0" y="430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3BB8F1-8534-47D0-A7CD-C155539BFD27}">
      <dsp:nvSpPr>
        <dsp:cNvPr id="0" name=""/>
        <dsp:cNvSpPr/>
      </dsp:nvSpPr>
      <dsp:spPr>
        <a:xfrm>
          <a:off x="277554" y="210753"/>
          <a:ext cx="504644" cy="504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5F9726-630B-4EE6-9114-1960DFA764B1}">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GB" sz="1900" kern="1200"/>
            <a:t>Open communication</a:t>
          </a:r>
          <a:endParaRPr lang="en-US" sz="1900" kern="1200"/>
        </a:p>
      </dsp:txBody>
      <dsp:txXfrm>
        <a:off x="1059754" y="4307"/>
        <a:ext cx="5304469" cy="917536"/>
      </dsp:txXfrm>
    </dsp:sp>
    <dsp:sp modelId="{5F2DAC68-85F0-407A-8DF4-D3384F785F83}">
      <dsp:nvSpPr>
        <dsp:cNvPr id="0" name=""/>
        <dsp:cNvSpPr/>
      </dsp:nvSpPr>
      <dsp:spPr>
        <a:xfrm>
          <a:off x="0" y="115122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E12571-A6B8-459A-825B-A94CD5B7CA46}">
      <dsp:nvSpPr>
        <dsp:cNvPr id="0" name=""/>
        <dsp:cNvSpPr/>
      </dsp:nvSpPr>
      <dsp:spPr>
        <a:xfrm>
          <a:off x="277554" y="1357673"/>
          <a:ext cx="504644" cy="504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D254F8-7511-47E6-B81B-CC136A095336}">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GB" sz="1900" kern="1200"/>
            <a:t>Managing expectations</a:t>
          </a:r>
          <a:endParaRPr lang="en-US" sz="1900" kern="1200"/>
        </a:p>
      </dsp:txBody>
      <dsp:txXfrm>
        <a:off x="1059754" y="1151227"/>
        <a:ext cx="5304469" cy="917536"/>
      </dsp:txXfrm>
    </dsp:sp>
    <dsp:sp modelId="{46E181DD-5C3D-4BC1-9C12-BA428BF8EB43}">
      <dsp:nvSpPr>
        <dsp:cNvPr id="0" name=""/>
        <dsp:cNvSpPr/>
      </dsp:nvSpPr>
      <dsp:spPr>
        <a:xfrm>
          <a:off x="0" y="229814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1937AC-FCC2-4333-9F86-B71BFE285027}">
      <dsp:nvSpPr>
        <dsp:cNvPr id="0" name=""/>
        <dsp:cNvSpPr/>
      </dsp:nvSpPr>
      <dsp:spPr>
        <a:xfrm>
          <a:off x="277554" y="2504593"/>
          <a:ext cx="504644" cy="504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28C904-D209-46DE-ACF8-457FA7C42B6F}">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GB" sz="1900" kern="1200"/>
            <a:t>Building rapport</a:t>
          </a:r>
          <a:endParaRPr lang="en-US" sz="1900" kern="1200"/>
        </a:p>
      </dsp:txBody>
      <dsp:txXfrm>
        <a:off x="1059754" y="2298147"/>
        <a:ext cx="5304469" cy="917536"/>
      </dsp:txXfrm>
    </dsp:sp>
    <dsp:sp modelId="{BC73741A-868E-486A-896C-16FC22B5D576}">
      <dsp:nvSpPr>
        <dsp:cNvPr id="0" name=""/>
        <dsp:cNvSpPr/>
      </dsp:nvSpPr>
      <dsp:spPr>
        <a:xfrm>
          <a:off x="0" y="344506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EDBF62-7048-4490-B893-21608A2BCA45}">
      <dsp:nvSpPr>
        <dsp:cNvPr id="0" name=""/>
        <dsp:cNvSpPr/>
      </dsp:nvSpPr>
      <dsp:spPr>
        <a:xfrm>
          <a:off x="277554" y="3651513"/>
          <a:ext cx="504644" cy="504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91D47D-5DF3-428E-990D-EC776F15FC30}">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GB" sz="1900" kern="1200"/>
            <a:t>Using distraction technique</a:t>
          </a:r>
          <a:endParaRPr lang="en-US" sz="1900" kern="1200"/>
        </a:p>
      </dsp:txBody>
      <dsp:txXfrm>
        <a:off x="1059754" y="3445068"/>
        <a:ext cx="5304469" cy="917536"/>
      </dsp:txXfrm>
    </dsp:sp>
    <dsp:sp modelId="{D4915D4C-ABF8-4299-8463-ABD0DC11E7FA}">
      <dsp:nvSpPr>
        <dsp:cNvPr id="0" name=""/>
        <dsp:cNvSpPr/>
      </dsp:nvSpPr>
      <dsp:spPr>
        <a:xfrm>
          <a:off x="0" y="459198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9FF8D4-90CB-4CAC-9097-11A68C4BF05A}">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D2EDB0-3F54-4479-A11B-AAE7759ABE83}">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GB" sz="1900" kern="1200"/>
            <a:t>Regular dental visits</a:t>
          </a:r>
          <a:endParaRPr lang="en-US" sz="1900" kern="1200"/>
        </a:p>
      </dsp:txBody>
      <dsp:txXfrm>
        <a:off x="1059754" y="4591988"/>
        <a:ext cx="5304469" cy="91753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C3372-8802-475F-9406-2EE38E4B7CE8}">
      <dsp:nvSpPr>
        <dsp:cNvPr id="0" name=""/>
        <dsp:cNvSpPr/>
      </dsp:nvSpPr>
      <dsp:spPr>
        <a:xfrm>
          <a:off x="0" y="707092"/>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0B07CF-66E0-460A-8061-1FEE10086C9D}">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C2DCCA-FFD1-4C49-9449-29EFC22D83FD}">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GB" sz="2500" kern="1200"/>
            <a:t>Communicate by actively listening, expressing empathy and speaking clearly and slowly in simple terms.</a:t>
          </a:r>
          <a:endParaRPr lang="en-US" sz="2500" kern="1200"/>
        </a:p>
      </dsp:txBody>
      <dsp:txXfrm>
        <a:off x="1507738" y="707092"/>
        <a:ext cx="9007861" cy="1305401"/>
      </dsp:txXfrm>
    </dsp:sp>
    <dsp:sp modelId="{B02C3F18-CA8A-4323-988B-A40A9561A063}">
      <dsp:nvSpPr>
        <dsp:cNvPr id="0" name=""/>
        <dsp:cNvSpPr/>
      </dsp:nvSpPr>
      <dsp:spPr>
        <a:xfrm>
          <a:off x="0" y="2338844"/>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B2F3D4-A473-42AB-B884-1004EC92CFF2}">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7855D1-C6A8-47E2-AAD3-F51D19D4DB74}">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GB" sz="2500" kern="1200"/>
            <a:t>Offer reassurance, provide clear information, help them learn long term coping strategies like deep breathing techniques </a:t>
          </a:r>
          <a:endParaRPr lang="en-US" sz="2500" kern="1200"/>
        </a:p>
      </dsp:txBody>
      <dsp:txXfrm>
        <a:off x="1507738" y="2338844"/>
        <a:ext cx="9007861" cy="130540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3CFD8-C174-11A4-5D68-CD5007B9259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90B7BCD-6848-2BC2-2077-3974F1ADFA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7A6AD48-9122-AFC8-0C95-95DEDEEE7ED1}"/>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5" name="Footer Placeholder 4">
            <a:extLst>
              <a:ext uri="{FF2B5EF4-FFF2-40B4-BE49-F238E27FC236}">
                <a16:creationId xmlns:a16="http://schemas.microsoft.com/office/drawing/2014/main" id="{E4FAEBEF-3A11-9145-09D2-3F703470F2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C07A2B-B683-DEF0-2BAA-61AF5A56A22C}"/>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4211042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17DC-8E18-0BA3-16B6-854FFCB04C4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FDA09BF-1D06-48AE-E163-EA6B6A703E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AE5F0D-EEF0-21F9-87D3-5FFF1D14565D}"/>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5" name="Footer Placeholder 4">
            <a:extLst>
              <a:ext uri="{FF2B5EF4-FFF2-40B4-BE49-F238E27FC236}">
                <a16:creationId xmlns:a16="http://schemas.microsoft.com/office/drawing/2014/main" id="{2E1CF228-43A9-E927-12D3-9C44EA31A5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E90E37-665D-EE1F-3581-1F486D7932D2}"/>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694798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4C077-6A86-1F2E-2546-204EDC46416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19A3807-8E41-F523-273A-F706A94B00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3E8F6D6-2DB1-9A69-D2BA-36A8D239A560}"/>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5" name="Footer Placeholder 4">
            <a:extLst>
              <a:ext uri="{FF2B5EF4-FFF2-40B4-BE49-F238E27FC236}">
                <a16:creationId xmlns:a16="http://schemas.microsoft.com/office/drawing/2014/main" id="{0FF50E0F-1FDD-FC1A-0EEB-3353329D38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8AB37B-E73E-99E3-34A8-4711C2C204C5}"/>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175959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D29BF-BD98-4C35-59CD-08168903E33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FA0B9F0-21E1-D29B-DB90-F307F889295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34A4FBB-F237-3DAD-9CEF-B0B52EE23BA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6B385A6-1BEE-157C-8593-093F81A56DF0}"/>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6" name="Footer Placeholder 5">
            <a:extLst>
              <a:ext uri="{FF2B5EF4-FFF2-40B4-BE49-F238E27FC236}">
                <a16:creationId xmlns:a16="http://schemas.microsoft.com/office/drawing/2014/main" id="{C946C9B9-F265-AD05-C524-E9670E7E2E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088BA3-E5A6-8F73-28FD-EB83492CABAE}"/>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38599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48B5-90ED-773B-A1E2-3FBF7872CDD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1A3ADD2-9F8F-43C3-24DC-016DF2532C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CB5AB6-DA75-E29A-7755-AA65479B892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ACD485F-7A48-B438-A124-A89EE678AC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93F106B-4B2F-81C2-3633-8ED91FC943F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5BB5843-CB5B-6CD1-6C29-578375B11F95}"/>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8" name="Footer Placeholder 7">
            <a:extLst>
              <a:ext uri="{FF2B5EF4-FFF2-40B4-BE49-F238E27FC236}">
                <a16:creationId xmlns:a16="http://schemas.microsoft.com/office/drawing/2014/main" id="{2FA22079-6F49-C700-3D97-89A2A8C9751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30B54C1-1D4F-1609-98EB-7E54CAFEE39D}"/>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390073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6A10F-4512-F5D6-0308-2E6D4DB7A01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B25CC9E-E706-A150-8204-3AB46FA3208D}"/>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4" name="Footer Placeholder 3">
            <a:extLst>
              <a:ext uri="{FF2B5EF4-FFF2-40B4-BE49-F238E27FC236}">
                <a16:creationId xmlns:a16="http://schemas.microsoft.com/office/drawing/2014/main" id="{B732CFD1-79C9-4FEF-3BFA-988A6F1499B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FD5769C-40F6-55C4-604F-D83D22000253}"/>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1647798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224959-45B6-738B-39B4-43AD109BF706}"/>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3" name="Footer Placeholder 2">
            <a:extLst>
              <a:ext uri="{FF2B5EF4-FFF2-40B4-BE49-F238E27FC236}">
                <a16:creationId xmlns:a16="http://schemas.microsoft.com/office/drawing/2014/main" id="{DA1ACF77-BEF5-81AA-6F7B-C71DED1F16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186EF40-CAFF-91B5-7FE4-C819AA7D6AAE}"/>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81884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D189-E269-BF16-6464-34F10F66B57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4332E52-EB75-574C-9BD9-3BC64031B6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FC9AC93-7D5E-1A65-13F3-53C3AB4476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2FBEF6-DAEC-2F74-C0DC-17A3CDD7FDBC}"/>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6" name="Footer Placeholder 5">
            <a:extLst>
              <a:ext uri="{FF2B5EF4-FFF2-40B4-BE49-F238E27FC236}">
                <a16:creationId xmlns:a16="http://schemas.microsoft.com/office/drawing/2014/main" id="{20D8161D-481C-2005-36CE-21FDD39CEF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F6B793-2F67-EAEB-41CB-FC32D6AB1338}"/>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2020653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365E7-DFFA-B3D9-FEF1-11AEA330034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2A17BC6-3017-65FC-C4A0-AC918425F9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75EF9BC-6C54-3F03-EE33-59807DD7A1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FB9A5B-0AF2-0DE3-4FA2-919F88D31D40}"/>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6" name="Footer Placeholder 5">
            <a:extLst>
              <a:ext uri="{FF2B5EF4-FFF2-40B4-BE49-F238E27FC236}">
                <a16:creationId xmlns:a16="http://schemas.microsoft.com/office/drawing/2014/main" id="{3379A34B-82A1-583A-53E0-92E4718E81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2FBA97-897F-538D-68AA-2EF935F15B0E}"/>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382469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1E4B-37A2-4A3E-B3DA-311278BC2B7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E367DF3-B816-9B3F-660E-0A59213951A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43FE466-3033-41DF-289E-F66EA0A85F5A}"/>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5" name="Footer Placeholder 4">
            <a:extLst>
              <a:ext uri="{FF2B5EF4-FFF2-40B4-BE49-F238E27FC236}">
                <a16:creationId xmlns:a16="http://schemas.microsoft.com/office/drawing/2014/main" id="{00C8F9DA-F673-2F14-FE4A-1A90AFE7BF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598461-55BA-5D3D-CD8E-A0E868E26601}"/>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3189942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4FC5E7-9F2A-7CF5-C38F-FF0AD706598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833AB75-1C30-42AF-2781-7B768B41438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10B5AE1-B097-F3EC-D4FB-9D530C283256}"/>
              </a:ext>
            </a:extLst>
          </p:cNvPr>
          <p:cNvSpPr>
            <a:spLocks noGrp="1"/>
          </p:cNvSpPr>
          <p:nvPr>
            <p:ph type="dt" sz="half" idx="10"/>
          </p:nvPr>
        </p:nvSpPr>
        <p:spPr/>
        <p:txBody>
          <a:bodyPr/>
          <a:lstStyle/>
          <a:p>
            <a:fld id="{517074CA-6F72-4735-B91E-76FC104BF828}" type="datetimeFigureOut">
              <a:rPr lang="en-GB" smtClean="0"/>
              <a:t>24/09/2025</a:t>
            </a:fld>
            <a:endParaRPr lang="en-GB"/>
          </a:p>
        </p:txBody>
      </p:sp>
      <p:sp>
        <p:nvSpPr>
          <p:cNvPr id="5" name="Footer Placeholder 4">
            <a:extLst>
              <a:ext uri="{FF2B5EF4-FFF2-40B4-BE49-F238E27FC236}">
                <a16:creationId xmlns:a16="http://schemas.microsoft.com/office/drawing/2014/main" id="{A699DEBD-EAF9-9E6F-93CA-B2E5D009DF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C09F7A-18F6-765F-BFE0-2B46FB3EB1A6}"/>
              </a:ext>
            </a:extLst>
          </p:cNvPr>
          <p:cNvSpPr>
            <a:spLocks noGrp="1"/>
          </p:cNvSpPr>
          <p:nvPr>
            <p:ph type="sldNum" sz="quarter" idx="12"/>
          </p:nvPr>
        </p:nvSpPr>
        <p:spPr/>
        <p:txBody>
          <a:bodyPr/>
          <a:lstStyle/>
          <a:p>
            <a:fld id="{719C94E2-401D-4D14-8D38-9E94BA5F618B}" type="slidenum">
              <a:rPr lang="en-GB" smtClean="0"/>
              <a:t>‹#›</a:t>
            </a:fld>
            <a:endParaRPr lang="en-GB"/>
          </a:p>
        </p:txBody>
      </p:sp>
    </p:spTree>
    <p:extLst>
      <p:ext uri="{BB962C8B-B14F-4D97-AF65-F5344CB8AC3E}">
        <p14:creationId xmlns:p14="http://schemas.microsoft.com/office/powerpoint/2010/main" val="2457583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015EA4-FE9F-20EB-A676-EDE2EF1BA9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01036C9-A4F1-E9F6-95D6-072EDB691D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8824862-37AC-5D80-3ABE-E95B63083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7074CA-6F72-4735-B91E-76FC104BF828}" type="datetimeFigureOut">
              <a:rPr lang="en-GB" smtClean="0"/>
              <a:t>24/09/2025</a:t>
            </a:fld>
            <a:endParaRPr lang="en-GB"/>
          </a:p>
        </p:txBody>
      </p:sp>
      <p:sp>
        <p:nvSpPr>
          <p:cNvPr id="5" name="Footer Placeholder 4">
            <a:extLst>
              <a:ext uri="{FF2B5EF4-FFF2-40B4-BE49-F238E27FC236}">
                <a16:creationId xmlns:a16="http://schemas.microsoft.com/office/drawing/2014/main" id="{23BE4AAB-3DDD-93C7-A95E-CE62C4D715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F864884-F0BC-F8E4-9D1F-91DEAFDDA1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19C94E2-401D-4D14-8D38-9E94BA5F618B}" type="slidenum">
              <a:rPr lang="en-GB" smtClean="0"/>
              <a:t>‹#›</a:t>
            </a:fld>
            <a:endParaRPr lang="en-GB"/>
          </a:p>
        </p:txBody>
      </p:sp>
    </p:spTree>
    <p:extLst>
      <p:ext uri="{BB962C8B-B14F-4D97-AF65-F5344CB8AC3E}">
        <p14:creationId xmlns:p14="http://schemas.microsoft.com/office/powerpoint/2010/main" val="3436950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57B402-5090-3E3D-CD00-3FA8A58188B7}"/>
              </a:ext>
            </a:extLst>
          </p:cNvPr>
          <p:cNvSpPr>
            <a:spLocks noGrp="1"/>
          </p:cNvSpPr>
          <p:nvPr>
            <p:ph type="ctrTitle"/>
          </p:nvPr>
        </p:nvSpPr>
        <p:spPr>
          <a:xfrm>
            <a:off x="2197101" y="735283"/>
            <a:ext cx="4978399" cy="3165045"/>
          </a:xfrm>
        </p:spPr>
        <p:txBody>
          <a:bodyPr anchor="b">
            <a:normAutofit fontScale="90000"/>
          </a:bodyPr>
          <a:lstStyle/>
          <a:p>
            <a:pPr algn="l"/>
            <a:r>
              <a:rPr lang="en-GB" sz="5200" dirty="0"/>
              <a:t>Patient anxiety, expectations and experience of dental care</a:t>
            </a:r>
          </a:p>
        </p:txBody>
      </p:sp>
      <p:sp>
        <p:nvSpPr>
          <p:cNvPr id="3" name="Subtitle 2">
            <a:extLst>
              <a:ext uri="{FF2B5EF4-FFF2-40B4-BE49-F238E27FC236}">
                <a16:creationId xmlns:a16="http://schemas.microsoft.com/office/drawing/2014/main" id="{2E22409C-F911-8475-E33A-80EA9CF97DAF}"/>
              </a:ext>
            </a:extLst>
          </p:cNvPr>
          <p:cNvSpPr>
            <a:spLocks noGrp="1"/>
          </p:cNvSpPr>
          <p:nvPr>
            <p:ph type="subTitle" idx="1"/>
          </p:nvPr>
        </p:nvSpPr>
        <p:spPr>
          <a:xfrm>
            <a:off x="2197101" y="4078423"/>
            <a:ext cx="4978399" cy="2058657"/>
          </a:xfrm>
        </p:spPr>
        <p:txBody>
          <a:bodyPr>
            <a:normAutofit fontScale="92500" lnSpcReduction="10000"/>
          </a:bodyPr>
          <a:lstStyle/>
          <a:p>
            <a:pPr algn="l"/>
            <a:endParaRPr lang="en-GB" dirty="0"/>
          </a:p>
          <a:p>
            <a:pPr algn="l"/>
            <a:endParaRPr lang="en-GB" dirty="0"/>
          </a:p>
          <a:p>
            <a:pPr algn="l"/>
            <a:endParaRPr lang="en-GB" dirty="0"/>
          </a:p>
          <a:p>
            <a:pPr algn="l"/>
            <a:r>
              <a:rPr lang="en-GB" dirty="0"/>
              <a:t>Saturday 4</a:t>
            </a:r>
            <a:r>
              <a:rPr lang="en-GB" baseline="30000" dirty="0"/>
              <a:t>th</a:t>
            </a:r>
            <a:r>
              <a:rPr lang="en-GB" dirty="0"/>
              <a:t> October 2024</a:t>
            </a:r>
          </a:p>
          <a:p>
            <a:pPr algn="l"/>
            <a:r>
              <a:rPr lang="en-GB" dirty="0"/>
              <a:t>Erin Gregg</a:t>
            </a:r>
          </a:p>
        </p:txBody>
      </p:sp>
      <p:pic>
        <p:nvPicPr>
          <p:cNvPr id="7" name="Graphic 6" descr="Tooth">
            <a:extLst>
              <a:ext uri="{FF2B5EF4-FFF2-40B4-BE49-F238E27FC236}">
                <a16:creationId xmlns:a16="http://schemas.microsoft.com/office/drawing/2014/main" id="{ED3C6DB1-A648-9FDE-101A-32C5B4B72E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549" y="2776619"/>
            <a:ext cx="1289051" cy="1289051"/>
          </a:xfrm>
          <a:prstGeom prst="rect">
            <a:avLst/>
          </a:prstGeom>
        </p:spPr>
      </p:pic>
      <p:pic>
        <p:nvPicPr>
          <p:cNvPr id="15" name="Graphic 14" descr="Tooth">
            <a:extLst>
              <a:ext uri="{FF2B5EF4-FFF2-40B4-BE49-F238E27FC236}">
                <a16:creationId xmlns:a16="http://schemas.microsoft.com/office/drawing/2014/main" id="{3ED86EE3-2B7F-43B9-B7E3-033A3BFCA5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7815" y="716407"/>
            <a:ext cx="5411343" cy="5411343"/>
          </a:xfrm>
          <a:prstGeom prst="rect">
            <a:avLst/>
          </a:prstGeom>
        </p:spPr>
      </p:pic>
    </p:spTree>
    <p:extLst>
      <p:ext uri="{BB962C8B-B14F-4D97-AF65-F5344CB8AC3E}">
        <p14:creationId xmlns:p14="http://schemas.microsoft.com/office/powerpoint/2010/main" val="157684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DA32-1B8A-88E0-2633-88DBA8503FD1}"/>
              </a:ext>
            </a:extLst>
          </p:cNvPr>
          <p:cNvSpPr>
            <a:spLocks noGrp="1"/>
          </p:cNvSpPr>
          <p:nvPr>
            <p:ph type="title"/>
          </p:nvPr>
        </p:nvSpPr>
        <p:spPr/>
        <p:txBody>
          <a:bodyPr/>
          <a:lstStyle/>
          <a:p>
            <a:r>
              <a:rPr lang="en-GB" dirty="0"/>
              <a:t>Aim</a:t>
            </a:r>
          </a:p>
        </p:txBody>
      </p:sp>
      <p:sp>
        <p:nvSpPr>
          <p:cNvPr id="3" name="Content Placeholder 2">
            <a:extLst>
              <a:ext uri="{FF2B5EF4-FFF2-40B4-BE49-F238E27FC236}">
                <a16:creationId xmlns:a16="http://schemas.microsoft.com/office/drawing/2014/main" id="{C3DBD033-4ACA-AEDE-D3DA-2748D5BF5BF6}"/>
              </a:ext>
            </a:extLst>
          </p:cNvPr>
          <p:cNvSpPr>
            <a:spLocks noGrp="1"/>
          </p:cNvSpPr>
          <p:nvPr>
            <p:ph idx="1"/>
          </p:nvPr>
        </p:nvSpPr>
        <p:spPr/>
        <p:txBody>
          <a:bodyPr/>
          <a:lstStyle/>
          <a:p>
            <a:pPr marL="0" indent="0">
              <a:buNone/>
            </a:pPr>
            <a:endParaRPr lang="en-GB" dirty="0"/>
          </a:p>
          <a:p>
            <a:pPr marL="0" indent="0">
              <a:buNone/>
            </a:pPr>
            <a:r>
              <a:rPr lang="en-GB" dirty="0"/>
              <a:t>Provide dental nurse oral health educators with the knowledge to describe and recognise patient anxiety, levels of anxiety and how to communicate in an appropriate manner to improve oral health care. </a:t>
            </a:r>
          </a:p>
          <a:p>
            <a:endParaRPr lang="en-GB" dirty="0"/>
          </a:p>
        </p:txBody>
      </p:sp>
    </p:spTree>
    <p:extLst>
      <p:ext uri="{BB962C8B-B14F-4D97-AF65-F5344CB8AC3E}">
        <p14:creationId xmlns:p14="http://schemas.microsoft.com/office/powerpoint/2010/main" val="3724830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E9452-30F8-E427-285E-86A06B7D6C92}"/>
              </a:ext>
            </a:extLst>
          </p:cNvPr>
          <p:cNvSpPr>
            <a:spLocks noGrp="1"/>
          </p:cNvSpPr>
          <p:nvPr>
            <p:ph type="title"/>
          </p:nvPr>
        </p:nvSpPr>
        <p:spPr/>
        <p:txBody>
          <a:bodyPr/>
          <a:lstStyle/>
          <a:p>
            <a:r>
              <a:rPr lang="en-GB" dirty="0"/>
              <a:t>Objectives</a:t>
            </a:r>
          </a:p>
        </p:txBody>
      </p:sp>
      <p:sp>
        <p:nvSpPr>
          <p:cNvPr id="3" name="Content Placeholder 2">
            <a:extLst>
              <a:ext uri="{FF2B5EF4-FFF2-40B4-BE49-F238E27FC236}">
                <a16:creationId xmlns:a16="http://schemas.microsoft.com/office/drawing/2014/main" id="{40A44371-5E40-EF12-980E-E0CD90FFC19F}"/>
              </a:ext>
            </a:extLst>
          </p:cNvPr>
          <p:cNvSpPr>
            <a:spLocks noGrp="1"/>
          </p:cNvSpPr>
          <p:nvPr>
            <p:ph idx="1"/>
          </p:nvPr>
        </p:nvSpPr>
        <p:spPr/>
        <p:txBody>
          <a:bodyPr/>
          <a:lstStyle/>
          <a:p>
            <a:r>
              <a:rPr lang="en-GB" dirty="0"/>
              <a:t>On completion of training dental nurse oral health educator should be able to describe varying levels of patient anxiety, experience and expectations of dental care.</a:t>
            </a:r>
          </a:p>
          <a:p>
            <a:r>
              <a:rPr lang="en-GB" dirty="0"/>
              <a:t>Dental nurse oral health educator should be able to identify patient anxiety and communicate in an appropriate manner to improve oral health care</a:t>
            </a:r>
          </a:p>
          <a:p>
            <a:endParaRPr lang="en-GB" dirty="0"/>
          </a:p>
        </p:txBody>
      </p:sp>
    </p:spTree>
    <p:extLst>
      <p:ext uri="{BB962C8B-B14F-4D97-AF65-F5344CB8AC3E}">
        <p14:creationId xmlns:p14="http://schemas.microsoft.com/office/powerpoint/2010/main" val="395999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8980-7BB9-34C0-039D-71FA275D406C}"/>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8AC14B9C-CC63-9D35-6339-AE3C51686B04}"/>
              </a:ext>
            </a:extLst>
          </p:cNvPr>
          <p:cNvPicPr>
            <a:picLocks noGrp="1" noChangeAspect="1"/>
          </p:cNvPicPr>
          <p:nvPr>
            <p:ph idx="1"/>
          </p:nvPr>
        </p:nvPicPr>
        <p:blipFill>
          <a:blip r:embed="rId2"/>
          <a:stretch>
            <a:fillRect/>
          </a:stretch>
        </p:blipFill>
        <p:spPr>
          <a:xfrm>
            <a:off x="1486160" y="2474065"/>
            <a:ext cx="8903158" cy="2140060"/>
          </a:xfrm>
          <a:prstGeom prst="rect">
            <a:avLst/>
          </a:prstGeom>
        </p:spPr>
      </p:pic>
    </p:spTree>
    <p:extLst>
      <p:ext uri="{BB962C8B-B14F-4D97-AF65-F5344CB8AC3E}">
        <p14:creationId xmlns:p14="http://schemas.microsoft.com/office/powerpoint/2010/main" val="3278699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5EC5BB-4B88-B4B0-E319-C84FA937AA98}"/>
              </a:ext>
            </a:extLst>
          </p:cNvPr>
          <p:cNvSpPr>
            <a:spLocks noGrp="1"/>
          </p:cNvSpPr>
          <p:nvPr>
            <p:ph type="title"/>
          </p:nvPr>
        </p:nvSpPr>
        <p:spPr>
          <a:xfrm>
            <a:off x="635000" y="640823"/>
            <a:ext cx="3418659" cy="5583148"/>
          </a:xfrm>
        </p:spPr>
        <p:txBody>
          <a:bodyPr anchor="ctr">
            <a:normAutofit/>
          </a:bodyPr>
          <a:lstStyle/>
          <a:p>
            <a:r>
              <a:rPr lang="en-GB" sz="5400"/>
              <a:t>What is anxiety?</a:t>
            </a:r>
          </a:p>
        </p:txBody>
      </p:sp>
      <p:sp>
        <p:nvSpPr>
          <p:cNvPr id="2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864AD6B-79F4-E49B-D0D2-17F2DF3D66E4}"/>
              </a:ext>
            </a:extLst>
          </p:cNvPr>
          <p:cNvGraphicFramePr>
            <a:graphicFrameLocks noGrp="1"/>
          </p:cNvGraphicFramePr>
          <p:nvPr>
            <p:ph idx="1"/>
            <p:extLst>
              <p:ext uri="{D42A27DB-BD31-4B8C-83A1-F6EECF244321}">
                <p14:modId xmlns:p14="http://schemas.microsoft.com/office/powerpoint/2010/main" val="152775632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5856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796E26E5-057F-D8AE-7CE7-EC2758C7C410}"/>
              </a:ext>
            </a:extLst>
          </p:cNvPr>
          <p:cNvSpPr>
            <a:spLocks noGrp="1"/>
          </p:cNvSpPr>
          <p:nvPr>
            <p:ph type="title"/>
          </p:nvPr>
        </p:nvSpPr>
        <p:spPr>
          <a:xfrm>
            <a:off x="1000941" y="685801"/>
            <a:ext cx="3494859" cy="5491162"/>
          </a:xfrm>
        </p:spPr>
        <p:txBody>
          <a:bodyPr>
            <a:normAutofit/>
          </a:bodyPr>
          <a:lstStyle/>
          <a:p>
            <a:r>
              <a:rPr lang="en-GB"/>
              <a:t>Look for verbal and non-verbal cues such as:</a:t>
            </a:r>
            <a:endParaRPr lang="en-GB" dirty="0"/>
          </a:p>
        </p:txBody>
      </p:sp>
      <p:graphicFrame>
        <p:nvGraphicFramePr>
          <p:cNvPr id="13" name="Content Placeholder 2">
            <a:extLst>
              <a:ext uri="{FF2B5EF4-FFF2-40B4-BE49-F238E27FC236}">
                <a16:creationId xmlns:a16="http://schemas.microsoft.com/office/drawing/2014/main" id="{3FD42609-DB37-92DB-2C5E-16EDA6C547A4}"/>
              </a:ext>
            </a:extLst>
          </p:cNvPr>
          <p:cNvGraphicFramePr>
            <a:graphicFrameLocks noGrp="1"/>
          </p:cNvGraphicFramePr>
          <p:nvPr>
            <p:ph idx="1"/>
            <p:extLst>
              <p:ext uri="{D42A27DB-BD31-4B8C-83A1-F6EECF244321}">
                <p14:modId xmlns:p14="http://schemas.microsoft.com/office/powerpoint/2010/main" val="3152079968"/>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1773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23B9ABA-249F-FB67-2BB5-D06DCBFFEC44}"/>
              </a:ext>
            </a:extLst>
          </p:cNvPr>
          <p:cNvSpPr>
            <a:spLocks noGrp="1"/>
          </p:cNvSpPr>
          <p:nvPr>
            <p:ph type="title"/>
          </p:nvPr>
        </p:nvSpPr>
        <p:spPr>
          <a:xfrm>
            <a:off x="1000941" y="685801"/>
            <a:ext cx="3494859" cy="5491162"/>
          </a:xfrm>
        </p:spPr>
        <p:txBody>
          <a:bodyPr>
            <a:normAutofit/>
          </a:bodyPr>
          <a:lstStyle/>
          <a:p>
            <a:r>
              <a:rPr lang="en-GB"/>
              <a:t>Anxiety can be categorised into 4 levels</a:t>
            </a:r>
          </a:p>
        </p:txBody>
      </p:sp>
      <p:graphicFrame>
        <p:nvGraphicFramePr>
          <p:cNvPr id="7" name="Content Placeholder 2">
            <a:extLst>
              <a:ext uri="{FF2B5EF4-FFF2-40B4-BE49-F238E27FC236}">
                <a16:creationId xmlns:a16="http://schemas.microsoft.com/office/drawing/2014/main" id="{F0396C10-6913-6EB7-838E-DDBE05904CFB}"/>
              </a:ext>
            </a:extLst>
          </p:cNvPr>
          <p:cNvGraphicFramePr>
            <a:graphicFrameLocks noGrp="1"/>
          </p:cNvGraphicFramePr>
          <p:nvPr>
            <p:ph idx="1"/>
            <p:extLst>
              <p:ext uri="{D42A27DB-BD31-4B8C-83A1-F6EECF244321}">
                <p14:modId xmlns:p14="http://schemas.microsoft.com/office/powerpoint/2010/main" val="2308773338"/>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7206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9699CE-C44A-CAD0-5BD4-1423F17C8204}"/>
              </a:ext>
            </a:extLst>
          </p:cNvPr>
          <p:cNvSpPr>
            <a:spLocks noGrp="1"/>
          </p:cNvSpPr>
          <p:nvPr>
            <p:ph type="title"/>
          </p:nvPr>
        </p:nvSpPr>
        <p:spPr>
          <a:xfrm>
            <a:off x="1371597" y="348865"/>
            <a:ext cx="10044023" cy="877729"/>
          </a:xfrm>
        </p:spPr>
        <p:txBody>
          <a:bodyPr anchor="ctr">
            <a:normAutofit/>
          </a:bodyPr>
          <a:lstStyle/>
          <a:p>
            <a:r>
              <a:rPr lang="en-GB" sz="4000" dirty="0">
                <a:solidFill>
                  <a:srgbClr val="FFFFFF"/>
                </a:solidFill>
              </a:rPr>
              <a:t>Cycle of dental anxiety</a:t>
            </a:r>
          </a:p>
        </p:txBody>
      </p:sp>
      <p:graphicFrame>
        <p:nvGraphicFramePr>
          <p:cNvPr id="5" name="Content Placeholder 2">
            <a:extLst>
              <a:ext uri="{FF2B5EF4-FFF2-40B4-BE49-F238E27FC236}">
                <a16:creationId xmlns:a16="http://schemas.microsoft.com/office/drawing/2014/main" id="{14830EEC-9603-0FEA-440F-A056A0C666F0}"/>
              </a:ext>
            </a:extLst>
          </p:cNvPr>
          <p:cNvGraphicFramePr>
            <a:graphicFrameLocks noGrp="1"/>
          </p:cNvGraphicFramePr>
          <p:nvPr>
            <p:ph idx="1"/>
            <p:extLst>
              <p:ext uri="{D42A27DB-BD31-4B8C-83A1-F6EECF244321}">
                <p14:modId xmlns:p14="http://schemas.microsoft.com/office/powerpoint/2010/main" val="75450873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949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674904E4-A9CF-C6E0-2CFE-F6A1492138BB}"/>
              </a:ext>
            </a:extLst>
          </p:cNvPr>
          <p:cNvSpPr>
            <a:spLocks noGrp="1"/>
          </p:cNvSpPr>
          <p:nvPr>
            <p:ph type="title"/>
          </p:nvPr>
        </p:nvSpPr>
        <p:spPr>
          <a:xfrm>
            <a:off x="1000941" y="685801"/>
            <a:ext cx="3494859" cy="5491162"/>
          </a:xfrm>
        </p:spPr>
        <p:txBody>
          <a:bodyPr>
            <a:normAutofit/>
          </a:bodyPr>
          <a:lstStyle/>
          <a:p>
            <a:r>
              <a:rPr lang="en-GB"/>
              <a:t>Sources of anxiety</a:t>
            </a:r>
          </a:p>
        </p:txBody>
      </p:sp>
      <p:graphicFrame>
        <p:nvGraphicFramePr>
          <p:cNvPr id="26" name="Content Placeholder 2">
            <a:extLst>
              <a:ext uri="{FF2B5EF4-FFF2-40B4-BE49-F238E27FC236}">
                <a16:creationId xmlns:a16="http://schemas.microsoft.com/office/drawing/2014/main" id="{99EA0853-C451-3AA5-C18C-AFE0F2FEC6B9}"/>
              </a:ext>
            </a:extLst>
          </p:cNvPr>
          <p:cNvGraphicFramePr>
            <a:graphicFrameLocks noGrp="1"/>
          </p:cNvGraphicFramePr>
          <p:nvPr>
            <p:ph idx="1"/>
            <p:extLst>
              <p:ext uri="{D42A27DB-BD31-4B8C-83A1-F6EECF244321}">
                <p14:modId xmlns:p14="http://schemas.microsoft.com/office/powerpoint/2010/main" val="2968884369"/>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4129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7D73BC37-4D61-47E2-604F-2F7744F3B8B0}"/>
              </a:ext>
            </a:extLst>
          </p:cNvPr>
          <p:cNvSpPr>
            <a:spLocks noGrp="1"/>
          </p:cNvSpPr>
          <p:nvPr>
            <p:ph type="title"/>
          </p:nvPr>
        </p:nvSpPr>
        <p:spPr>
          <a:xfrm>
            <a:off x="1143000" y="990599"/>
            <a:ext cx="9906000" cy="685800"/>
          </a:xfrm>
        </p:spPr>
        <p:txBody>
          <a:bodyPr anchor="t">
            <a:normAutofit/>
          </a:bodyPr>
          <a:lstStyle/>
          <a:p>
            <a:r>
              <a:rPr lang="en-GB" sz="4000"/>
              <a:t>Consequences of high anxiety</a:t>
            </a:r>
          </a:p>
        </p:txBody>
      </p:sp>
      <p:graphicFrame>
        <p:nvGraphicFramePr>
          <p:cNvPr id="5" name="Content Placeholder 2">
            <a:extLst>
              <a:ext uri="{FF2B5EF4-FFF2-40B4-BE49-F238E27FC236}">
                <a16:creationId xmlns:a16="http://schemas.microsoft.com/office/drawing/2014/main" id="{B88E7633-8E54-8785-6156-560557ECFD42}"/>
              </a:ext>
            </a:extLst>
          </p:cNvPr>
          <p:cNvGraphicFramePr>
            <a:graphicFrameLocks noGrp="1"/>
          </p:cNvGraphicFramePr>
          <p:nvPr>
            <p:ph idx="1"/>
            <p:extLst>
              <p:ext uri="{D42A27DB-BD31-4B8C-83A1-F6EECF244321}">
                <p14:modId xmlns:p14="http://schemas.microsoft.com/office/powerpoint/2010/main" val="3448631379"/>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9612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0DA12-2D92-12C3-4561-C5DD65D4E1F6}"/>
              </a:ext>
            </a:extLst>
          </p:cNvPr>
          <p:cNvSpPr>
            <a:spLocks noGrp="1"/>
          </p:cNvSpPr>
          <p:nvPr>
            <p:ph type="title"/>
          </p:nvPr>
        </p:nvSpPr>
        <p:spPr/>
        <p:txBody>
          <a:bodyPr/>
          <a:lstStyle/>
          <a:p>
            <a:r>
              <a:rPr lang="en-GB"/>
              <a:t>Strategies for managing anxiety</a:t>
            </a:r>
            <a:endParaRPr lang="en-GB" dirty="0"/>
          </a:p>
        </p:txBody>
      </p:sp>
      <p:graphicFrame>
        <p:nvGraphicFramePr>
          <p:cNvPr id="7" name="Content Placeholder 2">
            <a:extLst>
              <a:ext uri="{FF2B5EF4-FFF2-40B4-BE49-F238E27FC236}">
                <a16:creationId xmlns:a16="http://schemas.microsoft.com/office/drawing/2014/main" id="{EBFA50FF-2FB0-80B4-52C7-E9F72E51CB5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6943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BA5F039-1626-49C6-9D20-4E704EC1A7B9}"/>
              </a:ext>
            </a:extLst>
          </p:cNvPr>
          <p:cNvSpPr>
            <a:spLocks noGrp="1"/>
          </p:cNvSpPr>
          <p:nvPr>
            <p:ph type="title"/>
          </p:nvPr>
        </p:nvSpPr>
        <p:spPr>
          <a:xfrm>
            <a:off x="838200" y="673770"/>
            <a:ext cx="3220329" cy="2027227"/>
          </a:xfrm>
        </p:spPr>
        <p:txBody>
          <a:bodyPr anchor="t">
            <a:normAutofit fontScale="90000"/>
          </a:bodyPr>
          <a:lstStyle/>
          <a:p>
            <a:r>
              <a:rPr lang="en-GB" sz="4200">
                <a:solidFill>
                  <a:srgbClr val="FFFFFF"/>
                </a:solidFill>
              </a:rPr>
              <a:t>Expectations Vs Experience</a:t>
            </a:r>
          </a:p>
        </p:txBody>
      </p:sp>
      <p:graphicFrame>
        <p:nvGraphicFramePr>
          <p:cNvPr id="5" name="Content Placeholder 2">
            <a:extLst>
              <a:ext uri="{FF2B5EF4-FFF2-40B4-BE49-F238E27FC236}">
                <a16:creationId xmlns:a16="http://schemas.microsoft.com/office/drawing/2014/main" id="{03C8C391-CFB6-24CC-FE07-0E6D89A9D18B}"/>
              </a:ext>
            </a:extLst>
          </p:cNvPr>
          <p:cNvGraphicFramePr>
            <a:graphicFrameLocks noGrp="1"/>
          </p:cNvGraphicFramePr>
          <p:nvPr>
            <p:ph idx="1"/>
            <p:extLst>
              <p:ext uri="{D42A27DB-BD31-4B8C-83A1-F6EECF244321}">
                <p14:modId xmlns:p14="http://schemas.microsoft.com/office/powerpoint/2010/main" val="3409981163"/>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6422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9CE08AD-B7A3-1D95-F0D6-19931E517030}"/>
              </a:ext>
            </a:extLst>
          </p:cNvPr>
          <p:cNvSpPr>
            <a:spLocks noGrp="1"/>
          </p:cNvSpPr>
          <p:nvPr>
            <p:ph type="title"/>
          </p:nvPr>
        </p:nvSpPr>
        <p:spPr>
          <a:xfrm>
            <a:off x="838200" y="673770"/>
            <a:ext cx="3220329" cy="2027227"/>
          </a:xfrm>
        </p:spPr>
        <p:txBody>
          <a:bodyPr anchor="t">
            <a:normAutofit fontScale="90000"/>
          </a:bodyPr>
          <a:lstStyle/>
          <a:p>
            <a:r>
              <a:rPr lang="en-GB" sz="4600">
                <a:solidFill>
                  <a:srgbClr val="FFFFFF"/>
                </a:solidFill>
              </a:rPr>
              <a:t>Factors influencing experience</a:t>
            </a:r>
          </a:p>
        </p:txBody>
      </p:sp>
      <p:graphicFrame>
        <p:nvGraphicFramePr>
          <p:cNvPr id="5" name="Content Placeholder 2">
            <a:extLst>
              <a:ext uri="{FF2B5EF4-FFF2-40B4-BE49-F238E27FC236}">
                <a16:creationId xmlns:a16="http://schemas.microsoft.com/office/drawing/2014/main" id="{961A1997-DA29-EA53-46CA-C9AB6425BEA1}"/>
              </a:ext>
            </a:extLst>
          </p:cNvPr>
          <p:cNvGraphicFramePr>
            <a:graphicFrameLocks noGrp="1"/>
          </p:cNvGraphicFramePr>
          <p:nvPr>
            <p:ph idx="1"/>
            <p:extLst>
              <p:ext uri="{D42A27DB-BD31-4B8C-83A1-F6EECF244321}">
                <p14:modId xmlns:p14="http://schemas.microsoft.com/office/powerpoint/2010/main" val="122757783"/>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3485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3C58ED4-CF77-E4F4-60A0-CBD720A1DE98}"/>
              </a:ext>
            </a:extLst>
          </p:cNvPr>
          <p:cNvSpPr>
            <a:spLocks noGrp="1"/>
          </p:cNvSpPr>
          <p:nvPr>
            <p:ph type="title"/>
          </p:nvPr>
        </p:nvSpPr>
        <p:spPr>
          <a:xfrm>
            <a:off x="621792" y="1161288"/>
            <a:ext cx="3602736" cy="4526280"/>
          </a:xfrm>
        </p:spPr>
        <p:txBody>
          <a:bodyPr>
            <a:normAutofit/>
          </a:bodyPr>
          <a:lstStyle/>
          <a:p>
            <a:r>
              <a:rPr lang="en-GB" sz="4000"/>
              <a:t>Managing anxiety and improving experience</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08719669-5772-8B38-B519-D0FC63468022}"/>
              </a:ext>
            </a:extLst>
          </p:cNvPr>
          <p:cNvGraphicFramePr>
            <a:graphicFrameLocks noGrp="1"/>
          </p:cNvGraphicFramePr>
          <p:nvPr>
            <p:ph idx="1"/>
            <p:extLst>
              <p:ext uri="{D42A27DB-BD31-4B8C-83A1-F6EECF244321}">
                <p14:modId xmlns:p14="http://schemas.microsoft.com/office/powerpoint/2010/main" val="3399682955"/>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5493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6881-55C2-8BC9-4E88-618105E810DC}"/>
              </a:ext>
            </a:extLst>
          </p:cNvPr>
          <p:cNvSpPr>
            <a:spLocks noGrp="1"/>
          </p:cNvSpPr>
          <p:nvPr>
            <p:ph type="title"/>
          </p:nvPr>
        </p:nvSpPr>
        <p:spPr/>
        <p:txBody>
          <a:bodyPr/>
          <a:lstStyle/>
          <a:p>
            <a:endParaRPr lang="en-GB"/>
          </a:p>
        </p:txBody>
      </p:sp>
      <p:graphicFrame>
        <p:nvGraphicFramePr>
          <p:cNvPr id="13" name="Content Placeholder 2">
            <a:extLst>
              <a:ext uri="{FF2B5EF4-FFF2-40B4-BE49-F238E27FC236}">
                <a16:creationId xmlns:a16="http://schemas.microsoft.com/office/drawing/2014/main" id="{D34C1B28-A016-98D1-36BD-FD5CEABDA69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5372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up of hands holding an open book">
            <a:extLst>
              <a:ext uri="{FF2B5EF4-FFF2-40B4-BE49-F238E27FC236}">
                <a16:creationId xmlns:a16="http://schemas.microsoft.com/office/drawing/2014/main" id="{B8B38810-99FD-48F1-D71D-946FDBAA4184}"/>
              </a:ext>
            </a:extLst>
          </p:cNvPr>
          <p:cNvPicPr>
            <a:picLocks noChangeAspect="1"/>
          </p:cNvPicPr>
          <p:nvPr/>
        </p:nvPicPr>
        <p:blipFill>
          <a:blip r:embed="rId2"/>
          <a:srcRect t="13436" b="2295"/>
          <a:stretch>
            <a:fillRect/>
          </a:stretch>
        </p:blipFill>
        <p:spPr>
          <a:xfrm>
            <a:off x="20" y="1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93BF12-2CC2-B368-DE09-ED6CDB739720}"/>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a:solidFill>
                  <a:schemeClr val="bg1"/>
                </a:solidFill>
              </a:rPr>
              <a:t>Further reading:</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4258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3D black question marks with one yellow question mark">
            <a:extLst>
              <a:ext uri="{FF2B5EF4-FFF2-40B4-BE49-F238E27FC236}">
                <a16:creationId xmlns:a16="http://schemas.microsoft.com/office/drawing/2014/main" id="{CFB7E809-CAC8-5C8E-5CF7-0E0BE73727BA}"/>
              </a:ext>
            </a:extLst>
          </p:cNvPr>
          <p:cNvPicPr>
            <a:picLocks noChangeAspect="1"/>
          </p:cNvPicPr>
          <p:nvPr/>
        </p:nvPicPr>
        <p:blipFill>
          <a:blip r:embed="rId2"/>
          <a:srcRect l="28089" r="7022" b="1"/>
          <a:stretch>
            <a:fillRect/>
          </a:stretch>
        </p:blipFill>
        <p:spPr>
          <a:xfrm>
            <a:off x="20" y="1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2B9C64-006C-971C-3F55-036F03173555}"/>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a:solidFill>
                  <a:schemeClr val="bg1"/>
                </a:solidFill>
              </a:rPr>
              <a:t>Question</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232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2212</TotalTime>
  <Words>360</Words>
  <Application>Microsoft Office PowerPoint</Application>
  <PresentationFormat>Widescreen</PresentationFormat>
  <Paragraphs>71</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Calibri</vt:lpstr>
      <vt:lpstr>Office Theme</vt:lpstr>
      <vt:lpstr>Patient anxiety, expectations and experience of dental care</vt:lpstr>
      <vt:lpstr>Aim</vt:lpstr>
      <vt:lpstr>Objectives</vt:lpstr>
      <vt:lpstr>PowerPoint Presentation</vt:lpstr>
      <vt:lpstr>What is anxiety?</vt:lpstr>
      <vt:lpstr>Look for verbal and non-verbal cues such as:</vt:lpstr>
      <vt:lpstr>Anxiety can be categorised into 4 levels</vt:lpstr>
      <vt:lpstr>Cycle of dental anxiety</vt:lpstr>
      <vt:lpstr>Sources of anxiety</vt:lpstr>
      <vt:lpstr>Consequences of high anxiety</vt:lpstr>
      <vt:lpstr>Strategies for managing anxiety</vt:lpstr>
      <vt:lpstr>Expectations Vs Experience</vt:lpstr>
      <vt:lpstr>Factors influencing experience</vt:lpstr>
      <vt:lpstr>Managing anxiety and improving experience</vt:lpstr>
      <vt:lpstr>PowerPoint Presentation</vt:lpstr>
      <vt:lpstr>Further reading:</vt:lpstr>
      <vt:lpstr>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 anxiety, expectations and experience of dental care</dc:title>
  <dc:creator>Erin Gregg</dc:creator>
  <cp:lastModifiedBy>Erin Gregg</cp:lastModifiedBy>
  <cp:revision>4</cp:revision>
  <dcterms:created xsi:type="dcterms:W3CDTF">2025-09-21T08:44:23Z</dcterms:created>
  <dcterms:modified xsi:type="dcterms:W3CDTF">2025-09-24T21:30:16Z</dcterms:modified>
</cp:coreProperties>
</file>