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16"/>
  </p:notesMasterIdLst>
  <p:sldIdLst>
    <p:sldId id="256" r:id="rId3"/>
    <p:sldId id="259" r:id="rId4"/>
    <p:sldId id="258" r:id="rId5"/>
    <p:sldId id="260" r:id="rId6"/>
    <p:sldId id="261" r:id="rId7"/>
    <p:sldId id="295" r:id="rId8"/>
    <p:sldId id="262" r:id="rId9"/>
    <p:sldId id="293" r:id="rId10"/>
    <p:sldId id="296" r:id="rId11"/>
    <p:sldId id="297" r:id="rId12"/>
    <p:sldId id="298" r:id="rId13"/>
    <p:sldId id="299" r:id="rId14"/>
    <p:sldId id="30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riona Thornton" userId="8c08894786b2e863" providerId="Windows Live" clId="Web-{90AEE279-DED7-B117-29DF-84595F831ED7}"/>
    <pc:docChg chg="modSld">
      <pc:chgData name="Catriona Thornton" userId="8c08894786b2e863" providerId="Windows Live" clId="Web-{90AEE279-DED7-B117-29DF-84595F831ED7}" dt="2025-10-01T19:55:25.636" v="22" actId="20577"/>
      <pc:docMkLst>
        <pc:docMk/>
      </pc:docMkLst>
      <pc:sldChg chg="modSp">
        <pc:chgData name="Catriona Thornton" userId="8c08894786b2e863" providerId="Windows Live" clId="Web-{90AEE279-DED7-B117-29DF-84595F831ED7}" dt="2025-10-01T19:55:25.636" v="22" actId="20577"/>
        <pc:sldMkLst>
          <pc:docMk/>
          <pc:sldMk cId="742302513" sldId="260"/>
        </pc:sldMkLst>
        <pc:spChg chg="mod">
          <ac:chgData name="Catriona Thornton" userId="8c08894786b2e863" providerId="Windows Live" clId="Web-{90AEE279-DED7-B117-29DF-84595F831ED7}" dt="2025-10-01T19:55:25.636" v="22" actId="20577"/>
          <ac:spMkLst>
            <pc:docMk/>
            <pc:sldMk cId="742302513" sldId="260"/>
            <ac:spMk id="3" creationId="{5BCA35CD-0408-5FF9-27E9-4D747A814BCC}"/>
          </ac:spMkLst>
        </pc:spChg>
      </pc:sldChg>
    </pc:docChg>
  </pc:docChgLst>
  <pc:docChgLst>
    <pc:chgData name="Catriona Thornton" userId="8c08894786b2e863" providerId="Windows Live" clId="Web-{FD3AE510-973C-2919-3777-47F192164A0F}"/>
    <pc:docChg chg="addSld delSld modSld">
      <pc:chgData name="Catriona Thornton" userId="8c08894786b2e863" providerId="Windows Live" clId="Web-{FD3AE510-973C-2919-3777-47F192164A0F}" dt="2025-09-30T11:45:05.177" v="452" actId="20577"/>
      <pc:docMkLst>
        <pc:docMk/>
      </pc:docMkLst>
      <pc:sldChg chg="modSp">
        <pc:chgData name="Catriona Thornton" userId="8c08894786b2e863" providerId="Windows Live" clId="Web-{FD3AE510-973C-2919-3777-47F192164A0F}" dt="2025-09-30T09:31:40.119" v="5" actId="20577"/>
        <pc:sldMkLst>
          <pc:docMk/>
          <pc:sldMk cId="1276768454" sldId="259"/>
        </pc:sldMkLst>
        <pc:spChg chg="mod">
          <ac:chgData name="Catriona Thornton" userId="8c08894786b2e863" providerId="Windows Live" clId="Web-{FD3AE510-973C-2919-3777-47F192164A0F}" dt="2025-09-30T09:31:40.119" v="5" actId="20577"/>
          <ac:spMkLst>
            <pc:docMk/>
            <pc:sldMk cId="1276768454" sldId="259"/>
            <ac:spMk id="3" creationId="{E870E338-E477-F20B-465B-2C6033BDC13B}"/>
          </ac:spMkLst>
        </pc:spChg>
      </pc:sldChg>
      <pc:sldChg chg="addSp delSp modSp new mod setBg modNotes">
        <pc:chgData name="Catriona Thornton" userId="8c08894786b2e863" providerId="Windows Live" clId="Web-{FD3AE510-973C-2919-3777-47F192164A0F}" dt="2025-09-30T10:04:34.967" v="97" actId="20577"/>
        <pc:sldMkLst>
          <pc:docMk/>
          <pc:sldMk cId="72717026" sldId="296"/>
        </pc:sldMkLst>
        <pc:spChg chg="mod">
          <ac:chgData name="Catriona Thornton" userId="8c08894786b2e863" providerId="Windows Live" clId="Web-{FD3AE510-973C-2919-3777-47F192164A0F}" dt="2025-09-30T10:04:34.967" v="97" actId="20577"/>
          <ac:spMkLst>
            <pc:docMk/>
            <pc:sldMk cId="72717026" sldId="296"/>
            <ac:spMk id="2" creationId="{D85D7A54-C031-A65B-52A0-759CED48B0D7}"/>
          </ac:spMkLst>
        </pc:spChg>
        <pc:spChg chg="mod">
          <ac:chgData name="Catriona Thornton" userId="8c08894786b2e863" providerId="Windows Live" clId="Web-{FD3AE510-973C-2919-3777-47F192164A0F}" dt="2025-09-30T09:56:57.043" v="70" actId="20577"/>
          <ac:spMkLst>
            <pc:docMk/>
            <pc:sldMk cId="72717026" sldId="296"/>
            <ac:spMk id="3" creationId="{CA041A42-8A6E-3B0F-5016-5323FBDEC992}"/>
          </ac:spMkLst>
        </pc:spChg>
        <pc:spChg chg="add">
          <ac:chgData name="Catriona Thornton" userId="8c08894786b2e863" providerId="Windows Live" clId="Web-{FD3AE510-973C-2919-3777-47F192164A0F}" dt="2025-09-30T09:55:19.556" v="61"/>
          <ac:spMkLst>
            <pc:docMk/>
            <pc:sldMk cId="72717026" sldId="296"/>
            <ac:spMk id="11" creationId="{B6FACB3C-9069-4791-BC5C-0DB7CD19B853}"/>
          </ac:spMkLst>
        </pc:spChg>
        <pc:spChg chg="add">
          <ac:chgData name="Catriona Thornton" userId="8c08894786b2e863" providerId="Windows Live" clId="Web-{FD3AE510-973C-2919-3777-47F192164A0F}" dt="2025-09-30T09:55:19.556" v="61"/>
          <ac:spMkLst>
            <pc:docMk/>
            <pc:sldMk cId="72717026" sldId="296"/>
            <ac:spMk id="13" creationId="{71F2038E-D777-4B76-81DD-DD13EE91B9DD}"/>
          </ac:spMkLst>
        </pc:spChg>
        <pc:grpChg chg="add">
          <ac:chgData name="Catriona Thornton" userId="8c08894786b2e863" providerId="Windows Live" clId="Web-{FD3AE510-973C-2919-3777-47F192164A0F}" dt="2025-09-30T09:55:19.556" v="61"/>
          <ac:grpSpMkLst>
            <pc:docMk/>
            <pc:sldMk cId="72717026" sldId="296"/>
            <ac:grpSpMk id="15" creationId="{DD354807-230F-4402-B1B9-F733A8F1F190}"/>
          </ac:grpSpMkLst>
        </pc:grpChg>
        <pc:picChg chg="add mod">
          <ac:chgData name="Catriona Thornton" userId="8c08894786b2e863" providerId="Windows Live" clId="Web-{FD3AE510-973C-2919-3777-47F192164A0F}" dt="2025-09-30T09:55:32.791" v="63" actId="14100"/>
          <ac:picMkLst>
            <pc:docMk/>
            <pc:sldMk cId="72717026" sldId="296"/>
            <ac:picMk id="6" creationId="{8A0BB4D1-71F9-0374-3753-C2F134FC4DD7}"/>
          </ac:picMkLst>
        </pc:picChg>
      </pc:sldChg>
      <pc:sldChg chg="addSp delSp modSp new mod setBg modNotes">
        <pc:chgData name="Catriona Thornton" userId="8c08894786b2e863" providerId="Windows Live" clId="Web-{FD3AE510-973C-2919-3777-47F192164A0F}" dt="2025-09-30T10:58:24.957" v="270" actId="20577"/>
        <pc:sldMkLst>
          <pc:docMk/>
          <pc:sldMk cId="4117693582" sldId="297"/>
        </pc:sldMkLst>
        <pc:spChg chg="mod">
          <ac:chgData name="Catriona Thornton" userId="8c08894786b2e863" providerId="Windows Live" clId="Web-{FD3AE510-973C-2919-3777-47F192164A0F}" dt="2025-09-30T10:58:07.348" v="265" actId="20577"/>
          <ac:spMkLst>
            <pc:docMk/>
            <pc:sldMk cId="4117693582" sldId="297"/>
            <ac:spMk id="2" creationId="{4CA6C4CE-F260-212E-119B-63FAA5A54953}"/>
          </ac:spMkLst>
        </pc:spChg>
        <pc:spChg chg="add mod">
          <ac:chgData name="Catriona Thornton" userId="8c08894786b2e863" providerId="Windows Live" clId="Web-{FD3AE510-973C-2919-3777-47F192164A0F}" dt="2025-09-30T10:58:24.957" v="270" actId="20577"/>
          <ac:spMkLst>
            <pc:docMk/>
            <pc:sldMk cId="4117693582" sldId="297"/>
            <ac:spMk id="237" creationId="{D4FEBA25-8845-17B3-9AD2-EF4BAB559479}"/>
          </ac:spMkLst>
        </pc:spChg>
        <pc:spChg chg="add">
          <ac:chgData name="Catriona Thornton" userId="8c08894786b2e863" providerId="Windows Live" clId="Web-{FD3AE510-973C-2919-3777-47F192164A0F}" dt="2025-09-30T10:57:32.550" v="257"/>
          <ac:spMkLst>
            <pc:docMk/>
            <pc:sldMk cId="4117693582" sldId="297"/>
            <ac:spMk id="245" creationId="{B6FACB3C-9069-4791-BC5C-0DB7CD19B853}"/>
          </ac:spMkLst>
        </pc:spChg>
        <pc:spChg chg="add">
          <ac:chgData name="Catriona Thornton" userId="8c08894786b2e863" providerId="Windows Live" clId="Web-{FD3AE510-973C-2919-3777-47F192164A0F}" dt="2025-09-30T10:57:32.550" v="257"/>
          <ac:spMkLst>
            <pc:docMk/>
            <pc:sldMk cId="4117693582" sldId="297"/>
            <ac:spMk id="247" creationId="{71F2038E-D777-4B76-81DD-DD13EE91B9DD}"/>
          </ac:spMkLst>
        </pc:spChg>
        <pc:grpChg chg="add">
          <ac:chgData name="Catriona Thornton" userId="8c08894786b2e863" providerId="Windows Live" clId="Web-{FD3AE510-973C-2919-3777-47F192164A0F}" dt="2025-09-30T10:57:32.550" v="257"/>
          <ac:grpSpMkLst>
            <pc:docMk/>
            <pc:sldMk cId="4117693582" sldId="297"/>
            <ac:grpSpMk id="249" creationId="{DD354807-230F-4402-B1B9-F733A8F1F190}"/>
          </ac:grpSpMkLst>
        </pc:grpChg>
        <pc:picChg chg="add mod">
          <ac:chgData name="Catriona Thornton" userId="8c08894786b2e863" providerId="Windows Live" clId="Web-{FD3AE510-973C-2919-3777-47F192164A0F}" dt="2025-09-30T10:57:50.910" v="261" actId="14100"/>
          <ac:picMkLst>
            <pc:docMk/>
            <pc:sldMk cId="4117693582" sldId="297"/>
            <ac:picMk id="240" creationId="{24E3DF3F-6DF7-A82C-A93D-B048F682BA74}"/>
          </ac:picMkLst>
        </pc:picChg>
      </pc:sldChg>
      <pc:sldChg chg="addSp delSp modSp new mod setBg modNotes">
        <pc:chgData name="Catriona Thornton" userId="8c08894786b2e863" providerId="Windows Live" clId="Web-{FD3AE510-973C-2919-3777-47F192164A0F}" dt="2025-09-30T11:11:58.379" v="340" actId="20577"/>
        <pc:sldMkLst>
          <pc:docMk/>
          <pc:sldMk cId="3387238063" sldId="298"/>
        </pc:sldMkLst>
        <pc:spChg chg="mod">
          <ac:chgData name="Catriona Thornton" userId="8c08894786b2e863" providerId="Windows Live" clId="Web-{FD3AE510-973C-2919-3777-47F192164A0F}" dt="2025-09-30T11:09:43.017" v="320" actId="20577"/>
          <ac:spMkLst>
            <pc:docMk/>
            <pc:sldMk cId="3387238063" sldId="298"/>
            <ac:spMk id="2" creationId="{3643F3CC-7DEA-996A-1299-CF1DF6B90F20}"/>
          </ac:spMkLst>
        </pc:spChg>
        <pc:spChg chg="add del mod">
          <ac:chgData name="Catriona Thornton" userId="8c08894786b2e863" providerId="Windows Live" clId="Web-{FD3AE510-973C-2919-3777-47F192164A0F}" dt="2025-09-30T11:11:58.379" v="340" actId="20577"/>
          <ac:spMkLst>
            <pc:docMk/>
            <pc:sldMk cId="3387238063" sldId="298"/>
            <ac:spMk id="3" creationId="{C210C75F-E986-4AAF-5FB2-428500E29593}"/>
          </ac:spMkLst>
        </pc:spChg>
        <pc:spChg chg="add">
          <ac:chgData name="Catriona Thornton" userId="8c08894786b2e863" providerId="Windows Live" clId="Web-{FD3AE510-973C-2919-3777-47F192164A0F}" dt="2025-09-30T11:09:00.954" v="314"/>
          <ac:spMkLst>
            <pc:docMk/>
            <pc:sldMk cId="3387238063" sldId="298"/>
            <ac:spMk id="28" creationId="{B6FACB3C-9069-4791-BC5C-0DB7CD19B853}"/>
          </ac:spMkLst>
        </pc:spChg>
        <pc:spChg chg="add">
          <ac:chgData name="Catriona Thornton" userId="8c08894786b2e863" providerId="Windows Live" clId="Web-{FD3AE510-973C-2919-3777-47F192164A0F}" dt="2025-09-30T11:09:00.954" v="314"/>
          <ac:spMkLst>
            <pc:docMk/>
            <pc:sldMk cId="3387238063" sldId="298"/>
            <ac:spMk id="30" creationId="{71F2038E-D777-4B76-81DD-DD13EE91B9DD}"/>
          </ac:spMkLst>
        </pc:spChg>
        <pc:grpChg chg="add">
          <ac:chgData name="Catriona Thornton" userId="8c08894786b2e863" providerId="Windows Live" clId="Web-{FD3AE510-973C-2919-3777-47F192164A0F}" dt="2025-09-30T11:09:00.954" v="314"/>
          <ac:grpSpMkLst>
            <pc:docMk/>
            <pc:sldMk cId="3387238063" sldId="298"/>
            <ac:grpSpMk id="32" creationId="{DD354807-230F-4402-B1B9-F733A8F1F190}"/>
          </ac:grpSpMkLst>
        </pc:grpChg>
        <pc:picChg chg="add mod">
          <ac:chgData name="Catriona Thornton" userId="8c08894786b2e863" providerId="Windows Live" clId="Web-{FD3AE510-973C-2919-3777-47F192164A0F}" dt="2025-09-30T11:09:00.954" v="314"/>
          <ac:picMkLst>
            <pc:docMk/>
            <pc:sldMk cId="3387238063" sldId="298"/>
            <ac:picMk id="5" creationId="{3704E4D1-0500-5F7E-5E47-CD28D9E26073}"/>
          </ac:picMkLst>
        </pc:picChg>
      </pc:sldChg>
      <pc:sldChg chg="addSp delSp modSp new mod setBg modNotes">
        <pc:chgData name="Catriona Thornton" userId="8c08894786b2e863" providerId="Windows Live" clId="Web-{FD3AE510-973C-2919-3777-47F192164A0F}" dt="2025-09-30T11:28:40.609" v="424" actId="14100"/>
        <pc:sldMkLst>
          <pc:docMk/>
          <pc:sldMk cId="1921692614" sldId="299"/>
        </pc:sldMkLst>
        <pc:spChg chg="mod">
          <ac:chgData name="Catriona Thornton" userId="8c08894786b2e863" providerId="Windows Live" clId="Web-{FD3AE510-973C-2919-3777-47F192164A0F}" dt="2025-09-30T11:28:16.515" v="418" actId="20577"/>
          <ac:spMkLst>
            <pc:docMk/>
            <pc:sldMk cId="1921692614" sldId="299"/>
            <ac:spMk id="2" creationId="{463B1A8D-E1F6-1015-0A77-51680F3EBB93}"/>
          </ac:spMkLst>
        </pc:spChg>
        <pc:spChg chg="mod">
          <ac:chgData name="Catriona Thornton" userId="8c08894786b2e863" providerId="Windows Live" clId="Web-{FD3AE510-973C-2919-3777-47F192164A0F}" dt="2025-09-30T11:28:33.719" v="422" actId="20577"/>
          <ac:spMkLst>
            <pc:docMk/>
            <pc:sldMk cId="1921692614" sldId="299"/>
            <ac:spMk id="3" creationId="{6BBB87F5-07F7-786D-B430-77765719E7A5}"/>
          </ac:spMkLst>
        </pc:spChg>
        <pc:spChg chg="add">
          <ac:chgData name="Catriona Thornton" userId="8c08894786b2e863" providerId="Windows Live" clId="Web-{FD3AE510-973C-2919-3777-47F192164A0F}" dt="2025-09-30T11:27:08.779" v="409"/>
          <ac:spMkLst>
            <pc:docMk/>
            <pc:sldMk cId="1921692614" sldId="299"/>
            <ac:spMk id="10" creationId="{B6FACB3C-9069-4791-BC5C-0DB7CD19B853}"/>
          </ac:spMkLst>
        </pc:spChg>
        <pc:spChg chg="add">
          <ac:chgData name="Catriona Thornton" userId="8c08894786b2e863" providerId="Windows Live" clId="Web-{FD3AE510-973C-2919-3777-47F192164A0F}" dt="2025-09-30T11:27:08.779" v="409"/>
          <ac:spMkLst>
            <pc:docMk/>
            <pc:sldMk cId="1921692614" sldId="299"/>
            <ac:spMk id="12" creationId="{71F2038E-D777-4B76-81DD-DD13EE91B9DD}"/>
          </ac:spMkLst>
        </pc:spChg>
        <pc:grpChg chg="add">
          <ac:chgData name="Catriona Thornton" userId="8c08894786b2e863" providerId="Windows Live" clId="Web-{FD3AE510-973C-2919-3777-47F192164A0F}" dt="2025-09-30T11:27:08.779" v="409"/>
          <ac:grpSpMkLst>
            <pc:docMk/>
            <pc:sldMk cId="1921692614" sldId="299"/>
            <ac:grpSpMk id="14" creationId="{DD354807-230F-4402-B1B9-F733A8F1F190}"/>
          </ac:grpSpMkLst>
        </pc:grpChg>
        <pc:picChg chg="add mod">
          <ac:chgData name="Catriona Thornton" userId="8c08894786b2e863" providerId="Windows Live" clId="Web-{FD3AE510-973C-2919-3777-47F192164A0F}" dt="2025-09-30T11:28:40.609" v="424" actId="14100"/>
          <ac:picMkLst>
            <pc:docMk/>
            <pc:sldMk cId="1921692614" sldId="299"/>
            <ac:picMk id="5" creationId="{9FF0F13F-B8CC-DBDB-48DA-A0B6FAD40559}"/>
          </ac:picMkLst>
        </pc:picChg>
      </pc:sldChg>
      <pc:sldChg chg="modSp add">
        <pc:chgData name="Catriona Thornton" userId="8c08894786b2e863" providerId="Windows Live" clId="Web-{FD3AE510-973C-2919-3777-47F192164A0F}" dt="2025-09-30T11:45:05.177" v="452" actId="20577"/>
        <pc:sldMkLst>
          <pc:docMk/>
          <pc:sldMk cId="3447608424" sldId="301"/>
        </pc:sldMkLst>
        <pc:spChg chg="mod">
          <ac:chgData name="Catriona Thornton" userId="8c08894786b2e863" providerId="Windows Live" clId="Web-{FD3AE510-973C-2919-3777-47F192164A0F}" dt="2025-09-30T11:45:05.177" v="452" actId="20577"/>
          <ac:spMkLst>
            <pc:docMk/>
            <pc:sldMk cId="3447608424" sldId="301"/>
            <ac:spMk id="3" creationId="{F7E3AF78-93ED-BCAE-1AE0-45AF67D966EB}"/>
          </ac:spMkLst>
        </pc:spChg>
      </pc:sldChg>
    </pc:docChg>
  </pc:docChgLst>
  <pc:docChgLst>
    <pc:chgData name="Catriona Thornton" userId="8c08894786b2e863" providerId="Windows Live" clId="Web-{484E1C33-DA58-8C6E-820B-7A8CE1F8B924}"/>
    <pc:docChg chg="addSld delSld modSld addMainMaster">
      <pc:chgData name="Catriona Thornton" userId="8c08894786b2e863" providerId="Windows Live" clId="Web-{484E1C33-DA58-8C6E-820B-7A8CE1F8B924}" dt="2025-09-28T18:21:09.751" v="321"/>
      <pc:docMkLst>
        <pc:docMk/>
      </pc:docMkLst>
      <pc:sldChg chg="addSp delSp modSp">
        <pc:chgData name="Catriona Thornton" userId="8c08894786b2e863" providerId="Windows Live" clId="Web-{484E1C33-DA58-8C6E-820B-7A8CE1F8B924}" dt="2025-09-28T17:10:01.619" v="45" actId="20577"/>
        <pc:sldMkLst>
          <pc:docMk/>
          <pc:sldMk cId="109857222" sldId="256"/>
        </pc:sldMkLst>
        <pc:spChg chg="mod">
          <ac:chgData name="Catriona Thornton" userId="8c08894786b2e863" providerId="Windows Live" clId="Web-{484E1C33-DA58-8C6E-820B-7A8CE1F8B924}" dt="2025-09-28T17:10:01.619" v="45" actId="20577"/>
          <ac:spMkLst>
            <pc:docMk/>
            <pc:sldMk cId="109857222" sldId="256"/>
            <ac:spMk id="2" creationId="{00000000-0000-0000-0000-000000000000}"/>
          </ac:spMkLst>
        </pc:spChg>
        <pc:spChg chg="mod">
          <ac:chgData name="Catriona Thornton" userId="8c08894786b2e863" providerId="Windows Live" clId="Web-{484E1C33-DA58-8C6E-820B-7A8CE1F8B924}" dt="2025-09-28T17:06:49.975" v="6" actId="20577"/>
          <ac:spMkLst>
            <pc:docMk/>
            <pc:sldMk cId="109857222" sldId="256"/>
            <ac:spMk id="3" creationId="{00000000-0000-0000-0000-000000000000}"/>
          </ac:spMkLst>
        </pc:spChg>
        <pc:spChg chg="add del">
          <ac:chgData name="Catriona Thornton" userId="8c08894786b2e863" providerId="Windows Live" clId="Web-{484E1C33-DA58-8C6E-820B-7A8CE1F8B924}" dt="2025-09-28T17:07:27.585" v="12"/>
          <ac:spMkLst>
            <pc:docMk/>
            <pc:sldMk cId="109857222" sldId="256"/>
            <ac:spMk id="4" creationId="{6EC8E18F-5BBB-C410-81C7-E9C578E6332F}"/>
          </ac:spMkLst>
        </pc:spChg>
        <pc:spChg chg="add del mod">
          <ac:chgData name="Catriona Thornton" userId="8c08894786b2e863" providerId="Windows Live" clId="Web-{484E1C33-DA58-8C6E-820B-7A8CE1F8B924}" dt="2025-09-28T17:08:46.524" v="27"/>
          <ac:spMkLst>
            <pc:docMk/>
            <pc:sldMk cId="109857222" sldId="256"/>
            <ac:spMk id="6" creationId="{D3E0B670-070A-8594-9B52-54A4BD5CDE61}"/>
          </ac:spMkLst>
        </pc:spChg>
        <pc:spChg chg="add mod">
          <ac:chgData name="Catriona Thornton" userId="8c08894786b2e863" providerId="Windows Live" clId="Web-{484E1C33-DA58-8C6E-820B-7A8CE1F8B924}" dt="2025-09-28T17:09:49.197" v="43" actId="1076"/>
          <ac:spMkLst>
            <pc:docMk/>
            <pc:sldMk cId="109857222" sldId="256"/>
            <ac:spMk id="8" creationId="{01AD6420-766A-F7FB-BC6C-FD8792B80D5F}"/>
          </ac:spMkLst>
        </pc:spChg>
      </pc:sldChg>
      <pc:sldChg chg="addSp modSp new mod setBg">
        <pc:chgData name="Catriona Thornton" userId="8c08894786b2e863" providerId="Windows Live" clId="Web-{484E1C33-DA58-8C6E-820B-7A8CE1F8B924}" dt="2025-09-28T17:49:15.230" v="233" actId="20577"/>
        <pc:sldMkLst>
          <pc:docMk/>
          <pc:sldMk cId="1925789779" sldId="258"/>
        </pc:sldMkLst>
        <pc:spChg chg="mod">
          <ac:chgData name="Catriona Thornton" userId="8c08894786b2e863" providerId="Windows Live" clId="Web-{484E1C33-DA58-8C6E-820B-7A8CE1F8B924}" dt="2025-09-28T17:34:05.947" v="136" actId="20577"/>
          <ac:spMkLst>
            <pc:docMk/>
            <pc:sldMk cId="1925789779" sldId="258"/>
            <ac:spMk id="2" creationId="{96AA9DFF-2AB5-E9BE-03D6-74474D99E4A4}"/>
          </ac:spMkLst>
        </pc:spChg>
        <pc:spChg chg="mod">
          <ac:chgData name="Catriona Thornton" userId="8c08894786b2e863" providerId="Windows Live" clId="Web-{484E1C33-DA58-8C6E-820B-7A8CE1F8B924}" dt="2025-09-28T17:49:15.230" v="233" actId="20577"/>
          <ac:spMkLst>
            <pc:docMk/>
            <pc:sldMk cId="1925789779" sldId="258"/>
            <ac:spMk id="3" creationId="{8726ACF4-AA01-F66A-1923-07C8FE0B5F22}"/>
          </ac:spMkLst>
        </pc:spChg>
        <pc:spChg chg="add">
          <ac:chgData name="Catriona Thornton" userId="8c08894786b2e863" providerId="Windows Live" clId="Web-{484E1C33-DA58-8C6E-820B-7A8CE1F8B924}" dt="2025-09-28T17:33:53.462" v="134"/>
          <ac:spMkLst>
            <pc:docMk/>
            <pc:sldMk cId="1925789779" sldId="258"/>
            <ac:spMk id="9" creationId="{B6FACB3C-9069-4791-BC5C-0DB7CD19B853}"/>
          </ac:spMkLst>
        </pc:spChg>
        <pc:spChg chg="add">
          <ac:chgData name="Catriona Thornton" userId="8c08894786b2e863" providerId="Windows Live" clId="Web-{484E1C33-DA58-8C6E-820B-7A8CE1F8B924}" dt="2025-09-28T17:33:53.462" v="134"/>
          <ac:spMkLst>
            <pc:docMk/>
            <pc:sldMk cId="1925789779" sldId="258"/>
            <ac:spMk id="11" creationId="{71F2038E-D777-4B76-81DD-DD13EE91B9DD}"/>
          </ac:spMkLst>
        </pc:spChg>
        <pc:grpChg chg="add">
          <ac:chgData name="Catriona Thornton" userId="8c08894786b2e863" providerId="Windows Live" clId="Web-{484E1C33-DA58-8C6E-820B-7A8CE1F8B924}" dt="2025-09-28T17:33:53.462" v="134"/>
          <ac:grpSpMkLst>
            <pc:docMk/>
            <pc:sldMk cId="1925789779" sldId="258"/>
            <ac:grpSpMk id="13" creationId="{DD354807-230F-4402-B1B9-F733A8F1F190}"/>
          </ac:grpSpMkLst>
        </pc:grpChg>
        <pc:picChg chg="add mod">
          <ac:chgData name="Catriona Thornton" userId="8c08894786b2e863" providerId="Windows Live" clId="Web-{484E1C33-DA58-8C6E-820B-7A8CE1F8B924}" dt="2025-09-28T17:33:53.462" v="134"/>
          <ac:picMkLst>
            <pc:docMk/>
            <pc:sldMk cId="1925789779" sldId="258"/>
            <ac:picMk id="4" creationId="{3BBD767C-516D-D779-A5A2-4E30E4BFADA2}"/>
          </ac:picMkLst>
        </pc:picChg>
      </pc:sldChg>
      <pc:sldChg chg="addSp modSp new mod setBg">
        <pc:chgData name="Catriona Thornton" userId="8c08894786b2e863" providerId="Windows Live" clId="Web-{484E1C33-DA58-8C6E-820B-7A8CE1F8B924}" dt="2025-09-28T17:50:41.062" v="248" actId="20577"/>
        <pc:sldMkLst>
          <pc:docMk/>
          <pc:sldMk cId="1276768454" sldId="259"/>
        </pc:sldMkLst>
        <pc:spChg chg="mod">
          <ac:chgData name="Catriona Thornton" userId="8c08894786b2e863" providerId="Windows Live" clId="Web-{484E1C33-DA58-8C6E-820B-7A8CE1F8B924}" dt="2025-09-28T17:25:42.734" v="115" actId="20577"/>
          <ac:spMkLst>
            <pc:docMk/>
            <pc:sldMk cId="1276768454" sldId="259"/>
            <ac:spMk id="2" creationId="{DAD18150-A81B-E291-3D50-80D08547F8BD}"/>
          </ac:spMkLst>
        </pc:spChg>
        <pc:spChg chg="mod">
          <ac:chgData name="Catriona Thornton" userId="8c08894786b2e863" providerId="Windows Live" clId="Web-{484E1C33-DA58-8C6E-820B-7A8CE1F8B924}" dt="2025-09-28T17:50:41.062" v="248" actId="20577"/>
          <ac:spMkLst>
            <pc:docMk/>
            <pc:sldMk cId="1276768454" sldId="259"/>
            <ac:spMk id="3" creationId="{E870E338-E477-F20B-465B-2C6033BDC13B}"/>
          </ac:spMkLst>
        </pc:spChg>
        <pc:spChg chg="add">
          <ac:chgData name="Catriona Thornton" userId="8c08894786b2e863" providerId="Windows Live" clId="Web-{484E1C33-DA58-8C6E-820B-7A8CE1F8B924}" dt="2025-09-28T17:25:19.640" v="111"/>
          <ac:spMkLst>
            <pc:docMk/>
            <pc:sldMk cId="1276768454" sldId="259"/>
            <ac:spMk id="9" creationId="{B6FACB3C-9069-4791-BC5C-0DB7CD19B853}"/>
          </ac:spMkLst>
        </pc:spChg>
        <pc:spChg chg="add">
          <ac:chgData name="Catriona Thornton" userId="8c08894786b2e863" providerId="Windows Live" clId="Web-{484E1C33-DA58-8C6E-820B-7A8CE1F8B924}" dt="2025-09-28T17:25:19.640" v="111"/>
          <ac:spMkLst>
            <pc:docMk/>
            <pc:sldMk cId="1276768454" sldId="259"/>
            <ac:spMk id="11" creationId="{71F2038E-D777-4B76-81DD-DD13EE91B9DD}"/>
          </ac:spMkLst>
        </pc:spChg>
        <pc:grpChg chg="add">
          <ac:chgData name="Catriona Thornton" userId="8c08894786b2e863" providerId="Windows Live" clId="Web-{484E1C33-DA58-8C6E-820B-7A8CE1F8B924}" dt="2025-09-28T17:25:19.640" v="111"/>
          <ac:grpSpMkLst>
            <pc:docMk/>
            <pc:sldMk cId="1276768454" sldId="259"/>
            <ac:grpSpMk id="13" creationId="{DD354807-230F-4402-B1B9-F733A8F1F190}"/>
          </ac:grpSpMkLst>
        </pc:grpChg>
        <pc:picChg chg="add mod">
          <ac:chgData name="Catriona Thornton" userId="8c08894786b2e863" providerId="Windows Live" clId="Web-{484E1C33-DA58-8C6E-820B-7A8CE1F8B924}" dt="2025-09-28T17:25:19.640" v="111"/>
          <ac:picMkLst>
            <pc:docMk/>
            <pc:sldMk cId="1276768454" sldId="259"/>
            <ac:picMk id="4" creationId="{D901A0D2-AD0E-E05D-665A-60AFD16091E7}"/>
          </ac:picMkLst>
        </pc:picChg>
      </pc:sldChg>
      <pc:sldChg chg="addSp delSp modSp new mod setBg">
        <pc:chgData name="Catriona Thornton" userId="8c08894786b2e863" providerId="Windows Live" clId="Web-{484E1C33-DA58-8C6E-820B-7A8CE1F8B924}" dt="2025-09-28T18:20:15.587" v="318" actId="20577"/>
        <pc:sldMkLst>
          <pc:docMk/>
          <pc:sldMk cId="742302513" sldId="260"/>
        </pc:sldMkLst>
        <pc:spChg chg="mod">
          <ac:chgData name="Catriona Thornton" userId="8c08894786b2e863" providerId="Windows Live" clId="Web-{484E1C33-DA58-8C6E-820B-7A8CE1F8B924}" dt="2025-09-28T17:49:02.791" v="232" actId="14100"/>
          <ac:spMkLst>
            <pc:docMk/>
            <pc:sldMk cId="742302513" sldId="260"/>
            <ac:spMk id="2" creationId="{7ADB52D5-71DB-9259-05A6-D4812293E89F}"/>
          </ac:spMkLst>
        </pc:spChg>
        <pc:spChg chg="mod">
          <ac:chgData name="Catriona Thornton" userId="8c08894786b2e863" providerId="Windows Live" clId="Web-{484E1C33-DA58-8C6E-820B-7A8CE1F8B924}" dt="2025-09-28T18:20:15.587" v="318" actId="20577"/>
          <ac:spMkLst>
            <pc:docMk/>
            <pc:sldMk cId="742302513" sldId="260"/>
            <ac:spMk id="3" creationId="{5BCA35CD-0408-5FF9-27E9-4D747A814BCC}"/>
          </ac:spMkLst>
        </pc:spChg>
        <pc:spChg chg="add">
          <ac:chgData name="Catriona Thornton" userId="8c08894786b2e863" providerId="Windows Live" clId="Web-{484E1C33-DA58-8C6E-820B-7A8CE1F8B924}" dt="2025-09-28T17:46:41.748" v="210"/>
          <ac:spMkLst>
            <pc:docMk/>
            <pc:sldMk cId="742302513" sldId="260"/>
            <ac:spMk id="11" creationId="{B6FACB3C-9069-4791-BC5C-0DB7CD19B853}"/>
          </ac:spMkLst>
        </pc:spChg>
        <pc:spChg chg="add">
          <ac:chgData name="Catriona Thornton" userId="8c08894786b2e863" providerId="Windows Live" clId="Web-{484E1C33-DA58-8C6E-820B-7A8CE1F8B924}" dt="2025-09-28T17:46:41.748" v="210"/>
          <ac:spMkLst>
            <pc:docMk/>
            <pc:sldMk cId="742302513" sldId="260"/>
            <ac:spMk id="13" creationId="{71F2038E-D777-4B76-81DD-DD13EE91B9DD}"/>
          </ac:spMkLst>
        </pc:spChg>
        <pc:grpChg chg="add">
          <ac:chgData name="Catriona Thornton" userId="8c08894786b2e863" providerId="Windows Live" clId="Web-{484E1C33-DA58-8C6E-820B-7A8CE1F8B924}" dt="2025-09-28T17:46:41.748" v="210"/>
          <ac:grpSpMkLst>
            <pc:docMk/>
            <pc:sldMk cId="742302513" sldId="260"/>
            <ac:grpSpMk id="15" creationId="{DD354807-230F-4402-B1B9-F733A8F1F190}"/>
          </ac:grpSpMkLst>
        </pc:grpChg>
        <pc:picChg chg="add mod">
          <ac:chgData name="Catriona Thornton" userId="8c08894786b2e863" providerId="Windows Live" clId="Web-{484E1C33-DA58-8C6E-820B-7A8CE1F8B924}" dt="2025-09-28T17:46:59.156" v="211" actId="14100"/>
          <ac:picMkLst>
            <pc:docMk/>
            <pc:sldMk cId="742302513" sldId="260"/>
            <ac:picMk id="6" creationId="{24B814A7-7E40-4A5D-8546-21E1DCE2F150}"/>
          </ac:picMkLst>
        </pc:picChg>
      </pc:sldChg>
      <pc:sldChg chg="addSp modSp new mod setBg">
        <pc:chgData name="Catriona Thornton" userId="8c08894786b2e863" providerId="Windows Live" clId="Web-{484E1C33-DA58-8C6E-820B-7A8CE1F8B924}" dt="2025-09-28T18:05:02.512" v="280" actId="1076"/>
        <pc:sldMkLst>
          <pc:docMk/>
          <pc:sldMk cId="683718575" sldId="261"/>
        </pc:sldMkLst>
        <pc:spChg chg="mod">
          <ac:chgData name="Catriona Thornton" userId="8c08894786b2e863" providerId="Windows Live" clId="Web-{484E1C33-DA58-8C6E-820B-7A8CE1F8B924}" dt="2025-09-28T18:04:15.478" v="274" actId="14100"/>
          <ac:spMkLst>
            <pc:docMk/>
            <pc:sldMk cId="683718575" sldId="261"/>
            <ac:spMk id="2" creationId="{5FD47794-C255-CD9C-50FF-8AC141C103C6}"/>
          </ac:spMkLst>
        </pc:spChg>
        <pc:spChg chg="mod">
          <ac:chgData name="Catriona Thornton" userId="8c08894786b2e863" providerId="Windows Live" clId="Web-{484E1C33-DA58-8C6E-820B-7A8CE1F8B924}" dt="2025-09-28T18:04:29.775" v="276" actId="20577"/>
          <ac:spMkLst>
            <pc:docMk/>
            <pc:sldMk cId="683718575" sldId="261"/>
            <ac:spMk id="3" creationId="{08AF462A-AF30-DC33-4A50-F12FF6481ABA}"/>
          </ac:spMkLst>
        </pc:spChg>
        <pc:spChg chg="add">
          <ac:chgData name="Catriona Thornton" userId="8c08894786b2e863" providerId="Windows Live" clId="Web-{484E1C33-DA58-8C6E-820B-7A8CE1F8B924}" dt="2025-09-28T18:03:38.866" v="269"/>
          <ac:spMkLst>
            <pc:docMk/>
            <pc:sldMk cId="683718575" sldId="261"/>
            <ac:spMk id="9" creationId="{B6FACB3C-9069-4791-BC5C-0DB7CD19B853}"/>
          </ac:spMkLst>
        </pc:spChg>
        <pc:spChg chg="add">
          <ac:chgData name="Catriona Thornton" userId="8c08894786b2e863" providerId="Windows Live" clId="Web-{484E1C33-DA58-8C6E-820B-7A8CE1F8B924}" dt="2025-09-28T18:03:38.866" v="269"/>
          <ac:spMkLst>
            <pc:docMk/>
            <pc:sldMk cId="683718575" sldId="261"/>
            <ac:spMk id="11" creationId="{71F2038E-D777-4B76-81DD-DD13EE91B9DD}"/>
          </ac:spMkLst>
        </pc:spChg>
        <pc:grpChg chg="add">
          <ac:chgData name="Catriona Thornton" userId="8c08894786b2e863" providerId="Windows Live" clId="Web-{484E1C33-DA58-8C6E-820B-7A8CE1F8B924}" dt="2025-09-28T18:03:38.866" v="269"/>
          <ac:grpSpMkLst>
            <pc:docMk/>
            <pc:sldMk cId="683718575" sldId="261"/>
            <ac:grpSpMk id="13" creationId="{DD354807-230F-4402-B1B9-F733A8F1F190}"/>
          </ac:grpSpMkLst>
        </pc:grpChg>
        <pc:picChg chg="add mod">
          <ac:chgData name="Catriona Thornton" userId="8c08894786b2e863" providerId="Windows Live" clId="Web-{484E1C33-DA58-8C6E-820B-7A8CE1F8B924}" dt="2025-09-28T18:05:02.512" v="280" actId="1076"/>
          <ac:picMkLst>
            <pc:docMk/>
            <pc:sldMk cId="683718575" sldId="261"/>
            <ac:picMk id="4" creationId="{12A537E8-97A9-6AE7-EF7A-B2FAEACAC927}"/>
          </ac:picMkLst>
        </pc:picChg>
      </pc:sldChg>
      <pc:sldChg chg="addSp modSp new mod setBg">
        <pc:chgData name="Catriona Thornton" userId="8c08894786b2e863" providerId="Windows Live" clId="Web-{484E1C33-DA58-8C6E-820B-7A8CE1F8B924}" dt="2025-09-28T18:08:35.614" v="309" actId="14100"/>
        <pc:sldMkLst>
          <pc:docMk/>
          <pc:sldMk cId="3795255787" sldId="262"/>
        </pc:sldMkLst>
        <pc:spChg chg="mod">
          <ac:chgData name="Catriona Thornton" userId="8c08894786b2e863" providerId="Windows Live" clId="Web-{484E1C33-DA58-8C6E-820B-7A8CE1F8B924}" dt="2025-09-28T18:07:49.472" v="301" actId="14100"/>
          <ac:spMkLst>
            <pc:docMk/>
            <pc:sldMk cId="3795255787" sldId="262"/>
            <ac:spMk id="2" creationId="{550883F3-F8B5-12FE-4405-6BC51285349C}"/>
          </ac:spMkLst>
        </pc:spChg>
        <pc:spChg chg="mod">
          <ac:chgData name="Catriona Thornton" userId="8c08894786b2e863" providerId="Windows Live" clId="Web-{484E1C33-DA58-8C6E-820B-7A8CE1F8B924}" dt="2025-09-28T18:08:21.317" v="306" actId="20577"/>
          <ac:spMkLst>
            <pc:docMk/>
            <pc:sldMk cId="3795255787" sldId="262"/>
            <ac:spMk id="3" creationId="{DC94977C-0FA9-E6FD-05DB-79C3B5BCC3A2}"/>
          </ac:spMkLst>
        </pc:spChg>
        <pc:spChg chg="add">
          <ac:chgData name="Catriona Thornton" userId="8c08894786b2e863" providerId="Windows Live" clId="Web-{484E1C33-DA58-8C6E-820B-7A8CE1F8B924}" dt="2025-09-28T18:07:21.346" v="295"/>
          <ac:spMkLst>
            <pc:docMk/>
            <pc:sldMk cId="3795255787" sldId="262"/>
            <ac:spMk id="9" creationId="{B6FACB3C-9069-4791-BC5C-0DB7CD19B853}"/>
          </ac:spMkLst>
        </pc:spChg>
        <pc:spChg chg="add">
          <ac:chgData name="Catriona Thornton" userId="8c08894786b2e863" providerId="Windows Live" clId="Web-{484E1C33-DA58-8C6E-820B-7A8CE1F8B924}" dt="2025-09-28T18:07:21.346" v="295"/>
          <ac:spMkLst>
            <pc:docMk/>
            <pc:sldMk cId="3795255787" sldId="262"/>
            <ac:spMk id="11" creationId="{71F2038E-D777-4B76-81DD-DD13EE91B9DD}"/>
          </ac:spMkLst>
        </pc:spChg>
        <pc:grpChg chg="add">
          <ac:chgData name="Catriona Thornton" userId="8c08894786b2e863" providerId="Windows Live" clId="Web-{484E1C33-DA58-8C6E-820B-7A8CE1F8B924}" dt="2025-09-28T18:07:21.346" v="295"/>
          <ac:grpSpMkLst>
            <pc:docMk/>
            <pc:sldMk cId="3795255787" sldId="262"/>
            <ac:grpSpMk id="13" creationId="{DD354807-230F-4402-B1B9-F733A8F1F190}"/>
          </ac:grpSpMkLst>
        </pc:grpChg>
        <pc:picChg chg="add mod">
          <ac:chgData name="Catriona Thornton" userId="8c08894786b2e863" providerId="Windows Live" clId="Web-{484E1C33-DA58-8C6E-820B-7A8CE1F8B924}" dt="2025-09-28T18:08:35.614" v="309" actId="14100"/>
          <ac:picMkLst>
            <pc:docMk/>
            <pc:sldMk cId="3795255787" sldId="262"/>
            <ac:picMk id="4" creationId="{00EE1DDF-4C2C-51CE-7543-938BEC4815F5}"/>
          </ac:picMkLst>
        </pc:picChg>
      </pc:sldChg>
      <pc:sldChg chg="add">
        <pc:chgData name="Catriona Thornton" userId="8c08894786b2e863" providerId="Windows Live" clId="Web-{484E1C33-DA58-8C6E-820B-7A8CE1F8B924}" dt="2025-09-28T18:10:15.492" v="312"/>
        <pc:sldMkLst>
          <pc:docMk/>
          <pc:sldMk cId="1394175895" sldId="293"/>
        </pc:sldMkLst>
      </pc:sldChg>
      <pc:sldChg chg="add">
        <pc:chgData name="Catriona Thornton" userId="8c08894786b2e863" providerId="Windows Live" clId="Web-{484E1C33-DA58-8C6E-820B-7A8CE1F8B924}" dt="2025-09-28T18:21:04.423" v="320"/>
        <pc:sldMkLst>
          <pc:docMk/>
          <pc:sldMk cId="354502373" sldId="295"/>
        </pc:sldMkLst>
      </pc:sldChg>
      <pc:sldMasterChg chg="add addSldLayout">
        <pc:chgData name="Catriona Thornton" userId="8c08894786b2e863" providerId="Windows Live" clId="Web-{484E1C33-DA58-8C6E-820B-7A8CE1F8B924}" dt="2025-09-28T18:10:15.492" v="312"/>
        <pc:sldMasterMkLst>
          <pc:docMk/>
          <pc:sldMasterMk cId="2752739495" sldId="2147483648"/>
        </pc:sldMasterMkLst>
        <pc:sldLayoutChg chg="add">
          <pc:chgData name="Catriona Thornton" userId="8c08894786b2e863" providerId="Windows Live" clId="Web-{484E1C33-DA58-8C6E-820B-7A8CE1F8B924}" dt="2025-09-28T18:10:15.492" v="312"/>
          <pc:sldLayoutMkLst>
            <pc:docMk/>
            <pc:sldMasterMk cId="2752739495" sldId="2147483648"/>
            <pc:sldLayoutMk cId="1355352026" sldId="2147483649"/>
          </pc:sldLayoutMkLst>
        </pc:sldLayoutChg>
        <pc:sldLayoutChg chg="add">
          <pc:chgData name="Catriona Thornton" userId="8c08894786b2e863" providerId="Windows Live" clId="Web-{484E1C33-DA58-8C6E-820B-7A8CE1F8B924}" dt="2025-09-28T18:10:15.492" v="312"/>
          <pc:sldLayoutMkLst>
            <pc:docMk/>
            <pc:sldMasterMk cId="2752739495" sldId="2147483648"/>
            <pc:sldLayoutMk cId="1883730334" sldId="2147483650"/>
          </pc:sldLayoutMkLst>
        </pc:sldLayoutChg>
        <pc:sldLayoutChg chg="add">
          <pc:chgData name="Catriona Thornton" userId="8c08894786b2e863" providerId="Windows Live" clId="Web-{484E1C33-DA58-8C6E-820B-7A8CE1F8B924}" dt="2025-09-28T18:10:15.492" v="312"/>
          <pc:sldLayoutMkLst>
            <pc:docMk/>
            <pc:sldMasterMk cId="2752739495" sldId="2147483648"/>
            <pc:sldLayoutMk cId="1826830344" sldId="2147483651"/>
          </pc:sldLayoutMkLst>
        </pc:sldLayoutChg>
        <pc:sldLayoutChg chg="add">
          <pc:chgData name="Catriona Thornton" userId="8c08894786b2e863" providerId="Windows Live" clId="Web-{484E1C33-DA58-8C6E-820B-7A8CE1F8B924}" dt="2025-09-28T18:10:15.492" v="312"/>
          <pc:sldLayoutMkLst>
            <pc:docMk/>
            <pc:sldMasterMk cId="2752739495" sldId="2147483648"/>
            <pc:sldLayoutMk cId="1358664580" sldId="2147483652"/>
          </pc:sldLayoutMkLst>
        </pc:sldLayoutChg>
        <pc:sldLayoutChg chg="add">
          <pc:chgData name="Catriona Thornton" userId="8c08894786b2e863" providerId="Windows Live" clId="Web-{484E1C33-DA58-8C6E-820B-7A8CE1F8B924}" dt="2025-09-28T18:10:15.492" v="312"/>
          <pc:sldLayoutMkLst>
            <pc:docMk/>
            <pc:sldMasterMk cId="2752739495" sldId="2147483648"/>
            <pc:sldLayoutMk cId="560196789" sldId="2147483653"/>
          </pc:sldLayoutMkLst>
        </pc:sldLayoutChg>
        <pc:sldLayoutChg chg="add">
          <pc:chgData name="Catriona Thornton" userId="8c08894786b2e863" providerId="Windows Live" clId="Web-{484E1C33-DA58-8C6E-820B-7A8CE1F8B924}" dt="2025-09-28T18:10:15.492" v="312"/>
          <pc:sldLayoutMkLst>
            <pc:docMk/>
            <pc:sldMasterMk cId="2752739495" sldId="2147483648"/>
            <pc:sldLayoutMk cId="3390129692" sldId="2147483654"/>
          </pc:sldLayoutMkLst>
        </pc:sldLayoutChg>
        <pc:sldLayoutChg chg="add">
          <pc:chgData name="Catriona Thornton" userId="8c08894786b2e863" providerId="Windows Live" clId="Web-{484E1C33-DA58-8C6E-820B-7A8CE1F8B924}" dt="2025-09-28T18:10:15.492" v="312"/>
          <pc:sldLayoutMkLst>
            <pc:docMk/>
            <pc:sldMasterMk cId="2752739495" sldId="2147483648"/>
            <pc:sldLayoutMk cId="491560487" sldId="2147483655"/>
          </pc:sldLayoutMkLst>
        </pc:sldLayoutChg>
        <pc:sldLayoutChg chg="add">
          <pc:chgData name="Catriona Thornton" userId="8c08894786b2e863" providerId="Windows Live" clId="Web-{484E1C33-DA58-8C6E-820B-7A8CE1F8B924}" dt="2025-09-28T18:10:15.492" v="312"/>
          <pc:sldLayoutMkLst>
            <pc:docMk/>
            <pc:sldMasterMk cId="2752739495" sldId="2147483648"/>
            <pc:sldLayoutMk cId="2164186764" sldId="2147483656"/>
          </pc:sldLayoutMkLst>
        </pc:sldLayoutChg>
        <pc:sldLayoutChg chg="add">
          <pc:chgData name="Catriona Thornton" userId="8c08894786b2e863" providerId="Windows Live" clId="Web-{484E1C33-DA58-8C6E-820B-7A8CE1F8B924}" dt="2025-09-28T18:10:15.492" v="312"/>
          <pc:sldLayoutMkLst>
            <pc:docMk/>
            <pc:sldMasterMk cId="2752739495" sldId="2147483648"/>
            <pc:sldLayoutMk cId="2613806323" sldId="2147483657"/>
          </pc:sldLayoutMkLst>
        </pc:sldLayoutChg>
        <pc:sldLayoutChg chg="add">
          <pc:chgData name="Catriona Thornton" userId="8c08894786b2e863" providerId="Windows Live" clId="Web-{484E1C33-DA58-8C6E-820B-7A8CE1F8B924}" dt="2025-09-28T18:10:15.492" v="312"/>
          <pc:sldLayoutMkLst>
            <pc:docMk/>
            <pc:sldMasterMk cId="2752739495" sldId="2147483648"/>
            <pc:sldLayoutMk cId="187489407" sldId="2147483658"/>
          </pc:sldLayoutMkLst>
        </pc:sldLayoutChg>
        <pc:sldLayoutChg chg="add">
          <pc:chgData name="Catriona Thornton" userId="8c08894786b2e863" providerId="Windows Live" clId="Web-{484E1C33-DA58-8C6E-820B-7A8CE1F8B924}" dt="2025-09-28T18:10:15.492" v="312"/>
          <pc:sldLayoutMkLst>
            <pc:docMk/>
            <pc:sldMasterMk cId="2752739495" sldId="2147483648"/>
            <pc:sldLayoutMk cId="2259988088"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5B16F2-0730-46E2-8881-DE672DD6E881}" type="datetimeFigureOut">
              <a:t>10/4/2025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AFB0DE-974F-4894-895C-9CB31FDAF18B}" type="slidenum">
              <a:t>‹#›</a:t>
            </a:fld>
            <a:endParaRPr lang="en-US"/>
          </a:p>
        </p:txBody>
      </p:sp>
    </p:spTree>
    <p:extLst>
      <p:ext uri="{BB962C8B-B14F-4D97-AF65-F5344CB8AC3E}">
        <p14:creationId xmlns:p14="http://schemas.microsoft.com/office/powerpoint/2010/main" val="637472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Such as speech therapists, social workers, and physiotherapists, to address a patient's broader needs. Working within an effective team, whether general or multidisciplinary, is crucial for patient safety, coordinated care, and better health outcomes, as it improves communication, leverages diverse expertise, and allows for comprehensive care plans. The importance of multidisciplinary team (MDT) working specifically lies in its ability to bring together different perspectives and skills to provide holistic, patient-</a:t>
            </a:r>
            <a:r>
              <a:rPr lang="en-US" dirty="0" err="1"/>
              <a:t>centred</a:t>
            </a:r>
            <a:r>
              <a:rPr lang="en-US" dirty="0"/>
              <a:t> care, especially for complex cases, fostering trust, shared goals, and integrated strategies for improved treatment and support.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3AFB0DE-974F-4894-895C-9CB31FDAF18B}" type="slidenum">
              <a:t>9</a:t>
            </a:fld>
            <a:endParaRPr lang="en-US"/>
          </a:p>
        </p:txBody>
      </p:sp>
    </p:spTree>
    <p:extLst>
      <p:ext uri="{BB962C8B-B14F-4D97-AF65-F5344CB8AC3E}">
        <p14:creationId xmlns:p14="http://schemas.microsoft.com/office/powerpoint/2010/main" val="1429833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and social care professionals who work alongside the dental team are there to support a patient with complex needs. </a:t>
            </a:r>
          </a:p>
        </p:txBody>
      </p:sp>
      <p:sp>
        <p:nvSpPr>
          <p:cNvPr id="4" name="Slide Number Placeholder 3"/>
          <p:cNvSpPr>
            <a:spLocks noGrp="1"/>
          </p:cNvSpPr>
          <p:nvPr>
            <p:ph type="sldNum" sz="quarter" idx="5"/>
          </p:nvPr>
        </p:nvSpPr>
        <p:spPr/>
        <p:txBody>
          <a:bodyPr/>
          <a:lstStyle/>
          <a:p>
            <a:fld id="{F3AFB0DE-974F-4894-895C-9CB31FDAF18B}" type="slidenum">
              <a:t>10</a:t>
            </a:fld>
            <a:endParaRPr lang="en-US"/>
          </a:p>
        </p:txBody>
      </p:sp>
    </p:spTree>
    <p:extLst>
      <p:ext uri="{BB962C8B-B14F-4D97-AF65-F5344CB8AC3E}">
        <p14:creationId xmlns:p14="http://schemas.microsoft.com/office/powerpoint/2010/main" val="1708268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Enhanced Safety: </a:t>
            </a:r>
          </a:p>
          <a:p>
            <a:r>
              <a:rPr lang="en-US" dirty="0"/>
              <a:t>Clear roles and responsibilities, along with strong communication, minimize errors and adverse events. </a:t>
            </a:r>
            <a:endParaRPr lang="en-US" dirty="0">
              <a:ea typeface="Calibri"/>
              <a:cs typeface="Calibri"/>
            </a:endParaRPr>
          </a:p>
          <a:p>
            <a:r>
              <a:rPr lang="en-US" dirty="0"/>
              <a:t>Better Outcomes: </a:t>
            </a:r>
            <a:endParaRPr lang="en-US" dirty="0">
              <a:ea typeface="Calibri"/>
              <a:cs typeface="Calibri"/>
            </a:endParaRPr>
          </a:p>
          <a:p>
            <a:r>
              <a:rPr lang="en-US" dirty="0"/>
              <a:t>Coordinated care leads to more comprehensive treatment plans and better management of complex conditions. </a:t>
            </a:r>
            <a:endParaRPr lang="en-US" dirty="0">
              <a:ea typeface="Calibri"/>
              <a:cs typeface="Calibri"/>
            </a:endParaRPr>
          </a:p>
          <a:p>
            <a:r>
              <a:rPr lang="en-US" dirty="0"/>
              <a:t>Improved Patient Experience: </a:t>
            </a:r>
            <a:endParaRPr lang="en-US" dirty="0">
              <a:ea typeface="Calibri"/>
              <a:cs typeface="Calibri"/>
            </a:endParaRPr>
          </a:p>
          <a:p>
            <a:r>
              <a:rPr lang="en-US" dirty="0"/>
              <a:t>A harmonious team provides a more positive and patient-</a:t>
            </a:r>
            <a:r>
              <a:rPr lang="en-US" dirty="0" err="1"/>
              <a:t>centred</a:t>
            </a:r>
            <a:r>
              <a:rPr lang="en-US" dirty="0"/>
              <a:t> experience for all involved. </a:t>
            </a:r>
            <a:endParaRPr lang="en-US" dirty="0">
              <a:ea typeface="Calibri"/>
              <a:cs typeface="Calibri"/>
            </a:endParaRPr>
          </a:p>
          <a:p>
            <a:r>
              <a:rPr lang="en-US" dirty="0"/>
              <a:t>Patient Empowerment: </a:t>
            </a:r>
            <a:endParaRPr lang="en-US" dirty="0">
              <a:ea typeface="Calibri"/>
              <a:cs typeface="Calibri"/>
            </a:endParaRPr>
          </a:p>
          <a:p>
            <a:r>
              <a:rPr lang="en-US" dirty="0"/>
              <a:t>Involving patients and families in the decision-making process fosters trust and ensures their needs are central to their care. </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3AFB0DE-974F-4894-895C-9CB31FDAF18B}" type="slidenum">
              <a:t>11</a:t>
            </a:fld>
            <a:endParaRPr lang="en-US"/>
          </a:p>
        </p:txBody>
      </p:sp>
    </p:spTree>
    <p:extLst>
      <p:ext uri="{BB962C8B-B14F-4D97-AF65-F5344CB8AC3E}">
        <p14:creationId xmlns:p14="http://schemas.microsoft.com/office/powerpoint/2010/main" val="3266838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MDTs are crucial for providing integrated care, particularly for patients with multiple complex needs. Their importance includes: </a:t>
            </a:r>
          </a:p>
        </p:txBody>
      </p:sp>
      <p:sp>
        <p:nvSpPr>
          <p:cNvPr id="4" name="Slide Number Placeholder 3"/>
          <p:cNvSpPr>
            <a:spLocks noGrp="1"/>
          </p:cNvSpPr>
          <p:nvPr>
            <p:ph type="sldNum" sz="quarter" idx="5"/>
          </p:nvPr>
        </p:nvSpPr>
        <p:spPr/>
        <p:txBody>
          <a:bodyPr/>
          <a:lstStyle/>
          <a:p>
            <a:fld id="{F3AFB0DE-974F-4894-895C-9CB31FDAF18B}" type="slidenum">
              <a:t>12</a:t>
            </a:fld>
            <a:endParaRPr lang="en-US"/>
          </a:p>
        </p:txBody>
      </p:sp>
    </p:spTree>
    <p:extLst>
      <p:ext uri="{BB962C8B-B14F-4D97-AF65-F5344CB8AC3E}">
        <p14:creationId xmlns:p14="http://schemas.microsoft.com/office/powerpoint/2010/main" val="2954461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0E8DD-538E-DEF3-EB34-376131C252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251234D-B9B4-0C5D-7333-8D1AE3300B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42732A9-5E26-20F8-2C5D-066D87373935}"/>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5" name="Footer Placeholder 4">
            <a:extLst>
              <a:ext uri="{FF2B5EF4-FFF2-40B4-BE49-F238E27FC236}">
                <a16:creationId xmlns:a16="http://schemas.microsoft.com/office/drawing/2014/main" id="{B859D900-5786-BE5A-6E92-366C32D3E9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5BF9E-6B59-34A7-FA5F-D1CE58784B57}"/>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1355352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38E04-F569-FAA9-D998-1D7B3FC38F2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41C850C-6C67-5F74-54A5-10D8A758D24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2D2F22-E514-ECA0-5F53-D34FCB7C3D57}"/>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5" name="Footer Placeholder 4">
            <a:extLst>
              <a:ext uri="{FF2B5EF4-FFF2-40B4-BE49-F238E27FC236}">
                <a16:creationId xmlns:a16="http://schemas.microsoft.com/office/drawing/2014/main" id="{58622A38-34E9-20E3-3E2A-FF8FE2E11B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886AE-3671-A542-4907-BCB37C6F05D0}"/>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1883730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9907D-2716-9D92-F658-25096535503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F349220-B606-FAB9-249D-9FF04F4BFD5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3333A9A-37D4-8EB7-0858-000F476530D9}"/>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5" name="Footer Placeholder 4">
            <a:extLst>
              <a:ext uri="{FF2B5EF4-FFF2-40B4-BE49-F238E27FC236}">
                <a16:creationId xmlns:a16="http://schemas.microsoft.com/office/drawing/2014/main" id="{B5099401-7EF0-3C8F-618D-030DECDD1C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D96AC-723E-F082-8A54-2C4013631B2E}"/>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1826830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71C78-37D5-6F74-928B-24D13E7AF40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04A556C-8EBA-DD91-E145-2F183061554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2E31FB3-8250-F43E-F2E9-59A49878E67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102D110-5D85-046D-548F-BB38B616E371}"/>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6" name="Footer Placeholder 5">
            <a:extLst>
              <a:ext uri="{FF2B5EF4-FFF2-40B4-BE49-F238E27FC236}">
                <a16:creationId xmlns:a16="http://schemas.microsoft.com/office/drawing/2014/main" id="{52374348-2076-D7E0-FADF-EAEF91A0BD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E6BB98-09E6-9E43-5D2C-56361FC4D6C4}"/>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1358664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C11AF-C0FA-9DE3-75B5-DE85F5606B6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253326-91FE-8A44-74DB-77F3E8260A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99BF6C8-1E91-89A1-DD2B-F60957458A8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07B6049-57FC-1770-AB7C-9504B26B6A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998136A-74AC-5508-C6D7-65F811899C0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8CC8E1-CF84-F391-D59D-22C118B94497}"/>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8" name="Footer Placeholder 7">
            <a:extLst>
              <a:ext uri="{FF2B5EF4-FFF2-40B4-BE49-F238E27FC236}">
                <a16:creationId xmlns:a16="http://schemas.microsoft.com/office/drawing/2014/main" id="{BE7860D8-4C33-E10F-3D08-3A0C550470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27C94D-BF84-0693-CA1D-3C46A4FBC29A}"/>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560196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E6E44-4B39-853B-E558-71104225C53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CA1A0C6-65C7-1138-09DD-CF8D73467E9F}"/>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4" name="Footer Placeholder 3">
            <a:extLst>
              <a:ext uri="{FF2B5EF4-FFF2-40B4-BE49-F238E27FC236}">
                <a16:creationId xmlns:a16="http://schemas.microsoft.com/office/drawing/2014/main" id="{B9918411-D98B-6DD7-9987-507796A3F5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CF6C49-F2C1-9029-A0C0-7EB4236AB767}"/>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3390129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0D0AA9-D60F-43E9-D8C2-FAE711EE5CA6}"/>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3" name="Footer Placeholder 2">
            <a:extLst>
              <a:ext uri="{FF2B5EF4-FFF2-40B4-BE49-F238E27FC236}">
                <a16:creationId xmlns:a16="http://schemas.microsoft.com/office/drawing/2014/main" id="{A01BB381-AB09-2E7F-9706-2AB975B0F7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308996-84E3-178D-9753-E9F607CF029D}"/>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4915604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40A0D-20B7-0B60-6BB8-1DABDA79EB3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969E684-44F7-0DF0-0519-0AA105F9BA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1A646F5-B106-62F1-FE6D-8394B5FEC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B8DCEF3-D453-2981-DB77-AFF2FD3D1252}"/>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6" name="Footer Placeholder 5">
            <a:extLst>
              <a:ext uri="{FF2B5EF4-FFF2-40B4-BE49-F238E27FC236}">
                <a16:creationId xmlns:a16="http://schemas.microsoft.com/office/drawing/2014/main" id="{C0756996-4E4B-F2E2-5309-307C8AFA0F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A4E7E5-72C4-5954-9C0A-C83E928E6C8F}"/>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2164186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458A8-E1B5-230C-999F-1945C54FA1A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1E0242E-C16C-E607-275F-B2A27AAB9E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1914DC-ECD5-789D-C5CC-08438C1A5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E131C2-84AD-58E1-4409-543FFFB350A5}"/>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6" name="Footer Placeholder 5">
            <a:extLst>
              <a:ext uri="{FF2B5EF4-FFF2-40B4-BE49-F238E27FC236}">
                <a16:creationId xmlns:a16="http://schemas.microsoft.com/office/drawing/2014/main" id="{1D089E7D-F0A0-C42B-07D4-80EF46C49D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72B324-D0E9-1490-F1EA-CA5664D0FC59}"/>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2613806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F828A-4851-3380-75D0-3E90F52F348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9D111A8-DA1C-363F-714C-80518813D74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C47E15D-347A-B42B-EED8-3914D524984C}"/>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5" name="Footer Placeholder 4">
            <a:extLst>
              <a:ext uri="{FF2B5EF4-FFF2-40B4-BE49-F238E27FC236}">
                <a16:creationId xmlns:a16="http://schemas.microsoft.com/office/drawing/2014/main" id="{3A4ECF9B-577F-93A8-FC4E-ACB873113D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30FDC3-81C0-9003-EF80-D7A971ACF934}"/>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1874894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13F0C6-8697-F982-D06C-0FE68B240DD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2652002-12EB-F290-70CD-2DFF7CC5247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356420F-0F98-83A3-0614-9D1A97BF18DF}"/>
              </a:ext>
            </a:extLst>
          </p:cNvPr>
          <p:cNvSpPr>
            <a:spLocks noGrp="1"/>
          </p:cNvSpPr>
          <p:nvPr>
            <p:ph type="dt" sz="half" idx="10"/>
          </p:nvPr>
        </p:nvSpPr>
        <p:spPr/>
        <p:txBody>
          <a:bodyPr/>
          <a:lstStyle/>
          <a:p>
            <a:fld id="{754B9079-6F5C-DC48-ACE8-97CD4F8484F3}" type="datetimeFigureOut">
              <a:rPr lang="en-US" smtClean="0"/>
              <a:t>10/4/2025</a:t>
            </a:fld>
            <a:endParaRPr lang="en-US"/>
          </a:p>
        </p:txBody>
      </p:sp>
      <p:sp>
        <p:nvSpPr>
          <p:cNvPr id="5" name="Footer Placeholder 4">
            <a:extLst>
              <a:ext uri="{FF2B5EF4-FFF2-40B4-BE49-F238E27FC236}">
                <a16:creationId xmlns:a16="http://schemas.microsoft.com/office/drawing/2014/main" id="{FFBDF44B-570E-BF2D-9AAF-FFBC0C2023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0223D7-657D-AEC7-8106-50B4382D1DE5}"/>
              </a:ext>
            </a:extLst>
          </p:cNvPr>
          <p:cNvSpPr>
            <a:spLocks noGrp="1"/>
          </p:cNvSpPr>
          <p:nvPr>
            <p:ph type="sldNum" sz="quarter" idx="12"/>
          </p:nvPr>
        </p:nvSpPr>
        <p:spPr/>
        <p:txBody>
          <a:bodyPr/>
          <a:lstStyle/>
          <a:p>
            <a:fld id="{3F3BA571-6EEF-D747-BA44-D0CCC7E61184}" type="slidenum">
              <a:rPr lang="en-US" smtClean="0"/>
              <a:t>‹#›</a:t>
            </a:fld>
            <a:endParaRPr lang="en-US"/>
          </a:p>
        </p:txBody>
      </p:sp>
    </p:spTree>
    <p:extLst>
      <p:ext uri="{BB962C8B-B14F-4D97-AF65-F5344CB8AC3E}">
        <p14:creationId xmlns:p14="http://schemas.microsoft.com/office/powerpoint/2010/main" val="2259988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3D919C-6E8E-D535-B668-1675C4D842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CB915B8-8E4E-B586-C96C-5E6F22B43B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E89D631-F1C2-55DE-0026-7C7CA2F31D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4B9079-6F5C-DC48-ACE8-97CD4F8484F3}" type="datetimeFigureOut">
              <a:rPr lang="en-US" smtClean="0"/>
              <a:t>10/4/2025</a:t>
            </a:fld>
            <a:endParaRPr lang="en-US"/>
          </a:p>
        </p:txBody>
      </p:sp>
      <p:sp>
        <p:nvSpPr>
          <p:cNvPr id="5" name="Footer Placeholder 4">
            <a:extLst>
              <a:ext uri="{FF2B5EF4-FFF2-40B4-BE49-F238E27FC236}">
                <a16:creationId xmlns:a16="http://schemas.microsoft.com/office/drawing/2014/main" id="{30016F36-2761-CF94-B945-46071D8BAF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0C281DE-D4A2-65E9-A191-8FB1AE9B1B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3BA571-6EEF-D747-BA44-D0CCC7E61184}" type="slidenum">
              <a:rPr lang="en-US" smtClean="0"/>
              <a:t>‹#›</a:t>
            </a:fld>
            <a:endParaRPr lang="en-US"/>
          </a:p>
        </p:txBody>
      </p:sp>
    </p:spTree>
    <p:extLst>
      <p:ext uri="{BB962C8B-B14F-4D97-AF65-F5344CB8AC3E}">
        <p14:creationId xmlns:p14="http://schemas.microsoft.com/office/powerpoint/2010/main" val="2752739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www.gdc-uk.org/news-blogs/blog/detail/blogs/2022/02/23/professionalism-working-with-the-dental-team-to-support-patients-with-additional-needs" TargetMode="External"/><Relationship Id="rId2" Type="http://schemas.openxmlformats.org/officeDocument/2006/relationships/hyperlink" Target="https://www.scie.org.uk/integrated-care/multidisciplinary-teams" TargetMode="External"/><Relationship Id="rId1" Type="http://schemas.openxmlformats.org/officeDocument/2006/relationships/slideLayout" Target="../slideLayouts/slideLayout13.xml"/><Relationship Id="rId5" Type="http://schemas.openxmlformats.org/officeDocument/2006/relationships/hyperlink" Target="https://www.magonlinelibrary.com" TargetMode="External"/><Relationship Id="rId4" Type="http://schemas.openxmlformats.org/officeDocument/2006/relationships/hyperlink" Target="https://www.researchgate.net/publication/239755386_Special_care_dentistry_and_the_dental_tea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accent1"/>
                </a:solidFill>
                <a:latin typeface="Google Sans"/>
              </a:rPr>
              <a:t>Clinical Teams:</a:t>
            </a:r>
          </a:p>
        </p:txBody>
      </p:sp>
      <p:sp>
        <p:nvSpPr>
          <p:cNvPr id="3" name="Subtitle 2"/>
          <p:cNvSpPr>
            <a:spLocks noGrp="1"/>
          </p:cNvSpPr>
          <p:nvPr>
            <p:ph type="subTitle" idx="1"/>
          </p:nvPr>
        </p:nvSpPr>
        <p:spPr/>
        <p:txBody>
          <a:bodyPr vert="horz" lIns="91440" tIns="45720" rIns="91440" bIns="45720" rtlCol="0" anchor="t">
            <a:normAutofit/>
          </a:bodyPr>
          <a:lstStyle/>
          <a:p>
            <a:endParaRPr lang="en-US" dirty="0">
              <a:latin typeface="Google Sans"/>
            </a:endParaRPr>
          </a:p>
          <a:p>
            <a:r>
              <a:rPr lang="en-US">
                <a:latin typeface="Google Sans"/>
              </a:rPr>
              <a:t>Special Care Dental Nursing 2025</a:t>
            </a:r>
            <a:endParaRPr lang="en-US"/>
          </a:p>
        </p:txBody>
      </p:sp>
      <p:sp>
        <p:nvSpPr>
          <p:cNvPr id="4" name="TextBox 3">
            <a:extLst>
              <a:ext uri="{FF2B5EF4-FFF2-40B4-BE49-F238E27FC236}">
                <a16:creationId xmlns:a16="http://schemas.microsoft.com/office/drawing/2014/main" id="{6EC8E18F-5BBB-C410-81C7-E9C578E6332F}"/>
              </a:ext>
            </a:extLst>
          </p:cNvPr>
          <p:cNvSpPr txBox="1"/>
          <p:nvPr/>
        </p:nvSpPr>
        <p:spPr>
          <a:xfrm>
            <a:off x="9255331" y="6389664"/>
            <a:ext cx="2743199" cy="365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D3E0B670-070A-8594-9B52-54A4BD5CDE61}"/>
              </a:ext>
            </a:extLst>
          </p:cNvPr>
          <p:cNvSpPr txBox="1"/>
          <p:nvPr/>
        </p:nvSpPr>
        <p:spPr>
          <a:xfrm>
            <a:off x="9592023" y="6417439"/>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8" name="TextBox 7">
            <a:extLst>
              <a:ext uri="{FF2B5EF4-FFF2-40B4-BE49-F238E27FC236}">
                <a16:creationId xmlns:a16="http://schemas.microsoft.com/office/drawing/2014/main" id="{01AD6420-766A-F7FB-BC6C-FD8792B80D5F}"/>
              </a:ext>
            </a:extLst>
          </p:cNvPr>
          <p:cNvSpPr txBox="1"/>
          <p:nvPr/>
        </p:nvSpPr>
        <p:spPr>
          <a:xfrm>
            <a:off x="9302001" y="6315017"/>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Google Sans"/>
              </a:rPr>
              <a:t>Catriona Thornton</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D18150-A81B-E291-3D50-80D08547F8BD}"/>
              </a:ext>
            </a:extLst>
          </p:cNvPr>
          <p:cNvSpPr>
            <a:spLocks noGrp="1"/>
          </p:cNvSpPr>
          <p:nvPr>
            <p:ph type="title"/>
          </p:nvPr>
        </p:nvSpPr>
        <p:spPr>
          <a:xfrm>
            <a:off x="804672" y="802955"/>
            <a:ext cx="4766330" cy="1454051"/>
          </a:xfrm>
        </p:spPr>
        <p:txBody>
          <a:bodyPr>
            <a:normAutofit/>
          </a:bodyPr>
          <a:lstStyle/>
          <a:p>
            <a:pPr algn="ctr"/>
            <a:r>
              <a:rPr lang="en-US" sz="4000" dirty="0">
                <a:solidFill>
                  <a:schemeClr val="accent1"/>
                </a:solidFill>
                <a:latin typeface="Google Sans"/>
              </a:rPr>
              <a:t>Aims:</a:t>
            </a:r>
            <a:endParaRPr lang="en-US" sz="4000" dirty="0">
              <a:solidFill>
                <a:schemeClr val="accent1"/>
              </a:solidFill>
            </a:endParaRPr>
          </a:p>
        </p:txBody>
      </p:sp>
      <p:sp>
        <p:nvSpPr>
          <p:cNvPr id="3" name="Content Placeholder 2">
            <a:extLst>
              <a:ext uri="{FF2B5EF4-FFF2-40B4-BE49-F238E27FC236}">
                <a16:creationId xmlns:a16="http://schemas.microsoft.com/office/drawing/2014/main" id="{E870E338-E477-F20B-465B-2C6033BDC13B}"/>
              </a:ext>
            </a:extLst>
          </p:cNvPr>
          <p:cNvSpPr>
            <a:spLocks noGrp="1"/>
          </p:cNvSpPr>
          <p:nvPr>
            <p:ph idx="1"/>
          </p:nvPr>
        </p:nvSpPr>
        <p:spPr>
          <a:xfrm>
            <a:off x="804672" y="2421683"/>
            <a:ext cx="5448337" cy="3353476"/>
          </a:xfrm>
        </p:spPr>
        <p:txBody>
          <a:bodyPr vert="horz" lIns="91440" tIns="45720" rIns="91440" bIns="45720" rtlCol="0" anchor="t">
            <a:normAutofit/>
          </a:bodyPr>
          <a:lstStyle/>
          <a:p>
            <a:r>
              <a:rPr lang="en-US" sz="2000" dirty="0">
                <a:latin typeface="Google Sans"/>
              </a:rPr>
              <a:t>To understand how the clinical teams work together to provide high-quality oral care for individuals with significant additional needs by ensuring safe, inclusive, and comprehensive treatment</a:t>
            </a:r>
            <a:endParaRPr lang="en-US" sz="2000" dirty="0">
              <a:latin typeface="Aptos" panose="020B0004020202020204"/>
            </a:endParaRPr>
          </a:p>
          <a:p>
            <a:endParaRPr lang="en-US" sz="2000" dirty="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blue and white target with a yellow dart in the center&#10;&#10;AI-generated content may be incorrect.">
            <a:extLst>
              <a:ext uri="{FF2B5EF4-FFF2-40B4-BE49-F238E27FC236}">
                <a16:creationId xmlns:a16="http://schemas.microsoft.com/office/drawing/2014/main" id="{D901A0D2-AD0E-E05D-665A-60AFD16091E7}"/>
              </a:ext>
            </a:extLst>
          </p:cNvPr>
          <p:cNvPicPr>
            <a:picLocks noChangeAspect="1"/>
          </p:cNvPicPr>
          <p:nvPr/>
        </p:nvPicPr>
        <p:blipFill>
          <a:blip r:embed="rId2"/>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1276768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AA9DFF-2AB5-E9BE-03D6-74474D99E4A4}"/>
              </a:ext>
            </a:extLst>
          </p:cNvPr>
          <p:cNvSpPr>
            <a:spLocks noGrp="1"/>
          </p:cNvSpPr>
          <p:nvPr>
            <p:ph type="title"/>
          </p:nvPr>
        </p:nvSpPr>
        <p:spPr>
          <a:xfrm>
            <a:off x="804672" y="802955"/>
            <a:ext cx="4766330" cy="1454051"/>
          </a:xfrm>
        </p:spPr>
        <p:txBody>
          <a:bodyPr>
            <a:normAutofit/>
          </a:bodyPr>
          <a:lstStyle/>
          <a:p>
            <a:r>
              <a:rPr lang="en-US" sz="4000" dirty="0">
                <a:solidFill>
                  <a:schemeClr val="accent1"/>
                </a:solidFill>
                <a:latin typeface="Google Sans"/>
              </a:rPr>
              <a:t>Objectives:</a:t>
            </a:r>
            <a:endParaRPr lang="en-US" sz="4000" dirty="0">
              <a:solidFill>
                <a:schemeClr val="accent1"/>
              </a:solidFill>
            </a:endParaRPr>
          </a:p>
        </p:txBody>
      </p:sp>
      <p:sp>
        <p:nvSpPr>
          <p:cNvPr id="3" name="Content Placeholder 2">
            <a:extLst>
              <a:ext uri="{FF2B5EF4-FFF2-40B4-BE49-F238E27FC236}">
                <a16:creationId xmlns:a16="http://schemas.microsoft.com/office/drawing/2014/main" id="{8726ACF4-AA01-F66A-1923-07C8FE0B5F22}"/>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US" sz="2000" dirty="0">
                <a:latin typeface="Google Sans"/>
              </a:rPr>
              <a:t>To provide tailored  dental care that addresses the specific needs of each patient. </a:t>
            </a:r>
            <a:endParaRPr lang="en-US">
              <a:latin typeface="Aptos" panose="020B0004020202020204"/>
            </a:endParaRPr>
          </a:p>
          <a:p>
            <a:r>
              <a:rPr lang="en-US" sz="2000" dirty="0">
                <a:latin typeface="Google Sans"/>
              </a:rPr>
              <a:t>Offering reassurance and support to patients with learning disabilities, or other complex needs. </a:t>
            </a:r>
            <a:endParaRPr lang="en-US"/>
          </a:p>
          <a:p>
            <a:endParaRPr lang="en-US" sz="2000" dirty="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blue icon with a check mark and a magnifying glass&#10;&#10;AI-generated content may be incorrect.">
            <a:extLst>
              <a:ext uri="{FF2B5EF4-FFF2-40B4-BE49-F238E27FC236}">
                <a16:creationId xmlns:a16="http://schemas.microsoft.com/office/drawing/2014/main" id="{3BBD767C-516D-D779-A5A2-4E30E4BFADA2}"/>
              </a:ext>
            </a:extLst>
          </p:cNvPr>
          <p:cNvPicPr>
            <a:picLocks noChangeAspect="1"/>
          </p:cNvPicPr>
          <p:nvPr/>
        </p:nvPicPr>
        <p:blipFill>
          <a:blip r:embed="rId2"/>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1925789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DB52D5-71DB-9259-05A6-D4812293E89F}"/>
              </a:ext>
            </a:extLst>
          </p:cNvPr>
          <p:cNvSpPr>
            <a:spLocks noGrp="1"/>
          </p:cNvSpPr>
          <p:nvPr>
            <p:ph type="title"/>
          </p:nvPr>
        </p:nvSpPr>
        <p:spPr>
          <a:xfrm>
            <a:off x="804672" y="802955"/>
            <a:ext cx="5721673" cy="1454051"/>
          </a:xfrm>
        </p:spPr>
        <p:txBody>
          <a:bodyPr>
            <a:normAutofit/>
          </a:bodyPr>
          <a:lstStyle/>
          <a:p>
            <a:pPr algn="ctr"/>
            <a:r>
              <a:rPr lang="en-US" sz="4000" dirty="0">
                <a:solidFill>
                  <a:schemeClr val="accent1"/>
                </a:solidFill>
                <a:latin typeface="Google Sans"/>
              </a:rPr>
              <a:t>Learning Content:</a:t>
            </a:r>
            <a:endParaRPr lang="en-US" sz="4000" dirty="0">
              <a:solidFill>
                <a:schemeClr val="accent1"/>
              </a:solidFill>
            </a:endParaRPr>
          </a:p>
        </p:txBody>
      </p:sp>
      <p:sp>
        <p:nvSpPr>
          <p:cNvPr id="3" name="Content Placeholder 2">
            <a:extLst>
              <a:ext uri="{FF2B5EF4-FFF2-40B4-BE49-F238E27FC236}">
                <a16:creationId xmlns:a16="http://schemas.microsoft.com/office/drawing/2014/main" id="{5BCA35CD-0408-5FF9-27E9-4D747A814BCC}"/>
              </a:ext>
            </a:extLst>
          </p:cNvPr>
          <p:cNvSpPr>
            <a:spLocks noGrp="1"/>
          </p:cNvSpPr>
          <p:nvPr>
            <p:ph idx="1"/>
          </p:nvPr>
        </p:nvSpPr>
        <p:spPr>
          <a:xfrm>
            <a:off x="531717" y="2421683"/>
            <a:ext cx="5573441" cy="3353476"/>
          </a:xfrm>
        </p:spPr>
        <p:txBody>
          <a:bodyPr vert="horz" lIns="91440" tIns="45720" rIns="91440" bIns="45720" rtlCol="0" anchor="t">
            <a:normAutofit/>
          </a:bodyPr>
          <a:lstStyle/>
          <a:p>
            <a:pPr marL="0" indent="0" algn="ctr">
              <a:buNone/>
            </a:pPr>
            <a:r>
              <a:rPr lang="en-GB" sz="2000" dirty="0">
                <a:latin typeface="Google Sans"/>
              </a:rPr>
              <a:t>    This training session is intended to create   an understanding on  the importance of  working with other healthcare professionals.</a:t>
            </a:r>
            <a:endParaRPr lang="en-GB" dirty="0"/>
          </a:p>
          <a:p>
            <a:pPr marL="0" indent="0" algn="ctr">
              <a:buNone/>
            </a:pPr>
            <a:endParaRPr lang="en-GB" sz="2000" dirty="0">
              <a:latin typeface="Google Sans"/>
            </a:endParaRPr>
          </a:p>
          <a:p>
            <a:pPr algn="ctr"/>
            <a:endParaRPr lang="en-US" sz="1800">
              <a:solidFill>
                <a:srgbClr val="0E2841"/>
              </a:solidFill>
              <a:latin typeface="Google Sans"/>
            </a:endParaRP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light bulb on top of books&#10;&#10;AI-generated content may be incorrect.">
            <a:extLst>
              <a:ext uri="{FF2B5EF4-FFF2-40B4-BE49-F238E27FC236}">
                <a16:creationId xmlns:a16="http://schemas.microsoft.com/office/drawing/2014/main" id="{24B814A7-7E40-4A5D-8546-21E1DCE2F150}"/>
              </a:ext>
            </a:extLst>
          </p:cNvPr>
          <p:cNvPicPr>
            <a:picLocks noChangeAspect="1"/>
          </p:cNvPicPr>
          <p:nvPr/>
        </p:nvPicPr>
        <p:blipFill>
          <a:blip r:embed="rId2"/>
          <a:stretch>
            <a:fillRect/>
          </a:stretch>
        </p:blipFill>
        <p:spPr>
          <a:xfrm>
            <a:off x="7708392" y="1755080"/>
            <a:ext cx="4142232" cy="3573961"/>
          </a:xfrm>
          <a:prstGeom prst="rect">
            <a:avLst/>
          </a:prstGeom>
        </p:spPr>
      </p:pic>
    </p:spTree>
    <p:extLst>
      <p:ext uri="{BB962C8B-B14F-4D97-AF65-F5344CB8AC3E}">
        <p14:creationId xmlns:p14="http://schemas.microsoft.com/office/powerpoint/2010/main" val="742302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D47794-C255-CD9C-50FF-8AC141C103C6}"/>
              </a:ext>
            </a:extLst>
          </p:cNvPr>
          <p:cNvSpPr>
            <a:spLocks noGrp="1"/>
          </p:cNvSpPr>
          <p:nvPr>
            <p:ph type="title"/>
          </p:nvPr>
        </p:nvSpPr>
        <p:spPr>
          <a:xfrm>
            <a:off x="372493" y="802955"/>
            <a:ext cx="6062867" cy="1454051"/>
          </a:xfrm>
        </p:spPr>
        <p:txBody>
          <a:bodyPr>
            <a:normAutofit/>
          </a:bodyPr>
          <a:lstStyle/>
          <a:p>
            <a:pPr algn="ctr"/>
            <a:r>
              <a:rPr lang="en-US" sz="4000" dirty="0">
                <a:solidFill>
                  <a:schemeClr val="accent1"/>
                </a:solidFill>
                <a:latin typeface="Google Sans"/>
              </a:rPr>
              <a:t>Development Outcomes:</a:t>
            </a:r>
            <a:endParaRPr lang="en-US" sz="4000" dirty="0">
              <a:solidFill>
                <a:schemeClr val="accent1"/>
              </a:solidFill>
            </a:endParaRPr>
          </a:p>
        </p:txBody>
      </p:sp>
      <p:sp>
        <p:nvSpPr>
          <p:cNvPr id="3" name="Content Placeholder 2">
            <a:extLst>
              <a:ext uri="{FF2B5EF4-FFF2-40B4-BE49-F238E27FC236}">
                <a16:creationId xmlns:a16="http://schemas.microsoft.com/office/drawing/2014/main" id="{08AF462A-AF30-DC33-4A50-F12FF6481ABA}"/>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US" sz="2000" dirty="0">
                <a:latin typeface="Google Sans"/>
              </a:rPr>
              <a:t>This course meets the criteria for the GDC's development outcomes A,B,C and D</a:t>
            </a:r>
          </a:p>
          <a:p>
            <a:endParaRPr lang="en-US" sz="1800">
              <a:solidFill>
                <a:schemeClr val="tx2"/>
              </a:solidFill>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lipboard with different objects&#10;&#10;AI-generated content may be incorrect.">
            <a:extLst>
              <a:ext uri="{FF2B5EF4-FFF2-40B4-BE49-F238E27FC236}">
                <a16:creationId xmlns:a16="http://schemas.microsoft.com/office/drawing/2014/main" id="{12A537E8-97A9-6AE7-EF7A-B2FAEACAC927}"/>
              </a:ext>
            </a:extLst>
          </p:cNvPr>
          <p:cNvPicPr>
            <a:picLocks noChangeAspect="1"/>
          </p:cNvPicPr>
          <p:nvPr/>
        </p:nvPicPr>
        <p:blipFill>
          <a:blip r:embed="rId2"/>
          <a:stretch>
            <a:fillRect/>
          </a:stretch>
        </p:blipFill>
        <p:spPr>
          <a:xfrm>
            <a:off x="7810750" y="2092612"/>
            <a:ext cx="3744173" cy="3414351"/>
          </a:xfrm>
          <a:prstGeom prst="rect">
            <a:avLst/>
          </a:prstGeom>
        </p:spPr>
      </p:pic>
    </p:spTree>
    <p:extLst>
      <p:ext uri="{BB962C8B-B14F-4D97-AF65-F5344CB8AC3E}">
        <p14:creationId xmlns:p14="http://schemas.microsoft.com/office/powerpoint/2010/main" val="683718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C901E-46DA-ABBC-5A8A-F5E73CBF78BE}"/>
              </a:ext>
            </a:extLst>
          </p:cNvPr>
          <p:cNvSpPr>
            <a:spLocks noGrp="1"/>
          </p:cNvSpPr>
          <p:nvPr>
            <p:ph type="title"/>
          </p:nvPr>
        </p:nvSpPr>
        <p:spPr>
          <a:xfrm>
            <a:off x="481013" y="4150908"/>
            <a:ext cx="3290887" cy="2054628"/>
          </a:xfrm>
        </p:spPr>
        <p:txBody>
          <a:bodyPr anchor="ctr">
            <a:noAutofit/>
          </a:bodyPr>
          <a:lstStyle/>
          <a:p>
            <a:pPr algn="ctr"/>
            <a:r>
              <a:rPr lang="en-GB" sz="4000" b="0" i="0" dirty="0">
                <a:solidFill>
                  <a:schemeClr val="accent1"/>
                </a:solidFill>
                <a:effectLst/>
                <a:latin typeface="Google Sans"/>
              </a:rPr>
              <a:t>Key aspects of Special Care Dentistry in Northern Ireland:</a:t>
            </a:r>
            <a:endParaRPr lang="en-US" sz="4000" dirty="0">
              <a:solidFill>
                <a:schemeClr val="accent1"/>
              </a:solidFill>
              <a:latin typeface="Google Sans"/>
            </a:endParaRPr>
          </a:p>
        </p:txBody>
      </p:sp>
      <p:pic>
        <p:nvPicPr>
          <p:cNvPr id="6" name="Picture 5" descr="A group of people standing on a seesaw&#10;&#10;AI-generated content may be incorrect.">
            <a:extLst>
              <a:ext uri="{FF2B5EF4-FFF2-40B4-BE49-F238E27FC236}">
                <a16:creationId xmlns:a16="http://schemas.microsoft.com/office/drawing/2014/main" id="{F74A306D-5309-946B-1E7E-3DF30E78C701}"/>
              </a:ext>
            </a:extLst>
          </p:cNvPr>
          <p:cNvPicPr>
            <a:picLocks noChangeAspect="1"/>
          </p:cNvPicPr>
          <p:nvPr/>
        </p:nvPicPr>
        <p:blipFill>
          <a:blip r:embed="rId2"/>
          <a:srcRect t="1823"/>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47290A97-A93E-0BDD-EAAE-68EF403DF87E}"/>
              </a:ext>
            </a:extLst>
          </p:cNvPr>
          <p:cNvSpPr>
            <a:spLocks noGrp="1"/>
          </p:cNvSpPr>
          <p:nvPr>
            <p:ph idx="1"/>
          </p:nvPr>
        </p:nvSpPr>
        <p:spPr>
          <a:xfrm>
            <a:off x="4211067" y="3972409"/>
            <a:ext cx="7485413" cy="2452687"/>
          </a:xfrm>
        </p:spPr>
        <p:txBody>
          <a:bodyPr vert="horz" lIns="91440" tIns="45720" rIns="91440" bIns="45720" rtlCol="0" anchor="ctr">
            <a:noAutofit/>
          </a:bodyPr>
          <a:lstStyle/>
          <a:p>
            <a:r>
              <a:rPr lang="en-GB" sz="2000" b="0" i="0" dirty="0">
                <a:effectLst/>
                <a:latin typeface="Google Sans"/>
              </a:rPr>
              <a:t>Special Care Dental teams cater to individuals with:</a:t>
            </a:r>
          </a:p>
          <a:p>
            <a:r>
              <a:rPr lang="en-GB" sz="2000" dirty="0">
                <a:latin typeface="Google Sans"/>
              </a:rPr>
              <a:t>Le</a:t>
            </a:r>
            <a:r>
              <a:rPr lang="en-GB" sz="2000" b="0" i="0" dirty="0">
                <a:effectLst/>
                <a:latin typeface="Google Sans"/>
              </a:rPr>
              <a:t>arning disabilities</a:t>
            </a:r>
            <a:endParaRPr lang="en-GB" sz="2000" b="0" i="0">
              <a:effectLst/>
              <a:latin typeface="Google Sans"/>
            </a:endParaRPr>
          </a:p>
          <a:p>
            <a:r>
              <a:rPr lang="en-GB" sz="2000" dirty="0">
                <a:latin typeface="Google Sans"/>
              </a:rPr>
              <a:t>P</a:t>
            </a:r>
            <a:r>
              <a:rPr lang="en-GB" sz="2000" b="0" i="0" dirty="0">
                <a:effectLst/>
                <a:latin typeface="Google Sans"/>
              </a:rPr>
              <a:t>hysical disabilities</a:t>
            </a:r>
            <a:endParaRPr lang="en-GB" sz="2000" b="0" i="0">
              <a:effectLst/>
              <a:latin typeface="Google Sans"/>
            </a:endParaRPr>
          </a:p>
          <a:p>
            <a:r>
              <a:rPr lang="en-GB" sz="2000" dirty="0">
                <a:latin typeface="Google Sans"/>
              </a:rPr>
              <a:t>S</a:t>
            </a:r>
            <a:r>
              <a:rPr lang="en-GB" sz="2000" b="0" i="0" dirty="0">
                <a:effectLst/>
                <a:latin typeface="Google Sans"/>
              </a:rPr>
              <a:t>evere mental illness</a:t>
            </a:r>
            <a:endParaRPr lang="en-GB" sz="2000" b="0" i="0">
              <a:effectLst/>
              <a:latin typeface="Google Sans"/>
            </a:endParaRPr>
          </a:p>
          <a:p>
            <a:r>
              <a:rPr lang="en-GB" sz="2000" dirty="0">
                <a:latin typeface="Google Sans"/>
              </a:rPr>
              <a:t>S</a:t>
            </a:r>
            <a:r>
              <a:rPr lang="en-GB" sz="2000" b="0" i="0" dirty="0">
                <a:effectLst/>
                <a:latin typeface="Google Sans"/>
              </a:rPr>
              <a:t>ignificant anxiety or phobias</a:t>
            </a:r>
            <a:endParaRPr lang="en-GB" sz="2000" b="0" i="0">
              <a:effectLst/>
              <a:latin typeface="Google Sans"/>
            </a:endParaRPr>
          </a:p>
          <a:p>
            <a:r>
              <a:rPr lang="en-GB" sz="2000" b="0" i="0" dirty="0">
                <a:effectLst/>
                <a:latin typeface="Google Sans"/>
              </a:rPr>
              <a:t>Housebound individuals, and those with significant medical conditions. </a:t>
            </a:r>
            <a:endParaRPr lang="en-US" sz="2000" dirty="0">
              <a:latin typeface="Google Sans"/>
            </a:endParaRPr>
          </a:p>
        </p:txBody>
      </p:sp>
    </p:spTree>
    <p:extLst>
      <p:ext uri="{BB962C8B-B14F-4D97-AF65-F5344CB8AC3E}">
        <p14:creationId xmlns:p14="http://schemas.microsoft.com/office/powerpoint/2010/main" val="354502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0883F3-F8B5-12FE-4405-6BC51285349C}"/>
              </a:ext>
            </a:extLst>
          </p:cNvPr>
          <p:cNvSpPr>
            <a:spLocks noGrp="1"/>
          </p:cNvSpPr>
          <p:nvPr>
            <p:ph type="title"/>
          </p:nvPr>
        </p:nvSpPr>
        <p:spPr>
          <a:xfrm>
            <a:off x="463478" y="802955"/>
            <a:ext cx="5642061" cy="1454051"/>
          </a:xfrm>
        </p:spPr>
        <p:txBody>
          <a:bodyPr>
            <a:normAutofit/>
          </a:bodyPr>
          <a:lstStyle/>
          <a:p>
            <a:pPr algn="ctr"/>
            <a:r>
              <a:rPr lang="en-US" sz="4000" dirty="0">
                <a:solidFill>
                  <a:schemeClr val="accent1"/>
                </a:solidFill>
                <a:latin typeface="Google Sans"/>
              </a:rPr>
              <a:t>Special Care Dentistry:</a:t>
            </a:r>
            <a:endParaRPr lang="en-US" sz="4000" dirty="0">
              <a:solidFill>
                <a:schemeClr val="accent1"/>
              </a:solidFill>
            </a:endParaRPr>
          </a:p>
        </p:txBody>
      </p:sp>
      <p:sp>
        <p:nvSpPr>
          <p:cNvPr id="3" name="Content Placeholder 2">
            <a:extLst>
              <a:ext uri="{FF2B5EF4-FFF2-40B4-BE49-F238E27FC236}">
                <a16:creationId xmlns:a16="http://schemas.microsoft.com/office/drawing/2014/main" id="{DC94977C-0FA9-E6FD-05DB-79C3B5BCC3A2}"/>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1800" dirty="0">
                <a:latin typeface="Google Sans"/>
              </a:rPr>
              <a:t>Clinical teams in Northern Ireland focus on providing dental care for patients who, due to various health or social care needs, and cannot be treated in a general dental practice. </a:t>
            </a:r>
            <a:endParaRPr lang="en-US" sz="1800" dirty="0">
              <a:latin typeface="Google Sans"/>
            </a:endParaRPr>
          </a:p>
          <a:p>
            <a:r>
              <a:rPr lang="en-GB" sz="1800" dirty="0">
                <a:latin typeface="Google Sans"/>
              </a:rPr>
              <a:t>These teams work within the Community Dental Service and may also be involved in research and oral health promotion initiatives.</a:t>
            </a:r>
            <a:endParaRPr lang="en-US" sz="1800" dirty="0">
              <a:latin typeface="Google Sans"/>
            </a:endParaRPr>
          </a:p>
          <a:p>
            <a:r>
              <a:rPr lang="en-GB" sz="1800" dirty="0">
                <a:latin typeface="Google Sans"/>
              </a:rPr>
              <a:t>Referrals to these teams are typically made by general dental practitioners when a patient's needs exceed the scope of their practice.</a:t>
            </a:r>
            <a:endParaRPr lang="en-US" sz="1800" dirty="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in a wheelchair with a person in a white coat&#10;&#10;AI-generated content may be incorrect.">
            <a:extLst>
              <a:ext uri="{FF2B5EF4-FFF2-40B4-BE49-F238E27FC236}">
                <a16:creationId xmlns:a16="http://schemas.microsoft.com/office/drawing/2014/main" id="{00EE1DDF-4C2C-51CE-7543-938BEC4815F5}"/>
              </a:ext>
            </a:extLst>
          </p:cNvPr>
          <p:cNvPicPr>
            <a:picLocks noChangeAspect="1"/>
          </p:cNvPicPr>
          <p:nvPr/>
        </p:nvPicPr>
        <p:blipFill>
          <a:blip r:embed="rId2"/>
          <a:stretch>
            <a:fillRect/>
          </a:stretch>
        </p:blipFill>
        <p:spPr>
          <a:xfrm>
            <a:off x="7708392" y="1922014"/>
            <a:ext cx="3698680" cy="3562203"/>
          </a:xfrm>
          <a:prstGeom prst="rect">
            <a:avLst/>
          </a:prstGeom>
        </p:spPr>
      </p:pic>
    </p:spTree>
    <p:extLst>
      <p:ext uri="{BB962C8B-B14F-4D97-AF65-F5344CB8AC3E}">
        <p14:creationId xmlns:p14="http://schemas.microsoft.com/office/powerpoint/2010/main" val="3795255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A624A4-48EC-7797-8202-6EC9794DA5D7}"/>
              </a:ext>
            </a:extLst>
          </p:cNvPr>
          <p:cNvSpPr>
            <a:spLocks noGrp="1"/>
          </p:cNvSpPr>
          <p:nvPr>
            <p:ph type="title"/>
          </p:nvPr>
        </p:nvSpPr>
        <p:spPr>
          <a:xfrm>
            <a:off x="804672" y="802955"/>
            <a:ext cx="4766330" cy="1454051"/>
          </a:xfrm>
        </p:spPr>
        <p:txBody>
          <a:bodyPr>
            <a:normAutofit/>
          </a:bodyPr>
          <a:lstStyle/>
          <a:p>
            <a:pPr algn="ctr"/>
            <a:r>
              <a:rPr lang="en-GB" sz="4000" b="0" i="0" dirty="0">
                <a:solidFill>
                  <a:schemeClr val="accent1"/>
                </a:solidFill>
                <a:effectLst/>
                <a:latin typeface="Google Sans"/>
              </a:rPr>
              <a:t>Referral Process:</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1F8FAB66-1A51-463F-C61B-22594826B576}"/>
              </a:ext>
            </a:extLst>
          </p:cNvPr>
          <p:cNvSpPr>
            <a:spLocks noGrp="1"/>
          </p:cNvSpPr>
          <p:nvPr>
            <p:ph idx="1"/>
          </p:nvPr>
        </p:nvSpPr>
        <p:spPr>
          <a:xfrm>
            <a:off x="804672" y="2421683"/>
            <a:ext cx="4765949" cy="3353476"/>
          </a:xfrm>
        </p:spPr>
        <p:txBody>
          <a:bodyPr vert="horz" lIns="91440" tIns="45720" rIns="91440" bIns="45720" rtlCol="0" anchor="t">
            <a:normAutofit fontScale="92500" lnSpcReduction="20000"/>
          </a:bodyPr>
          <a:lstStyle/>
          <a:p>
            <a:r>
              <a:rPr lang="en-GB" sz="2000" b="0" i="0" dirty="0">
                <a:effectLst/>
                <a:latin typeface="Google Sans"/>
                <a:cs typeface="Arial"/>
              </a:rPr>
              <a:t>Patients are typically referred by their general dental practitioner to the Community Dental Service.</a:t>
            </a:r>
            <a:endParaRPr lang="en-US" sz="2000" dirty="0">
              <a:latin typeface="Google Sans"/>
              <a:cs typeface="Arial"/>
            </a:endParaRPr>
          </a:p>
          <a:p>
            <a:endParaRPr lang="en-GB" sz="1700">
              <a:solidFill>
                <a:schemeClr val="tx2"/>
              </a:solidFill>
              <a:latin typeface="Arial"/>
              <a:cs typeface="Arial"/>
            </a:endParaRPr>
          </a:p>
          <a:p>
            <a:pPr marL="0" indent="0">
              <a:buNone/>
            </a:pPr>
            <a:endParaRPr lang="en-GB" sz="1700">
              <a:solidFill>
                <a:schemeClr val="tx2"/>
              </a:solidFill>
              <a:latin typeface="Arial"/>
              <a:cs typeface="Arial"/>
            </a:endParaRPr>
          </a:p>
          <a:p>
            <a:pPr marL="0" indent="0" algn="ctr">
              <a:buNone/>
            </a:pPr>
            <a:r>
              <a:rPr lang="en-GB" sz="4000" dirty="0">
                <a:solidFill>
                  <a:schemeClr val="accent1"/>
                </a:solidFill>
                <a:latin typeface="Google Sans"/>
                <a:cs typeface="Arial"/>
              </a:rPr>
              <a:t>Clinical Settings:</a:t>
            </a:r>
            <a:endParaRPr lang="en-GB" sz="4000" dirty="0">
              <a:solidFill>
                <a:schemeClr val="accent1"/>
              </a:solidFill>
              <a:latin typeface="Google Sans"/>
            </a:endParaRPr>
          </a:p>
          <a:p>
            <a:pPr marL="0" indent="0">
              <a:buNone/>
            </a:pPr>
            <a:endParaRPr lang="en-GB" sz="2000" dirty="0">
              <a:latin typeface="Google Sans"/>
              <a:cs typeface="Arial"/>
            </a:endParaRPr>
          </a:p>
          <a:p>
            <a:r>
              <a:rPr lang="en-GB" sz="2000" dirty="0">
                <a:latin typeface="Google Sans"/>
                <a:cs typeface="Arial"/>
              </a:rPr>
              <a:t>Special Care Dental services may be delivered in community dental clinics, hospital settings, or through outreach programs, including mobile dental units.</a:t>
            </a:r>
          </a:p>
          <a:p>
            <a:pPr marL="0" indent="0">
              <a:buNone/>
            </a:pPr>
            <a:endParaRPr lang="en-US" sz="1700">
              <a:solidFill>
                <a:schemeClr val="tx2"/>
              </a:solidFill>
              <a:latin typeface="Aptos"/>
              <a:cs typeface="Arial"/>
            </a:endParaRPr>
          </a:p>
        </p:txBody>
      </p:sp>
      <p:grpSp>
        <p:nvGrpSpPr>
          <p:cNvPr id="27" name="Group 26">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hild with painted hands&#10;&#10;AI-generated content may be incorrect.">
            <a:extLst>
              <a:ext uri="{FF2B5EF4-FFF2-40B4-BE49-F238E27FC236}">
                <a16:creationId xmlns:a16="http://schemas.microsoft.com/office/drawing/2014/main" id="{FBD90DE9-957B-6E6D-B3B9-F649209203C0}"/>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1394175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5D7A54-C031-A65B-52A0-759CED48B0D7}"/>
              </a:ext>
            </a:extLst>
          </p:cNvPr>
          <p:cNvSpPr>
            <a:spLocks noGrp="1"/>
          </p:cNvSpPr>
          <p:nvPr>
            <p:ph type="title"/>
          </p:nvPr>
        </p:nvSpPr>
        <p:spPr>
          <a:xfrm>
            <a:off x="804672" y="802955"/>
            <a:ext cx="5960508" cy="1454051"/>
          </a:xfrm>
        </p:spPr>
        <p:txBody>
          <a:bodyPr>
            <a:normAutofit/>
          </a:bodyPr>
          <a:lstStyle/>
          <a:p>
            <a:r>
              <a:rPr lang="en-US" sz="3600" dirty="0">
                <a:solidFill>
                  <a:schemeClr val="accent1"/>
                </a:solidFill>
                <a:latin typeface="Google Sans"/>
              </a:rPr>
              <a:t>The Extended Care Teams:</a:t>
            </a:r>
            <a:endParaRPr lang="en-US" sz="3600" dirty="0">
              <a:solidFill>
                <a:schemeClr val="accent1"/>
              </a:solidFill>
            </a:endParaRPr>
          </a:p>
        </p:txBody>
      </p:sp>
      <p:sp>
        <p:nvSpPr>
          <p:cNvPr id="3" name="Content Placeholder 2">
            <a:extLst>
              <a:ext uri="{FF2B5EF4-FFF2-40B4-BE49-F238E27FC236}">
                <a16:creationId xmlns:a16="http://schemas.microsoft.com/office/drawing/2014/main" id="{CA041A42-8A6E-3B0F-5016-5323FBDEC992}"/>
              </a:ext>
            </a:extLst>
          </p:cNvPr>
          <p:cNvSpPr>
            <a:spLocks noGrp="1"/>
          </p:cNvSpPr>
          <p:nvPr>
            <p:ph idx="1"/>
          </p:nvPr>
        </p:nvSpPr>
        <p:spPr>
          <a:xfrm>
            <a:off x="804672" y="2421683"/>
            <a:ext cx="4765949" cy="3353476"/>
          </a:xfrm>
        </p:spPr>
        <p:txBody>
          <a:bodyPr vert="horz" lIns="91440" tIns="45720" rIns="91440" bIns="45720" rtlCol="0" anchor="t">
            <a:noAutofit/>
          </a:bodyPr>
          <a:lstStyle/>
          <a:p>
            <a:r>
              <a:rPr lang="en-US" sz="2000" dirty="0">
                <a:latin typeface="Google Sans"/>
              </a:rPr>
              <a:t>In special care dental nursing, the extended care team includes professionals beyond the immediate dental team.</a:t>
            </a:r>
          </a:p>
          <a:p>
            <a:r>
              <a:rPr lang="en-US" sz="2000" dirty="0">
                <a:latin typeface="Google Sans"/>
              </a:rPr>
              <a:t>Such as speech therapists, social workers, and physiotherapists, to address a patient's broader needs. </a:t>
            </a:r>
          </a:p>
          <a:p>
            <a:r>
              <a:rPr lang="en-US" sz="2000" dirty="0">
                <a:latin typeface="Google Sans"/>
              </a:rPr>
              <a:t>Working within an effective team, whether general or multidisciplinary, is crucial for patient safety, coordinated care, and better health outcomes. </a:t>
            </a:r>
          </a:p>
          <a:p>
            <a:pPr marL="0" indent="0">
              <a:buNone/>
            </a:pPr>
            <a:endParaRPr lang="en-US" sz="2000" dirty="0">
              <a:latin typeface="Google Sans"/>
            </a:endParaRP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group of people wearing medical uniforms&#10;&#10;AI-generated content may be incorrect.">
            <a:extLst>
              <a:ext uri="{FF2B5EF4-FFF2-40B4-BE49-F238E27FC236}">
                <a16:creationId xmlns:a16="http://schemas.microsoft.com/office/drawing/2014/main" id="{8A0BB4D1-71F9-0374-3753-C2F134FC4DD7}"/>
              </a:ext>
            </a:extLst>
          </p:cNvPr>
          <p:cNvPicPr>
            <a:picLocks noChangeAspect="1"/>
          </p:cNvPicPr>
          <p:nvPr/>
        </p:nvPicPr>
        <p:blipFill>
          <a:blip r:embed="rId3"/>
          <a:stretch>
            <a:fillRect/>
          </a:stretch>
        </p:blipFill>
        <p:spPr>
          <a:xfrm>
            <a:off x="7010969" y="2803436"/>
            <a:ext cx="4839655" cy="2639620"/>
          </a:xfrm>
          <a:prstGeom prst="rect">
            <a:avLst/>
          </a:prstGeom>
        </p:spPr>
      </p:pic>
    </p:spTree>
    <p:extLst>
      <p:ext uri="{BB962C8B-B14F-4D97-AF65-F5344CB8AC3E}">
        <p14:creationId xmlns:p14="http://schemas.microsoft.com/office/powerpoint/2010/main" val="72717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 name="Rectangle 244">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A6C4CE-F260-212E-119B-63FAA5A54953}"/>
              </a:ext>
            </a:extLst>
          </p:cNvPr>
          <p:cNvSpPr>
            <a:spLocks noGrp="1"/>
          </p:cNvSpPr>
          <p:nvPr>
            <p:ph type="title"/>
          </p:nvPr>
        </p:nvSpPr>
        <p:spPr>
          <a:xfrm>
            <a:off x="804672" y="802955"/>
            <a:ext cx="4766330" cy="1454051"/>
          </a:xfrm>
        </p:spPr>
        <p:txBody>
          <a:bodyPr>
            <a:normAutofit fontScale="90000"/>
          </a:bodyPr>
          <a:lstStyle/>
          <a:p>
            <a:r>
              <a:rPr lang="en-US" sz="4000" dirty="0">
                <a:solidFill>
                  <a:schemeClr val="accent1"/>
                </a:solidFill>
                <a:latin typeface="Google Sans"/>
              </a:rPr>
              <a:t>ECT In Special Care Dentistry:</a:t>
            </a:r>
            <a:br>
              <a:rPr lang="en-US" sz="3300" dirty="0">
                <a:latin typeface="Google Sans"/>
              </a:rPr>
            </a:br>
            <a:r>
              <a:rPr lang="en-US" sz="3300" dirty="0">
                <a:solidFill>
                  <a:schemeClr val="tx2"/>
                </a:solidFill>
                <a:latin typeface="Google Sans"/>
              </a:rPr>
              <a:t> </a:t>
            </a:r>
            <a:endParaRPr lang="en-US" sz="3300" dirty="0">
              <a:solidFill>
                <a:schemeClr val="tx2"/>
              </a:solidFill>
            </a:endParaRPr>
          </a:p>
        </p:txBody>
      </p:sp>
      <p:sp>
        <p:nvSpPr>
          <p:cNvPr id="237" name="Content Placeholder 2">
            <a:extLst>
              <a:ext uri="{FF2B5EF4-FFF2-40B4-BE49-F238E27FC236}">
                <a16:creationId xmlns:a16="http://schemas.microsoft.com/office/drawing/2014/main" id="{D4FEBA25-8845-17B3-9AD2-EF4BAB559479}"/>
              </a:ext>
            </a:extLst>
          </p:cNvPr>
          <p:cNvSpPr>
            <a:spLocks noGrp="1"/>
          </p:cNvSpPr>
          <p:nvPr>
            <p:ph idx="1"/>
          </p:nvPr>
        </p:nvSpPr>
        <p:spPr>
          <a:xfrm>
            <a:off x="804672" y="1737175"/>
            <a:ext cx="4765949" cy="4037984"/>
          </a:xfrm>
        </p:spPr>
        <p:txBody>
          <a:bodyPr vert="horz" lIns="91440" tIns="45720" rIns="91440" bIns="45720" rtlCol="0" anchor="t">
            <a:normAutofit/>
          </a:bodyPr>
          <a:lstStyle/>
          <a:p>
            <a:pPr marL="0" indent="0">
              <a:buNone/>
            </a:pPr>
            <a:endParaRPr lang="en-US" sz="1700">
              <a:solidFill>
                <a:schemeClr val="tx2"/>
              </a:solidFill>
              <a:latin typeface="Google Sans"/>
            </a:endParaRPr>
          </a:p>
          <a:p>
            <a:r>
              <a:rPr lang="en-US" sz="2000" dirty="0">
                <a:latin typeface="Google Sans"/>
              </a:rPr>
              <a:t>Speech and Language Therapists for communication or swallowing difficulties. </a:t>
            </a:r>
            <a:endParaRPr lang="en-US" sz="2000"/>
          </a:p>
          <a:p>
            <a:r>
              <a:rPr lang="en-US" sz="2000" dirty="0">
                <a:latin typeface="Google Sans"/>
              </a:rPr>
              <a:t>Physiotherapists to address physical limitations that might impact access or comfort. </a:t>
            </a:r>
            <a:endParaRPr lang="en-US" sz="2000"/>
          </a:p>
          <a:p>
            <a:r>
              <a:rPr lang="en-US" sz="2000" dirty="0">
                <a:latin typeface="Google Sans"/>
              </a:rPr>
              <a:t>Occupational Therapists to help with daily living activities and adapting the environment. </a:t>
            </a:r>
            <a:endParaRPr lang="en-US" sz="2000"/>
          </a:p>
          <a:p>
            <a:r>
              <a:rPr lang="en-US" sz="2000" dirty="0">
                <a:latin typeface="Google Sans"/>
              </a:rPr>
              <a:t>Social Workers to provide support and manage social factors affecting a patient's health. </a:t>
            </a:r>
          </a:p>
          <a:p>
            <a:endParaRPr lang="en-US" sz="1700">
              <a:solidFill>
                <a:schemeClr val="tx2"/>
              </a:solidFill>
              <a:latin typeface="Google Sans"/>
            </a:endParaRPr>
          </a:p>
          <a:p>
            <a:pPr marL="0" indent="0">
              <a:buNone/>
            </a:pPr>
            <a:endParaRPr lang="en-US" sz="1700">
              <a:solidFill>
                <a:schemeClr val="tx2"/>
              </a:solidFill>
              <a:latin typeface="Google Sans"/>
            </a:endParaRPr>
          </a:p>
        </p:txBody>
      </p:sp>
      <p:grpSp>
        <p:nvGrpSpPr>
          <p:cNvPr id="249" name="Group 248">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50" name="Freeform: Shape 249">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Freeform: Shape 250">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Freeform: Shape 251">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Freeform: Shape 252">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0" name="Picture 239" descr="A group of people looking at an x-ray&#10;&#10;AI-generated content may be incorrect.">
            <a:extLst>
              <a:ext uri="{FF2B5EF4-FFF2-40B4-BE49-F238E27FC236}">
                <a16:creationId xmlns:a16="http://schemas.microsoft.com/office/drawing/2014/main" id="{24E3DF3F-6DF7-A82C-A93D-B048F682BA74}"/>
              </a:ext>
            </a:extLst>
          </p:cNvPr>
          <p:cNvPicPr>
            <a:picLocks noChangeAspect="1"/>
          </p:cNvPicPr>
          <p:nvPr/>
        </p:nvPicPr>
        <p:blipFill>
          <a:blip r:embed="rId3"/>
          <a:stretch>
            <a:fillRect/>
          </a:stretch>
        </p:blipFill>
        <p:spPr>
          <a:xfrm>
            <a:off x="7346765" y="2400513"/>
            <a:ext cx="4503859" cy="3083840"/>
          </a:xfrm>
          <a:prstGeom prst="rect">
            <a:avLst/>
          </a:prstGeom>
        </p:spPr>
      </p:pic>
    </p:spTree>
    <p:extLst>
      <p:ext uri="{BB962C8B-B14F-4D97-AF65-F5344CB8AC3E}">
        <p14:creationId xmlns:p14="http://schemas.microsoft.com/office/powerpoint/2010/main" val="4117693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43F3CC-7DEA-996A-1299-CF1DF6B90F20}"/>
              </a:ext>
            </a:extLst>
          </p:cNvPr>
          <p:cNvSpPr>
            <a:spLocks noGrp="1"/>
          </p:cNvSpPr>
          <p:nvPr>
            <p:ph type="title"/>
          </p:nvPr>
        </p:nvSpPr>
        <p:spPr>
          <a:xfrm>
            <a:off x="804672" y="802955"/>
            <a:ext cx="4766330" cy="1454051"/>
          </a:xfrm>
        </p:spPr>
        <p:txBody>
          <a:bodyPr>
            <a:normAutofit/>
          </a:bodyPr>
          <a:lstStyle/>
          <a:p>
            <a:pPr algn="ctr"/>
            <a:r>
              <a:rPr lang="en-US" sz="3100">
                <a:solidFill>
                  <a:schemeClr val="tx2"/>
                </a:solidFill>
                <a:latin typeface="Google Sans"/>
                <a:cs typeface="Arial"/>
              </a:rPr>
              <a:t> The Importance of Working as Part of an Effective Special Care Team:</a:t>
            </a:r>
            <a:endParaRPr lang="en-US" sz="3100">
              <a:solidFill>
                <a:schemeClr val="tx2"/>
              </a:solidFill>
            </a:endParaRPr>
          </a:p>
        </p:txBody>
      </p:sp>
      <p:sp>
        <p:nvSpPr>
          <p:cNvPr id="3" name="Content Placeholder 2">
            <a:extLst>
              <a:ext uri="{FF2B5EF4-FFF2-40B4-BE49-F238E27FC236}">
                <a16:creationId xmlns:a16="http://schemas.microsoft.com/office/drawing/2014/main" id="{C210C75F-E986-4AAF-5FB2-428500E29593}"/>
              </a:ext>
            </a:extLst>
          </p:cNvPr>
          <p:cNvSpPr>
            <a:spLocks noGrp="1"/>
          </p:cNvSpPr>
          <p:nvPr>
            <p:ph idx="1"/>
          </p:nvPr>
        </p:nvSpPr>
        <p:spPr>
          <a:xfrm>
            <a:off x="804672" y="2512668"/>
            <a:ext cx="5596187" cy="3546819"/>
          </a:xfrm>
        </p:spPr>
        <p:txBody>
          <a:bodyPr vert="horz" lIns="91440" tIns="45720" rIns="91440" bIns="45720" rtlCol="0" anchor="t">
            <a:normAutofit fontScale="92500" lnSpcReduction="20000"/>
          </a:bodyPr>
          <a:lstStyle/>
          <a:p>
            <a:pPr marL="0" indent="0">
              <a:buNone/>
            </a:pPr>
            <a:r>
              <a:rPr lang="en-US" sz="1800" dirty="0">
                <a:latin typeface="Google Sans"/>
              </a:rPr>
              <a:t>An effective dental team, often extended,  improves patient care in several ways :</a:t>
            </a:r>
          </a:p>
          <a:p>
            <a:r>
              <a:rPr lang="en-US" sz="1800" dirty="0">
                <a:latin typeface="Google Sans"/>
              </a:rPr>
              <a:t>Clear roles and responsibilities, along with strong communication, minimize errors and adverse events. </a:t>
            </a:r>
          </a:p>
          <a:p>
            <a:r>
              <a:rPr lang="en-US" sz="1800" dirty="0">
                <a:latin typeface="Google Sans"/>
              </a:rPr>
              <a:t>Coordinated care leads to more comprehensive treatment plans and better management of complex conditions. </a:t>
            </a:r>
          </a:p>
          <a:p>
            <a:r>
              <a:rPr lang="en-US" sz="1800" dirty="0">
                <a:latin typeface="Google Sans"/>
              </a:rPr>
              <a:t>A harmonious team provides a more positive and patient-centered experience for all involved. </a:t>
            </a:r>
          </a:p>
          <a:p>
            <a:r>
              <a:rPr lang="en-US" sz="1800" dirty="0">
                <a:latin typeface="Google Sans"/>
              </a:rPr>
              <a:t>Involving patients and families in the decision-making process fosters trust and ensures their needs are central to their care. </a:t>
            </a:r>
            <a:endParaRPr lang="en-US" sz="1800">
              <a:latin typeface="Google Sans"/>
            </a:endParaRPr>
          </a:p>
          <a:p>
            <a:pPr marL="0" indent="0">
              <a:buNone/>
            </a:pPr>
            <a:endParaRPr lang="en-US" sz="2000" dirty="0">
              <a:solidFill>
                <a:schemeClr val="tx2"/>
              </a:solidFill>
              <a:latin typeface="Google Sans"/>
            </a:endParaRPr>
          </a:p>
          <a:p>
            <a:pPr marL="0" indent="0">
              <a:buNone/>
            </a:pPr>
            <a:br>
              <a:rPr lang="en-US" sz="1300" dirty="0"/>
            </a:br>
            <a:endParaRPr lang="en-US" sz="1300">
              <a:solidFill>
                <a:schemeClr val="tx2"/>
              </a:solidFill>
            </a:endParaRPr>
          </a:p>
          <a:p>
            <a:pPr marL="0" indent="0">
              <a:buNone/>
            </a:pPr>
            <a:endParaRPr lang="en-US" sz="1300">
              <a:solidFill>
                <a:schemeClr val="tx2"/>
              </a:solidFill>
            </a:endParaRPr>
          </a:p>
        </p:txBody>
      </p:sp>
      <p:grpSp>
        <p:nvGrpSpPr>
          <p:cNvPr id="32" name="Group 31">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33" name="Freeform: Shape 32">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3704E4D1-0500-5F7E-5E47-CD28D9E26073}"/>
              </a:ext>
            </a:extLst>
          </p:cNvPr>
          <p:cNvPicPr>
            <a:picLocks noChangeAspect="1"/>
          </p:cNvPicPr>
          <p:nvPr/>
        </p:nvPicPr>
        <p:blipFill>
          <a:blip r:embed="rId3"/>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3387238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3B1A8D-E1F6-1015-0A77-51680F3EBB93}"/>
              </a:ext>
            </a:extLst>
          </p:cNvPr>
          <p:cNvSpPr>
            <a:spLocks noGrp="1"/>
          </p:cNvSpPr>
          <p:nvPr>
            <p:ph type="title"/>
          </p:nvPr>
        </p:nvSpPr>
        <p:spPr>
          <a:xfrm>
            <a:off x="804672" y="802955"/>
            <a:ext cx="4766330" cy="1454051"/>
          </a:xfrm>
        </p:spPr>
        <p:txBody>
          <a:bodyPr>
            <a:noAutofit/>
          </a:bodyPr>
          <a:lstStyle/>
          <a:p>
            <a:pPr algn="ctr"/>
            <a:r>
              <a:rPr lang="en-US" sz="4000" dirty="0">
                <a:solidFill>
                  <a:schemeClr val="tx2"/>
                </a:solidFill>
                <a:latin typeface="Google Sans"/>
              </a:rPr>
              <a:t>The Importance of Multidisciplinary Team Working:</a:t>
            </a:r>
            <a:endParaRPr lang="en-US" sz="4000" dirty="0">
              <a:solidFill>
                <a:schemeClr val="tx2"/>
              </a:solidFill>
            </a:endParaRPr>
          </a:p>
        </p:txBody>
      </p:sp>
      <p:sp>
        <p:nvSpPr>
          <p:cNvPr id="3" name="Content Placeholder 2">
            <a:extLst>
              <a:ext uri="{FF2B5EF4-FFF2-40B4-BE49-F238E27FC236}">
                <a16:creationId xmlns:a16="http://schemas.microsoft.com/office/drawing/2014/main" id="{6BBB87F5-07F7-786D-B430-77765719E7A5}"/>
              </a:ext>
            </a:extLst>
          </p:cNvPr>
          <p:cNvSpPr>
            <a:spLocks noGrp="1"/>
          </p:cNvSpPr>
          <p:nvPr>
            <p:ph idx="1"/>
          </p:nvPr>
        </p:nvSpPr>
        <p:spPr>
          <a:xfrm>
            <a:off x="804672" y="2421683"/>
            <a:ext cx="4765949" cy="3353476"/>
          </a:xfrm>
        </p:spPr>
        <p:txBody>
          <a:bodyPr vert="horz" lIns="91440" tIns="45720" rIns="91440" bIns="45720" rtlCol="0" anchor="t">
            <a:noAutofit/>
          </a:bodyPr>
          <a:lstStyle/>
          <a:p>
            <a:pPr marL="0" indent="0">
              <a:buNone/>
            </a:pPr>
            <a:endParaRPr lang="en-US" sz="1500" dirty="0">
              <a:solidFill>
                <a:schemeClr val="tx2"/>
              </a:solidFill>
              <a:latin typeface="Google Sans"/>
            </a:endParaRPr>
          </a:p>
          <a:p>
            <a:r>
              <a:rPr lang="en-US" sz="1800" dirty="0">
                <a:latin typeface="Google Sans"/>
              </a:rPr>
              <a:t>Comprehensive Decision-Making</a:t>
            </a:r>
          </a:p>
          <a:p>
            <a:r>
              <a:rPr lang="en-US" sz="1800" dirty="0">
                <a:latin typeface="Google Sans"/>
              </a:rPr>
              <a:t>Build trust and a shared purpose, allowing for constructive challenge and alternative perspectives on patient care. </a:t>
            </a:r>
          </a:p>
          <a:p>
            <a:r>
              <a:rPr lang="en-US" sz="1800" dirty="0">
                <a:latin typeface="Google Sans"/>
              </a:rPr>
              <a:t>By involving different disciplines, providing coordinated care that addresses a patient's full range of needs. </a:t>
            </a:r>
          </a:p>
          <a:p>
            <a:r>
              <a:rPr lang="en-US" sz="1800" dirty="0">
                <a:latin typeface="Google Sans"/>
              </a:rPr>
              <a:t>Facilitated by clear communication channels, MDTs reduce misunderstandings and potential communication breakdowns between various professionals. </a:t>
            </a:r>
          </a:p>
          <a:p>
            <a:endParaRPr lang="en-US" sz="1500">
              <a:solidFill>
                <a:schemeClr val="tx2"/>
              </a:solidFill>
              <a:latin typeface="Google Sans"/>
            </a:endParaRP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9FF0F13F-B8CC-DBDB-48DA-A0B6FAD40559}"/>
              </a:ext>
            </a:extLst>
          </p:cNvPr>
          <p:cNvPicPr>
            <a:picLocks noChangeAspect="1"/>
          </p:cNvPicPr>
          <p:nvPr/>
        </p:nvPicPr>
        <p:blipFill>
          <a:blip r:embed="rId3"/>
          <a:stretch>
            <a:fillRect/>
          </a:stretch>
        </p:blipFill>
        <p:spPr>
          <a:xfrm>
            <a:off x="7697018" y="1876521"/>
            <a:ext cx="3903397" cy="3903397"/>
          </a:xfrm>
          <a:prstGeom prst="rect">
            <a:avLst/>
          </a:prstGeom>
        </p:spPr>
      </p:pic>
    </p:spTree>
    <p:extLst>
      <p:ext uri="{BB962C8B-B14F-4D97-AF65-F5344CB8AC3E}">
        <p14:creationId xmlns:p14="http://schemas.microsoft.com/office/powerpoint/2010/main" val="1921692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EA9C2-B806-43CD-09D4-C274D3639C0C}"/>
              </a:ext>
            </a:extLst>
          </p:cNvPr>
          <p:cNvSpPr>
            <a:spLocks noGrp="1"/>
          </p:cNvSpPr>
          <p:nvPr>
            <p:ph type="title"/>
          </p:nvPr>
        </p:nvSpPr>
        <p:spPr/>
        <p:txBody>
          <a:bodyPr>
            <a:normAutofit/>
          </a:bodyPr>
          <a:lstStyle/>
          <a:p>
            <a:pPr algn="ctr"/>
            <a:r>
              <a:rPr lang="en-US" sz="4000" dirty="0">
                <a:solidFill>
                  <a:schemeClr val="accent1"/>
                </a:solidFill>
                <a:latin typeface="Google Sans"/>
              </a:rPr>
              <a:t>References and Further Reading:</a:t>
            </a:r>
            <a:endParaRPr lang="en-US" dirty="0"/>
          </a:p>
        </p:txBody>
      </p:sp>
      <p:sp>
        <p:nvSpPr>
          <p:cNvPr id="3" name="Content Placeholder 2">
            <a:extLst>
              <a:ext uri="{FF2B5EF4-FFF2-40B4-BE49-F238E27FC236}">
                <a16:creationId xmlns:a16="http://schemas.microsoft.com/office/drawing/2014/main" id="{F7E3AF78-93ED-BCAE-1AE0-45AF67D966EB}"/>
              </a:ext>
            </a:extLst>
          </p:cNvPr>
          <p:cNvSpPr>
            <a:spLocks noGrp="1"/>
          </p:cNvSpPr>
          <p:nvPr>
            <p:ph idx="1"/>
          </p:nvPr>
        </p:nvSpPr>
        <p:spPr/>
        <p:txBody>
          <a:bodyPr vert="horz" lIns="91440" tIns="45720" rIns="91440" bIns="45720" rtlCol="0" anchor="t">
            <a:normAutofit/>
          </a:bodyPr>
          <a:lstStyle/>
          <a:p>
            <a:pPr marL="342900" indent="-342900"/>
            <a:r>
              <a:rPr lang="en-US" sz="2000" u="sng" dirty="0">
                <a:latin typeface="Google Sans"/>
                <a:hlinkClick r:id="rId2">
                  <a:extLst>
                    <a:ext uri="{A12FA001-AC4F-418D-AE19-62706E023703}">
                      <ahyp:hlinkClr xmlns:ahyp="http://schemas.microsoft.com/office/drawing/2018/hyperlinkcolor" val="tx"/>
                    </a:ext>
                  </a:extLst>
                </a:hlinkClick>
              </a:rPr>
              <a:t>https://www.scie.org.uk/integrated-care/multidisciplinary-teams</a:t>
            </a:r>
            <a:endParaRPr lang="en-US" u="sng">
              <a:hlinkClick r:id="" action="ppaction://noaction">
                <a:extLst>
                  <a:ext uri="{A12FA001-AC4F-418D-AE19-62706E023703}">
                    <ahyp:hlinkClr xmlns:ahyp="http://schemas.microsoft.com/office/drawing/2018/hyperlinkcolor" val="tx"/>
                  </a:ext>
                </a:extLst>
              </a:hlinkClick>
            </a:endParaRPr>
          </a:p>
          <a:p>
            <a:pPr marL="342900" indent="-342900"/>
            <a:r>
              <a:rPr lang="en-US" sz="2000" u="sng" dirty="0">
                <a:latin typeface="Google Sans"/>
                <a:hlinkClick r:id="rId3">
                  <a:extLst>
                    <a:ext uri="{A12FA001-AC4F-418D-AE19-62706E023703}">
                      <ahyp:hlinkClr xmlns:ahyp="http://schemas.microsoft.com/office/drawing/2018/hyperlinkcolor" val="tx"/>
                    </a:ext>
                  </a:extLst>
                </a:hlinkClick>
              </a:rPr>
              <a:t>https://www.gdc-uk.org/news-blogs/blog/detail/blogs/2022/02/23/professionalism-working-with-the-dental-team-to-support-patients-with-additional-needs</a:t>
            </a:r>
            <a:endParaRPr lang="en-US" sz="2000" u="sng">
              <a:latin typeface="Google Sans"/>
            </a:endParaRPr>
          </a:p>
          <a:p>
            <a:pPr marL="342900" indent="-342900"/>
            <a:r>
              <a:rPr lang="en-US" sz="2000" u="sng" dirty="0">
                <a:latin typeface="Google Sans"/>
                <a:hlinkClick r:id="rId4">
                  <a:extLst>
                    <a:ext uri="{A12FA001-AC4F-418D-AE19-62706E023703}">
                      <ahyp:hlinkClr xmlns:ahyp="http://schemas.microsoft.com/office/drawing/2018/hyperlinkcolor" val="tx"/>
                    </a:ext>
                  </a:extLst>
                </a:hlinkClick>
              </a:rPr>
              <a:t>https://www.researchgate.net/publication/239755386_Special_care_dentistry_and_the_dental_team</a:t>
            </a:r>
          </a:p>
          <a:p>
            <a:pPr marL="342900" indent="-342900"/>
            <a:r>
              <a:rPr lang="en-US" sz="2000" dirty="0">
                <a:latin typeface="Google Sans"/>
                <a:hlinkClick r:id="rId5">
                  <a:extLst>
                    <a:ext uri="{A12FA001-AC4F-418D-AE19-62706E023703}">
                      <ahyp:hlinkClr xmlns:ahyp="http://schemas.microsoft.com/office/drawing/2018/hyperlinkcolor" val="tx"/>
                    </a:ext>
                  </a:extLst>
                </a:hlinkClick>
              </a:rPr>
              <a:t>https://www.magonlinelibrary.com</a:t>
            </a:r>
          </a:p>
          <a:p>
            <a:pPr marL="342900" indent="-342900"/>
            <a:endParaRPr lang="en-US" sz="2000" dirty="0">
              <a:latin typeface="Google Sans"/>
            </a:endParaRPr>
          </a:p>
          <a:p>
            <a:pPr marL="342900" indent="-342900"/>
            <a:endParaRPr lang="en-US" sz="2000" dirty="0">
              <a:latin typeface="Google Sans"/>
            </a:endParaRPr>
          </a:p>
          <a:p>
            <a:pPr marL="342900" indent="-342900"/>
            <a:endParaRPr lang="en-US" sz="2000" dirty="0">
              <a:latin typeface="Google Sans"/>
            </a:endParaRPr>
          </a:p>
          <a:p>
            <a:pPr marL="342900" indent="-342900"/>
            <a:endParaRPr lang="en-US" sz="2000" dirty="0">
              <a:latin typeface="Google Sans"/>
            </a:endParaRPr>
          </a:p>
          <a:p>
            <a:pPr marL="342900" indent="-342900"/>
            <a:endParaRPr lang="en-US" sz="2000" dirty="0">
              <a:latin typeface="Google Sans"/>
            </a:endParaRPr>
          </a:p>
        </p:txBody>
      </p:sp>
    </p:spTree>
    <p:extLst>
      <p:ext uri="{BB962C8B-B14F-4D97-AF65-F5344CB8AC3E}">
        <p14:creationId xmlns:p14="http://schemas.microsoft.com/office/powerpoint/2010/main" val="3447608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13</Slides>
  <Notes>4</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office theme</vt:lpstr>
      <vt:lpstr>Office Theme</vt:lpstr>
      <vt:lpstr>Clinical Teams:</vt:lpstr>
      <vt:lpstr>Aims:</vt:lpstr>
      <vt:lpstr>Objectives:</vt:lpstr>
      <vt:lpstr>Learning Content:</vt:lpstr>
      <vt:lpstr>Development Outcomes:</vt:lpstr>
      <vt:lpstr>Key aspects of Special Care Dentistry in Northern Ireland:</vt:lpstr>
      <vt:lpstr>Special Care Dentistry:</vt:lpstr>
      <vt:lpstr>Referral Process:</vt:lpstr>
      <vt:lpstr>The Extended Care Teams:</vt:lpstr>
      <vt:lpstr>ECT In Special Care Dentistry:  </vt:lpstr>
      <vt:lpstr> The Importance of Working as Part of an Effective Special Care Team:</vt:lpstr>
      <vt:lpstr>The Importance of Multidisciplinary Team Working:</vt:lpstr>
      <vt:lpstr>References and 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546</cp:revision>
  <dcterms:created xsi:type="dcterms:W3CDTF">2013-07-15T20:26:40Z</dcterms:created>
  <dcterms:modified xsi:type="dcterms:W3CDTF">2025-10-04T12:57:44Z</dcterms:modified>
</cp:coreProperties>
</file>