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97" r:id="rId5"/>
    <p:sldId id="298" r:id="rId6"/>
    <p:sldId id="259" r:id="rId7"/>
    <p:sldId id="262" r:id="rId8"/>
    <p:sldId id="266" r:id="rId9"/>
    <p:sldId id="265" r:id="rId10"/>
    <p:sldId id="294" r:id="rId11"/>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85F1D5-DEAE-E65E-A5D4-96EC21B51AC1}" v="43" dt="2025-09-20T18:19:56.2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riona Thornton" userId="8c08894786b2e863" providerId="Windows Live" clId="Web-{9973A738-5D17-4BDD-B134-EC95670D4977}"/>
    <pc:docChg chg="addSld delSld modSld">
      <pc:chgData name="Catriona Thornton" userId="8c08894786b2e863" providerId="Windows Live" clId="Web-{9973A738-5D17-4BDD-B134-EC95670D4977}" dt="2025-08-25T19:15:47.645" v="472" actId="20577"/>
      <pc:docMkLst>
        <pc:docMk/>
      </pc:docMkLst>
      <pc:sldChg chg="modSp">
        <pc:chgData name="Catriona Thornton" userId="8c08894786b2e863" providerId="Windows Live" clId="Web-{9973A738-5D17-4BDD-B134-EC95670D4977}" dt="2025-08-25T18:39:47.457" v="95" actId="20577"/>
        <pc:sldMkLst>
          <pc:docMk/>
          <pc:sldMk cId="2093022973" sldId="259"/>
        </pc:sldMkLst>
        <pc:spChg chg="mod">
          <ac:chgData name="Catriona Thornton" userId="8c08894786b2e863" providerId="Windows Live" clId="Web-{9973A738-5D17-4BDD-B134-EC95670D4977}" dt="2025-08-25T18:35:49.955" v="49" actId="20577"/>
          <ac:spMkLst>
            <pc:docMk/>
            <pc:sldMk cId="2093022973" sldId="259"/>
            <ac:spMk id="2" creationId="{82EF7586-94BD-CEEC-0984-88F20E84A7C4}"/>
          </ac:spMkLst>
        </pc:spChg>
        <pc:spChg chg="mod">
          <ac:chgData name="Catriona Thornton" userId="8c08894786b2e863" providerId="Windows Live" clId="Web-{9973A738-5D17-4BDD-B134-EC95670D4977}" dt="2025-08-25T18:39:47.457" v="95" actId="20577"/>
          <ac:spMkLst>
            <pc:docMk/>
            <pc:sldMk cId="2093022973" sldId="259"/>
            <ac:spMk id="3" creationId="{00F4D02F-CD21-174A-8EFA-C5CA976325F3}"/>
          </ac:spMkLst>
        </pc:spChg>
      </pc:sldChg>
      <pc:sldChg chg="modSp">
        <pc:chgData name="Catriona Thornton" userId="8c08894786b2e863" providerId="Windows Live" clId="Web-{9973A738-5D17-4BDD-B134-EC95670D4977}" dt="2025-08-25T19:08:03.766" v="400" actId="20577"/>
        <pc:sldMkLst>
          <pc:docMk/>
          <pc:sldMk cId="2590071115" sldId="260"/>
        </pc:sldMkLst>
      </pc:sldChg>
      <pc:sldChg chg="new">
        <pc:chgData name="Catriona Thornton" userId="8c08894786b2e863" providerId="Windows Live" clId="Web-{9973A738-5D17-4BDD-B134-EC95670D4977}" dt="2025-08-25T18:25:20.966" v="0"/>
        <pc:sldMkLst>
          <pc:docMk/>
          <pc:sldMk cId="1008062468" sldId="261"/>
        </pc:sldMkLst>
      </pc:sldChg>
      <pc:sldChg chg="new del">
        <pc:chgData name="Catriona Thornton" userId="8c08894786b2e863" providerId="Windows Live" clId="Web-{9973A738-5D17-4BDD-B134-EC95670D4977}" dt="2025-08-25T18:29:37.905" v="2"/>
        <pc:sldMkLst>
          <pc:docMk/>
          <pc:sldMk cId="1180045637" sldId="262"/>
        </pc:sldMkLst>
      </pc:sldChg>
      <pc:sldChg chg="modSp new del">
        <pc:chgData name="Catriona Thornton" userId="8c08894786b2e863" providerId="Windows Live" clId="Web-{9973A738-5D17-4BDD-B134-EC95670D4977}" dt="2025-08-25T18:37:04.924" v="56"/>
        <pc:sldMkLst>
          <pc:docMk/>
          <pc:sldMk cId="2166215348" sldId="262"/>
        </pc:sldMkLst>
      </pc:sldChg>
      <pc:sldChg chg="modSp new">
        <pc:chgData name="Catriona Thornton" userId="8c08894786b2e863" providerId="Windows Live" clId="Web-{9973A738-5D17-4BDD-B134-EC95670D4977}" dt="2025-08-25T19:09:33.501" v="402" actId="20577"/>
        <pc:sldMkLst>
          <pc:docMk/>
          <pc:sldMk cId="3428317500" sldId="262"/>
        </pc:sldMkLst>
        <pc:spChg chg="mod">
          <ac:chgData name="Catriona Thornton" userId="8c08894786b2e863" providerId="Windows Live" clId="Web-{9973A738-5D17-4BDD-B134-EC95670D4977}" dt="2025-08-25T18:42:03.176" v="116" actId="20577"/>
          <ac:spMkLst>
            <pc:docMk/>
            <pc:sldMk cId="3428317500" sldId="262"/>
            <ac:spMk id="2" creationId="{0D5DA632-0990-5C85-B702-7224EC718009}"/>
          </ac:spMkLst>
        </pc:spChg>
        <pc:spChg chg="mod">
          <ac:chgData name="Catriona Thornton" userId="8c08894786b2e863" providerId="Windows Live" clId="Web-{9973A738-5D17-4BDD-B134-EC95670D4977}" dt="2025-08-25T19:09:33.501" v="402" actId="20577"/>
          <ac:spMkLst>
            <pc:docMk/>
            <pc:sldMk cId="3428317500" sldId="262"/>
            <ac:spMk id="3" creationId="{C23B82E6-50C6-545F-CD16-9A179AEC8B03}"/>
          </ac:spMkLst>
        </pc:spChg>
      </pc:sldChg>
      <pc:sldChg chg="modSp new del">
        <pc:chgData name="Catriona Thornton" userId="8c08894786b2e863" providerId="Windows Live" clId="Web-{9973A738-5D17-4BDD-B134-EC95670D4977}" dt="2025-08-25T18:39:55.160" v="98"/>
        <pc:sldMkLst>
          <pc:docMk/>
          <pc:sldMk cId="2155180743" sldId="263"/>
        </pc:sldMkLst>
      </pc:sldChg>
      <pc:sldChg chg="addSp delSp modSp new">
        <pc:chgData name="Catriona Thornton" userId="8c08894786b2e863" providerId="Windows Live" clId="Web-{9973A738-5D17-4BDD-B134-EC95670D4977}" dt="2025-08-25T19:07:13.672" v="379" actId="20577"/>
        <pc:sldMkLst>
          <pc:docMk/>
          <pc:sldMk cId="3982102278" sldId="263"/>
        </pc:sldMkLst>
      </pc:sldChg>
      <pc:sldChg chg="modSp new del">
        <pc:chgData name="Catriona Thornton" userId="8c08894786b2e863" providerId="Windows Live" clId="Web-{9973A738-5D17-4BDD-B134-EC95670D4977}" dt="2025-08-25T19:10:53.658" v="407"/>
        <pc:sldMkLst>
          <pc:docMk/>
          <pc:sldMk cId="2433757886" sldId="264"/>
        </pc:sldMkLst>
      </pc:sldChg>
      <pc:sldChg chg="modSp new">
        <pc:chgData name="Catriona Thornton" userId="8c08894786b2e863" providerId="Windows Live" clId="Web-{9973A738-5D17-4BDD-B134-EC95670D4977}" dt="2025-08-25T19:15:47.645" v="472" actId="20577"/>
        <pc:sldMkLst>
          <pc:docMk/>
          <pc:sldMk cId="2786869711" sldId="265"/>
        </pc:sldMkLst>
        <pc:spChg chg="mod">
          <ac:chgData name="Catriona Thornton" userId="8c08894786b2e863" providerId="Windows Live" clId="Web-{9973A738-5D17-4BDD-B134-EC95670D4977}" dt="2025-08-25T19:13:33.050" v="445" actId="20577"/>
          <ac:spMkLst>
            <pc:docMk/>
            <pc:sldMk cId="2786869711" sldId="265"/>
            <ac:spMk id="2" creationId="{95D3F8BE-DB70-711D-D81C-8A0D8E9E23DC}"/>
          </ac:spMkLst>
        </pc:spChg>
        <pc:spChg chg="mod">
          <ac:chgData name="Catriona Thornton" userId="8c08894786b2e863" providerId="Windows Live" clId="Web-{9973A738-5D17-4BDD-B134-EC95670D4977}" dt="2025-08-25T19:15:47.645" v="472" actId="20577"/>
          <ac:spMkLst>
            <pc:docMk/>
            <pc:sldMk cId="2786869711" sldId="265"/>
            <ac:spMk id="3" creationId="{9D8160BD-2377-5A62-68C6-2D3E19CCE902}"/>
          </ac:spMkLst>
        </pc:spChg>
      </pc:sldChg>
    </pc:docChg>
  </pc:docChgLst>
  <pc:docChgLst>
    <pc:chgData name="Catriona Thornton" userId="8c08894786b2e863" providerId="Windows Live" clId="Web-{3E261CB3-420E-74A5-2FFD-63781528D511}"/>
    <pc:docChg chg="addSld delSld modSld">
      <pc:chgData name="Catriona Thornton" userId="8c08894786b2e863" providerId="Windows Live" clId="Web-{3E261CB3-420E-74A5-2FFD-63781528D511}" dt="2025-09-13T19:20:31.149" v="82" actId="20577"/>
      <pc:docMkLst>
        <pc:docMk/>
      </pc:docMkLst>
      <pc:sldChg chg="modSp">
        <pc:chgData name="Catriona Thornton" userId="8c08894786b2e863" providerId="Windows Live" clId="Web-{3E261CB3-420E-74A5-2FFD-63781528D511}" dt="2025-09-13T19:14:48.830" v="48" actId="20577"/>
        <pc:sldMkLst>
          <pc:docMk/>
          <pc:sldMk cId="109857222" sldId="256"/>
        </pc:sldMkLst>
        <pc:spChg chg="mod">
          <ac:chgData name="Catriona Thornton" userId="8c08894786b2e863" providerId="Windows Live" clId="Web-{3E261CB3-420E-74A5-2FFD-63781528D511}" dt="2025-09-13T19:14:48.830" v="48" actId="20577"/>
          <ac:spMkLst>
            <pc:docMk/>
            <pc:sldMk cId="109857222" sldId="256"/>
            <ac:spMk id="2" creationId="{00000000-0000-0000-0000-000000000000}"/>
          </ac:spMkLst>
        </pc:spChg>
      </pc:sldChg>
      <pc:sldChg chg="modSp">
        <pc:chgData name="Catriona Thornton" userId="8c08894786b2e863" providerId="Windows Live" clId="Web-{3E261CB3-420E-74A5-2FFD-63781528D511}" dt="2025-09-13T19:14:35.158" v="46" actId="20577"/>
        <pc:sldMkLst>
          <pc:docMk/>
          <pc:sldMk cId="3533018268" sldId="257"/>
        </pc:sldMkLst>
        <pc:spChg chg="mod">
          <ac:chgData name="Catriona Thornton" userId="8c08894786b2e863" providerId="Windows Live" clId="Web-{3E261CB3-420E-74A5-2FFD-63781528D511}" dt="2025-09-13T19:14:35.158" v="46" actId="20577"/>
          <ac:spMkLst>
            <pc:docMk/>
            <pc:sldMk cId="3533018268" sldId="257"/>
            <ac:spMk id="2" creationId="{F6F83574-F079-9757-1859-025F93435597}"/>
          </ac:spMkLst>
        </pc:spChg>
      </pc:sldChg>
      <pc:sldChg chg="modSp">
        <pc:chgData name="Catriona Thornton" userId="8c08894786b2e863" providerId="Windows Live" clId="Web-{3E261CB3-420E-74A5-2FFD-63781528D511}" dt="2025-09-13T19:14:17.673" v="44" actId="20577"/>
        <pc:sldMkLst>
          <pc:docMk/>
          <pc:sldMk cId="578789083" sldId="258"/>
        </pc:sldMkLst>
        <pc:spChg chg="mod">
          <ac:chgData name="Catriona Thornton" userId="8c08894786b2e863" providerId="Windows Live" clId="Web-{3E261CB3-420E-74A5-2FFD-63781528D511}" dt="2025-09-13T19:14:17.673" v="44" actId="20577"/>
          <ac:spMkLst>
            <pc:docMk/>
            <pc:sldMk cId="578789083" sldId="258"/>
            <ac:spMk id="2" creationId="{25C312A1-D012-0070-E64F-5BA0983E6D21}"/>
          </ac:spMkLst>
        </pc:spChg>
        <pc:spChg chg="mod">
          <ac:chgData name="Catriona Thornton" userId="8c08894786b2e863" providerId="Windows Live" clId="Web-{3E261CB3-420E-74A5-2FFD-63781528D511}" dt="2025-09-13T19:14:11.142" v="42" actId="14100"/>
          <ac:spMkLst>
            <pc:docMk/>
            <pc:sldMk cId="578789083" sldId="258"/>
            <ac:spMk id="3" creationId="{5DD0A049-B670-DFEA-2AD9-561C8AD8AEBF}"/>
          </ac:spMkLst>
        </pc:spChg>
      </pc:sldChg>
      <pc:sldChg chg="modSp">
        <pc:chgData name="Catriona Thornton" userId="8c08894786b2e863" providerId="Windows Live" clId="Web-{3E261CB3-420E-74A5-2FFD-63781528D511}" dt="2025-09-13T19:20:31.149" v="82" actId="20577"/>
        <pc:sldMkLst>
          <pc:docMk/>
          <pc:sldMk cId="2093022973" sldId="259"/>
        </pc:sldMkLst>
        <pc:spChg chg="mod">
          <ac:chgData name="Catriona Thornton" userId="8c08894786b2e863" providerId="Windows Live" clId="Web-{3E261CB3-420E-74A5-2FFD-63781528D511}" dt="2025-09-13T19:20:31.149" v="82" actId="20577"/>
          <ac:spMkLst>
            <pc:docMk/>
            <pc:sldMk cId="2093022973" sldId="259"/>
            <ac:spMk id="2" creationId="{82EF7586-94BD-CEEC-0984-88F20E84A7C4}"/>
          </ac:spMkLst>
        </pc:spChg>
      </pc:sldChg>
      <pc:sldChg chg="modSp">
        <pc:chgData name="Catriona Thornton" userId="8c08894786b2e863" providerId="Windows Live" clId="Web-{3E261CB3-420E-74A5-2FFD-63781528D511}" dt="2025-09-13T19:18:51.974" v="73" actId="20577"/>
        <pc:sldMkLst>
          <pc:docMk/>
          <pc:sldMk cId="3428317500" sldId="262"/>
        </pc:sldMkLst>
        <pc:spChg chg="mod">
          <ac:chgData name="Catriona Thornton" userId="8c08894786b2e863" providerId="Windows Live" clId="Web-{3E261CB3-420E-74A5-2FFD-63781528D511}" dt="2025-09-13T19:18:51.974" v="73" actId="20577"/>
          <ac:spMkLst>
            <pc:docMk/>
            <pc:sldMk cId="3428317500" sldId="262"/>
            <ac:spMk id="2" creationId="{0D5DA632-0990-5C85-B702-7224EC718009}"/>
          </ac:spMkLst>
        </pc:spChg>
      </pc:sldChg>
      <pc:sldChg chg="modSp">
        <pc:chgData name="Catriona Thornton" userId="8c08894786b2e863" providerId="Windows Live" clId="Web-{3E261CB3-420E-74A5-2FFD-63781528D511}" dt="2025-09-13T19:19:27.193" v="79" actId="20577"/>
        <pc:sldMkLst>
          <pc:docMk/>
          <pc:sldMk cId="2786869711" sldId="265"/>
        </pc:sldMkLst>
        <pc:spChg chg="mod">
          <ac:chgData name="Catriona Thornton" userId="8c08894786b2e863" providerId="Windows Live" clId="Web-{3E261CB3-420E-74A5-2FFD-63781528D511}" dt="2025-09-13T19:19:27.193" v="79" actId="20577"/>
          <ac:spMkLst>
            <pc:docMk/>
            <pc:sldMk cId="2786869711" sldId="265"/>
            <ac:spMk id="2" creationId="{95D3F8BE-DB70-711D-D81C-8A0D8E9E23DC}"/>
          </ac:spMkLst>
        </pc:spChg>
      </pc:sldChg>
      <pc:sldChg chg="modSp">
        <pc:chgData name="Catriona Thornton" userId="8c08894786b2e863" providerId="Windows Live" clId="Web-{3E261CB3-420E-74A5-2FFD-63781528D511}" dt="2025-09-13T19:19:15.521" v="76" actId="20577"/>
        <pc:sldMkLst>
          <pc:docMk/>
          <pc:sldMk cId="105104483" sldId="266"/>
        </pc:sldMkLst>
        <pc:spChg chg="mod">
          <ac:chgData name="Catriona Thornton" userId="8c08894786b2e863" providerId="Windows Live" clId="Web-{3E261CB3-420E-74A5-2FFD-63781528D511}" dt="2025-09-13T19:19:15.521" v="76" actId="20577"/>
          <ac:spMkLst>
            <pc:docMk/>
            <pc:sldMk cId="105104483" sldId="266"/>
            <ac:spMk id="2" creationId="{E08808D5-EE95-4A00-3B99-F5AD25D76ADE}"/>
          </ac:spMkLst>
        </pc:spChg>
      </pc:sldChg>
      <pc:sldChg chg="modSp">
        <pc:chgData name="Catriona Thornton" userId="8c08894786b2e863" providerId="Windows Live" clId="Web-{3E261CB3-420E-74A5-2FFD-63781528D511}" dt="2025-09-13T19:19:36.896" v="81" actId="20577"/>
        <pc:sldMkLst>
          <pc:docMk/>
          <pc:sldMk cId="2907776062" sldId="294"/>
        </pc:sldMkLst>
        <pc:spChg chg="mod">
          <ac:chgData name="Catriona Thornton" userId="8c08894786b2e863" providerId="Windows Live" clId="Web-{3E261CB3-420E-74A5-2FFD-63781528D511}" dt="2025-09-13T19:19:36.896" v="81" actId="20577"/>
          <ac:spMkLst>
            <pc:docMk/>
            <pc:sldMk cId="2907776062" sldId="294"/>
            <ac:spMk id="2" creationId="{D7F723EC-D64B-BEDF-B8C2-54130AAE893E}"/>
          </ac:spMkLst>
        </pc:spChg>
      </pc:sldChg>
      <pc:sldChg chg="del">
        <pc:chgData name="Catriona Thornton" userId="8c08894786b2e863" providerId="Windows Live" clId="Web-{3E261CB3-420E-74A5-2FFD-63781528D511}" dt="2025-09-13T19:08:03.122" v="29"/>
        <pc:sldMkLst>
          <pc:docMk/>
          <pc:sldMk cId="2655418214" sldId="296"/>
        </pc:sldMkLst>
      </pc:sldChg>
      <pc:sldChg chg="addSp modSp new mod setBg">
        <pc:chgData name="Catriona Thornton" userId="8c08894786b2e863" providerId="Windows Live" clId="Web-{3E261CB3-420E-74A5-2FFD-63781528D511}" dt="2025-09-13T19:14:04.173" v="41" actId="20577"/>
        <pc:sldMkLst>
          <pc:docMk/>
          <pc:sldMk cId="2748919141" sldId="297"/>
        </pc:sldMkLst>
        <pc:spChg chg="mod">
          <ac:chgData name="Catriona Thornton" userId="8c08894786b2e863" providerId="Windows Live" clId="Web-{3E261CB3-420E-74A5-2FFD-63781528D511}" dt="2025-09-13T19:13:43.438" v="36" actId="20577"/>
          <ac:spMkLst>
            <pc:docMk/>
            <pc:sldMk cId="2748919141" sldId="297"/>
            <ac:spMk id="2" creationId="{C2F2EFC9-B642-C784-A157-47C3F6254CF8}"/>
          </ac:spMkLst>
        </pc:spChg>
        <pc:spChg chg="mod">
          <ac:chgData name="Catriona Thornton" userId="8c08894786b2e863" providerId="Windows Live" clId="Web-{3E261CB3-420E-74A5-2FFD-63781528D511}" dt="2025-09-13T19:14:04.173" v="41" actId="20577"/>
          <ac:spMkLst>
            <pc:docMk/>
            <pc:sldMk cId="2748919141" sldId="297"/>
            <ac:spMk id="3" creationId="{2E800CB5-F9E9-4CFC-BE1C-B5BEB29BFD36}"/>
          </ac:spMkLst>
        </pc:spChg>
        <pc:spChg chg="add">
          <ac:chgData name="Catriona Thornton" userId="8c08894786b2e863" providerId="Windows Live" clId="Web-{3E261CB3-420E-74A5-2FFD-63781528D511}" dt="2025-09-13T19:13:34.625" v="34"/>
          <ac:spMkLst>
            <pc:docMk/>
            <pc:sldMk cId="2748919141" sldId="297"/>
            <ac:spMk id="9" creationId="{B6FACB3C-9069-4791-BC5C-0DB7CD19B853}"/>
          </ac:spMkLst>
        </pc:spChg>
        <pc:spChg chg="add">
          <ac:chgData name="Catriona Thornton" userId="8c08894786b2e863" providerId="Windows Live" clId="Web-{3E261CB3-420E-74A5-2FFD-63781528D511}" dt="2025-09-13T19:13:34.625" v="34"/>
          <ac:spMkLst>
            <pc:docMk/>
            <pc:sldMk cId="2748919141" sldId="297"/>
            <ac:spMk id="11" creationId="{71F2038E-D777-4B76-81DD-DD13EE91B9DD}"/>
          </ac:spMkLst>
        </pc:spChg>
        <pc:grpChg chg="add">
          <ac:chgData name="Catriona Thornton" userId="8c08894786b2e863" providerId="Windows Live" clId="Web-{3E261CB3-420E-74A5-2FFD-63781528D511}" dt="2025-09-13T19:13:34.625" v="34"/>
          <ac:grpSpMkLst>
            <pc:docMk/>
            <pc:sldMk cId="2748919141" sldId="297"/>
            <ac:grpSpMk id="13" creationId="{DD354807-230F-4402-B1B9-F733A8F1F190}"/>
          </ac:grpSpMkLst>
        </pc:grpChg>
        <pc:picChg chg="add mod">
          <ac:chgData name="Catriona Thornton" userId="8c08894786b2e863" providerId="Windows Live" clId="Web-{3E261CB3-420E-74A5-2FFD-63781528D511}" dt="2025-09-13T19:13:34.625" v="34"/>
          <ac:picMkLst>
            <pc:docMk/>
            <pc:sldMk cId="2748919141" sldId="297"/>
            <ac:picMk id="4" creationId="{56AE0F4F-1060-957A-CC60-B57F875FCA3B}"/>
          </ac:picMkLst>
        </pc:picChg>
      </pc:sldChg>
      <pc:sldChg chg="addSp delSp modSp new mod setBg">
        <pc:chgData name="Catriona Thornton" userId="8c08894786b2e863" providerId="Windows Live" clId="Web-{3E261CB3-420E-74A5-2FFD-63781528D511}" dt="2025-09-13T19:18:04.267" v="70" actId="20577"/>
        <pc:sldMkLst>
          <pc:docMk/>
          <pc:sldMk cId="3415363086" sldId="298"/>
        </pc:sldMkLst>
        <pc:spChg chg="mod">
          <ac:chgData name="Catriona Thornton" userId="8c08894786b2e863" providerId="Windows Live" clId="Web-{3E261CB3-420E-74A5-2FFD-63781528D511}" dt="2025-09-13T19:18:04.267" v="70" actId="20577"/>
          <ac:spMkLst>
            <pc:docMk/>
            <pc:sldMk cId="3415363086" sldId="298"/>
            <ac:spMk id="2" creationId="{3342080E-585F-0928-79BF-8ADB7722B875}"/>
          </ac:spMkLst>
        </pc:spChg>
        <pc:spChg chg="mod">
          <ac:chgData name="Catriona Thornton" userId="8c08894786b2e863" providerId="Windows Live" clId="Web-{3E261CB3-420E-74A5-2FFD-63781528D511}" dt="2025-09-13T19:17:53.154" v="67" actId="20577"/>
          <ac:spMkLst>
            <pc:docMk/>
            <pc:sldMk cId="3415363086" sldId="298"/>
            <ac:spMk id="3" creationId="{3B1442CD-D5C9-17F5-8C19-0E84683C0432}"/>
          </ac:spMkLst>
        </pc:spChg>
        <pc:spChg chg="add">
          <ac:chgData name="Catriona Thornton" userId="8c08894786b2e863" providerId="Windows Live" clId="Web-{3E261CB3-420E-74A5-2FFD-63781528D511}" dt="2025-09-13T19:17:44.712" v="66"/>
          <ac:spMkLst>
            <pc:docMk/>
            <pc:sldMk cId="3415363086" sldId="298"/>
            <ac:spMk id="11" creationId="{B6FACB3C-9069-4791-BC5C-0DB7CD19B853}"/>
          </ac:spMkLst>
        </pc:spChg>
        <pc:spChg chg="add">
          <ac:chgData name="Catriona Thornton" userId="8c08894786b2e863" providerId="Windows Live" clId="Web-{3E261CB3-420E-74A5-2FFD-63781528D511}" dt="2025-09-13T19:17:44.712" v="66"/>
          <ac:spMkLst>
            <pc:docMk/>
            <pc:sldMk cId="3415363086" sldId="298"/>
            <ac:spMk id="13" creationId="{71F2038E-D777-4B76-81DD-DD13EE91B9DD}"/>
          </ac:spMkLst>
        </pc:spChg>
        <pc:grpChg chg="add">
          <ac:chgData name="Catriona Thornton" userId="8c08894786b2e863" providerId="Windows Live" clId="Web-{3E261CB3-420E-74A5-2FFD-63781528D511}" dt="2025-09-13T19:17:44.712" v="66"/>
          <ac:grpSpMkLst>
            <pc:docMk/>
            <pc:sldMk cId="3415363086" sldId="298"/>
            <ac:grpSpMk id="15" creationId="{DD354807-230F-4402-B1B9-F733A8F1F190}"/>
          </ac:grpSpMkLst>
        </pc:grpChg>
        <pc:picChg chg="add mod">
          <ac:chgData name="Catriona Thornton" userId="8c08894786b2e863" providerId="Windows Live" clId="Web-{3E261CB3-420E-74A5-2FFD-63781528D511}" dt="2025-09-13T19:17:44.712" v="66"/>
          <ac:picMkLst>
            <pc:docMk/>
            <pc:sldMk cId="3415363086" sldId="298"/>
            <ac:picMk id="6" creationId="{F964C002-F630-54FE-EFE0-6F8653411590}"/>
          </ac:picMkLst>
        </pc:picChg>
      </pc:sldChg>
    </pc:docChg>
  </pc:docChgLst>
  <pc:docChgLst>
    <pc:chgData name="Catriona Thornton" userId="8c08894786b2e863" providerId="Windows Live" clId="Web-{D1FF1A45-A773-2C9F-C5FC-02F16672D670}"/>
    <pc:docChg chg="addSld delSld modSld">
      <pc:chgData name="Catriona Thornton" userId="8c08894786b2e863" providerId="Windows Live" clId="Web-{D1FF1A45-A773-2C9F-C5FC-02F16672D670}" dt="2025-08-31T10:50:36.966" v="152" actId="14100"/>
      <pc:docMkLst>
        <pc:docMk/>
      </pc:docMkLst>
      <pc:sldChg chg="addSp delSp modSp">
        <pc:chgData name="Catriona Thornton" userId="8c08894786b2e863" providerId="Windows Live" clId="Web-{D1FF1A45-A773-2C9F-C5FC-02F16672D670}" dt="2025-08-31T10:50:36.966" v="152" actId="14100"/>
        <pc:sldMkLst>
          <pc:docMk/>
          <pc:sldMk cId="3533018268" sldId="257"/>
        </pc:sldMkLst>
        <pc:spChg chg="mod">
          <ac:chgData name="Catriona Thornton" userId="8c08894786b2e863" providerId="Windows Live" clId="Web-{D1FF1A45-A773-2C9F-C5FC-02F16672D670}" dt="2025-08-31T10:26:51.084" v="108" actId="20577"/>
          <ac:spMkLst>
            <pc:docMk/>
            <pc:sldMk cId="3533018268" sldId="257"/>
            <ac:spMk id="2" creationId="{F6F83574-F079-9757-1859-025F93435597}"/>
          </ac:spMkLst>
        </pc:spChg>
        <pc:spChg chg="mod">
          <ac:chgData name="Catriona Thornton" userId="8c08894786b2e863" providerId="Windows Live" clId="Web-{D1FF1A45-A773-2C9F-C5FC-02F16672D670}" dt="2025-08-31T10:06:56.572" v="12" actId="20577"/>
          <ac:spMkLst>
            <pc:docMk/>
            <pc:sldMk cId="3533018268" sldId="257"/>
            <ac:spMk id="3" creationId="{FA1B45A4-A790-51A1-AC6C-68E09E5AB050}"/>
          </ac:spMkLst>
        </pc:spChg>
        <pc:picChg chg="add mod">
          <ac:chgData name="Catriona Thornton" userId="8c08894786b2e863" providerId="Windows Live" clId="Web-{D1FF1A45-A773-2C9F-C5FC-02F16672D670}" dt="2025-08-31T10:50:36.966" v="152" actId="14100"/>
          <ac:picMkLst>
            <pc:docMk/>
            <pc:sldMk cId="3533018268" sldId="257"/>
            <ac:picMk id="7" creationId="{741C37AD-3FF6-6A05-6478-39A8F56489D6}"/>
          </ac:picMkLst>
        </pc:picChg>
      </pc:sldChg>
      <pc:sldChg chg="addSp delSp modSp mod setBg">
        <pc:chgData name="Catriona Thornton" userId="8c08894786b2e863" providerId="Windows Live" clId="Web-{D1FF1A45-A773-2C9F-C5FC-02F16672D670}" dt="2025-08-31T10:33:05.959" v="130" actId="20577"/>
        <pc:sldMkLst>
          <pc:docMk/>
          <pc:sldMk cId="578789083" sldId="258"/>
        </pc:sldMkLst>
        <pc:spChg chg="mod">
          <ac:chgData name="Catriona Thornton" userId="8c08894786b2e863" providerId="Windows Live" clId="Web-{D1FF1A45-A773-2C9F-C5FC-02F16672D670}" dt="2025-08-31T10:33:05.959" v="130" actId="20577"/>
          <ac:spMkLst>
            <pc:docMk/>
            <pc:sldMk cId="578789083" sldId="258"/>
            <ac:spMk id="2" creationId="{25C312A1-D012-0070-E64F-5BA0983E6D21}"/>
          </ac:spMkLst>
        </pc:spChg>
        <pc:spChg chg="mod">
          <ac:chgData name="Catriona Thornton" userId="8c08894786b2e863" providerId="Windows Live" clId="Web-{D1FF1A45-A773-2C9F-C5FC-02F16672D670}" dt="2025-08-31T10:32:54.943" v="128" actId="20577"/>
          <ac:spMkLst>
            <pc:docMk/>
            <pc:sldMk cId="578789083" sldId="258"/>
            <ac:spMk id="3" creationId="{5DD0A049-B670-DFEA-2AD9-561C8AD8AEBF}"/>
          </ac:spMkLst>
        </pc:spChg>
        <pc:spChg chg="add">
          <ac:chgData name="Catriona Thornton" userId="8c08894786b2e863" providerId="Windows Live" clId="Web-{D1FF1A45-A773-2C9F-C5FC-02F16672D670}" dt="2025-08-31T10:32:21.319" v="124"/>
          <ac:spMkLst>
            <pc:docMk/>
            <pc:sldMk cId="578789083" sldId="258"/>
            <ac:spMk id="14" creationId="{B6FACB3C-9069-4791-BC5C-0DB7CD19B853}"/>
          </ac:spMkLst>
        </pc:spChg>
        <pc:spChg chg="add">
          <ac:chgData name="Catriona Thornton" userId="8c08894786b2e863" providerId="Windows Live" clId="Web-{D1FF1A45-A773-2C9F-C5FC-02F16672D670}" dt="2025-08-31T10:32:21.319" v="124"/>
          <ac:spMkLst>
            <pc:docMk/>
            <pc:sldMk cId="578789083" sldId="258"/>
            <ac:spMk id="16" creationId="{71F2038E-D777-4B76-81DD-DD13EE91B9DD}"/>
          </ac:spMkLst>
        </pc:spChg>
        <pc:grpChg chg="add">
          <ac:chgData name="Catriona Thornton" userId="8c08894786b2e863" providerId="Windows Live" clId="Web-{D1FF1A45-A773-2C9F-C5FC-02F16672D670}" dt="2025-08-31T10:32:21.319" v="124"/>
          <ac:grpSpMkLst>
            <pc:docMk/>
            <pc:sldMk cId="578789083" sldId="258"/>
            <ac:grpSpMk id="18" creationId="{DD354807-230F-4402-B1B9-F733A8F1F190}"/>
          </ac:grpSpMkLst>
        </pc:grpChg>
        <pc:picChg chg="add mod modCrop">
          <ac:chgData name="Catriona Thornton" userId="8c08894786b2e863" providerId="Windows Live" clId="Web-{D1FF1A45-A773-2C9F-C5FC-02F16672D670}" dt="2025-08-31T10:32:35.209" v="126"/>
          <ac:picMkLst>
            <pc:docMk/>
            <pc:sldMk cId="578789083" sldId="258"/>
            <ac:picMk id="9" creationId="{7E48D9A4-4A30-8105-4090-6A93A66C6A89}"/>
          </ac:picMkLst>
        </pc:picChg>
      </pc:sldChg>
      <pc:sldChg chg="modSp">
        <pc:chgData name="Catriona Thornton" userId="8c08894786b2e863" providerId="Windows Live" clId="Web-{D1FF1A45-A773-2C9F-C5FC-02F16672D670}" dt="2025-08-31T10:16:19.477" v="71" actId="20577"/>
        <pc:sldMkLst>
          <pc:docMk/>
          <pc:sldMk cId="2093022973" sldId="259"/>
        </pc:sldMkLst>
        <pc:spChg chg="mod">
          <ac:chgData name="Catriona Thornton" userId="8c08894786b2e863" providerId="Windows Live" clId="Web-{D1FF1A45-A773-2C9F-C5FC-02F16672D670}" dt="2025-08-31T10:16:19.477" v="71" actId="20577"/>
          <ac:spMkLst>
            <pc:docMk/>
            <pc:sldMk cId="2093022973" sldId="259"/>
            <ac:spMk id="3" creationId="{00F4D02F-CD21-174A-8EFA-C5CA976325F3}"/>
          </ac:spMkLst>
        </pc:spChg>
      </pc:sldChg>
      <pc:sldChg chg="modSp modNotes">
        <pc:chgData name="Catriona Thornton" userId="8c08894786b2e863" providerId="Windows Live" clId="Web-{D1FF1A45-A773-2C9F-C5FC-02F16672D670}" dt="2025-08-31T10:30:27.226" v="122" actId="20577"/>
        <pc:sldMkLst>
          <pc:docMk/>
          <pc:sldMk cId="3428317500" sldId="262"/>
        </pc:sldMkLst>
        <pc:spChg chg="mod">
          <ac:chgData name="Catriona Thornton" userId="8c08894786b2e863" providerId="Windows Live" clId="Web-{D1FF1A45-A773-2C9F-C5FC-02F16672D670}" dt="2025-08-31T10:30:27.226" v="122" actId="20577"/>
          <ac:spMkLst>
            <pc:docMk/>
            <pc:sldMk cId="3428317500" sldId="262"/>
            <ac:spMk id="3" creationId="{C23B82E6-50C6-545F-CD16-9A179AEC8B03}"/>
          </ac:spMkLst>
        </pc:spChg>
      </pc:sldChg>
      <pc:sldChg chg="modSp">
        <pc:chgData name="Catriona Thornton" userId="8c08894786b2e863" providerId="Windows Live" clId="Web-{D1FF1A45-A773-2C9F-C5FC-02F16672D670}" dt="2025-08-31T10:27:18.756" v="109" actId="20577"/>
        <pc:sldMkLst>
          <pc:docMk/>
          <pc:sldMk cId="2786869711" sldId="265"/>
        </pc:sldMkLst>
        <pc:spChg chg="mod">
          <ac:chgData name="Catriona Thornton" userId="8c08894786b2e863" providerId="Windows Live" clId="Web-{D1FF1A45-A773-2C9F-C5FC-02F16672D670}" dt="2025-08-31T10:27:18.756" v="109" actId="20577"/>
          <ac:spMkLst>
            <pc:docMk/>
            <pc:sldMk cId="2786869711" sldId="265"/>
            <ac:spMk id="2" creationId="{95D3F8BE-DB70-711D-D81C-8A0D8E9E23DC}"/>
          </ac:spMkLst>
        </pc:spChg>
        <pc:spChg chg="mod">
          <ac:chgData name="Catriona Thornton" userId="8c08894786b2e863" providerId="Windows Live" clId="Web-{D1FF1A45-A773-2C9F-C5FC-02F16672D670}" dt="2025-08-31T10:21:08.916" v="93" actId="20577"/>
          <ac:spMkLst>
            <pc:docMk/>
            <pc:sldMk cId="2786869711" sldId="265"/>
            <ac:spMk id="3" creationId="{9D8160BD-2377-5A62-68C6-2D3E19CCE902}"/>
          </ac:spMkLst>
        </pc:spChg>
      </pc:sldChg>
      <pc:sldChg chg="modSp">
        <pc:chgData name="Catriona Thornton" userId="8c08894786b2e863" providerId="Windows Live" clId="Web-{D1FF1A45-A773-2C9F-C5FC-02F16672D670}" dt="2025-08-31T10:20:13.290" v="88" actId="20577"/>
        <pc:sldMkLst>
          <pc:docMk/>
          <pc:sldMk cId="105104483" sldId="266"/>
        </pc:sldMkLst>
        <pc:spChg chg="mod">
          <ac:chgData name="Catriona Thornton" userId="8c08894786b2e863" providerId="Windows Live" clId="Web-{D1FF1A45-A773-2C9F-C5FC-02F16672D670}" dt="2025-08-31T10:20:13.290" v="88" actId="20577"/>
          <ac:spMkLst>
            <pc:docMk/>
            <pc:sldMk cId="105104483" sldId="266"/>
            <ac:spMk id="3" creationId="{5F433FD4-E72B-58FF-0C93-BF05B0CA8601}"/>
          </ac:spMkLst>
        </pc:spChg>
      </pc:sldChg>
      <pc:sldChg chg="modSp del">
        <pc:chgData name="Catriona Thornton" userId="8c08894786b2e863" providerId="Windows Live" clId="Web-{D1FF1A45-A773-2C9F-C5FC-02F16672D670}" dt="2025-08-31T10:22:27.229" v="103"/>
        <pc:sldMkLst>
          <pc:docMk/>
          <pc:sldMk cId="2291898839" sldId="267"/>
        </pc:sldMkLst>
      </pc:sldChg>
      <pc:sldChg chg="del">
        <pc:chgData name="Catriona Thornton" userId="8c08894786b2e863" providerId="Windows Live" clId="Web-{D1FF1A45-A773-2C9F-C5FC-02F16672D670}" dt="2025-08-31T09:34:38.823" v="3"/>
        <pc:sldMkLst>
          <pc:docMk/>
          <pc:sldMk cId="2187866824" sldId="292"/>
        </pc:sldMkLst>
      </pc:sldChg>
      <pc:sldChg chg="del">
        <pc:chgData name="Catriona Thornton" userId="8c08894786b2e863" providerId="Windows Live" clId="Web-{D1FF1A45-A773-2C9F-C5FC-02F16672D670}" dt="2025-08-31T09:34:48.089" v="4"/>
        <pc:sldMkLst>
          <pc:docMk/>
          <pc:sldMk cId="547813555" sldId="293"/>
        </pc:sldMkLst>
      </pc:sldChg>
      <pc:sldChg chg="modSp">
        <pc:chgData name="Catriona Thornton" userId="8c08894786b2e863" providerId="Windows Live" clId="Web-{D1FF1A45-A773-2C9F-C5FC-02F16672D670}" dt="2025-08-31T10:21:55.119" v="102" actId="20577"/>
        <pc:sldMkLst>
          <pc:docMk/>
          <pc:sldMk cId="2907776062" sldId="294"/>
        </pc:sldMkLst>
        <pc:spChg chg="mod">
          <ac:chgData name="Catriona Thornton" userId="8c08894786b2e863" providerId="Windows Live" clId="Web-{D1FF1A45-A773-2C9F-C5FC-02F16672D670}" dt="2025-08-31T10:21:55.119" v="102" actId="20577"/>
          <ac:spMkLst>
            <pc:docMk/>
            <pc:sldMk cId="2907776062" sldId="294"/>
            <ac:spMk id="3" creationId="{194DBBBF-C026-6122-34F4-DB42133DC934}"/>
          </ac:spMkLst>
        </pc:spChg>
      </pc:sldChg>
      <pc:sldChg chg="new del">
        <pc:chgData name="Catriona Thornton" userId="8c08894786b2e863" providerId="Windows Live" clId="Web-{D1FF1A45-A773-2C9F-C5FC-02F16672D670}" dt="2025-08-31T09:34:35.682" v="2"/>
        <pc:sldMkLst>
          <pc:docMk/>
          <pc:sldMk cId="1221478259" sldId="295"/>
        </pc:sldMkLst>
      </pc:sldChg>
      <pc:sldChg chg="add">
        <pc:chgData name="Catriona Thornton" userId="8c08894786b2e863" providerId="Windows Live" clId="Web-{D1FF1A45-A773-2C9F-C5FC-02F16672D670}" dt="2025-08-31T09:34:16.775" v="1"/>
        <pc:sldMkLst>
          <pc:docMk/>
          <pc:sldMk cId="2655418214" sldId="296"/>
        </pc:sldMkLst>
      </pc:sldChg>
    </pc:docChg>
  </pc:docChgLst>
  <pc:docChgLst>
    <pc:chgData name="Catriona Thornton" userId="8c08894786b2e863" providerId="Windows Live" clId="Web-{18483969-211C-4581-9289-50F5AEDF2C94}"/>
    <pc:docChg chg="addSld modSld">
      <pc:chgData name="Catriona Thornton" userId="8c08894786b2e863" providerId="Windows Live" clId="Web-{18483969-211C-4581-9289-50F5AEDF2C94}" dt="2025-08-24T15:35:33.464" v="296" actId="20577"/>
      <pc:docMkLst>
        <pc:docMk/>
      </pc:docMkLst>
      <pc:sldChg chg="addSp delSp modSp">
        <pc:chgData name="Catriona Thornton" userId="8c08894786b2e863" providerId="Windows Live" clId="Web-{18483969-211C-4581-9289-50F5AEDF2C94}" dt="2025-08-24T14:52:05.789" v="53" actId="14100"/>
        <pc:sldMkLst>
          <pc:docMk/>
          <pc:sldMk cId="109857222" sldId="256"/>
        </pc:sldMkLst>
        <pc:spChg chg="mod">
          <ac:chgData name="Catriona Thornton" userId="8c08894786b2e863" providerId="Windows Live" clId="Web-{18483969-211C-4581-9289-50F5AEDF2C94}" dt="2025-08-24T14:50:41.161" v="33" actId="20577"/>
          <ac:spMkLst>
            <pc:docMk/>
            <pc:sldMk cId="109857222" sldId="256"/>
            <ac:spMk id="2" creationId="{00000000-0000-0000-0000-000000000000}"/>
          </ac:spMkLst>
        </pc:spChg>
        <pc:spChg chg="mod">
          <ac:chgData name="Catriona Thornton" userId="8c08894786b2e863" providerId="Windows Live" clId="Web-{18483969-211C-4581-9289-50F5AEDF2C94}" dt="2025-08-24T14:50:19.410" v="30" actId="20577"/>
          <ac:spMkLst>
            <pc:docMk/>
            <pc:sldMk cId="109857222" sldId="256"/>
            <ac:spMk id="3" creationId="{00000000-0000-0000-0000-000000000000}"/>
          </ac:spMkLst>
        </pc:spChg>
        <pc:spChg chg="add mod">
          <ac:chgData name="Catriona Thornton" userId="8c08894786b2e863" providerId="Windows Live" clId="Web-{18483969-211C-4581-9289-50F5AEDF2C94}" dt="2025-08-24T14:52:05.789" v="53" actId="14100"/>
          <ac:spMkLst>
            <pc:docMk/>
            <pc:sldMk cId="109857222" sldId="256"/>
            <ac:spMk id="6" creationId="{91231E12-1343-DD6F-7611-5FF06E1EBAB7}"/>
          </ac:spMkLst>
        </pc:spChg>
      </pc:sldChg>
      <pc:sldChg chg="modSp new">
        <pc:chgData name="Catriona Thornton" userId="8c08894786b2e863" providerId="Windows Live" clId="Web-{18483969-211C-4581-9289-50F5AEDF2C94}" dt="2025-08-24T15:05:05.350" v="161" actId="20577"/>
        <pc:sldMkLst>
          <pc:docMk/>
          <pc:sldMk cId="3533018268" sldId="257"/>
        </pc:sldMkLst>
        <pc:spChg chg="mod">
          <ac:chgData name="Catriona Thornton" userId="8c08894786b2e863" providerId="Windows Live" clId="Web-{18483969-211C-4581-9289-50F5AEDF2C94}" dt="2025-08-24T14:55:49.377" v="61" actId="20577"/>
          <ac:spMkLst>
            <pc:docMk/>
            <pc:sldMk cId="3533018268" sldId="257"/>
            <ac:spMk id="2" creationId="{F6F83574-F079-9757-1859-025F93435597}"/>
          </ac:spMkLst>
        </pc:spChg>
        <pc:spChg chg="mod">
          <ac:chgData name="Catriona Thornton" userId="8c08894786b2e863" providerId="Windows Live" clId="Web-{18483969-211C-4581-9289-50F5AEDF2C94}" dt="2025-08-24T15:05:05.350" v="161" actId="20577"/>
          <ac:spMkLst>
            <pc:docMk/>
            <pc:sldMk cId="3533018268" sldId="257"/>
            <ac:spMk id="3" creationId="{FA1B45A4-A790-51A1-AC6C-68E09E5AB050}"/>
          </ac:spMkLst>
        </pc:spChg>
      </pc:sldChg>
      <pc:sldChg chg="modSp new">
        <pc:chgData name="Catriona Thornton" userId="8c08894786b2e863" providerId="Windows Live" clId="Web-{18483969-211C-4581-9289-50F5AEDF2C94}" dt="2025-08-24T15:19:36.195" v="243" actId="20577"/>
        <pc:sldMkLst>
          <pc:docMk/>
          <pc:sldMk cId="578789083" sldId="258"/>
        </pc:sldMkLst>
        <pc:spChg chg="mod">
          <ac:chgData name="Catriona Thornton" userId="8c08894786b2e863" providerId="Windows Live" clId="Web-{18483969-211C-4581-9289-50F5AEDF2C94}" dt="2025-08-24T15:05:42.648" v="174" actId="20577"/>
          <ac:spMkLst>
            <pc:docMk/>
            <pc:sldMk cId="578789083" sldId="258"/>
            <ac:spMk id="2" creationId="{25C312A1-D012-0070-E64F-5BA0983E6D21}"/>
          </ac:spMkLst>
        </pc:spChg>
        <pc:spChg chg="mod">
          <ac:chgData name="Catriona Thornton" userId="8c08894786b2e863" providerId="Windows Live" clId="Web-{18483969-211C-4581-9289-50F5AEDF2C94}" dt="2025-08-24T15:19:36.195" v="243" actId="20577"/>
          <ac:spMkLst>
            <pc:docMk/>
            <pc:sldMk cId="578789083" sldId="258"/>
            <ac:spMk id="3" creationId="{5DD0A049-B670-DFEA-2AD9-561C8AD8AEBF}"/>
          </ac:spMkLst>
        </pc:spChg>
      </pc:sldChg>
      <pc:sldChg chg="modSp new">
        <pc:chgData name="Catriona Thornton" userId="8c08894786b2e863" providerId="Windows Live" clId="Web-{18483969-211C-4581-9289-50F5AEDF2C94}" dt="2025-08-24T15:23:28.828" v="269" actId="20577"/>
        <pc:sldMkLst>
          <pc:docMk/>
          <pc:sldMk cId="2093022973" sldId="259"/>
        </pc:sldMkLst>
        <pc:spChg chg="mod">
          <ac:chgData name="Catriona Thornton" userId="8c08894786b2e863" providerId="Windows Live" clId="Web-{18483969-211C-4581-9289-50F5AEDF2C94}" dt="2025-08-24T15:19:58.618" v="251" actId="20577"/>
          <ac:spMkLst>
            <pc:docMk/>
            <pc:sldMk cId="2093022973" sldId="259"/>
            <ac:spMk id="2" creationId="{82EF7586-94BD-CEEC-0984-88F20E84A7C4}"/>
          </ac:spMkLst>
        </pc:spChg>
        <pc:spChg chg="mod">
          <ac:chgData name="Catriona Thornton" userId="8c08894786b2e863" providerId="Windows Live" clId="Web-{18483969-211C-4581-9289-50F5AEDF2C94}" dt="2025-08-24T15:23:28.828" v="269" actId="20577"/>
          <ac:spMkLst>
            <pc:docMk/>
            <pc:sldMk cId="2093022973" sldId="259"/>
            <ac:spMk id="3" creationId="{00F4D02F-CD21-174A-8EFA-C5CA976325F3}"/>
          </ac:spMkLst>
        </pc:spChg>
      </pc:sldChg>
      <pc:sldChg chg="modSp new">
        <pc:chgData name="Catriona Thornton" userId="8c08894786b2e863" providerId="Windows Live" clId="Web-{18483969-211C-4581-9289-50F5AEDF2C94}" dt="2025-08-24T15:35:33.464" v="296" actId="20577"/>
        <pc:sldMkLst>
          <pc:docMk/>
          <pc:sldMk cId="2590071115" sldId="260"/>
        </pc:sldMkLst>
      </pc:sldChg>
    </pc:docChg>
  </pc:docChgLst>
  <pc:docChgLst>
    <pc:chgData name="Catriona Thornton" userId="8c08894786b2e863" providerId="Windows Live" clId="Web-{6BF752C6-AF5A-4D53-BC3D-D628F8C46F4E}"/>
    <pc:docChg chg="addSld delSld modSld">
      <pc:chgData name="Catriona Thornton" userId="8c08894786b2e863" providerId="Windows Live" clId="Web-{6BF752C6-AF5A-4D53-BC3D-D628F8C46F4E}" dt="2025-08-27T08:21:03.378" v="156"/>
      <pc:docMkLst>
        <pc:docMk/>
      </pc:docMkLst>
      <pc:sldChg chg="addSp modSp mod setBg">
        <pc:chgData name="Catriona Thornton" userId="8c08894786b2e863" providerId="Windows Live" clId="Web-{6BF752C6-AF5A-4D53-BC3D-D628F8C46F4E}" dt="2025-08-27T08:17:24.050" v="155" actId="20577"/>
        <pc:sldMkLst>
          <pc:docMk/>
          <pc:sldMk cId="3533018268" sldId="257"/>
        </pc:sldMkLst>
        <pc:spChg chg="mod">
          <ac:chgData name="Catriona Thornton" userId="8c08894786b2e863" providerId="Windows Live" clId="Web-{6BF752C6-AF5A-4D53-BC3D-D628F8C46F4E}" dt="2025-08-27T08:17:01.722" v="153"/>
          <ac:spMkLst>
            <pc:docMk/>
            <pc:sldMk cId="3533018268" sldId="257"/>
            <ac:spMk id="2" creationId="{F6F83574-F079-9757-1859-025F93435597}"/>
          </ac:spMkLst>
        </pc:spChg>
        <pc:spChg chg="mod">
          <ac:chgData name="Catriona Thornton" userId="8c08894786b2e863" providerId="Windows Live" clId="Web-{6BF752C6-AF5A-4D53-BC3D-D628F8C46F4E}" dt="2025-08-27T08:17:24.050" v="155" actId="20577"/>
          <ac:spMkLst>
            <pc:docMk/>
            <pc:sldMk cId="3533018268" sldId="257"/>
            <ac:spMk id="3" creationId="{FA1B45A4-A790-51A1-AC6C-68E09E5AB050}"/>
          </ac:spMkLst>
        </pc:spChg>
        <pc:spChg chg="add">
          <ac:chgData name="Catriona Thornton" userId="8c08894786b2e863" providerId="Windows Live" clId="Web-{6BF752C6-AF5A-4D53-BC3D-D628F8C46F4E}" dt="2025-08-27T08:17:01.722" v="153"/>
          <ac:spMkLst>
            <pc:docMk/>
            <pc:sldMk cId="3533018268" sldId="257"/>
            <ac:spMk id="9" creationId="{B6FACB3C-9069-4791-BC5C-0DB7CD19B853}"/>
          </ac:spMkLst>
        </pc:spChg>
        <pc:spChg chg="add">
          <ac:chgData name="Catriona Thornton" userId="8c08894786b2e863" providerId="Windows Live" clId="Web-{6BF752C6-AF5A-4D53-BC3D-D628F8C46F4E}" dt="2025-08-27T08:17:01.722" v="153"/>
          <ac:spMkLst>
            <pc:docMk/>
            <pc:sldMk cId="3533018268" sldId="257"/>
            <ac:spMk id="11" creationId="{71F2038E-D777-4B76-81DD-DD13EE91B9DD}"/>
          </ac:spMkLst>
        </pc:spChg>
        <pc:grpChg chg="add">
          <ac:chgData name="Catriona Thornton" userId="8c08894786b2e863" providerId="Windows Live" clId="Web-{6BF752C6-AF5A-4D53-BC3D-D628F8C46F4E}" dt="2025-08-27T08:17:01.722" v="153"/>
          <ac:grpSpMkLst>
            <pc:docMk/>
            <pc:sldMk cId="3533018268" sldId="257"/>
            <ac:grpSpMk id="13" creationId="{DD354807-230F-4402-B1B9-F733A8F1F190}"/>
          </ac:grpSpMkLst>
        </pc:grpChg>
      </pc:sldChg>
      <pc:sldChg chg="modSp">
        <pc:chgData name="Catriona Thornton" userId="8c08894786b2e863" providerId="Windows Live" clId="Web-{6BF752C6-AF5A-4D53-BC3D-D628F8C46F4E}" dt="2025-08-27T08:12:41.520" v="149" actId="20577"/>
        <pc:sldMkLst>
          <pc:docMk/>
          <pc:sldMk cId="3428317500" sldId="262"/>
        </pc:sldMkLst>
        <pc:spChg chg="mod">
          <ac:chgData name="Catriona Thornton" userId="8c08894786b2e863" providerId="Windows Live" clId="Web-{6BF752C6-AF5A-4D53-BC3D-D628F8C46F4E}" dt="2025-08-27T08:12:41.520" v="149" actId="20577"/>
          <ac:spMkLst>
            <pc:docMk/>
            <pc:sldMk cId="3428317500" sldId="262"/>
            <ac:spMk id="3" creationId="{C23B82E6-50C6-545F-CD16-9A179AEC8B03}"/>
          </ac:spMkLst>
        </pc:spChg>
      </pc:sldChg>
      <pc:sldChg chg="modSp del">
        <pc:chgData name="Catriona Thornton" userId="8c08894786b2e863" providerId="Windows Live" clId="Web-{6BF752C6-AF5A-4D53-BC3D-D628F8C46F4E}" dt="2025-08-27T08:10:11.434" v="146"/>
        <pc:sldMkLst>
          <pc:docMk/>
          <pc:sldMk cId="3982102278" sldId="263"/>
        </pc:sldMkLst>
      </pc:sldChg>
      <pc:sldChg chg="new del">
        <pc:chgData name="Catriona Thornton" userId="8c08894786b2e863" providerId="Windows Live" clId="Web-{6BF752C6-AF5A-4D53-BC3D-D628F8C46F4E}" dt="2025-08-27T08:00:56.077" v="91"/>
        <pc:sldMkLst>
          <pc:docMk/>
          <pc:sldMk cId="274253810" sldId="267"/>
        </pc:sldMkLst>
      </pc:sldChg>
      <pc:sldChg chg="addSp delSp modSp new del">
        <pc:chgData name="Catriona Thornton" userId="8c08894786b2e863" providerId="Windows Live" clId="Web-{6BF752C6-AF5A-4D53-BC3D-D628F8C46F4E}" dt="2025-08-27T08:02:44.452" v="105"/>
        <pc:sldMkLst>
          <pc:docMk/>
          <pc:sldMk cId="453214219" sldId="267"/>
        </pc:sldMkLst>
      </pc:sldChg>
      <pc:sldChg chg="modSp new del">
        <pc:chgData name="Catriona Thornton" userId="8c08894786b2e863" providerId="Windows Live" clId="Web-{6BF752C6-AF5A-4D53-BC3D-D628F8C46F4E}" dt="2025-08-27T08:01:38.952" v="95"/>
        <pc:sldMkLst>
          <pc:docMk/>
          <pc:sldMk cId="1462092163" sldId="267"/>
        </pc:sldMkLst>
      </pc:sldChg>
      <pc:sldChg chg="modSp new">
        <pc:chgData name="Catriona Thornton" userId="8c08894786b2e863" providerId="Windows Live" clId="Web-{6BF752C6-AF5A-4D53-BC3D-D628F8C46F4E}" dt="2025-08-27T08:10:03.778" v="145" actId="20577"/>
        <pc:sldMkLst>
          <pc:docMk/>
          <pc:sldMk cId="2291898839" sldId="267"/>
        </pc:sldMkLst>
      </pc:sldChg>
      <pc:sldChg chg="new del">
        <pc:chgData name="Catriona Thornton" userId="8c08894786b2e863" providerId="Windows Live" clId="Web-{6BF752C6-AF5A-4D53-BC3D-D628F8C46F4E}" dt="2025-08-27T08:21:03.378" v="156"/>
        <pc:sldMkLst>
          <pc:docMk/>
          <pc:sldMk cId="3059254096" sldId="268"/>
        </pc:sldMkLst>
      </pc:sldChg>
    </pc:docChg>
  </pc:docChgLst>
  <pc:docChgLst>
    <pc:chgData name="Catriona Thornton" userId="8c08894786b2e863" providerId="Windows Live" clId="Web-{C4F2669D-3390-410B-A162-E29E983D24BA}"/>
    <pc:docChg chg="modSld">
      <pc:chgData name="Catriona Thornton" userId="8c08894786b2e863" providerId="Windows Live" clId="Web-{C4F2669D-3390-410B-A162-E29E983D24BA}" dt="2025-09-17T12:44:36.202" v="225" actId="14100"/>
      <pc:docMkLst>
        <pc:docMk/>
      </pc:docMkLst>
      <pc:sldChg chg="addSp delSp modSp mod setBg">
        <pc:chgData name="Catriona Thornton" userId="8c08894786b2e863" providerId="Windows Live" clId="Web-{C4F2669D-3390-410B-A162-E29E983D24BA}" dt="2025-09-17T12:13:24.582" v="62" actId="14100"/>
        <pc:sldMkLst>
          <pc:docMk/>
          <pc:sldMk cId="2093022973" sldId="259"/>
        </pc:sldMkLst>
        <pc:spChg chg="mod">
          <ac:chgData name="Catriona Thornton" userId="8c08894786b2e863" providerId="Windows Live" clId="Web-{C4F2669D-3390-410B-A162-E29E983D24BA}" dt="2025-09-17T12:13:18.707" v="61" actId="14100"/>
          <ac:spMkLst>
            <pc:docMk/>
            <pc:sldMk cId="2093022973" sldId="259"/>
            <ac:spMk id="2" creationId="{82EF7586-94BD-CEEC-0984-88F20E84A7C4}"/>
          </ac:spMkLst>
        </pc:spChg>
        <pc:spChg chg="mod">
          <ac:chgData name="Catriona Thornton" userId="8c08894786b2e863" providerId="Windows Live" clId="Web-{C4F2669D-3390-410B-A162-E29E983D24BA}" dt="2025-09-17T12:13:24.582" v="62" actId="14100"/>
          <ac:spMkLst>
            <pc:docMk/>
            <pc:sldMk cId="2093022973" sldId="259"/>
            <ac:spMk id="3" creationId="{00F4D02F-CD21-174A-8EFA-C5CA976325F3}"/>
          </ac:spMkLst>
        </pc:spChg>
        <pc:spChg chg="add">
          <ac:chgData name="Catriona Thornton" userId="8c08894786b2e863" providerId="Windows Live" clId="Web-{C4F2669D-3390-410B-A162-E29E983D24BA}" dt="2025-09-17T12:11:58.065" v="47"/>
          <ac:spMkLst>
            <pc:docMk/>
            <pc:sldMk cId="2093022973" sldId="259"/>
            <ac:spMk id="24" creationId="{B6FACB3C-9069-4791-BC5C-0DB7CD19B853}"/>
          </ac:spMkLst>
        </pc:spChg>
        <pc:spChg chg="add">
          <ac:chgData name="Catriona Thornton" userId="8c08894786b2e863" providerId="Windows Live" clId="Web-{C4F2669D-3390-410B-A162-E29E983D24BA}" dt="2025-09-17T12:11:58.065" v="47"/>
          <ac:spMkLst>
            <pc:docMk/>
            <pc:sldMk cId="2093022973" sldId="259"/>
            <ac:spMk id="26" creationId="{71F2038E-D777-4B76-81DD-DD13EE91B9DD}"/>
          </ac:spMkLst>
        </pc:spChg>
        <pc:grpChg chg="add">
          <ac:chgData name="Catriona Thornton" userId="8c08894786b2e863" providerId="Windows Live" clId="Web-{C4F2669D-3390-410B-A162-E29E983D24BA}" dt="2025-09-17T12:11:58.065" v="47"/>
          <ac:grpSpMkLst>
            <pc:docMk/>
            <pc:sldMk cId="2093022973" sldId="259"/>
            <ac:grpSpMk id="28" creationId="{DD354807-230F-4402-B1B9-F733A8F1F190}"/>
          </ac:grpSpMkLst>
        </pc:grpChg>
        <pc:picChg chg="add mod">
          <ac:chgData name="Catriona Thornton" userId="8c08894786b2e863" providerId="Windows Live" clId="Web-{C4F2669D-3390-410B-A162-E29E983D24BA}" dt="2025-09-17T12:12:17.659" v="51" actId="14100"/>
          <ac:picMkLst>
            <pc:docMk/>
            <pc:sldMk cId="2093022973" sldId="259"/>
            <ac:picMk id="7" creationId="{DC5BD9D7-6418-C3C6-4B4A-63F21DFC87BF}"/>
          </ac:picMkLst>
        </pc:picChg>
      </pc:sldChg>
      <pc:sldChg chg="addSp delSp modSp mod setBg">
        <pc:chgData name="Catriona Thornton" userId="8c08894786b2e863" providerId="Windows Live" clId="Web-{C4F2669D-3390-410B-A162-E29E983D24BA}" dt="2025-09-17T12:44:36.202" v="225" actId="14100"/>
        <pc:sldMkLst>
          <pc:docMk/>
          <pc:sldMk cId="3428317500" sldId="262"/>
        </pc:sldMkLst>
        <pc:spChg chg="mod">
          <ac:chgData name="Catriona Thornton" userId="8c08894786b2e863" providerId="Windows Live" clId="Web-{C4F2669D-3390-410B-A162-E29E983D24BA}" dt="2025-09-17T12:18:18.867" v="85" actId="14100"/>
          <ac:spMkLst>
            <pc:docMk/>
            <pc:sldMk cId="3428317500" sldId="262"/>
            <ac:spMk id="2" creationId="{0D5DA632-0990-5C85-B702-7224EC718009}"/>
          </ac:spMkLst>
        </pc:spChg>
        <pc:spChg chg="mod">
          <ac:chgData name="Catriona Thornton" userId="8c08894786b2e863" providerId="Windows Live" clId="Web-{C4F2669D-3390-410B-A162-E29E983D24BA}" dt="2025-09-17T12:44:36.202" v="225" actId="14100"/>
          <ac:spMkLst>
            <pc:docMk/>
            <pc:sldMk cId="3428317500" sldId="262"/>
            <ac:spMk id="3" creationId="{C23B82E6-50C6-545F-CD16-9A179AEC8B03}"/>
          </ac:spMkLst>
        </pc:spChg>
        <pc:spChg chg="add">
          <ac:chgData name="Catriona Thornton" userId="8c08894786b2e863" providerId="Windows Live" clId="Web-{C4F2669D-3390-410B-A162-E29E983D24BA}" dt="2025-09-17T12:17:35.271" v="76"/>
          <ac:spMkLst>
            <pc:docMk/>
            <pc:sldMk cId="3428317500" sldId="262"/>
            <ac:spMk id="12" creationId="{B6FACB3C-9069-4791-BC5C-0DB7CD19B853}"/>
          </ac:spMkLst>
        </pc:spChg>
        <pc:spChg chg="add">
          <ac:chgData name="Catriona Thornton" userId="8c08894786b2e863" providerId="Windows Live" clId="Web-{C4F2669D-3390-410B-A162-E29E983D24BA}" dt="2025-09-17T12:17:35.271" v="76"/>
          <ac:spMkLst>
            <pc:docMk/>
            <pc:sldMk cId="3428317500" sldId="262"/>
            <ac:spMk id="14" creationId="{71F2038E-D777-4B76-81DD-DD13EE91B9DD}"/>
          </ac:spMkLst>
        </pc:spChg>
        <pc:grpChg chg="add">
          <ac:chgData name="Catriona Thornton" userId="8c08894786b2e863" providerId="Windows Live" clId="Web-{C4F2669D-3390-410B-A162-E29E983D24BA}" dt="2025-09-17T12:17:35.271" v="76"/>
          <ac:grpSpMkLst>
            <pc:docMk/>
            <pc:sldMk cId="3428317500" sldId="262"/>
            <ac:grpSpMk id="16" creationId="{DD354807-230F-4402-B1B9-F733A8F1F190}"/>
          </ac:grpSpMkLst>
        </pc:grpChg>
        <pc:picChg chg="add mod">
          <ac:chgData name="Catriona Thornton" userId="8c08894786b2e863" providerId="Windows Live" clId="Web-{C4F2669D-3390-410B-A162-E29E983D24BA}" dt="2025-09-17T12:17:44.162" v="77" actId="14100"/>
          <ac:picMkLst>
            <pc:docMk/>
            <pc:sldMk cId="3428317500" sldId="262"/>
            <ac:picMk id="7" creationId="{DDC1F4FF-5575-20E6-889E-4EEDCB7ABF3D}"/>
          </ac:picMkLst>
        </pc:picChg>
      </pc:sldChg>
      <pc:sldChg chg="addSp delSp modSp mod setBg">
        <pc:chgData name="Catriona Thornton" userId="8c08894786b2e863" providerId="Windows Live" clId="Web-{C4F2669D-3390-410B-A162-E29E983D24BA}" dt="2025-09-17T12:44:08.592" v="223" actId="20577"/>
        <pc:sldMkLst>
          <pc:docMk/>
          <pc:sldMk cId="2786869711" sldId="265"/>
        </pc:sldMkLst>
        <pc:spChg chg="mod">
          <ac:chgData name="Catriona Thornton" userId="8c08894786b2e863" providerId="Windows Live" clId="Web-{C4F2669D-3390-410B-A162-E29E983D24BA}" dt="2025-09-17T12:42:59.169" v="211" actId="14100"/>
          <ac:spMkLst>
            <pc:docMk/>
            <pc:sldMk cId="2786869711" sldId="265"/>
            <ac:spMk id="2" creationId="{95D3F8BE-DB70-711D-D81C-8A0D8E9E23DC}"/>
          </ac:spMkLst>
        </pc:spChg>
        <pc:spChg chg="mod ord">
          <ac:chgData name="Catriona Thornton" userId="8c08894786b2e863" providerId="Windows Live" clId="Web-{C4F2669D-3390-410B-A162-E29E983D24BA}" dt="2025-09-17T12:44:08.592" v="223" actId="20577"/>
          <ac:spMkLst>
            <pc:docMk/>
            <pc:sldMk cId="2786869711" sldId="265"/>
            <ac:spMk id="3" creationId="{9D8160BD-2377-5A62-68C6-2D3E19CCE902}"/>
          </ac:spMkLst>
        </pc:spChg>
        <pc:picChg chg="add mod">
          <ac:chgData name="Catriona Thornton" userId="8c08894786b2e863" providerId="Windows Live" clId="Web-{C4F2669D-3390-410B-A162-E29E983D24BA}" dt="2025-09-17T12:43:56.826" v="222" actId="14100"/>
          <ac:picMkLst>
            <pc:docMk/>
            <pc:sldMk cId="2786869711" sldId="265"/>
            <ac:picMk id="4" creationId="{99844C48-B5AC-B553-2C0D-1AD63076ABF3}"/>
          </ac:picMkLst>
        </pc:picChg>
        <pc:picChg chg="add mod">
          <ac:chgData name="Catriona Thornton" userId="8c08894786b2e863" providerId="Windows Live" clId="Web-{C4F2669D-3390-410B-A162-E29E983D24BA}" dt="2025-09-17T12:43:45.029" v="219" actId="1076"/>
          <ac:picMkLst>
            <pc:docMk/>
            <pc:sldMk cId="2786869711" sldId="265"/>
            <ac:picMk id="12" creationId="{89DC147F-EB7F-1C6A-E7A9-1ABC68970A68}"/>
          </ac:picMkLst>
        </pc:picChg>
      </pc:sldChg>
      <pc:sldChg chg="addSp delSp modSp mod setBg">
        <pc:chgData name="Catriona Thornton" userId="8c08894786b2e863" providerId="Windows Live" clId="Web-{C4F2669D-3390-410B-A162-E29E983D24BA}" dt="2025-09-17T12:44:19.046" v="224" actId="20577"/>
        <pc:sldMkLst>
          <pc:docMk/>
          <pc:sldMk cId="105104483" sldId="266"/>
        </pc:sldMkLst>
        <pc:spChg chg="mod">
          <ac:chgData name="Catriona Thornton" userId="8c08894786b2e863" providerId="Windows Live" clId="Web-{C4F2669D-3390-410B-A162-E29E983D24BA}" dt="2025-09-17T12:31:52.217" v="147" actId="14100"/>
          <ac:spMkLst>
            <pc:docMk/>
            <pc:sldMk cId="105104483" sldId="266"/>
            <ac:spMk id="2" creationId="{E08808D5-EE95-4A00-3B99-F5AD25D76ADE}"/>
          </ac:spMkLst>
        </pc:spChg>
        <pc:spChg chg="add del mod ord">
          <ac:chgData name="Catriona Thornton" userId="8c08894786b2e863" providerId="Windows Live" clId="Web-{C4F2669D-3390-410B-A162-E29E983D24BA}" dt="2025-09-17T12:44:19.046" v="224" actId="20577"/>
          <ac:spMkLst>
            <pc:docMk/>
            <pc:sldMk cId="105104483" sldId="266"/>
            <ac:spMk id="3" creationId="{5F433FD4-E72B-58FF-0C93-BF05B0CA8601}"/>
          </ac:spMkLst>
        </pc:spChg>
        <pc:picChg chg="add mod ord">
          <ac:chgData name="Catriona Thornton" userId="8c08894786b2e863" providerId="Windows Live" clId="Web-{C4F2669D-3390-410B-A162-E29E983D24BA}" dt="2025-09-17T12:33:09.568" v="160" actId="14100"/>
          <ac:picMkLst>
            <pc:docMk/>
            <pc:sldMk cId="105104483" sldId="266"/>
            <ac:picMk id="4" creationId="{9FB812A2-E1A7-EDEC-84F6-A4B971B943D3}"/>
          </ac:picMkLst>
        </pc:picChg>
        <pc:picChg chg="add mod">
          <ac:chgData name="Catriona Thornton" userId="8c08894786b2e863" providerId="Windows Live" clId="Web-{C4F2669D-3390-410B-A162-E29E983D24BA}" dt="2025-09-17T12:33:03.458" v="159" actId="1076"/>
          <ac:picMkLst>
            <pc:docMk/>
            <pc:sldMk cId="105104483" sldId="266"/>
            <ac:picMk id="6" creationId="{2039610A-1593-3137-69A1-021378269292}"/>
          </ac:picMkLst>
        </pc:picChg>
      </pc:sldChg>
      <pc:sldChg chg="modSp">
        <pc:chgData name="Catriona Thornton" userId="8c08894786b2e863" providerId="Windows Live" clId="Web-{C4F2669D-3390-410B-A162-E29E983D24BA}" dt="2025-09-17T12:04:40.197" v="36" actId="20577"/>
        <pc:sldMkLst>
          <pc:docMk/>
          <pc:sldMk cId="3415363086" sldId="298"/>
        </pc:sldMkLst>
        <pc:spChg chg="mod">
          <ac:chgData name="Catriona Thornton" userId="8c08894786b2e863" providerId="Windows Live" clId="Web-{C4F2669D-3390-410B-A162-E29E983D24BA}" dt="2025-09-17T12:04:40.197" v="36" actId="20577"/>
          <ac:spMkLst>
            <pc:docMk/>
            <pc:sldMk cId="3415363086" sldId="298"/>
            <ac:spMk id="3" creationId="{3B1442CD-D5C9-17F5-8C19-0E84683C0432}"/>
          </ac:spMkLst>
        </pc:spChg>
      </pc:sldChg>
    </pc:docChg>
  </pc:docChgLst>
  <pc:docChgLst>
    <pc:chgData name="Catriona Thornton" userId="8c08894786b2e863" providerId="Windows Live" clId="Web-{3AFFCDA7-3A3F-CF3E-1C87-8705C5A6F486}"/>
    <pc:docChg chg="addSld delSld">
      <pc:chgData name="Catriona Thornton" userId="8c08894786b2e863" providerId="Windows Live" clId="Web-{3AFFCDA7-3A3F-CF3E-1C87-8705C5A6F486}" dt="2025-08-30T11:55:59.621" v="6"/>
      <pc:docMkLst>
        <pc:docMk/>
      </pc:docMkLst>
      <pc:sldChg chg="new del">
        <pc:chgData name="Catriona Thornton" userId="8c08894786b2e863" providerId="Windows Live" clId="Web-{3AFFCDA7-3A3F-CF3E-1C87-8705C5A6F486}" dt="2025-08-30T11:54:46.400" v="2"/>
        <pc:sldMkLst>
          <pc:docMk/>
          <pc:sldMk cId="79543161" sldId="268"/>
        </pc:sldMkLst>
      </pc:sldChg>
      <pc:sldChg chg="add">
        <pc:chgData name="Catriona Thornton" userId="8c08894786b2e863" providerId="Windows Live" clId="Web-{3AFFCDA7-3A3F-CF3E-1C87-8705C5A6F486}" dt="2025-08-30T11:54:36.666" v="1"/>
        <pc:sldMkLst>
          <pc:docMk/>
          <pc:sldMk cId="2187866824" sldId="292"/>
        </pc:sldMkLst>
      </pc:sldChg>
      <pc:sldChg chg="new">
        <pc:chgData name="Catriona Thornton" userId="8c08894786b2e863" providerId="Windows Live" clId="Web-{3AFFCDA7-3A3F-CF3E-1C87-8705C5A6F486}" dt="2025-08-30T11:55:52.996" v="5"/>
        <pc:sldMkLst>
          <pc:docMk/>
          <pc:sldMk cId="547813555" sldId="293"/>
        </pc:sldMkLst>
      </pc:sldChg>
      <pc:sldChg chg="new del">
        <pc:chgData name="Catriona Thornton" userId="8c08894786b2e863" providerId="Windows Live" clId="Web-{3AFFCDA7-3A3F-CF3E-1C87-8705C5A6F486}" dt="2025-08-30T11:55:48.121" v="4"/>
        <pc:sldMkLst>
          <pc:docMk/>
          <pc:sldMk cId="3142161361" sldId="293"/>
        </pc:sldMkLst>
      </pc:sldChg>
      <pc:sldChg chg="add">
        <pc:chgData name="Catriona Thornton" userId="8c08894786b2e863" providerId="Windows Live" clId="Web-{3AFFCDA7-3A3F-CF3E-1C87-8705C5A6F486}" dt="2025-08-30T11:55:59.621" v="6"/>
        <pc:sldMkLst>
          <pc:docMk/>
          <pc:sldMk cId="2907776062" sldId="294"/>
        </pc:sldMkLst>
      </pc:sldChg>
    </pc:docChg>
  </pc:docChgLst>
  <pc:docChgLst>
    <pc:chgData name="Catriona Thornton" userId="8c08894786b2e863" providerId="LiveId" clId="{B0AE5F5D-6D22-3593-A945-7A5E76736E7B}"/>
    <pc:docChg chg="custSel modSld">
      <pc:chgData name="Catriona Thornton" userId="8c08894786b2e863" providerId="LiveId" clId="{B0AE5F5D-6D22-3593-A945-7A5E76736E7B}" dt="2025-08-31T17:36:28.437" v="102" actId="20577"/>
      <pc:docMkLst>
        <pc:docMk/>
      </pc:docMkLst>
      <pc:sldChg chg="modNotesTx">
        <pc:chgData name="Catriona Thornton" userId="8c08894786b2e863" providerId="LiveId" clId="{B0AE5F5D-6D22-3593-A945-7A5E76736E7B}" dt="2025-08-31T17:36:28.437" v="102" actId="20577"/>
        <pc:sldMkLst>
          <pc:docMk/>
          <pc:sldMk cId="105104483" sldId="266"/>
        </pc:sldMkLst>
      </pc:sldChg>
      <pc:sldChg chg="modSp">
        <pc:chgData name="Catriona Thornton" userId="8c08894786b2e863" providerId="LiveId" clId="{B0AE5F5D-6D22-3593-A945-7A5E76736E7B}" dt="2025-08-31T17:33:40.764" v="101" actId="27636"/>
        <pc:sldMkLst>
          <pc:docMk/>
          <pc:sldMk cId="2907776062" sldId="294"/>
        </pc:sldMkLst>
        <pc:spChg chg="mod">
          <ac:chgData name="Catriona Thornton" userId="8c08894786b2e863" providerId="LiveId" clId="{B0AE5F5D-6D22-3593-A945-7A5E76736E7B}" dt="2025-08-31T17:33:40.764" v="101" actId="27636"/>
          <ac:spMkLst>
            <pc:docMk/>
            <pc:sldMk cId="2907776062" sldId="294"/>
            <ac:spMk id="3" creationId="{194DBBBF-C026-6122-34F4-DB42133DC934}"/>
          </ac:spMkLst>
        </pc:spChg>
      </pc:sldChg>
    </pc:docChg>
  </pc:docChgLst>
  <pc:docChgLst>
    <pc:chgData name="Catriona Thornton" userId="8c08894786b2e863" providerId="Windows Live" clId="Web-{009F26B6-F431-4A7A-A924-A093CF3C0ED3}"/>
    <pc:docChg chg="addSld delSld modSld">
      <pc:chgData name="Catriona Thornton" userId="8c08894786b2e863" providerId="Windows Live" clId="Web-{009F26B6-F431-4A7A-A924-A093CF3C0ED3}" dt="2025-08-26T13:27:01.777" v="322"/>
      <pc:docMkLst>
        <pc:docMk/>
      </pc:docMkLst>
      <pc:sldChg chg="modSp">
        <pc:chgData name="Catriona Thornton" userId="8c08894786b2e863" providerId="Windows Live" clId="Web-{009F26B6-F431-4A7A-A924-A093CF3C0ED3}" dt="2025-08-26T13:01:24.945" v="173" actId="20577"/>
        <pc:sldMkLst>
          <pc:docMk/>
          <pc:sldMk cId="3533018268" sldId="257"/>
        </pc:sldMkLst>
        <pc:spChg chg="mod">
          <ac:chgData name="Catriona Thornton" userId="8c08894786b2e863" providerId="Windows Live" clId="Web-{009F26B6-F431-4A7A-A924-A093CF3C0ED3}" dt="2025-08-26T13:01:24.945" v="173" actId="20577"/>
          <ac:spMkLst>
            <pc:docMk/>
            <pc:sldMk cId="3533018268" sldId="257"/>
            <ac:spMk id="3" creationId="{FA1B45A4-A790-51A1-AC6C-68E09E5AB050}"/>
          </ac:spMkLst>
        </pc:spChg>
      </pc:sldChg>
      <pc:sldChg chg="modSp">
        <pc:chgData name="Catriona Thornton" userId="8c08894786b2e863" providerId="Windows Live" clId="Web-{009F26B6-F431-4A7A-A924-A093CF3C0ED3}" dt="2025-08-26T13:22:25.393" v="266" actId="20577"/>
        <pc:sldMkLst>
          <pc:docMk/>
          <pc:sldMk cId="578789083" sldId="258"/>
        </pc:sldMkLst>
        <pc:spChg chg="mod">
          <ac:chgData name="Catriona Thornton" userId="8c08894786b2e863" providerId="Windows Live" clId="Web-{009F26B6-F431-4A7A-A924-A093CF3C0ED3}" dt="2025-08-26T13:11:30.418" v="196" actId="20577"/>
          <ac:spMkLst>
            <pc:docMk/>
            <pc:sldMk cId="578789083" sldId="258"/>
            <ac:spMk id="2" creationId="{25C312A1-D012-0070-E64F-5BA0983E6D21}"/>
          </ac:spMkLst>
        </pc:spChg>
        <pc:spChg chg="mod">
          <ac:chgData name="Catriona Thornton" userId="8c08894786b2e863" providerId="Windows Live" clId="Web-{009F26B6-F431-4A7A-A924-A093CF3C0ED3}" dt="2025-08-26T13:22:25.393" v="266" actId="20577"/>
          <ac:spMkLst>
            <pc:docMk/>
            <pc:sldMk cId="578789083" sldId="258"/>
            <ac:spMk id="3" creationId="{5DD0A049-B670-DFEA-2AD9-561C8AD8AEBF}"/>
          </ac:spMkLst>
        </pc:spChg>
      </pc:sldChg>
      <pc:sldChg chg="modSp">
        <pc:chgData name="Catriona Thornton" userId="8c08894786b2e863" providerId="Windows Live" clId="Web-{009F26B6-F431-4A7A-A924-A093CF3C0ED3}" dt="2025-08-26T12:40:41.404" v="66" actId="20577"/>
        <pc:sldMkLst>
          <pc:docMk/>
          <pc:sldMk cId="2093022973" sldId="259"/>
        </pc:sldMkLst>
        <pc:spChg chg="mod">
          <ac:chgData name="Catriona Thornton" userId="8c08894786b2e863" providerId="Windows Live" clId="Web-{009F26B6-F431-4A7A-A924-A093CF3C0ED3}" dt="2025-08-26T12:40:41.404" v="66" actId="20577"/>
          <ac:spMkLst>
            <pc:docMk/>
            <pc:sldMk cId="2093022973" sldId="259"/>
            <ac:spMk id="2" creationId="{82EF7586-94BD-CEEC-0984-88F20E84A7C4}"/>
          </ac:spMkLst>
        </pc:spChg>
      </pc:sldChg>
      <pc:sldChg chg="modSp del">
        <pc:chgData name="Catriona Thornton" userId="8c08894786b2e863" providerId="Windows Live" clId="Web-{009F26B6-F431-4A7A-A924-A093CF3C0ED3}" dt="2025-08-26T12:49:56.579" v="139"/>
        <pc:sldMkLst>
          <pc:docMk/>
          <pc:sldMk cId="2590071115" sldId="260"/>
        </pc:sldMkLst>
      </pc:sldChg>
      <pc:sldChg chg="del">
        <pc:chgData name="Catriona Thornton" userId="8c08894786b2e863" providerId="Windows Live" clId="Web-{009F26B6-F431-4A7A-A924-A093CF3C0ED3}" dt="2025-08-26T12:50:00.985" v="140"/>
        <pc:sldMkLst>
          <pc:docMk/>
          <pc:sldMk cId="1008062468" sldId="261"/>
        </pc:sldMkLst>
      </pc:sldChg>
      <pc:sldChg chg="modSp">
        <pc:chgData name="Catriona Thornton" userId="8c08894786b2e863" providerId="Windows Live" clId="Web-{009F26B6-F431-4A7A-A924-A093CF3C0ED3}" dt="2025-08-26T12:40:50.701" v="67" actId="20577"/>
        <pc:sldMkLst>
          <pc:docMk/>
          <pc:sldMk cId="3428317500" sldId="262"/>
        </pc:sldMkLst>
        <pc:spChg chg="mod">
          <ac:chgData name="Catriona Thornton" userId="8c08894786b2e863" providerId="Windows Live" clId="Web-{009F26B6-F431-4A7A-A924-A093CF3C0ED3}" dt="2025-08-26T12:40:50.701" v="67" actId="20577"/>
          <ac:spMkLst>
            <pc:docMk/>
            <pc:sldMk cId="3428317500" sldId="262"/>
            <ac:spMk id="2" creationId="{0D5DA632-0990-5C85-B702-7224EC718009}"/>
          </ac:spMkLst>
        </pc:spChg>
      </pc:sldChg>
      <pc:sldChg chg="addSp modSp">
        <pc:chgData name="Catriona Thornton" userId="8c08894786b2e863" providerId="Windows Live" clId="Web-{009F26B6-F431-4A7A-A924-A093CF3C0ED3}" dt="2025-08-26T13:26:29.011" v="315" actId="14100"/>
        <pc:sldMkLst>
          <pc:docMk/>
          <pc:sldMk cId="3982102278" sldId="263"/>
        </pc:sldMkLst>
      </pc:sldChg>
      <pc:sldChg chg="modSp">
        <pc:chgData name="Catriona Thornton" userId="8c08894786b2e863" providerId="Windows Live" clId="Web-{009F26B6-F431-4A7A-A924-A093CF3C0ED3}" dt="2025-08-26T12:50:20.767" v="141" actId="20577"/>
        <pc:sldMkLst>
          <pc:docMk/>
          <pc:sldMk cId="2786869711" sldId="265"/>
        </pc:sldMkLst>
        <pc:spChg chg="mod">
          <ac:chgData name="Catriona Thornton" userId="8c08894786b2e863" providerId="Windows Live" clId="Web-{009F26B6-F431-4A7A-A924-A093CF3C0ED3}" dt="2025-08-26T12:50:20.767" v="141" actId="20577"/>
          <ac:spMkLst>
            <pc:docMk/>
            <pc:sldMk cId="2786869711" sldId="265"/>
            <ac:spMk id="2" creationId="{95D3F8BE-DB70-711D-D81C-8A0D8E9E23DC}"/>
          </ac:spMkLst>
        </pc:spChg>
        <pc:spChg chg="mod">
          <ac:chgData name="Catriona Thornton" userId="8c08894786b2e863" providerId="Windows Live" clId="Web-{009F26B6-F431-4A7A-A924-A093CF3C0ED3}" dt="2025-08-26T12:49:41.360" v="136" actId="20577"/>
          <ac:spMkLst>
            <pc:docMk/>
            <pc:sldMk cId="2786869711" sldId="265"/>
            <ac:spMk id="3" creationId="{9D8160BD-2377-5A62-68C6-2D3E19CCE902}"/>
          </ac:spMkLst>
        </pc:spChg>
      </pc:sldChg>
      <pc:sldChg chg="modSp new">
        <pc:chgData name="Catriona Thornton" userId="8c08894786b2e863" providerId="Windows Live" clId="Web-{009F26B6-F431-4A7A-A924-A093CF3C0ED3}" dt="2025-08-26T12:43:36.754" v="91" actId="14100"/>
        <pc:sldMkLst>
          <pc:docMk/>
          <pc:sldMk cId="105104483" sldId="266"/>
        </pc:sldMkLst>
        <pc:spChg chg="mod">
          <ac:chgData name="Catriona Thornton" userId="8c08894786b2e863" providerId="Windows Live" clId="Web-{009F26B6-F431-4A7A-A924-A093CF3C0ED3}" dt="2025-08-26T12:41:07.077" v="68" actId="20577"/>
          <ac:spMkLst>
            <pc:docMk/>
            <pc:sldMk cId="105104483" sldId="266"/>
            <ac:spMk id="2" creationId="{E08808D5-EE95-4A00-3B99-F5AD25D76ADE}"/>
          </ac:spMkLst>
        </pc:spChg>
        <pc:spChg chg="mod">
          <ac:chgData name="Catriona Thornton" userId="8c08894786b2e863" providerId="Windows Live" clId="Web-{009F26B6-F431-4A7A-A924-A093CF3C0ED3}" dt="2025-08-26T12:43:36.754" v="91" actId="14100"/>
          <ac:spMkLst>
            <pc:docMk/>
            <pc:sldMk cId="105104483" sldId="266"/>
            <ac:spMk id="3" creationId="{5F433FD4-E72B-58FF-0C93-BF05B0CA8601}"/>
          </ac:spMkLst>
        </pc:spChg>
      </pc:sldChg>
      <pc:sldChg chg="addSp delSp modSp new del mod modClrScheme chgLayout">
        <pc:chgData name="Catriona Thornton" userId="8c08894786b2e863" providerId="Windows Live" clId="Web-{009F26B6-F431-4A7A-A924-A093CF3C0ED3}" dt="2025-08-26T13:27:01.777" v="322"/>
        <pc:sldMkLst>
          <pc:docMk/>
          <pc:sldMk cId="1525034437" sldId="267"/>
        </pc:sldMkLst>
      </pc:sldChg>
    </pc:docChg>
  </pc:docChgLst>
  <pc:docChgLst>
    <pc:chgData name="Catriona Thornton" userId="8c08894786b2e863" providerId="Windows Live" clId="Web-{C885F1D5-DEAE-E65E-A5D4-96EC21B51AC1}"/>
    <pc:docChg chg="modSld">
      <pc:chgData name="Catriona Thornton" userId="8c08894786b2e863" providerId="Windows Live" clId="Web-{C885F1D5-DEAE-E65E-A5D4-96EC21B51AC1}" dt="2025-09-20T18:19:56.234" v="44" actId="20577"/>
      <pc:docMkLst>
        <pc:docMk/>
      </pc:docMkLst>
      <pc:sldChg chg="addSp delSp modSp">
        <pc:chgData name="Catriona Thornton" userId="8c08894786b2e863" providerId="Windows Live" clId="Web-{C885F1D5-DEAE-E65E-A5D4-96EC21B51AC1}" dt="2025-09-20T18:19:56.234" v="44" actId="20577"/>
        <pc:sldMkLst>
          <pc:docMk/>
          <pc:sldMk cId="2786869711" sldId="265"/>
        </pc:sldMkLst>
        <pc:spChg chg="mod">
          <ac:chgData name="Catriona Thornton" userId="8c08894786b2e863" providerId="Windows Live" clId="Web-{C885F1D5-DEAE-E65E-A5D4-96EC21B51AC1}" dt="2025-09-20T18:18:50.137" v="34" actId="14100"/>
          <ac:spMkLst>
            <pc:docMk/>
            <pc:sldMk cId="2786869711" sldId="265"/>
            <ac:spMk id="2" creationId="{95D3F8BE-DB70-711D-D81C-8A0D8E9E23DC}"/>
          </ac:spMkLst>
        </pc:spChg>
        <pc:spChg chg="mod">
          <ac:chgData name="Catriona Thornton" userId="8c08894786b2e863" providerId="Windows Live" clId="Web-{C885F1D5-DEAE-E65E-A5D4-96EC21B51AC1}" dt="2025-09-20T18:19:56.234" v="44" actId="20577"/>
          <ac:spMkLst>
            <pc:docMk/>
            <pc:sldMk cId="2786869711" sldId="265"/>
            <ac:spMk id="3" creationId="{9D8160BD-2377-5A62-68C6-2D3E19CCE902}"/>
          </ac:spMkLst>
        </pc:spChg>
        <pc:spChg chg="del">
          <ac:chgData name="Catriona Thornton" userId="8c08894786b2e863" providerId="Windows Live" clId="Web-{C885F1D5-DEAE-E65E-A5D4-96EC21B51AC1}" dt="2025-09-20T18:18:17.276" v="30"/>
          <ac:spMkLst>
            <pc:docMk/>
            <pc:sldMk cId="2786869711" sldId="265"/>
            <ac:spMk id="33" creationId="{AE6CA01B-0DEB-4E9A-9768-B728DA42C1D4}"/>
          </ac:spMkLst>
        </pc:spChg>
        <pc:spChg chg="add">
          <ac:chgData name="Catriona Thornton" userId="8c08894786b2e863" providerId="Windows Live" clId="Web-{C885F1D5-DEAE-E65E-A5D4-96EC21B51AC1}" dt="2025-09-20T18:18:17.276" v="30"/>
          <ac:spMkLst>
            <pc:docMk/>
            <pc:sldMk cId="2786869711" sldId="265"/>
            <ac:spMk id="44" creationId="{AE6CA01B-0DEB-4E9A-9768-B728DA42C1D4}"/>
          </ac:spMkLst>
        </pc:spChg>
        <pc:grpChg chg="del">
          <ac:chgData name="Catriona Thornton" userId="8c08894786b2e863" providerId="Windows Live" clId="Web-{C885F1D5-DEAE-E65E-A5D4-96EC21B51AC1}" dt="2025-09-20T18:18:17.276" v="30"/>
          <ac:grpSpMkLst>
            <pc:docMk/>
            <pc:sldMk cId="2786869711" sldId="265"/>
            <ac:grpSpMk id="35" creationId="{A57D8C8E-634E-4E83-9657-225A4DFE47ED}"/>
          </ac:grpSpMkLst>
        </pc:grpChg>
        <pc:grpChg chg="add">
          <ac:chgData name="Catriona Thornton" userId="8c08894786b2e863" providerId="Windows Live" clId="Web-{C885F1D5-DEAE-E65E-A5D4-96EC21B51AC1}" dt="2025-09-20T18:18:17.276" v="30"/>
          <ac:grpSpMkLst>
            <pc:docMk/>
            <pc:sldMk cId="2786869711" sldId="265"/>
            <ac:grpSpMk id="46" creationId="{A57D8C8E-634E-4E83-9657-225A4DFE47ED}"/>
          </ac:grpSpMkLst>
        </pc:grpChg>
        <pc:picChg chg="mod">
          <ac:chgData name="Catriona Thornton" userId="8c08894786b2e863" providerId="Windows Live" clId="Web-{C885F1D5-DEAE-E65E-A5D4-96EC21B51AC1}" dt="2025-09-20T18:18:17.276" v="30"/>
          <ac:picMkLst>
            <pc:docMk/>
            <pc:sldMk cId="2786869711" sldId="265"/>
            <ac:picMk id="4" creationId="{99844C48-B5AC-B553-2C0D-1AD63076ABF3}"/>
          </ac:picMkLst>
        </pc:picChg>
        <pc:picChg chg="del">
          <ac:chgData name="Catriona Thornton" userId="8c08894786b2e863" providerId="Windows Live" clId="Web-{C885F1D5-DEAE-E65E-A5D4-96EC21B51AC1}" dt="2025-09-20T18:17:32.335" v="23"/>
          <ac:picMkLst>
            <pc:docMk/>
            <pc:sldMk cId="2786869711" sldId="265"/>
            <ac:picMk id="5" creationId="{91ECCB0A-A42C-FBBB-3020-B531B6756F59}"/>
          </ac:picMkLst>
        </pc:picChg>
        <pc:picChg chg="add del mod">
          <ac:chgData name="Catriona Thornton" userId="8c08894786b2e863" providerId="Windows Live" clId="Web-{C885F1D5-DEAE-E65E-A5D4-96EC21B51AC1}" dt="2025-09-20T18:17:42.820" v="25"/>
          <ac:picMkLst>
            <pc:docMk/>
            <pc:sldMk cId="2786869711" sldId="265"/>
            <ac:picMk id="6" creationId="{E09EAB22-60B1-774D-3597-6A10F5686773}"/>
          </ac:picMkLst>
        </pc:picChg>
        <pc:picChg chg="add del mod">
          <ac:chgData name="Catriona Thornton" userId="8c08894786b2e863" providerId="Windows Live" clId="Web-{C885F1D5-DEAE-E65E-A5D4-96EC21B51AC1}" dt="2025-09-20T18:17:51.508" v="27"/>
          <ac:picMkLst>
            <pc:docMk/>
            <pc:sldMk cId="2786869711" sldId="265"/>
            <ac:picMk id="7" creationId="{4E62B979-9969-15C7-4437-044AD1CDAB91}"/>
          </ac:picMkLst>
        </pc:picChg>
        <pc:picChg chg="add mod">
          <ac:chgData name="Catriona Thornton" userId="8c08894786b2e863" providerId="Windows Live" clId="Web-{C885F1D5-DEAE-E65E-A5D4-96EC21B51AC1}" dt="2025-09-20T18:18:17.276" v="30"/>
          <ac:picMkLst>
            <pc:docMk/>
            <pc:sldMk cId="2786869711" sldId="265"/>
            <ac:picMk id="8" creationId="{EE59398E-2B1B-1A46-769C-3ABA09B907E3}"/>
          </ac:picMkLst>
        </pc:picChg>
        <pc:picChg chg="mod ord">
          <ac:chgData name="Catriona Thornton" userId="8c08894786b2e863" providerId="Windows Live" clId="Web-{C885F1D5-DEAE-E65E-A5D4-96EC21B51AC1}" dt="2025-09-20T18:18:17.276" v="30"/>
          <ac:picMkLst>
            <pc:docMk/>
            <pc:sldMk cId="2786869711" sldId="265"/>
            <ac:picMk id="12" creationId="{89DC147F-EB7F-1C6A-E7A9-1ABC68970A68}"/>
          </ac:picMkLst>
        </pc:picChg>
      </pc:sldChg>
      <pc:sldChg chg="addSp delSp modSp">
        <pc:chgData name="Catriona Thornton" userId="8c08894786b2e863" providerId="Windows Live" clId="Web-{C885F1D5-DEAE-E65E-A5D4-96EC21B51AC1}" dt="2025-09-20T18:17:20.850" v="22" actId="20577"/>
        <pc:sldMkLst>
          <pc:docMk/>
          <pc:sldMk cId="105104483" sldId="266"/>
        </pc:sldMkLst>
        <pc:spChg chg="mod">
          <ac:chgData name="Catriona Thornton" userId="8c08894786b2e863" providerId="Windows Live" clId="Web-{C885F1D5-DEAE-E65E-A5D4-96EC21B51AC1}" dt="2025-09-20T18:17:20.850" v="22" actId="20577"/>
          <ac:spMkLst>
            <pc:docMk/>
            <pc:sldMk cId="105104483" sldId="266"/>
            <ac:spMk id="2" creationId="{E08808D5-EE95-4A00-3B99-F5AD25D76ADE}"/>
          </ac:spMkLst>
        </pc:spChg>
        <pc:spChg chg="mod">
          <ac:chgData name="Catriona Thornton" userId="8c08894786b2e863" providerId="Windows Live" clId="Web-{C885F1D5-DEAE-E65E-A5D4-96EC21B51AC1}" dt="2025-09-20T18:16:59.583" v="21" actId="20577"/>
          <ac:spMkLst>
            <pc:docMk/>
            <pc:sldMk cId="105104483" sldId="266"/>
            <ac:spMk id="3" creationId="{5F433FD4-E72B-58FF-0C93-BF05B0CA8601}"/>
          </ac:spMkLst>
        </pc:spChg>
        <pc:spChg chg="del">
          <ac:chgData name="Catriona Thornton" userId="8c08894786b2e863" providerId="Windows Live" clId="Web-{C885F1D5-DEAE-E65E-A5D4-96EC21B51AC1}" dt="2025-09-20T18:14:12.303" v="7"/>
          <ac:spMkLst>
            <pc:docMk/>
            <pc:sldMk cId="105104483" sldId="266"/>
            <ac:spMk id="188" creationId="{AE6CA01B-0DEB-4E9A-9768-B728DA42C1D4}"/>
          </ac:spMkLst>
        </pc:spChg>
        <pc:spChg chg="add">
          <ac:chgData name="Catriona Thornton" userId="8c08894786b2e863" providerId="Windows Live" clId="Web-{C885F1D5-DEAE-E65E-A5D4-96EC21B51AC1}" dt="2025-09-20T18:14:12.303" v="7"/>
          <ac:spMkLst>
            <pc:docMk/>
            <pc:sldMk cId="105104483" sldId="266"/>
            <ac:spMk id="199" creationId="{AE6CA01B-0DEB-4E9A-9768-B728DA42C1D4}"/>
          </ac:spMkLst>
        </pc:spChg>
        <pc:grpChg chg="del">
          <ac:chgData name="Catriona Thornton" userId="8c08894786b2e863" providerId="Windows Live" clId="Web-{C885F1D5-DEAE-E65E-A5D4-96EC21B51AC1}" dt="2025-09-20T18:14:12.303" v="7"/>
          <ac:grpSpMkLst>
            <pc:docMk/>
            <pc:sldMk cId="105104483" sldId="266"/>
            <ac:grpSpMk id="190" creationId="{A57D8C8E-634E-4E83-9657-225A4DFE47ED}"/>
          </ac:grpSpMkLst>
        </pc:grpChg>
        <pc:grpChg chg="add">
          <ac:chgData name="Catriona Thornton" userId="8c08894786b2e863" providerId="Windows Live" clId="Web-{C885F1D5-DEAE-E65E-A5D4-96EC21B51AC1}" dt="2025-09-20T18:14:12.303" v="7"/>
          <ac:grpSpMkLst>
            <pc:docMk/>
            <pc:sldMk cId="105104483" sldId="266"/>
            <ac:grpSpMk id="201" creationId="{A57D8C8E-634E-4E83-9657-225A4DFE47ED}"/>
          </ac:grpSpMkLst>
        </pc:grpChg>
        <pc:picChg chg="mod">
          <ac:chgData name="Catriona Thornton" userId="8c08894786b2e863" providerId="Windows Live" clId="Web-{C885F1D5-DEAE-E65E-A5D4-96EC21B51AC1}" dt="2025-09-20T18:14:12.303" v="7"/>
          <ac:picMkLst>
            <pc:docMk/>
            <pc:sldMk cId="105104483" sldId="266"/>
            <ac:picMk id="4" creationId="{9FB812A2-E1A7-EDEC-84F6-A4B971B943D3}"/>
          </ac:picMkLst>
        </pc:picChg>
        <pc:picChg chg="add del mod">
          <ac:chgData name="Catriona Thornton" userId="8c08894786b2e863" providerId="Windows Live" clId="Web-{C885F1D5-DEAE-E65E-A5D4-96EC21B51AC1}" dt="2025-09-20T18:13:32.533" v="2"/>
          <ac:picMkLst>
            <pc:docMk/>
            <pc:sldMk cId="105104483" sldId="266"/>
            <ac:picMk id="5" creationId="{13357705-3AD3-5EA8-E78E-749BF6C79E80}"/>
          </ac:picMkLst>
        </pc:picChg>
        <pc:picChg chg="mod">
          <ac:chgData name="Catriona Thornton" userId="8c08894786b2e863" providerId="Windows Live" clId="Web-{C885F1D5-DEAE-E65E-A5D4-96EC21B51AC1}" dt="2025-09-20T18:14:12.303" v="7"/>
          <ac:picMkLst>
            <pc:docMk/>
            <pc:sldMk cId="105104483" sldId="266"/>
            <ac:picMk id="6" creationId="{2039610A-1593-3137-69A1-021378269292}"/>
          </ac:picMkLst>
        </pc:picChg>
        <pc:picChg chg="add del mod">
          <ac:chgData name="Catriona Thornton" userId="8c08894786b2e863" providerId="Windows Live" clId="Web-{C885F1D5-DEAE-E65E-A5D4-96EC21B51AC1}" dt="2025-09-20T18:13:44.097" v="4"/>
          <ac:picMkLst>
            <pc:docMk/>
            <pc:sldMk cId="105104483" sldId="266"/>
            <ac:picMk id="7" creationId="{09140B14-24A4-59AF-9864-8019F41FD004}"/>
          </ac:picMkLst>
        </pc:picChg>
        <pc:picChg chg="add mod ord">
          <ac:chgData name="Catriona Thornton" userId="8c08894786b2e863" providerId="Windows Live" clId="Web-{C885F1D5-DEAE-E65E-A5D4-96EC21B51AC1}" dt="2025-09-20T18:14:12.303" v="7"/>
          <ac:picMkLst>
            <pc:docMk/>
            <pc:sldMk cId="105104483" sldId="266"/>
            <ac:picMk id="8" creationId="{85694E2E-3A38-357B-B25E-51BA794725DA}"/>
          </ac:picMkLst>
        </pc:picChg>
        <pc:picChg chg="del">
          <ac:chgData name="Catriona Thornton" userId="8c08894786b2e863" providerId="Windows Live" clId="Web-{C885F1D5-DEAE-E65E-A5D4-96EC21B51AC1}" dt="2025-09-20T18:13:20.312" v="0"/>
          <ac:picMkLst>
            <pc:docMk/>
            <pc:sldMk cId="105104483" sldId="266"/>
            <ac:picMk id="183" creationId="{B866A756-A226-5D48-8BD1-263308B042E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E9FBED-4911-4C2E-9AF2-88D9D8EEE6B7}" type="datetimeFigureOut">
              <a:t>9/20/2025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58EE63-E964-4660-BC99-84600917F191}" type="slidenum">
              <a:t>‹#›</a:t>
            </a:fld>
            <a:endParaRPr lang="en-US"/>
          </a:p>
        </p:txBody>
      </p:sp>
    </p:spTree>
    <p:extLst>
      <p:ext uri="{BB962C8B-B14F-4D97-AF65-F5344CB8AC3E}">
        <p14:creationId xmlns:p14="http://schemas.microsoft.com/office/powerpoint/2010/main" val="1690920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r>
              <a:rPr lang="en-GB" dirty="0"/>
              <a:t>Patient-Centred Care:- Listen to patients and carers, respect their dignity, culture, and values, and involve them in decisions about their treatment. </a:t>
            </a:r>
          </a:p>
          <a:p>
            <a:pPr marL="285750" indent="-285750">
              <a:lnSpc>
                <a:spcPct val="90000"/>
              </a:lnSpc>
              <a:spcBef>
                <a:spcPts val="1000"/>
              </a:spcBef>
              <a:buFont typeface="Arial"/>
              <a:buChar char="•"/>
            </a:pPr>
            <a:r>
              <a:rPr lang="en-GB" dirty="0"/>
              <a:t>Professional Responsibility:- Act with integrity and honesty, taking personal responsibility for actions, and upholding the GDC's Standards for the Dental Team. </a:t>
            </a:r>
            <a:endParaRPr lang="en-GB" dirty="0">
              <a:ea typeface="Calibri"/>
              <a:cs typeface="Calibri"/>
            </a:endParaRPr>
          </a:p>
          <a:p>
            <a:pPr marL="285750" indent="-285750">
              <a:lnSpc>
                <a:spcPct val="90000"/>
              </a:lnSpc>
              <a:spcBef>
                <a:spcPts val="1000"/>
              </a:spcBef>
              <a:buFont typeface="Arial"/>
              <a:buChar char="•"/>
            </a:pPr>
            <a:r>
              <a:rPr lang="en-GB" dirty="0"/>
              <a:t>Duty of Candour:- Be open and honest with patients, carers, and colleagues when something goes wrong. </a:t>
            </a:r>
            <a:endParaRPr lang="en-GB" dirty="0">
              <a:ea typeface="Calibri"/>
              <a:cs typeface="Calibri"/>
            </a:endParaRPr>
          </a:p>
          <a:p>
            <a:pPr marL="285750" indent="-285750">
              <a:lnSpc>
                <a:spcPct val="90000"/>
              </a:lnSpc>
              <a:spcBef>
                <a:spcPts val="1000"/>
              </a:spcBef>
              <a:buFont typeface="Arial"/>
              <a:buChar char="•"/>
            </a:pPr>
            <a:r>
              <a:rPr lang="en-GB" dirty="0"/>
              <a:t>Managing Anxiety and Capacity:- Carefully consider less restrictive anxiety management techniques before general anaesthesia, especially for patients lacking mental capacity. </a:t>
            </a:r>
            <a:endParaRPr lang="en-GB" dirty="0">
              <a:ea typeface="Calibri"/>
              <a:cs typeface="Calibri"/>
            </a:endParaRPr>
          </a:p>
          <a:p>
            <a:pPr marL="285750" indent="-285750">
              <a:lnSpc>
                <a:spcPct val="90000"/>
              </a:lnSpc>
              <a:spcBef>
                <a:spcPts val="1000"/>
              </a:spcBef>
              <a:buFont typeface="Arial"/>
              <a:buChar char="•"/>
            </a:pPr>
            <a:r>
              <a:rPr lang="en-GB" dirty="0"/>
              <a:t>Environmental Safety:- Tailor the environment to meet patient needs.</a:t>
            </a:r>
            <a:endParaRPr lang="en-US" dirty="0"/>
          </a:p>
          <a:p>
            <a:pPr marL="285750" indent="-285750">
              <a:lnSpc>
                <a:spcPct val="90000"/>
              </a:lnSpc>
              <a:spcBef>
                <a:spcPts val="1000"/>
              </a:spcBef>
              <a:buFont typeface="Arial"/>
              <a:buChar char="•"/>
            </a:pPr>
            <a:r>
              <a:rPr lang="en-GB" dirty="0"/>
              <a:t>Communication:- Gather information about a patient's social and medical history, including any speech, hearing, or mobility difficulties, to tailor care.</a:t>
            </a:r>
            <a:endParaRPr lang="en-US" dirty="0"/>
          </a:p>
        </p:txBody>
      </p:sp>
      <p:sp>
        <p:nvSpPr>
          <p:cNvPr id="4" name="Slide Number Placeholder 3"/>
          <p:cNvSpPr>
            <a:spLocks noGrp="1"/>
          </p:cNvSpPr>
          <p:nvPr>
            <p:ph type="sldNum" sz="quarter" idx="5"/>
          </p:nvPr>
        </p:nvSpPr>
        <p:spPr/>
        <p:txBody>
          <a:bodyPr/>
          <a:lstStyle/>
          <a:p>
            <a:fld id="{0758EE63-E964-4660-BC99-84600917F191}" type="slidenum">
              <a:t>7</a:t>
            </a:fld>
            <a:endParaRPr lang="en-US"/>
          </a:p>
        </p:txBody>
      </p:sp>
    </p:spTree>
    <p:extLst>
      <p:ext uri="{BB962C8B-B14F-4D97-AF65-F5344CB8AC3E}">
        <p14:creationId xmlns:p14="http://schemas.microsoft.com/office/powerpoint/2010/main" val="3823988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Quality Standards for Health and Social Care The Department of Health sets the broader policies and strategies for oral health, including guidelines for the provision of special care dentistry and the necessary training for dental professionals</a:t>
            </a:r>
            <a:endParaRPr lang="en-US" dirty="0"/>
          </a:p>
        </p:txBody>
      </p:sp>
      <p:sp>
        <p:nvSpPr>
          <p:cNvPr id="4" name="Slide Number Placeholder 3"/>
          <p:cNvSpPr>
            <a:spLocks noGrp="1"/>
          </p:cNvSpPr>
          <p:nvPr>
            <p:ph type="sldNum" sz="quarter" idx="5"/>
          </p:nvPr>
        </p:nvSpPr>
        <p:spPr/>
        <p:txBody>
          <a:bodyPr/>
          <a:lstStyle/>
          <a:p>
            <a:fld id="{0758EE63-E964-4660-BC99-84600917F191}" type="slidenum">
              <a:rPr lang="en-GB" smtClean="0"/>
              <a:t>8</a:t>
            </a:fld>
            <a:endParaRPr lang="en-GB"/>
          </a:p>
        </p:txBody>
      </p:sp>
    </p:spTree>
    <p:extLst>
      <p:ext uri="{BB962C8B-B14F-4D97-AF65-F5344CB8AC3E}">
        <p14:creationId xmlns:p14="http://schemas.microsoft.com/office/powerpoint/2010/main" val="648810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20/09/2025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20/09/2025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20/09/2025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20/09/2025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20/09/2025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20/09/2025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20/09/2025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20/09/2025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20/09/2025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20/09/2025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20/09/2025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20/09/2025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hyperlink" Target="https://standards.gdc-uk.org/pages/principle1" TargetMode="External"/><Relationship Id="rId7" Type="http://schemas.openxmlformats.org/officeDocument/2006/relationships/hyperlink" Target="https://www.iadh.org/" TargetMode="External"/><Relationship Id="rId2" Type="http://schemas.openxmlformats.org/officeDocument/2006/relationships/hyperlink" Target="https://www.gdc-uk.org/standards-guidance/standards-and-guidance/standards-for-the-dental-team" TargetMode="External"/><Relationship Id="rId1" Type="http://schemas.openxmlformats.org/officeDocument/2006/relationships/slideLayout" Target="../slideLayouts/slideLayout2.xml"/><Relationship Id="rId6" Type="http://schemas.openxmlformats.org/officeDocument/2006/relationships/hyperlink" Target="https://www.nimdta.gov.uk/dental-training/dental-continuing-education/continuing-education-courses/" TargetMode="External"/><Relationship Id="rId5" Type="http://schemas.openxmlformats.org/officeDocument/2006/relationships/hyperlink" Target="https://www.rqia.org.uk/RQIA/files/d1/d106601f-5b56-4eab-9d05-8cd1b52359e8.pdf" TargetMode="External"/><Relationship Id="rId4" Type="http://schemas.openxmlformats.org/officeDocument/2006/relationships/hyperlink" Target="https://www.nidirect.gov.uk/articles/dental-care-people-disabilit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a:solidFill>
                  <a:schemeClr val="accent4"/>
                </a:solidFill>
                <a:latin typeface="Google Sans"/>
              </a:rPr>
              <a:t>Guidelines and Outside Bodies</a:t>
            </a:r>
          </a:p>
        </p:txBody>
      </p:sp>
      <p:sp>
        <p:nvSpPr>
          <p:cNvPr id="3" name="Subtitle 2"/>
          <p:cNvSpPr>
            <a:spLocks noGrp="1"/>
          </p:cNvSpPr>
          <p:nvPr>
            <p:ph type="subTitle" idx="1"/>
          </p:nvPr>
        </p:nvSpPr>
        <p:spPr/>
        <p:txBody>
          <a:bodyPr vert="horz" lIns="91440" tIns="45720" rIns="91440" bIns="45720" rtlCol="0" anchor="t">
            <a:normAutofit/>
          </a:bodyPr>
          <a:lstStyle/>
          <a:p>
            <a:endParaRPr lang="en-GB" dirty="0"/>
          </a:p>
          <a:p>
            <a:r>
              <a:rPr lang="en-GB" dirty="0">
                <a:latin typeface="Google Sans"/>
              </a:rPr>
              <a:t>Special Care </a:t>
            </a:r>
          </a:p>
          <a:p>
            <a:r>
              <a:rPr lang="en-GB" dirty="0">
                <a:latin typeface="Google Sans"/>
              </a:rPr>
              <a:t>Dental Nursing 2025</a:t>
            </a:r>
          </a:p>
        </p:txBody>
      </p:sp>
      <p:sp>
        <p:nvSpPr>
          <p:cNvPr id="6" name="TextBox 5">
            <a:extLst>
              <a:ext uri="{FF2B5EF4-FFF2-40B4-BE49-F238E27FC236}">
                <a16:creationId xmlns:a16="http://schemas.microsoft.com/office/drawing/2014/main" id="{91231E12-1343-DD6F-7611-5FF06E1EBAB7}"/>
              </a:ext>
            </a:extLst>
          </p:cNvPr>
          <p:cNvSpPr txBox="1"/>
          <p:nvPr/>
        </p:nvSpPr>
        <p:spPr>
          <a:xfrm>
            <a:off x="9068939" y="6394629"/>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latin typeface="Google Sans"/>
              </a:rPr>
              <a:t>Catriona Thornton</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F83574-F079-9757-1859-025F93435597}"/>
              </a:ext>
            </a:extLst>
          </p:cNvPr>
          <p:cNvSpPr>
            <a:spLocks noGrp="1"/>
          </p:cNvSpPr>
          <p:nvPr>
            <p:ph type="title"/>
          </p:nvPr>
        </p:nvSpPr>
        <p:spPr>
          <a:xfrm>
            <a:off x="804672" y="802955"/>
            <a:ext cx="4766330" cy="1454051"/>
          </a:xfrm>
        </p:spPr>
        <p:txBody>
          <a:bodyPr>
            <a:normAutofit/>
          </a:bodyPr>
          <a:lstStyle/>
          <a:p>
            <a:pPr algn="ctr"/>
            <a:r>
              <a:rPr lang="en-GB" sz="4000" dirty="0">
                <a:solidFill>
                  <a:schemeClr val="accent4"/>
                </a:solidFill>
                <a:latin typeface="Google Sans"/>
              </a:rPr>
              <a:t>Aims:</a:t>
            </a:r>
            <a:endParaRPr lang="en-US" sz="4000" dirty="0">
              <a:solidFill>
                <a:schemeClr val="accent4"/>
              </a:solidFill>
            </a:endParaRPr>
          </a:p>
        </p:txBody>
      </p:sp>
      <p:sp>
        <p:nvSpPr>
          <p:cNvPr id="3" name="Content Placeholder 2">
            <a:extLst>
              <a:ext uri="{FF2B5EF4-FFF2-40B4-BE49-F238E27FC236}">
                <a16:creationId xmlns:a16="http://schemas.microsoft.com/office/drawing/2014/main" id="{FA1B45A4-A790-51A1-AC6C-68E09E5AB050}"/>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dirty="0">
                <a:latin typeface="Google Sans"/>
              </a:rPr>
              <a:t>To distinguish, discover and recognize the guidelines and relevant information from significant bodies within Special Care Dentistry.</a:t>
            </a: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A person in blue scrubs holding a clipboard&#10;&#10;AI-generated content may be incorrect.">
            <a:extLst>
              <a:ext uri="{FF2B5EF4-FFF2-40B4-BE49-F238E27FC236}">
                <a16:creationId xmlns:a16="http://schemas.microsoft.com/office/drawing/2014/main" id="{741C37AD-3FF6-6A05-6478-39A8F56489D6}"/>
              </a:ext>
            </a:extLst>
          </p:cNvPr>
          <p:cNvPicPr>
            <a:picLocks noChangeAspect="1"/>
          </p:cNvPicPr>
          <p:nvPr/>
        </p:nvPicPr>
        <p:blipFill>
          <a:blip r:embed="rId2"/>
          <a:stretch>
            <a:fillRect/>
          </a:stretch>
        </p:blipFill>
        <p:spPr>
          <a:xfrm>
            <a:off x="7393983" y="2276879"/>
            <a:ext cx="4417017" cy="3169565"/>
          </a:xfrm>
          <a:prstGeom prst="rect">
            <a:avLst/>
          </a:prstGeom>
        </p:spPr>
      </p:pic>
    </p:spTree>
    <p:extLst>
      <p:ext uri="{BB962C8B-B14F-4D97-AF65-F5344CB8AC3E}">
        <p14:creationId xmlns:p14="http://schemas.microsoft.com/office/powerpoint/2010/main" val="3533018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C312A1-D012-0070-E64F-5BA0983E6D21}"/>
              </a:ext>
            </a:extLst>
          </p:cNvPr>
          <p:cNvSpPr>
            <a:spLocks noGrp="1"/>
          </p:cNvSpPr>
          <p:nvPr>
            <p:ph type="title"/>
          </p:nvPr>
        </p:nvSpPr>
        <p:spPr>
          <a:xfrm>
            <a:off x="804672" y="802955"/>
            <a:ext cx="4766330" cy="1454051"/>
          </a:xfrm>
        </p:spPr>
        <p:txBody>
          <a:bodyPr>
            <a:normAutofit/>
          </a:bodyPr>
          <a:lstStyle/>
          <a:p>
            <a:pPr algn="ctr"/>
            <a:r>
              <a:rPr lang="en-GB" sz="4000" dirty="0">
                <a:solidFill>
                  <a:schemeClr val="accent4"/>
                </a:solidFill>
                <a:latin typeface="Google Sans"/>
              </a:rPr>
              <a:t>Objectives:</a:t>
            </a:r>
            <a:endParaRPr lang="en-US" sz="4000" dirty="0">
              <a:solidFill>
                <a:schemeClr val="accent4"/>
              </a:solidFill>
            </a:endParaRPr>
          </a:p>
        </p:txBody>
      </p:sp>
      <p:sp>
        <p:nvSpPr>
          <p:cNvPr id="3" name="Content Placeholder 2">
            <a:extLst>
              <a:ext uri="{FF2B5EF4-FFF2-40B4-BE49-F238E27FC236}">
                <a16:creationId xmlns:a16="http://schemas.microsoft.com/office/drawing/2014/main" id="{5DD0A049-B670-DFEA-2AD9-561C8AD8AEBF}"/>
              </a:ext>
            </a:extLst>
          </p:cNvPr>
          <p:cNvSpPr>
            <a:spLocks noGrp="1"/>
          </p:cNvSpPr>
          <p:nvPr>
            <p:ph idx="1"/>
          </p:nvPr>
        </p:nvSpPr>
        <p:spPr>
          <a:xfrm>
            <a:off x="804672" y="2216967"/>
            <a:ext cx="4765949" cy="3558192"/>
          </a:xfrm>
        </p:spPr>
        <p:txBody>
          <a:bodyPr vert="horz" lIns="91440" tIns="45720" rIns="91440" bIns="45720" rtlCol="0" anchor="t">
            <a:normAutofit/>
          </a:bodyPr>
          <a:lstStyle/>
          <a:p>
            <a:pPr marL="0" indent="0">
              <a:buNone/>
            </a:pPr>
            <a:endParaRPr lang="en-GB" sz="1800">
              <a:solidFill>
                <a:schemeClr val="tx2"/>
              </a:solidFill>
              <a:latin typeface="Google Sans"/>
            </a:endParaRPr>
          </a:p>
          <a:p>
            <a:pPr>
              <a:buFont typeface="Arial"/>
            </a:pPr>
            <a:r>
              <a:rPr lang="en-GB" sz="2000" dirty="0">
                <a:latin typeface="Google Sans"/>
              </a:rPr>
              <a:t>Increase knowledge by accessing and using information from relevant bodies for the support of patient care. </a:t>
            </a:r>
            <a:endParaRPr lang="en-US" sz="2000">
              <a:latin typeface="Google Sans"/>
            </a:endParaRPr>
          </a:p>
          <a:p>
            <a:pPr>
              <a:buFont typeface="Arial"/>
            </a:pPr>
            <a:r>
              <a:rPr lang="en-GB" sz="2000" dirty="0">
                <a:latin typeface="Google Sans"/>
              </a:rPr>
              <a:t>Protect, promote and maintain the health, safety, and well-being of the public by maintaining our public register of qualified dental professionals.</a:t>
            </a:r>
            <a:endParaRPr lang="en-GB" sz="2000"/>
          </a:p>
          <a:p>
            <a:endParaRPr lang="en-GB" sz="1800">
              <a:solidFill>
                <a:schemeClr val="tx2"/>
              </a:solidFill>
              <a:latin typeface="Google Sans"/>
            </a:endParaRPr>
          </a:p>
          <a:p>
            <a:endParaRPr lang="en-GB" sz="1800">
              <a:solidFill>
                <a:schemeClr val="tx2"/>
              </a:solidFill>
              <a:latin typeface="Google Sans"/>
            </a:endParaRPr>
          </a:p>
          <a:p>
            <a:endParaRPr lang="en-GB" sz="1800">
              <a:solidFill>
                <a:schemeClr val="tx2"/>
              </a:solidFill>
              <a:latin typeface="Google Sans"/>
            </a:endParaRPr>
          </a:p>
          <a:p>
            <a:endParaRPr lang="en-GB" sz="1800">
              <a:solidFill>
                <a:schemeClr val="tx2"/>
              </a:solidFill>
              <a:latin typeface="Google Sans"/>
            </a:endParaRPr>
          </a:p>
          <a:p>
            <a:pPr marL="0" indent="0">
              <a:buNone/>
            </a:pPr>
            <a:endParaRPr lang="en-GB" sz="1800">
              <a:solidFill>
                <a:schemeClr val="tx2"/>
              </a:solidFill>
              <a:latin typeface="Google Sans"/>
            </a:endParaRPr>
          </a:p>
          <a:p>
            <a:endParaRPr lang="en-GB" sz="1800">
              <a:solidFill>
                <a:schemeClr val="tx2"/>
              </a:solidFill>
              <a:latin typeface="Google Sans"/>
            </a:endParaRPr>
          </a:p>
          <a:p>
            <a:endParaRPr lang="en-GB" sz="1800">
              <a:solidFill>
                <a:schemeClr val="tx2"/>
              </a:solidFill>
              <a:latin typeface="Google Sans"/>
            </a:endParaRPr>
          </a:p>
          <a:p>
            <a:endParaRPr lang="en-GB" sz="1800">
              <a:solidFill>
                <a:schemeClr val="tx2"/>
              </a:solidFill>
            </a:endParaRPr>
          </a:p>
          <a:p>
            <a:endParaRPr lang="en-GB" sz="1800">
              <a:solidFill>
                <a:schemeClr val="tx2"/>
              </a:solidFill>
            </a:endParaRPr>
          </a:p>
        </p:txBody>
      </p:sp>
      <p:grpSp>
        <p:nvGrpSpPr>
          <p:cNvPr id="18" name="Group 17">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9" name="Freeform: Shape 18">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descr="A paper with a target and gear and a dart&#10;&#10;AI-generated content may be incorrect.">
            <a:extLst>
              <a:ext uri="{FF2B5EF4-FFF2-40B4-BE49-F238E27FC236}">
                <a16:creationId xmlns:a16="http://schemas.microsoft.com/office/drawing/2014/main" id="{7E48D9A4-4A30-8105-4090-6A93A66C6A89}"/>
              </a:ext>
            </a:extLst>
          </p:cNvPr>
          <p:cNvPicPr>
            <a:picLocks noChangeAspect="1"/>
          </p:cNvPicPr>
          <p:nvPr/>
        </p:nvPicPr>
        <p:blipFill>
          <a:blip r:embed="rId2"/>
          <a:srcRect t="-1691" b="18691"/>
          <a:stretch>
            <a:fillRect/>
          </a:stretch>
        </p:blipFill>
        <p:spPr>
          <a:xfrm>
            <a:off x="7708392" y="1749552"/>
            <a:ext cx="4142232" cy="3438032"/>
          </a:xfrm>
          <a:prstGeom prst="rect">
            <a:avLst/>
          </a:prstGeom>
        </p:spPr>
      </p:pic>
    </p:spTree>
    <p:extLst>
      <p:ext uri="{BB962C8B-B14F-4D97-AF65-F5344CB8AC3E}">
        <p14:creationId xmlns:p14="http://schemas.microsoft.com/office/powerpoint/2010/main" val="578789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F2EFC9-B642-C784-A157-47C3F6254CF8}"/>
              </a:ext>
            </a:extLst>
          </p:cNvPr>
          <p:cNvSpPr>
            <a:spLocks noGrp="1"/>
          </p:cNvSpPr>
          <p:nvPr>
            <p:ph type="title"/>
          </p:nvPr>
        </p:nvSpPr>
        <p:spPr>
          <a:xfrm>
            <a:off x="804672" y="802955"/>
            <a:ext cx="4766330" cy="1454051"/>
          </a:xfrm>
        </p:spPr>
        <p:txBody>
          <a:bodyPr>
            <a:normAutofit/>
          </a:bodyPr>
          <a:lstStyle/>
          <a:p>
            <a:r>
              <a:rPr lang="en-US" sz="4000" dirty="0">
                <a:solidFill>
                  <a:schemeClr val="accent4"/>
                </a:solidFill>
                <a:latin typeface="Google Sans"/>
              </a:rPr>
              <a:t>Learning Content:</a:t>
            </a:r>
            <a:endParaRPr lang="en-US" sz="4000" dirty="0">
              <a:solidFill>
                <a:schemeClr val="accent4"/>
              </a:solidFill>
            </a:endParaRPr>
          </a:p>
        </p:txBody>
      </p:sp>
      <p:sp>
        <p:nvSpPr>
          <p:cNvPr id="3" name="Content Placeholder 2">
            <a:extLst>
              <a:ext uri="{FF2B5EF4-FFF2-40B4-BE49-F238E27FC236}">
                <a16:creationId xmlns:a16="http://schemas.microsoft.com/office/drawing/2014/main" id="{2E800CB5-F9E9-4CFC-BE1C-B5BEB29BFD36}"/>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dirty="0">
                <a:solidFill>
                  <a:schemeClr val="tx2"/>
                </a:solidFill>
                <a:latin typeface="Google Sans"/>
              </a:rPr>
              <a:t>This training session is intended to create an understanding on the importance of providing high-quality dental care to patients with complex needs due to physical, intellectual, mental, medical, or social impairments and learning the correct local referral management processes for accessing special care services</a:t>
            </a: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in a white coat&#10;&#10;AI-generated content may be incorrect.">
            <a:extLst>
              <a:ext uri="{FF2B5EF4-FFF2-40B4-BE49-F238E27FC236}">
                <a16:creationId xmlns:a16="http://schemas.microsoft.com/office/drawing/2014/main" id="{56AE0F4F-1060-957A-CC60-B57F875FCA3B}"/>
              </a:ext>
            </a:extLst>
          </p:cNvPr>
          <p:cNvPicPr>
            <a:picLocks noChangeAspect="1"/>
          </p:cNvPicPr>
          <p:nvPr/>
        </p:nvPicPr>
        <p:blipFill>
          <a:blip r:embed="rId2"/>
          <a:stretch>
            <a:fillRect/>
          </a:stretch>
        </p:blipFill>
        <p:spPr>
          <a:xfrm>
            <a:off x="7708392" y="2730947"/>
            <a:ext cx="4142232" cy="2319649"/>
          </a:xfrm>
          <a:prstGeom prst="rect">
            <a:avLst/>
          </a:prstGeom>
        </p:spPr>
      </p:pic>
    </p:spTree>
    <p:extLst>
      <p:ext uri="{BB962C8B-B14F-4D97-AF65-F5344CB8AC3E}">
        <p14:creationId xmlns:p14="http://schemas.microsoft.com/office/powerpoint/2010/main" val="2748919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42080E-585F-0928-79BF-8ADB7722B875}"/>
              </a:ext>
            </a:extLst>
          </p:cNvPr>
          <p:cNvSpPr>
            <a:spLocks noGrp="1"/>
          </p:cNvSpPr>
          <p:nvPr>
            <p:ph type="title"/>
          </p:nvPr>
        </p:nvSpPr>
        <p:spPr>
          <a:xfrm>
            <a:off x="804672" y="802955"/>
            <a:ext cx="4766330" cy="1454051"/>
          </a:xfrm>
        </p:spPr>
        <p:txBody>
          <a:bodyPr>
            <a:normAutofit/>
          </a:bodyPr>
          <a:lstStyle/>
          <a:p>
            <a:pPr algn="ctr"/>
            <a:r>
              <a:rPr lang="en-US" sz="4000" dirty="0">
                <a:solidFill>
                  <a:schemeClr val="accent4"/>
                </a:solidFill>
                <a:latin typeface="Google Sans"/>
              </a:rPr>
              <a:t>Development Outcomes:</a:t>
            </a:r>
            <a:endParaRPr lang="en-US" sz="4000" dirty="0">
              <a:solidFill>
                <a:schemeClr val="accent4"/>
              </a:solidFill>
            </a:endParaRPr>
          </a:p>
        </p:txBody>
      </p:sp>
      <p:sp>
        <p:nvSpPr>
          <p:cNvPr id="3" name="Content Placeholder 2">
            <a:extLst>
              <a:ext uri="{FF2B5EF4-FFF2-40B4-BE49-F238E27FC236}">
                <a16:creationId xmlns:a16="http://schemas.microsoft.com/office/drawing/2014/main" id="{3B1442CD-D5C9-17F5-8C19-0E84683C0432}"/>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dirty="0">
                <a:latin typeface="Google Sans"/>
              </a:rPr>
              <a:t>This course meets the criteria for the GDC's development outcomes A,B,C and D</a:t>
            </a:r>
            <a:endParaRPr lang="en-US" sz="2000" dirty="0">
              <a:latin typeface="Google Sans"/>
            </a:endParaRPr>
          </a:p>
          <a:p>
            <a:endParaRPr lang="en-GB" sz="1800">
              <a:solidFill>
                <a:schemeClr val="tx2"/>
              </a:solidFill>
              <a:latin typeface="Google Sans"/>
            </a:endParaRPr>
          </a:p>
          <a:p>
            <a:endParaRPr lang="en-GB" sz="1800">
              <a:solidFill>
                <a:schemeClr val="tx2"/>
              </a:solidFill>
              <a:latin typeface="Google Sans"/>
            </a:endParaRPr>
          </a:p>
          <a:p>
            <a:endParaRPr lang="en-US" sz="1800">
              <a:solidFill>
                <a:schemeClr val="tx2"/>
              </a:solidFill>
            </a:endParaRPr>
          </a:p>
        </p:txBody>
      </p:sp>
      <p:grpSp>
        <p:nvGrpSpPr>
          <p:cNvPr id="15" name="Group 1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6" name="Freeform: Shape 1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blue and white gear with arrows pointing to the center&#10;&#10;AI-generated content may be incorrect.">
            <a:extLst>
              <a:ext uri="{FF2B5EF4-FFF2-40B4-BE49-F238E27FC236}">
                <a16:creationId xmlns:a16="http://schemas.microsoft.com/office/drawing/2014/main" id="{F964C002-F630-54FE-EFE0-6F8653411590}"/>
              </a:ext>
            </a:extLst>
          </p:cNvPr>
          <p:cNvPicPr>
            <a:picLocks noChangeAspect="1"/>
          </p:cNvPicPr>
          <p:nvPr/>
        </p:nvPicPr>
        <p:blipFill>
          <a:blip r:embed="rId2"/>
          <a:stretch>
            <a:fillRect/>
          </a:stretch>
        </p:blipFill>
        <p:spPr>
          <a:xfrm>
            <a:off x="7708392" y="1819656"/>
            <a:ext cx="4142232" cy="4142232"/>
          </a:xfrm>
          <a:prstGeom prst="rect">
            <a:avLst/>
          </a:prstGeom>
        </p:spPr>
      </p:pic>
    </p:spTree>
    <p:extLst>
      <p:ext uri="{BB962C8B-B14F-4D97-AF65-F5344CB8AC3E}">
        <p14:creationId xmlns:p14="http://schemas.microsoft.com/office/powerpoint/2010/main" val="3415363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EF7586-94BD-CEEC-0984-88F20E84A7C4}"/>
              </a:ext>
            </a:extLst>
          </p:cNvPr>
          <p:cNvSpPr>
            <a:spLocks noGrp="1"/>
          </p:cNvSpPr>
          <p:nvPr>
            <p:ph type="title"/>
          </p:nvPr>
        </p:nvSpPr>
        <p:spPr>
          <a:xfrm>
            <a:off x="804672" y="6836"/>
            <a:ext cx="5300867" cy="1465424"/>
          </a:xfrm>
        </p:spPr>
        <p:txBody>
          <a:bodyPr>
            <a:normAutofit/>
          </a:bodyPr>
          <a:lstStyle/>
          <a:p>
            <a:pPr algn="ctr"/>
            <a:r>
              <a:rPr lang="en-GB" sz="3600" dirty="0">
                <a:solidFill>
                  <a:schemeClr val="accent4"/>
                </a:solidFill>
                <a:latin typeface="Google Sans"/>
              </a:rPr>
              <a:t>Standards &amp; Guidelines:</a:t>
            </a:r>
            <a:endParaRPr lang="en-US" sz="3600" dirty="0">
              <a:solidFill>
                <a:schemeClr val="accent4"/>
              </a:solidFill>
            </a:endParaRPr>
          </a:p>
        </p:txBody>
      </p:sp>
      <p:sp>
        <p:nvSpPr>
          <p:cNvPr id="3" name="Content Placeholder 2">
            <a:extLst>
              <a:ext uri="{FF2B5EF4-FFF2-40B4-BE49-F238E27FC236}">
                <a16:creationId xmlns:a16="http://schemas.microsoft.com/office/drawing/2014/main" id="{00F4D02F-CD21-174A-8EFA-C5CA976325F3}"/>
              </a:ext>
            </a:extLst>
          </p:cNvPr>
          <p:cNvSpPr>
            <a:spLocks noGrp="1"/>
          </p:cNvSpPr>
          <p:nvPr>
            <p:ph idx="1"/>
          </p:nvPr>
        </p:nvSpPr>
        <p:spPr>
          <a:xfrm>
            <a:off x="804672" y="1250251"/>
            <a:ext cx="4765949" cy="4524908"/>
          </a:xfrm>
        </p:spPr>
        <p:txBody>
          <a:bodyPr vert="horz" lIns="91440" tIns="45720" rIns="91440" bIns="45720" rtlCol="0" anchor="t">
            <a:noAutofit/>
          </a:bodyPr>
          <a:lstStyle/>
          <a:p>
            <a:r>
              <a:rPr lang="en-GB" sz="1800" dirty="0">
                <a:latin typeface="Google Sans"/>
              </a:rPr>
              <a:t>Special care dental nurses operate under the professional standards set by the (GDC)in the UK, focusing on patient  care, individual needs, and ethical practice. </a:t>
            </a:r>
            <a:endParaRPr lang="en-US" sz="1800"/>
          </a:p>
          <a:p>
            <a:r>
              <a:rPr lang="en-GB" sz="1800" dirty="0">
                <a:latin typeface="Google Sans"/>
              </a:rPr>
              <a:t>This sets out detailed guidelines on conduct, performance, and ethics in the "Standards for the Dental Team" document. </a:t>
            </a:r>
            <a:endParaRPr lang="en-GB" sz="1800">
              <a:latin typeface="Aptos" panose="020B0004020202020204"/>
            </a:endParaRPr>
          </a:p>
          <a:p>
            <a:r>
              <a:rPr lang="en-GB" sz="1800" dirty="0">
                <a:latin typeface="Google Sans"/>
              </a:rPr>
              <a:t>The key guidelines emphasize the understanding of patient's disabilities and mental capacity, managing anxiety, and ensuring safety. </a:t>
            </a:r>
          </a:p>
          <a:p>
            <a:r>
              <a:rPr lang="en-GB" sz="1800" dirty="0">
                <a:latin typeface="Google Sans"/>
              </a:rPr>
              <a:t>The key principles include putting patients' interests first, communicating effectively, maintaining confidentiality, acting with honesty and integrity, working with colleagues professionally, and ensuring personal behaviour upholds public confidence in the profession</a:t>
            </a:r>
          </a:p>
          <a:p>
            <a:endParaRPr lang="en-GB" sz="1400">
              <a:solidFill>
                <a:schemeClr val="tx2"/>
              </a:solidFill>
              <a:latin typeface="Google Sans"/>
            </a:endParaRPr>
          </a:p>
        </p:txBody>
      </p:sp>
      <p:grpSp>
        <p:nvGrpSpPr>
          <p:cNvPr id="28" name="Group 27">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29" name="Freeform: Shape 28">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DC5BD9D7-6418-C3C6-4B4A-63F21DFC87BF}"/>
              </a:ext>
            </a:extLst>
          </p:cNvPr>
          <p:cNvPicPr>
            <a:picLocks noChangeAspect="1"/>
          </p:cNvPicPr>
          <p:nvPr/>
        </p:nvPicPr>
        <p:blipFill>
          <a:blip r:embed="rId2"/>
          <a:stretch>
            <a:fillRect/>
          </a:stretch>
        </p:blipFill>
        <p:spPr>
          <a:xfrm>
            <a:off x="7372595" y="2080591"/>
            <a:ext cx="4478029" cy="3245819"/>
          </a:xfrm>
          <a:prstGeom prst="rect">
            <a:avLst/>
          </a:prstGeom>
        </p:spPr>
      </p:pic>
    </p:spTree>
    <p:extLst>
      <p:ext uri="{BB962C8B-B14F-4D97-AF65-F5344CB8AC3E}">
        <p14:creationId xmlns:p14="http://schemas.microsoft.com/office/powerpoint/2010/main" val="2093022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5DA632-0990-5C85-B702-7224EC718009}"/>
              </a:ext>
            </a:extLst>
          </p:cNvPr>
          <p:cNvSpPr>
            <a:spLocks noGrp="1"/>
          </p:cNvSpPr>
          <p:nvPr>
            <p:ph type="title"/>
          </p:nvPr>
        </p:nvSpPr>
        <p:spPr>
          <a:xfrm>
            <a:off x="804672" y="18210"/>
            <a:ext cx="4766330" cy="1488170"/>
          </a:xfrm>
        </p:spPr>
        <p:txBody>
          <a:bodyPr>
            <a:normAutofit/>
          </a:bodyPr>
          <a:lstStyle/>
          <a:p>
            <a:pPr algn="ctr"/>
            <a:r>
              <a:rPr lang="en-GB" sz="4000" dirty="0">
                <a:solidFill>
                  <a:schemeClr val="accent4"/>
                </a:solidFill>
                <a:latin typeface="Google Sans"/>
              </a:rPr>
              <a:t>Guidelines</a:t>
            </a:r>
            <a:r>
              <a:rPr lang="en-US" sz="4000" dirty="0">
                <a:solidFill>
                  <a:schemeClr val="accent4"/>
                </a:solidFill>
                <a:latin typeface="Google Sans"/>
              </a:rPr>
              <a:t>:</a:t>
            </a:r>
            <a:endParaRPr lang="en-US"/>
          </a:p>
        </p:txBody>
      </p:sp>
      <p:sp>
        <p:nvSpPr>
          <p:cNvPr id="3" name="Content Placeholder 2">
            <a:extLst>
              <a:ext uri="{FF2B5EF4-FFF2-40B4-BE49-F238E27FC236}">
                <a16:creationId xmlns:a16="http://schemas.microsoft.com/office/drawing/2014/main" id="{C23B82E6-50C6-545F-CD16-9A179AEC8B03}"/>
              </a:ext>
            </a:extLst>
          </p:cNvPr>
          <p:cNvSpPr>
            <a:spLocks noGrp="1"/>
          </p:cNvSpPr>
          <p:nvPr>
            <p:ph idx="1"/>
          </p:nvPr>
        </p:nvSpPr>
        <p:spPr>
          <a:xfrm>
            <a:off x="804672" y="1716549"/>
            <a:ext cx="5516575" cy="4058610"/>
          </a:xfrm>
        </p:spPr>
        <p:txBody>
          <a:bodyPr vert="horz" lIns="91440" tIns="45720" rIns="91440" bIns="45720" rtlCol="0" anchor="t">
            <a:noAutofit/>
          </a:bodyPr>
          <a:lstStyle/>
          <a:p>
            <a:r>
              <a:rPr lang="en-GB" sz="1800" dirty="0">
                <a:latin typeface="Google Sans"/>
                <a:ea typeface="Verdana"/>
              </a:rPr>
              <a:t>Listen to patients and carers, respect their dignity, culture, and values, and involve them in decisions about their treatment. </a:t>
            </a:r>
            <a:endParaRPr lang="en-GB" sz="1800">
              <a:latin typeface="Google Sans"/>
            </a:endParaRPr>
          </a:p>
          <a:p>
            <a:r>
              <a:rPr lang="en-GB" sz="1800" dirty="0">
                <a:latin typeface="Google Sans"/>
                <a:ea typeface="Verdana"/>
              </a:rPr>
              <a:t>Act with integrity and honesty, taking personal responsibility for actions, and upholding the GDC's Standards for the Dental Team. </a:t>
            </a:r>
            <a:endParaRPr lang="en-GB" sz="1800">
              <a:latin typeface="Google Sans"/>
            </a:endParaRPr>
          </a:p>
          <a:p>
            <a:r>
              <a:rPr lang="en-GB" sz="1800" dirty="0">
                <a:latin typeface="Google Sans"/>
                <a:ea typeface="Verdana"/>
              </a:rPr>
              <a:t>Be open and honest with patients, carers and colleagues when something goes wrong.</a:t>
            </a:r>
            <a:endParaRPr lang="en-GB" sz="1800">
              <a:latin typeface="Google Sans"/>
            </a:endParaRPr>
          </a:p>
          <a:p>
            <a:r>
              <a:rPr lang="en-GB" sz="1800" dirty="0">
                <a:latin typeface="Google Sans"/>
                <a:ea typeface="Verdana"/>
              </a:rPr>
              <a:t>Carefully consider less restrictive anxiety management techniques before general anaesthesia, especially for patients lacking mental capacity. </a:t>
            </a:r>
            <a:endParaRPr lang="en-GB" sz="1800">
              <a:latin typeface="Google Sans"/>
            </a:endParaRPr>
          </a:p>
          <a:p>
            <a:r>
              <a:rPr lang="en-GB" sz="1800" dirty="0">
                <a:latin typeface="Google Sans"/>
                <a:ea typeface="Verdana"/>
              </a:rPr>
              <a:t>Tailor the environment to meet patient needs.</a:t>
            </a:r>
          </a:p>
          <a:p>
            <a:r>
              <a:rPr lang="en-GB" sz="1800" dirty="0">
                <a:latin typeface="Google Sans"/>
                <a:ea typeface="Verdana"/>
              </a:rPr>
              <a:t>Gather information about a patient's social and medical history, including any speech, hearing, or mobility difficulties, to tailor care. </a:t>
            </a:r>
          </a:p>
          <a:p>
            <a:endParaRPr lang="en-GB" sz="1300">
              <a:solidFill>
                <a:schemeClr val="tx2"/>
              </a:solidFill>
              <a:latin typeface="Google Sans"/>
              <a:ea typeface="Verdana"/>
            </a:endParaRPr>
          </a:p>
          <a:p>
            <a:endParaRPr lang="en-GB" sz="1300">
              <a:solidFill>
                <a:schemeClr val="tx2"/>
              </a:solidFill>
              <a:latin typeface="Google Sans"/>
              <a:ea typeface="Verdana"/>
            </a:endParaRPr>
          </a:p>
          <a:p>
            <a:endParaRPr lang="en-GB" sz="1300">
              <a:solidFill>
                <a:schemeClr val="tx2"/>
              </a:solidFill>
              <a:latin typeface="Google Sans"/>
              <a:ea typeface="Verdana"/>
            </a:endParaRPr>
          </a:p>
        </p:txBody>
      </p:sp>
      <p:grpSp>
        <p:nvGrpSpPr>
          <p:cNvPr id="16" name="Group 15">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7" name="Freeform: Shape 16">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DDC1F4FF-5575-20E6-889E-4EEDCB7ABF3D}"/>
              </a:ext>
            </a:extLst>
          </p:cNvPr>
          <p:cNvPicPr>
            <a:picLocks noChangeAspect="1"/>
          </p:cNvPicPr>
          <p:nvPr/>
        </p:nvPicPr>
        <p:blipFill>
          <a:blip r:embed="rId3"/>
          <a:stretch>
            <a:fillRect/>
          </a:stretch>
        </p:blipFill>
        <p:spPr>
          <a:xfrm>
            <a:off x="7708392" y="1958125"/>
            <a:ext cx="4142232" cy="3309939"/>
          </a:xfrm>
          <a:prstGeom prst="rect">
            <a:avLst/>
          </a:prstGeom>
        </p:spPr>
      </p:pic>
    </p:spTree>
    <p:extLst>
      <p:ext uri="{BB962C8B-B14F-4D97-AF65-F5344CB8AC3E}">
        <p14:creationId xmlns:p14="http://schemas.microsoft.com/office/powerpoint/2010/main" val="3428317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9" name="Rectangle 198">
            <a:extLst>
              <a:ext uri="{FF2B5EF4-FFF2-40B4-BE49-F238E27FC236}">
                <a16:creationId xmlns:a16="http://schemas.microsoft.com/office/drawing/2014/main" id="{AE6CA01B-0DEB-4E9A-9768-B728DA42C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8808D5-EE95-4A00-3B99-F5AD25D76ADE}"/>
              </a:ext>
            </a:extLst>
          </p:cNvPr>
          <p:cNvSpPr>
            <a:spLocks noGrp="1"/>
          </p:cNvSpPr>
          <p:nvPr>
            <p:ph type="title"/>
          </p:nvPr>
        </p:nvSpPr>
        <p:spPr>
          <a:xfrm>
            <a:off x="2292386" y="450388"/>
            <a:ext cx="4830935" cy="1291217"/>
          </a:xfrm>
        </p:spPr>
        <p:txBody>
          <a:bodyPr anchor="b">
            <a:normAutofit/>
          </a:bodyPr>
          <a:lstStyle/>
          <a:p>
            <a:pPr algn="ctr"/>
            <a:r>
              <a:rPr lang="en-GB" sz="4000" dirty="0">
                <a:solidFill>
                  <a:schemeClr val="accent4"/>
                </a:solidFill>
                <a:latin typeface="Google Sans"/>
              </a:rPr>
              <a:t>Local outside bodies:</a:t>
            </a:r>
            <a:endParaRPr lang="en-US" sz="4000" dirty="0">
              <a:solidFill>
                <a:schemeClr val="accent4"/>
              </a:solidFill>
            </a:endParaRPr>
          </a:p>
        </p:txBody>
      </p:sp>
      <p:grpSp>
        <p:nvGrpSpPr>
          <p:cNvPr id="201" name="Group 200">
            <a:extLst>
              <a:ext uri="{FF2B5EF4-FFF2-40B4-BE49-F238E27FC236}">
                <a16:creationId xmlns:a16="http://schemas.microsoft.com/office/drawing/2014/main" id="{A57D8C8E-634E-4E83-9657-225A4DFE47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155"/>
            <a:ext cx="2514948" cy="2174333"/>
            <a:chOff x="-305" y="-4155"/>
            <a:chExt cx="2514948" cy="2174333"/>
          </a:xfrm>
        </p:grpSpPr>
        <p:sp>
          <p:nvSpPr>
            <p:cNvPr id="202" name="Freeform: Shape 201">
              <a:extLst>
                <a:ext uri="{FF2B5EF4-FFF2-40B4-BE49-F238E27FC236}">
                  <a16:creationId xmlns:a16="http://schemas.microsoft.com/office/drawing/2014/main" id="{9D5D1578-BE90-4A7E-9856-BB4025E5A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Freeform: Shape 202">
              <a:extLst>
                <a:ext uri="{FF2B5EF4-FFF2-40B4-BE49-F238E27FC236}">
                  <a16:creationId xmlns:a16="http://schemas.microsoft.com/office/drawing/2014/main" id="{18ADDDE1-EC05-4BE5-9866-89714E0B73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Freeform: Shape 203">
              <a:extLst>
                <a:ext uri="{FF2B5EF4-FFF2-40B4-BE49-F238E27FC236}">
                  <a16:creationId xmlns:a16="http://schemas.microsoft.com/office/drawing/2014/main" id="{0A118A52-E1FF-455C-B1A1-1CF50EE05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05" name="Freeform: Shape 204">
              <a:extLst>
                <a:ext uri="{FF2B5EF4-FFF2-40B4-BE49-F238E27FC236}">
                  <a16:creationId xmlns:a16="http://schemas.microsoft.com/office/drawing/2014/main" id="{30E1677B-677B-48F1-971D-9E7F3CA512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descr="A group of women in uniform holding bags&#10;&#10;AI-generated content may be incorrect.">
            <a:extLst>
              <a:ext uri="{FF2B5EF4-FFF2-40B4-BE49-F238E27FC236}">
                <a16:creationId xmlns:a16="http://schemas.microsoft.com/office/drawing/2014/main" id="{85694E2E-3A38-357B-B25E-51BA794725DA}"/>
              </a:ext>
            </a:extLst>
          </p:cNvPr>
          <p:cNvPicPr>
            <a:picLocks noChangeAspect="1"/>
          </p:cNvPicPr>
          <p:nvPr/>
        </p:nvPicPr>
        <p:blipFill>
          <a:blip r:embed="rId3"/>
          <a:stretch>
            <a:fillRect/>
          </a:stretch>
        </p:blipFill>
        <p:spPr>
          <a:xfrm>
            <a:off x="8200000" y="451945"/>
            <a:ext cx="3497829" cy="1906317"/>
          </a:xfrm>
          <a:prstGeom prst="rect">
            <a:avLst/>
          </a:prstGeom>
        </p:spPr>
      </p:pic>
      <p:sp>
        <p:nvSpPr>
          <p:cNvPr id="3" name="Content Placeholder 2">
            <a:extLst>
              <a:ext uri="{FF2B5EF4-FFF2-40B4-BE49-F238E27FC236}">
                <a16:creationId xmlns:a16="http://schemas.microsoft.com/office/drawing/2014/main" id="{5F433FD4-E72B-58FF-0C93-BF05B0CA8601}"/>
              </a:ext>
            </a:extLst>
          </p:cNvPr>
          <p:cNvSpPr>
            <a:spLocks noGrp="1"/>
          </p:cNvSpPr>
          <p:nvPr>
            <p:ph idx="1"/>
          </p:nvPr>
        </p:nvSpPr>
        <p:spPr>
          <a:xfrm>
            <a:off x="804672" y="2376190"/>
            <a:ext cx="6731807" cy="3684781"/>
          </a:xfrm>
        </p:spPr>
        <p:txBody>
          <a:bodyPr vert="horz" lIns="91440" tIns="45720" rIns="91440" bIns="45720" rtlCol="0" anchor="ctr">
            <a:noAutofit/>
          </a:bodyPr>
          <a:lstStyle/>
          <a:p>
            <a:pPr algn="ctr"/>
            <a:r>
              <a:rPr lang="en-GB" sz="2000" dirty="0">
                <a:latin typeface="Google Sans"/>
              </a:rPr>
              <a:t>In Northern Ireland, the HSC Community Dental Service is the primary outside body that provides special care dentistry for individuals with disabilities or medical conditions that prevent them from attending a general dental practice. </a:t>
            </a:r>
            <a:endParaRPr lang="en-US" sz="2000"/>
          </a:p>
          <a:p>
            <a:pPr algn="ctr"/>
            <a:r>
              <a:rPr lang="en-GB" sz="2000" dirty="0">
                <a:latin typeface="Google Sans"/>
              </a:rPr>
              <a:t>The service operates under the Northern Ireland Health and Social Care (HSC) system, with specific guidance from the Regulation and Quality Improvement Authority (RQIA) ensuring standards of care. </a:t>
            </a:r>
            <a:endParaRPr lang="en-GB" sz="2000">
              <a:latin typeface="Aptos" panose="020B0004020202020204"/>
            </a:endParaRPr>
          </a:p>
          <a:p>
            <a:pPr algn="ctr"/>
            <a:r>
              <a:rPr lang="en-GB" sz="2000" dirty="0">
                <a:latin typeface="Google Sans"/>
              </a:rPr>
              <a:t>Quality Standards for Health and Social Care The Department of Health sets the broader policies and strategies for oral health, including guidelines for the provision of special care dentistry and the necessary training for dental professionals</a:t>
            </a:r>
          </a:p>
          <a:p>
            <a:endParaRPr lang="en-GB" sz="1500">
              <a:solidFill>
                <a:schemeClr val="tx2"/>
              </a:solidFill>
              <a:latin typeface="Google Sans"/>
            </a:endParaRPr>
          </a:p>
          <a:p>
            <a:endParaRPr lang="en-GB" sz="1500">
              <a:solidFill>
                <a:schemeClr val="tx2"/>
              </a:solidFill>
              <a:latin typeface="Google Sans"/>
            </a:endParaRPr>
          </a:p>
        </p:txBody>
      </p:sp>
      <p:pic>
        <p:nvPicPr>
          <p:cNvPr id="6" name="Picture 5" descr="A close-up of a logo&#10;&#10;AI-generated content may be incorrect.">
            <a:extLst>
              <a:ext uri="{FF2B5EF4-FFF2-40B4-BE49-F238E27FC236}">
                <a16:creationId xmlns:a16="http://schemas.microsoft.com/office/drawing/2014/main" id="{2039610A-1593-3137-69A1-021378269292}"/>
              </a:ext>
            </a:extLst>
          </p:cNvPr>
          <p:cNvPicPr>
            <a:picLocks noChangeAspect="1"/>
          </p:cNvPicPr>
          <p:nvPr/>
        </p:nvPicPr>
        <p:blipFill>
          <a:blip r:embed="rId4"/>
          <a:stretch>
            <a:fillRect/>
          </a:stretch>
        </p:blipFill>
        <p:spPr>
          <a:xfrm>
            <a:off x="8061435" y="2663220"/>
            <a:ext cx="3774960" cy="1345331"/>
          </a:xfrm>
          <a:prstGeom prst="rect">
            <a:avLst/>
          </a:prstGeom>
        </p:spPr>
      </p:pic>
      <p:pic>
        <p:nvPicPr>
          <p:cNvPr id="4" name="Picture 3" descr="A close-up of a logo&#10;&#10;AI-generated content may be incorrect.">
            <a:extLst>
              <a:ext uri="{FF2B5EF4-FFF2-40B4-BE49-F238E27FC236}">
                <a16:creationId xmlns:a16="http://schemas.microsoft.com/office/drawing/2014/main" id="{9FB812A2-E1A7-EDEC-84F6-A4B971B943D3}"/>
              </a:ext>
            </a:extLst>
          </p:cNvPr>
          <p:cNvPicPr>
            <a:picLocks noChangeAspect="1"/>
          </p:cNvPicPr>
          <p:nvPr/>
        </p:nvPicPr>
        <p:blipFill>
          <a:blip r:embed="rId5"/>
          <a:stretch>
            <a:fillRect/>
          </a:stretch>
        </p:blipFill>
        <p:spPr>
          <a:xfrm>
            <a:off x="8061435" y="4653475"/>
            <a:ext cx="3774960" cy="1226382"/>
          </a:xfrm>
          <a:prstGeom prst="rect">
            <a:avLst/>
          </a:prstGeom>
        </p:spPr>
      </p:pic>
    </p:spTree>
    <p:extLst>
      <p:ext uri="{BB962C8B-B14F-4D97-AF65-F5344CB8AC3E}">
        <p14:creationId xmlns:p14="http://schemas.microsoft.com/office/powerpoint/2010/main" val="105104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AE6CA01B-0DEB-4E9A-9768-B728DA42C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D3F8BE-DB70-711D-D81C-8A0D8E9E23DC}"/>
              </a:ext>
            </a:extLst>
          </p:cNvPr>
          <p:cNvSpPr>
            <a:spLocks noGrp="1"/>
          </p:cNvSpPr>
          <p:nvPr>
            <p:ph type="title"/>
          </p:nvPr>
        </p:nvSpPr>
        <p:spPr>
          <a:xfrm>
            <a:off x="804672" y="802955"/>
            <a:ext cx="8707007" cy="1397186"/>
          </a:xfrm>
        </p:spPr>
        <p:txBody>
          <a:bodyPr anchor="b">
            <a:normAutofit/>
          </a:bodyPr>
          <a:lstStyle/>
          <a:p>
            <a:pPr algn="ctr"/>
            <a:r>
              <a:rPr lang="en-GB" sz="4000" dirty="0">
                <a:solidFill>
                  <a:schemeClr val="accent4"/>
                </a:solidFill>
                <a:latin typeface="Google Sans"/>
              </a:rPr>
              <a:t>Relevant bodies for special care dental nurses include:</a:t>
            </a:r>
            <a:endParaRPr lang="en-US" sz="4000" dirty="0">
              <a:solidFill>
                <a:schemeClr val="accent4"/>
              </a:solidFill>
            </a:endParaRPr>
          </a:p>
        </p:txBody>
      </p:sp>
      <p:grpSp>
        <p:nvGrpSpPr>
          <p:cNvPr id="46" name="Group 45">
            <a:extLst>
              <a:ext uri="{FF2B5EF4-FFF2-40B4-BE49-F238E27FC236}">
                <a16:creationId xmlns:a16="http://schemas.microsoft.com/office/drawing/2014/main" id="{A57D8C8E-634E-4E83-9657-225A4DFE47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155"/>
            <a:ext cx="2514948" cy="2174333"/>
            <a:chOff x="-305" y="-4155"/>
            <a:chExt cx="2514948" cy="2174333"/>
          </a:xfrm>
        </p:grpSpPr>
        <p:sp>
          <p:nvSpPr>
            <p:cNvPr id="47" name="Freeform: Shape 46">
              <a:extLst>
                <a:ext uri="{FF2B5EF4-FFF2-40B4-BE49-F238E27FC236}">
                  <a16:creationId xmlns:a16="http://schemas.microsoft.com/office/drawing/2014/main" id="{9D5D1578-BE90-4A7E-9856-BB4025E5A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18ADDDE1-EC05-4BE5-9866-89714E0B73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0A118A52-E1FF-455C-B1A1-1CF50EE05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50" name="Freeform: Shape 49">
              <a:extLst>
                <a:ext uri="{FF2B5EF4-FFF2-40B4-BE49-F238E27FC236}">
                  <a16:creationId xmlns:a16="http://schemas.microsoft.com/office/drawing/2014/main" id="{30E1677B-677B-48F1-971D-9E7F3CA512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3">
            <a:extLst>
              <a:ext uri="{FF2B5EF4-FFF2-40B4-BE49-F238E27FC236}">
                <a16:creationId xmlns:a16="http://schemas.microsoft.com/office/drawing/2014/main" id="{99844C48-B5AC-B553-2C0D-1AD63076ABF3}"/>
              </a:ext>
            </a:extLst>
          </p:cNvPr>
          <p:cNvPicPr>
            <a:picLocks noChangeAspect="1"/>
          </p:cNvPicPr>
          <p:nvPr/>
        </p:nvPicPr>
        <p:blipFill>
          <a:blip r:embed="rId2"/>
          <a:stretch>
            <a:fillRect/>
          </a:stretch>
        </p:blipFill>
        <p:spPr>
          <a:xfrm>
            <a:off x="8995756" y="451945"/>
            <a:ext cx="1906317" cy="1906317"/>
          </a:xfrm>
          <a:prstGeom prst="rect">
            <a:avLst/>
          </a:prstGeom>
        </p:spPr>
      </p:pic>
      <p:sp>
        <p:nvSpPr>
          <p:cNvPr id="3" name="Content Placeholder 2">
            <a:extLst>
              <a:ext uri="{FF2B5EF4-FFF2-40B4-BE49-F238E27FC236}">
                <a16:creationId xmlns:a16="http://schemas.microsoft.com/office/drawing/2014/main" id="{9D8160BD-2377-5A62-68C6-2D3E19CCE902}"/>
              </a:ext>
            </a:extLst>
          </p:cNvPr>
          <p:cNvSpPr>
            <a:spLocks noGrp="1"/>
          </p:cNvSpPr>
          <p:nvPr>
            <p:ph idx="1"/>
          </p:nvPr>
        </p:nvSpPr>
        <p:spPr>
          <a:xfrm>
            <a:off x="804672" y="1978131"/>
            <a:ext cx="7607538" cy="4082840"/>
          </a:xfrm>
        </p:spPr>
        <p:txBody>
          <a:bodyPr vert="horz" lIns="91440" tIns="45720" rIns="91440" bIns="45720" rtlCol="0" anchor="ctr">
            <a:noAutofit/>
          </a:bodyPr>
          <a:lstStyle/>
          <a:p>
            <a:pPr marL="0" indent="0">
              <a:buNone/>
            </a:pPr>
            <a:endParaRPr lang="en-GB" sz="1500">
              <a:solidFill>
                <a:schemeClr val="tx2"/>
              </a:solidFill>
              <a:latin typeface="Google Sans"/>
            </a:endParaRPr>
          </a:p>
          <a:p>
            <a:pPr algn="ctr"/>
            <a:r>
              <a:rPr lang="en-GB" sz="2000" dirty="0">
                <a:latin typeface="Google Sans"/>
              </a:rPr>
              <a:t>The General Dental Council (GDC), is the UK's dental regulatory body that oversees dental professionals and sets the professional standards and ethical guidelines for all dental professionals, including special care dental nurses.  </a:t>
            </a:r>
          </a:p>
          <a:p>
            <a:pPr algn="ctr"/>
            <a:r>
              <a:rPr lang="en-GB" sz="2000" dirty="0">
                <a:latin typeface="Google Sans"/>
              </a:rPr>
              <a:t>The National Examining Board for Dental Nurses (NEBDN), which offers the Certificate in Special Care Dental Nursing.</a:t>
            </a:r>
            <a:endParaRPr lang="en-GB" sz="2000"/>
          </a:p>
          <a:p>
            <a:pPr algn="ctr"/>
            <a:r>
              <a:rPr lang="en-GB" sz="2000" dirty="0">
                <a:latin typeface="Google Sans"/>
              </a:rPr>
              <a:t>British Society for Special Care Dentistry (BSSCD) that provides specific guidance documents and policy recommendations for the oral care of people with disabilities and other special care needs. </a:t>
            </a:r>
          </a:p>
        </p:txBody>
      </p:sp>
      <p:pic>
        <p:nvPicPr>
          <p:cNvPr id="8" name="Picture 7" descr="National Examining Board for Dental ...">
            <a:extLst>
              <a:ext uri="{FF2B5EF4-FFF2-40B4-BE49-F238E27FC236}">
                <a16:creationId xmlns:a16="http://schemas.microsoft.com/office/drawing/2014/main" id="{EE59398E-2B1B-1A46-769C-3ABA09B907E3}"/>
              </a:ext>
            </a:extLst>
          </p:cNvPr>
          <p:cNvPicPr>
            <a:picLocks noChangeAspect="1"/>
          </p:cNvPicPr>
          <p:nvPr/>
        </p:nvPicPr>
        <p:blipFill>
          <a:blip r:embed="rId3"/>
          <a:stretch>
            <a:fillRect/>
          </a:stretch>
        </p:blipFill>
        <p:spPr>
          <a:xfrm>
            <a:off x="8419553" y="2382727"/>
            <a:ext cx="3058723" cy="1906317"/>
          </a:xfrm>
          <a:prstGeom prst="rect">
            <a:avLst/>
          </a:prstGeom>
        </p:spPr>
      </p:pic>
      <p:pic>
        <p:nvPicPr>
          <p:cNvPr id="12" name="Picture 11" descr="A rainbow with keyhole and keyhole&#10;&#10;AI-generated content may be incorrect.">
            <a:extLst>
              <a:ext uri="{FF2B5EF4-FFF2-40B4-BE49-F238E27FC236}">
                <a16:creationId xmlns:a16="http://schemas.microsoft.com/office/drawing/2014/main" id="{89DC147F-EB7F-1C6A-E7A9-1ABC68970A68}"/>
              </a:ext>
            </a:extLst>
          </p:cNvPr>
          <p:cNvPicPr>
            <a:picLocks noChangeAspect="1"/>
          </p:cNvPicPr>
          <p:nvPr/>
        </p:nvPicPr>
        <p:blipFill>
          <a:blip r:embed="rId4"/>
          <a:stretch>
            <a:fillRect/>
          </a:stretch>
        </p:blipFill>
        <p:spPr>
          <a:xfrm>
            <a:off x="8230947" y="4313508"/>
            <a:ext cx="3435936" cy="1906317"/>
          </a:xfrm>
          <a:prstGeom prst="rect">
            <a:avLst/>
          </a:prstGeom>
        </p:spPr>
      </p:pic>
    </p:spTree>
    <p:extLst>
      <p:ext uri="{BB962C8B-B14F-4D97-AF65-F5344CB8AC3E}">
        <p14:creationId xmlns:p14="http://schemas.microsoft.com/office/powerpoint/2010/main" val="2786869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723EC-D64B-BEDF-B8C2-54130AAE893E}"/>
              </a:ext>
            </a:extLst>
          </p:cNvPr>
          <p:cNvSpPr>
            <a:spLocks noGrp="1"/>
          </p:cNvSpPr>
          <p:nvPr>
            <p:ph type="title"/>
          </p:nvPr>
        </p:nvSpPr>
        <p:spPr/>
        <p:txBody>
          <a:bodyPr>
            <a:normAutofit/>
          </a:bodyPr>
          <a:lstStyle/>
          <a:p>
            <a:pPr algn="ctr"/>
            <a:r>
              <a:rPr lang="en-US" sz="4000" dirty="0">
                <a:solidFill>
                  <a:schemeClr val="accent4"/>
                </a:solidFill>
                <a:latin typeface="Google Sans"/>
              </a:rPr>
              <a:t>References and Further Reading:</a:t>
            </a:r>
            <a:endParaRPr lang="en-US" sz="4000">
              <a:solidFill>
                <a:schemeClr val="accent4"/>
              </a:solidFill>
            </a:endParaRPr>
          </a:p>
        </p:txBody>
      </p:sp>
      <p:sp>
        <p:nvSpPr>
          <p:cNvPr id="3" name="Content Placeholder 2">
            <a:extLst>
              <a:ext uri="{FF2B5EF4-FFF2-40B4-BE49-F238E27FC236}">
                <a16:creationId xmlns:a16="http://schemas.microsoft.com/office/drawing/2014/main" id="{194DBBBF-C026-6122-34F4-DB42133DC934}"/>
              </a:ext>
            </a:extLst>
          </p:cNvPr>
          <p:cNvSpPr>
            <a:spLocks noGrp="1"/>
          </p:cNvSpPr>
          <p:nvPr>
            <p:ph idx="1"/>
          </p:nvPr>
        </p:nvSpPr>
        <p:spPr/>
        <p:txBody>
          <a:bodyPr vert="horz" lIns="91440" tIns="45720" rIns="91440" bIns="45720" rtlCol="0" anchor="t">
            <a:normAutofit fontScale="92500" lnSpcReduction="10000"/>
          </a:bodyPr>
          <a:lstStyle/>
          <a:p>
            <a:r>
              <a:rPr lang="en-GB" sz="2000" dirty="0">
                <a:latin typeface="Google Sans"/>
                <a:hlinkClick r:id="rId2">
                  <a:extLst>
                    <a:ext uri="{A12FA001-AC4F-418D-AE19-62706E023703}">
                      <ahyp:hlinkClr xmlns:ahyp="http://schemas.microsoft.com/office/drawing/2018/hyperlinkcolor" val="tx"/>
                    </a:ext>
                  </a:extLst>
                </a:hlinkClick>
              </a:rPr>
              <a:t>https://www.gdc-uk.org/standards-guidance/standards-and-guidance/standards-for-the-dental-team</a:t>
            </a:r>
            <a:endParaRPr lang="en-GB" sz="2000" dirty="0">
              <a:latin typeface="Google Sans"/>
            </a:endParaRPr>
          </a:p>
          <a:p>
            <a:r>
              <a:rPr lang="en-GB" sz="2000" dirty="0">
                <a:latin typeface="Google Sans"/>
                <a:hlinkClick r:id="rId3">
                  <a:extLst>
                    <a:ext uri="{A12FA001-AC4F-418D-AE19-62706E023703}">
                      <ahyp:hlinkClr xmlns:ahyp="http://schemas.microsoft.com/office/drawing/2018/hyperlinkcolor" val="tx"/>
                    </a:ext>
                  </a:extLst>
                </a:hlinkClick>
              </a:rPr>
              <a:t>https://standards.gdc-uk.org/pages/principle1</a:t>
            </a:r>
            <a:endParaRPr lang="en-GB" sz="2000" dirty="0">
              <a:latin typeface="Google Sans"/>
            </a:endParaRPr>
          </a:p>
          <a:p>
            <a:r>
              <a:rPr lang="en-GB" sz="2000" dirty="0">
                <a:latin typeface="Google Sans"/>
                <a:hlinkClick r:id="rId4">
                  <a:extLst>
                    <a:ext uri="{A12FA001-AC4F-418D-AE19-62706E023703}">
                      <ahyp:hlinkClr xmlns:ahyp="http://schemas.microsoft.com/office/drawing/2018/hyperlinkcolor" val="tx"/>
                    </a:ext>
                  </a:extLst>
                </a:hlinkClick>
              </a:rPr>
              <a:t>https://www.nidirect.gov.uk/articles/dental-care-people-disabilities</a:t>
            </a:r>
            <a:endParaRPr lang="en-GB" sz="2000" dirty="0">
              <a:latin typeface="Google Sans"/>
            </a:endParaRPr>
          </a:p>
          <a:p>
            <a:r>
              <a:rPr lang="en-GB" sz="2000" dirty="0">
                <a:latin typeface="Google Sans"/>
                <a:hlinkClick r:id="rId5">
                  <a:extLst>
                    <a:ext uri="{A12FA001-AC4F-418D-AE19-62706E023703}">
                      <ahyp:hlinkClr xmlns:ahyp="http://schemas.microsoft.com/office/drawing/2018/hyperlinkcolor" val="tx"/>
                    </a:ext>
                  </a:extLst>
                </a:hlinkClick>
              </a:rPr>
              <a:t>https://www.rqia.org.uk/RQIA/files/d1/d106601f-5b56-4eab-9d05-8cd1b52359e8.pdf</a:t>
            </a:r>
          </a:p>
          <a:p>
            <a:r>
              <a:rPr lang="en-GB" sz="2000" dirty="0">
                <a:latin typeface="Google Sans"/>
              </a:rPr>
              <a:t>British Society for Special Care Dentistry (BSSCD) is an organisation that provides specific guidance documents and policy recommendations for the oral care of people with disabilities and other special care needs.</a:t>
            </a:r>
            <a:r>
              <a:rPr lang="en-GB" sz="2000" dirty="0">
                <a:latin typeface="Aptos"/>
              </a:rPr>
              <a:t>  </a:t>
            </a:r>
            <a:endParaRPr lang="en-US" sz="2000" dirty="0">
              <a:latin typeface="Aptos"/>
            </a:endParaRPr>
          </a:p>
          <a:p>
            <a:r>
              <a:rPr lang="en-US" sz="2000" dirty="0">
                <a:latin typeface="Google Sans"/>
              </a:rPr>
              <a:t>National Institute for Health and Care Excellence (NICE) for risk assessments</a:t>
            </a:r>
          </a:p>
          <a:p>
            <a:r>
              <a:rPr lang="en-US" sz="2000" dirty="0">
                <a:latin typeface="Google Sans"/>
                <a:hlinkClick r:id="rId6">
                  <a:extLst>
                    <a:ext uri="{A12FA001-AC4F-418D-AE19-62706E023703}">
                      <ahyp:hlinkClr xmlns:ahyp="http://schemas.microsoft.com/office/drawing/2018/hyperlinkcolor" val="tx"/>
                    </a:ext>
                  </a:extLst>
                </a:hlinkClick>
              </a:rPr>
              <a:t>https://www.nimdta.gov.uk/dental-training/dental-continuing-education/continuing-education-courses/</a:t>
            </a:r>
            <a:endParaRPr lang="en-US" sz="2000" dirty="0">
              <a:latin typeface="Aptos"/>
            </a:endParaRPr>
          </a:p>
          <a:p>
            <a:pPr>
              <a:lnSpc>
                <a:spcPct val="80000"/>
              </a:lnSpc>
            </a:pPr>
            <a:r>
              <a:rPr lang="en-US" sz="2000" dirty="0">
                <a:latin typeface="Google Sans"/>
              </a:rPr>
              <a:t>International Association for Disability and Oral Health -</a:t>
            </a:r>
            <a:r>
              <a:rPr lang="en-US" sz="2000" dirty="0">
                <a:latin typeface="Aptos"/>
              </a:rPr>
              <a:t> </a:t>
            </a:r>
            <a:r>
              <a:rPr lang="en-US" sz="2000" u="sng" dirty="0">
                <a:latin typeface="Google Sans"/>
                <a:hlinkClick r:id="rId7">
                  <a:extLst>
                    <a:ext uri="{A12FA001-AC4F-418D-AE19-62706E023703}">
                      <ahyp:hlinkClr xmlns:ahyp="http://schemas.microsoft.com/office/drawing/2018/hyperlinkcolor" val="tx"/>
                    </a:ext>
                  </a:extLst>
                </a:hlinkClick>
              </a:rPr>
              <a:t>https://www.iadh.org/</a:t>
            </a:r>
            <a:r>
              <a:rPr lang="en-US" sz="2000" dirty="0">
                <a:latin typeface="Google Sans"/>
              </a:rPr>
              <a:t> </a:t>
            </a:r>
            <a:r>
              <a:rPr lang="en-US" sz="2000" dirty="0">
                <a:latin typeface="Aptos"/>
              </a:rPr>
              <a:t> </a:t>
            </a:r>
          </a:p>
          <a:p>
            <a:r>
              <a:rPr lang="en-US" sz="2000" u="sng" dirty="0">
                <a:latin typeface="Google Sans"/>
              </a:rPr>
              <a:t>dental-nursing.co.uk </a:t>
            </a:r>
            <a:r>
              <a:rPr lang="en-US" sz="2000" dirty="0">
                <a:latin typeface="Google Sans"/>
              </a:rPr>
              <a:t>provides articles and resources on special care dentistry. </a:t>
            </a:r>
            <a:br>
              <a:rPr lang="en-US" sz="2000" dirty="0">
                <a:latin typeface="Google Sans"/>
              </a:rPr>
            </a:br>
            <a:br>
              <a:rPr lang="en-US" sz="2200" dirty="0">
                <a:latin typeface="Google Sans"/>
              </a:rPr>
            </a:br>
            <a:endParaRPr lang="en-US" sz="2200" dirty="0">
              <a:latin typeface="Google Sans"/>
            </a:endParaRPr>
          </a:p>
          <a:p>
            <a:endParaRPr lang="en-GB" sz="2000" dirty="0">
              <a:latin typeface="Google Sans"/>
            </a:endParaRPr>
          </a:p>
        </p:txBody>
      </p:sp>
    </p:spTree>
    <p:extLst>
      <p:ext uri="{BB962C8B-B14F-4D97-AF65-F5344CB8AC3E}">
        <p14:creationId xmlns:p14="http://schemas.microsoft.com/office/powerpoint/2010/main" val="2907776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10</Slides>
  <Notes>2</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Guidelines and Outside Bodies</vt:lpstr>
      <vt:lpstr>Aims:</vt:lpstr>
      <vt:lpstr>Objectives:</vt:lpstr>
      <vt:lpstr>Learning Content:</vt:lpstr>
      <vt:lpstr>Development Outcomes:</vt:lpstr>
      <vt:lpstr>Standards &amp; Guidelines:</vt:lpstr>
      <vt:lpstr>Guidelines:</vt:lpstr>
      <vt:lpstr>Local outside bodies:</vt:lpstr>
      <vt:lpstr>Relevant bodies for special care dental nurses include:</vt:lpstr>
      <vt:lpstr>References and Further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and Outside Bodies</dc:title>
  <dc:creator/>
  <cp:lastModifiedBy>Catriona Thornton</cp:lastModifiedBy>
  <cp:revision>869</cp:revision>
  <dcterms:created xsi:type="dcterms:W3CDTF">2025-08-24T14:48:09Z</dcterms:created>
  <dcterms:modified xsi:type="dcterms:W3CDTF">2025-09-20T18:20:00Z</dcterms:modified>
</cp:coreProperties>
</file>