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58" r:id="rId4"/>
    <p:sldId id="295" r:id="rId5"/>
    <p:sldId id="296" r:id="rId6"/>
    <p:sldId id="259" r:id="rId7"/>
    <p:sldId id="260" r:id="rId8"/>
    <p:sldId id="261" r:id="rId9"/>
    <p:sldId id="262" r:id="rId10"/>
    <p:sldId id="294" r:id="rId11"/>
    <p:sldId id="264" r:id="rId12"/>
    <p:sldId id="265" r:id="rId13"/>
    <p:sldId id="266" r:id="rId14"/>
    <p:sldId id="280" r:id="rId15"/>
    <p:sldId id="281" r:id="rId16"/>
    <p:sldId id="282" r:id="rId17"/>
    <p:sldId id="283" r:id="rId18"/>
    <p:sldId id="284" r:id="rId19"/>
    <p:sldId id="285" r:id="rId20"/>
    <p:sldId id="286" r:id="rId21"/>
    <p:sldId id="287" r:id="rId22"/>
    <p:sldId id="298" r:id="rId23"/>
    <p:sldId id="297" r:id="rId24"/>
    <p:sldId id="290" r:id="rId25"/>
    <p:sldId id="291" r:id="rId26"/>
    <p:sldId id="293" r:id="rId27"/>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0BF092-9564-216C-CC32-EBFACEC5BDF7}" v="149" dt="2025-09-12T20:04:47.528"/>
    <p1510:client id="{99BC8FB2-E0BC-4705-92A5-45F2B1E96783}" v="108" dt="2025-09-13T18:59:15.081"/>
    <p1510:client id="{BB28B4EE-8A19-3EF8-103A-554F107E8FFF}" v="410" dt="2025-09-12T20:45:20.4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riona Thornton" userId="8c08894786b2e863" providerId="Windows Live" clId="Web-{99BC8FB2-E0BC-4705-92A5-45F2B1E96783}"/>
    <pc:docChg chg="addSld modSld">
      <pc:chgData name="Catriona Thornton" userId="8c08894786b2e863" providerId="Windows Live" clId="Web-{99BC8FB2-E0BC-4705-92A5-45F2B1E96783}" dt="2025-09-13T18:59:15.081" v="132" actId="20577"/>
      <pc:docMkLst>
        <pc:docMk/>
      </pc:docMkLst>
      <pc:sldChg chg="modSp">
        <pc:chgData name="Catriona Thornton" userId="8c08894786b2e863" providerId="Windows Live" clId="Web-{99BC8FB2-E0BC-4705-92A5-45F2B1E96783}" dt="2025-09-13T18:40:27.187" v="57" actId="20577"/>
        <pc:sldMkLst>
          <pc:docMk/>
          <pc:sldMk cId="109857222" sldId="256"/>
        </pc:sldMkLst>
        <pc:spChg chg="mod">
          <ac:chgData name="Catriona Thornton" userId="8c08894786b2e863" providerId="Windows Live" clId="Web-{99BC8FB2-E0BC-4705-92A5-45F2B1E96783}" dt="2025-09-13T18:40:27.187" v="57" actId="20577"/>
          <ac:spMkLst>
            <pc:docMk/>
            <pc:sldMk cId="109857222" sldId="256"/>
            <ac:spMk id="2" creationId="{00000000-0000-0000-0000-000000000000}"/>
          </ac:spMkLst>
        </pc:spChg>
      </pc:sldChg>
      <pc:sldChg chg="modSp">
        <pc:chgData name="Catriona Thornton" userId="8c08894786b2e863" providerId="Windows Live" clId="Web-{99BC8FB2-E0BC-4705-92A5-45F2B1E96783}" dt="2025-09-13T18:40:20.546" v="55" actId="20577"/>
        <pc:sldMkLst>
          <pc:docMk/>
          <pc:sldMk cId="1260128602" sldId="257"/>
        </pc:sldMkLst>
        <pc:spChg chg="mod">
          <ac:chgData name="Catriona Thornton" userId="8c08894786b2e863" providerId="Windows Live" clId="Web-{99BC8FB2-E0BC-4705-92A5-45F2B1E96783}" dt="2025-09-13T18:40:20.546" v="55" actId="20577"/>
          <ac:spMkLst>
            <pc:docMk/>
            <pc:sldMk cId="1260128602" sldId="257"/>
            <ac:spMk id="2" creationId="{B62F1CDA-4CEC-FB62-260C-0FC13A26C2CB}"/>
          </ac:spMkLst>
        </pc:spChg>
      </pc:sldChg>
      <pc:sldChg chg="modSp">
        <pc:chgData name="Catriona Thornton" userId="8c08894786b2e863" providerId="Windows Live" clId="Web-{99BC8FB2-E0BC-4705-92A5-45F2B1E96783}" dt="2025-09-13T18:40:14.421" v="54" actId="20577"/>
        <pc:sldMkLst>
          <pc:docMk/>
          <pc:sldMk cId="3516460242" sldId="258"/>
        </pc:sldMkLst>
        <pc:spChg chg="mod">
          <ac:chgData name="Catriona Thornton" userId="8c08894786b2e863" providerId="Windows Live" clId="Web-{99BC8FB2-E0BC-4705-92A5-45F2B1E96783}" dt="2025-09-13T18:40:14.421" v="54" actId="20577"/>
          <ac:spMkLst>
            <pc:docMk/>
            <pc:sldMk cId="3516460242" sldId="258"/>
            <ac:spMk id="2" creationId="{91F85159-59BA-13ED-4C9B-AD972596CA41}"/>
          </ac:spMkLst>
        </pc:spChg>
        <pc:spChg chg="mod">
          <ac:chgData name="Catriona Thornton" userId="8c08894786b2e863" providerId="Windows Live" clId="Web-{99BC8FB2-E0BC-4705-92A5-45F2B1E96783}" dt="2025-09-13T18:31:29.505" v="9" actId="20577"/>
          <ac:spMkLst>
            <pc:docMk/>
            <pc:sldMk cId="3516460242" sldId="258"/>
            <ac:spMk id="3" creationId="{061918E0-4BC8-58B0-B2BE-8FBDB737C8AA}"/>
          </ac:spMkLst>
        </pc:spChg>
      </pc:sldChg>
      <pc:sldChg chg="modSp">
        <pc:chgData name="Catriona Thornton" userId="8c08894786b2e863" providerId="Windows Live" clId="Web-{99BC8FB2-E0BC-4705-92A5-45F2B1E96783}" dt="2025-09-13T18:39:56.858" v="51" actId="20577"/>
        <pc:sldMkLst>
          <pc:docMk/>
          <pc:sldMk cId="1805258736" sldId="259"/>
        </pc:sldMkLst>
        <pc:spChg chg="mod">
          <ac:chgData name="Catriona Thornton" userId="8c08894786b2e863" providerId="Windows Live" clId="Web-{99BC8FB2-E0BC-4705-92A5-45F2B1E96783}" dt="2025-09-13T18:39:48.608" v="49" actId="20577"/>
          <ac:spMkLst>
            <pc:docMk/>
            <pc:sldMk cId="1805258736" sldId="259"/>
            <ac:spMk id="2" creationId="{9999AB30-02BE-9C74-DF45-966EB9C801D0}"/>
          </ac:spMkLst>
        </pc:spChg>
        <pc:spChg chg="mod">
          <ac:chgData name="Catriona Thornton" userId="8c08894786b2e863" providerId="Windows Live" clId="Web-{99BC8FB2-E0BC-4705-92A5-45F2B1E96783}" dt="2025-09-13T18:39:56.858" v="51" actId="20577"/>
          <ac:spMkLst>
            <pc:docMk/>
            <pc:sldMk cId="1805258736" sldId="259"/>
            <ac:spMk id="3" creationId="{5B816688-B6DB-FADF-A5A0-882C50F1B844}"/>
          </ac:spMkLst>
        </pc:spChg>
      </pc:sldChg>
      <pc:sldChg chg="modSp">
        <pc:chgData name="Catriona Thornton" userId="8c08894786b2e863" providerId="Windows Live" clId="Web-{99BC8FB2-E0BC-4705-92A5-45F2B1E96783}" dt="2025-09-13T18:39:42.576" v="48" actId="20577"/>
        <pc:sldMkLst>
          <pc:docMk/>
          <pc:sldMk cId="1124413421" sldId="260"/>
        </pc:sldMkLst>
        <pc:spChg chg="mod">
          <ac:chgData name="Catriona Thornton" userId="8c08894786b2e863" providerId="Windows Live" clId="Web-{99BC8FB2-E0BC-4705-92A5-45F2B1E96783}" dt="2025-09-13T18:39:42.576" v="48" actId="20577"/>
          <ac:spMkLst>
            <pc:docMk/>
            <pc:sldMk cId="1124413421" sldId="260"/>
            <ac:spMk id="2" creationId="{3F08E6EB-15BC-426F-51BE-514CD1E0C4CB}"/>
          </ac:spMkLst>
        </pc:spChg>
      </pc:sldChg>
      <pc:sldChg chg="modSp">
        <pc:chgData name="Catriona Thornton" userId="8c08894786b2e863" providerId="Windows Live" clId="Web-{99BC8FB2-E0BC-4705-92A5-45F2B1E96783}" dt="2025-09-13T18:39:35.404" v="47" actId="20577"/>
        <pc:sldMkLst>
          <pc:docMk/>
          <pc:sldMk cId="2064352198" sldId="261"/>
        </pc:sldMkLst>
        <pc:spChg chg="mod">
          <ac:chgData name="Catriona Thornton" userId="8c08894786b2e863" providerId="Windows Live" clId="Web-{99BC8FB2-E0BC-4705-92A5-45F2B1E96783}" dt="2025-09-13T18:39:35.404" v="47" actId="20577"/>
          <ac:spMkLst>
            <pc:docMk/>
            <pc:sldMk cId="2064352198" sldId="261"/>
            <ac:spMk id="2" creationId="{10164997-CA3A-42D0-56C9-5E51A94184A8}"/>
          </ac:spMkLst>
        </pc:spChg>
      </pc:sldChg>
      <pc:sldChg chg="modSp">
        <pc:chgData name="Catriona Thornton" userId="8c08894786b2e863" providerId="Windows Live" clId="Web-{99BC8FB2-E0BC-4705-92A5-45F2B1E96783}" dt="2025-09-13T18:39:21.748" v="45" actId="14100"/>
        <pc:sldMkLst>
          <pc:docMk/>
          <pc:sldMk cId="3091575623" sldId="262"/>
        </pc:sldMkLst>
        <pc:spChg chg="mod">
          <ac:chgData name="Catriona Thornton" userId="8c08894786b2e863" providerId="Windows Live" clId="Web-{99BC8FB2-E0BC-4705-92A5-45F2B1E96783}" dt="2025-09-13T18:39:19.201" v="44" actId="20577"/>
          <ac:spMkLst>
            <pc:docMk/>
            <pc:sldMk cId="3091575623" sldId="262"/>
            <ac:spMk id="2" creationId="{216433BC-22F6-71DB-6B68-5CE9C7889843}"/>
          </ac:spMkLst>
        </pc:spChg>
        <pc:spChg chg="mod">
          <ac:chgData name="Catriona Thornton" userId="8c08894786b2e863" providerId="Windows Live" clId="Web-{99BC8FB2-E0BC-4705-92A5-45F2B1E96783}" dt="2025-09-13T18:39:21.748" v="45" actId="14100"/>
          <ac:spMkLst>
            <pc:docMk/>
            <pc:sldMk cId="3091575623" sldId="262"/>
            <ac:spMk id="3" creationId="{F2E6CE31-2CC8-9479-E685-8DA664225037}"/>
          </ac:spMkLst>
        </pc:spChg>
      </pc:sldChg>
      <pc:sldChg chg="modSp">
        <pc:chgData name="Catriona Thornton" userId="8c08894786b2e863" providerId="Windows Live" clId="Web-{99BC8FB2-E0BC-4705-92A5-45F2B1E96783}" dt="2025-09-13T18:38:56.278" v="41" actId="14100"/>
        <pc:sldMkLst>
          <pc:docMk/>
          <pc:sldMk cId="257361423" sldId="264"/>
        </pc:sldMkLst>
        <pc:spChg chg="mod">
          <ac:chgData name="Catriona Thornton" userId="8c08894786b2e863" providerId="Windows Live" clId="Web-{99BC8FB2-E0BC-4705-92A5-45F2B1E96783}" dt="2025-09-13T18:38:56.278" v="41" actId="14100"/>
          <ac:spMkLst>
            <pc:docMk/>
            <pc:sldMk cId="257361423" sldId="264"/>
            <ac:spMk id="2" creationId="{885C9D69-0498-9A7F-C7D4-966AE85B4F47}"/>
          </ac:spMkLst>
        </pc:spChg>
      </pc:sldChg>
      <pc:sldChg chg="modSp modNotes">
        <pc:chgData name="Catriona Thornton" userId="8c08894786b2e863" providerId="Windows Live" clId="Web-{99BC8FB2-E0BC-4705-92A5-45F2B1E96783}" dt="2025-09-13T18:38:36.871" v="38" actId="20577"/>
        <pc:sldMkLst>
          <pc:docMk/>
          <pc:sldMk cId="3862430699" sldId="265"/>
        </pc:sldMkLst>
        <pc:spChg chg="mod">
          <ac:chgData name="Catriona Thornton" userId="8c08894786b2e863" providerId="Windows Live" clId="Web-{99BC8FB2-E0BC-4705-92A5-45F2B1E96783}" dt="2025-09-13T18:38:36.871" v="38" actId="20577"/>
          <ac:spMkLst>
            <pc:docMk/>
            <pc:sldMk cId="3862430699" sldId="265"/>
            <ac:spMk id="2" creationId="{4C5810A4-8C56-7D39-CE14-02358F2FB467}"/>
          </ac:spMkLst>
        </pc:spChg>
      </pc:sldChg>
      <pc:sldChg chg="addSp delSp modSp">
        <pc:chgData name="Catriona Thornton" userId="8c08894786b2e863" providerId="Windows Live" clId="Web-{99BC8FB2-E0BC-4705-92A5-45F2B1E96783}" dt="2025-09-13T18:40:46.375" v="59"/>
        <pc:sldMkLst>
          <pc:docMk/>
          <pc:sldMk cId="178581696" sldId="266"/>
        </pc:sldMkLst>
        <pc:picChg chg="del">
          <ac:chgData name="Catriona Thornton" userId="8c08894786b2e863" providerId="Windows Live" clId="Web-{99BC8FB2-E0BC-4705-92A5-45F2B1E96783}" dt="2025-09-13T18:40:41.390" v="58"/>
          <ac:picMkLst>
            <pc:docMk/>
            <pc:sldMk cId="178581696" sldId="266"/>
            <ac:picMk id="2" creationId="{D7E2E2F4-3A19-AC6F-1F71-F0890671810F}"/>
          </ac:picMkLst>
        </pc:picChg>
        <pc:picChg chg="add mod">
          <ac:chgData name="Catriona Thornton" userId="8c08894786b2e863" providerId="Windows Live" clId="Web-{99BC8FB2-E0BC-4705-92A5-45F2B1E96783}" dt="2025-09-13T18:40:46.375" v="59"/>
          <ac:picMkLst>
            <pc:docMk/>
            <pc:sldMk cId="178581696" sldId="266"/>
            <ac:picMk id="3" creationId="{F1C55212-F1D6-8E73-DE02-5D2CA9BCC0CF}"/>
          </ac:picMkLst>
        </pc:picChg>
      </pc:sldChg>
      <pc:sldChg chg="modSp">
        <pc:chgData name="Catriona Thornton" userId="8c08894786b2e863" providerId="Windows Live" clId="Web-{99BC8FB2-E0BC-4705-92A5-45F2B1E96783}" dt="2025-09-13T18:38:29.340" v="37" actId="20577"/>
        <pc:sldMkLst>
          <pc:docMk/>
          <pc:sldMk cId="947285110" sldId="281"/>
        </pc:sldMkLst>
        <pc:spChg chg="mod">
          <ac:chgData name="Catriona Thornton" userId="8c08894786b2e863" providerId="Windows Live" clId="Web-{99BC8FB2-E0BC-4705-92A5-45F2B1E96783}" dt="2025-09-13T18:38:29.340" v="37" actId="20577"/>
          <ac:spMkLst>
            <pc:docMk/>
            <pc:sldMk cId="947285110" sldId="281"/>
            <ac:spMk id="2" creationId="{968D6082-CA02-C10F-2052-B876D3021B31}"/>
          </ac:spMkLst>
        </pc:spChg>
      </pc:sldChg>
      <pc:sldChg chg="modSp">
        <pc:chgData name="Catriona Thornton" userId="8c08894786b2e863" providerId="Windows Live" clId="Web-{99BC8FB2-E0BC-4705-92A5-45F2B1E96783}" dt="2025-09-13T18:38:23.840" v="36" actId="20577"/>
        <pc:sldMkLst>
          <pc:docMk/>
          <pc:sldMk cId="3985856471" sldId="282"/>
        </pc:sldMkLst>
        <pc:spChg chg="mod">
          <ac:chgData name="Catriona Thornton" userId="8c08894786b2e863" providerId="Windows Live" clId="Web-{99BC8FB2-E0BC-4705-92A5-45F2B1E96783}" dt="2025-09-13T18:38:23.840" v="36" actId="20577"/>
          <ac:spMkLst>
            <pc:docMk/>
            <pc:sldMk cId="3985856471" sldId="282"/>
            <ac:spMk id="2" creationId="{EA466D73-BF1A-A1A6-ACBE-785C56F1696D}"/>
          </ac:spMkLst>
        </pc:spChg>
      </pc:sldChg>
      <pc:sldChg chg="modSp">
        <pc:chgData name="Catriona Thornton" userId="8c08894786b2e863" providerId="Windows Live" clId="Web-{99BC8FB2-E0BC-4705-92A5-45F2B1E96783}" dt="2025-09-13T18:38:15.933" v="35" actId="14100"/>
        <pc:sldMkLst>
          <pc:docMk/>
          <pc:sldMk cId="2287137632" sldId="283"/>
        </pc:sldMkLst>
        <pc:spChg chg="mod">
          <ac:chgData name="Catriona Thornton" userId="8c08894786b2e863" providerId="Windows Live" clId="Web-{99BC8FB2-E0BC-4705-92A5-45F2B1E96783}" dt="2025-09-13T18:38:10.246" v="34" actId="14100"/>
          <ac:spMkLst>
            <pc:docMk/>
            <pc:sldMk cId="2287137632" sldId="283"/>
            <ac:spMk id="2" creationId="{E5C33EE5-CF1E-EB3D-892B-6077CD58CF2A}"/>
          </ac:spMkLst>
        </pc:spChg>
        <pc:spChg chg="mod">
          <ac:chgData name="Catriona Thornton" userId="8c08894786b2e863" providerId="Windows Live" clId="Web-{99BC8FB2-E0BC-4705-92A5-45F2B1E96783}" dt="2025-09-13T18:38:15.933" v="35" actId="14100"/>
          <ac:spMkLst>
            <pc:docMk/>
            <pc:sldMk cId="2287137632" sldId="283"/>
            <ac:spMk id="3" creationId="{C3AEB04B-33F4-4E22-B0C6-60FA563468AE}"/>
          </ac:spMkLst>
        </pc:spChg>
      </pc:sldChg>
      <pc:sldChg chg="modSp">
        <pc:chgData name="Catriona Thornton" userId="8c08894786b2e863" providerId="Windows Live" clId="Web-{99BC8FB2-E0BC-4705-92A5-45F2B1E96783}" dt="2025-09-13T18:37:39.119" v="32" actId="14100"/>
        <pc:sldMkLst>
          <pc:docMk/>
          <pc:sldMk cId="2811280831" sldId="284"/>
        </pc:sldMkLst>
        <pc:spChg chg="mod">
          <ac:chgData name="Catriona Thornton" userId="8c08894786b2e863" providerId="Windows Live" clId="Web-{99BC8FB2-E0BC-4705-92A5-45F2B1E96783}" dt="2025-09-13T18:37:39.119" v="32" actId="14100"/>
          <ac:spMkLst>
            <pc:docMk/>
            <pc:sldMk cId="2811280831" sldId="284"/>
            <ac:spMk id="2" creationId="{3BC8EA13-FF34-AF70-C5E6-30BDB88EF365}"/>
          </ac:spMkLst>
        </pc:spChg>
      </pc:sldChg>
      <pc:sldChg chg="modSp">
        <pc:chgData name="Catriona Thornton" userId="8c08894786b2e863" providerId="Windows Live" clId="Web-{99BC8FB2-E0BC-4705-92A5-45F2B1E96783}" dt="2025-09-13T18:37:21.541" v="29" actId="20577"/>
        <pc:sldMkLst>
          <pc:docMk/>
          <pc:sldMk cId="2478937338" sldId="285"/>
        </pc:sldMkLst>
        <pc:spChg chg="mod">
          <ac:chgData name="Catriona Thornton" userId="8c08894786b2e863" providerId="Windows Live" clId="Web-{99BC8FB2-E0BC-4705-92A5-45F2B1E96783}" dt="2025-09-13T18:37:21.541" v="29" actId="20577"/>
          <ac:spMkLst>
            <pc:docMk/>
            <pc:sldMk cId="2478937338" sldId="285"/>
            <ac:spMk id="2" creationId="{FDD4259A-F84E-FA80-F0D7-02540C8E8F6A}"/>
          </ac:spMkLst>
        </pc:spChg>
      </pc:sldChg>
      <pc:sldChg chg="modSp">
        <pc:chgData name="Catriona Thornton" userId="8c08894786b2e863" providerId="Windows Live" clId="Web-{99BC8FB2-E0BC-4705-92A5-45F2B1E96783}" dt="2025-09-13T18:37:15.306" v="28" actId="20577"/>
        <pc:sldMkLst>
          <pc:docMk/>
          <pc:sldMk cId="1812371020" sldId="286"/>
        </pc:sldMkLst>
        <pc:spChg chg="mod">
          <ac:chgData name="Catriona Thornton" userId="8c08894786b2e863" providerId="Windows Live" clId="Web-{99BC8FB2-E0BC-4705-92A5-45F2B1E96783}" dt="2025-09-13T18:37:15.306" v="28" actId="20577"/>
          <ac:spMkLst>
            <pc:docMk/>
            <pc:sldMk cId="1812371020" sldId="286"/>
            <ac:spMk id="2" creationId="{F658803A-4FC5-39BE-625C-BD4663841DC3}"/>
          </ac:spMkLst>
        </pc:spChg>
      </pc:sldChg>
      <pc:sldChg chg="modSp">
        <pc:chgData name="Catriona Thornton" userId="8c08894786b2e863" providerId="Windows Live" clId="Web-{99BC8FB2-E0BC-4705-92A5-45F2B1E96783}" dt="2025-09-13T18:37:09.806" v="27" actId="20577"/>
        <pc:sldMkLst>
          <pc:docMk/>
          <pc:sldMk cId="1739021482" sldId="287"/>
        </pc:sldMkLst>
        <pc:spChg chg="mod">
          <ac:chgData name="Catriona Thornton" userId="8c08894786b2e863" providerId="Windows Live" clId="Web-{99BC8FB2-E0BC-4705-92A5-45F2B1E96783}" dt="2025-09-13T18:37:09.806" v="27" actId="20577"/>
          <ac:spMkLst>
            <pc:docMk/>
            <pc:sldMk cId="1739021482" sldId="287"/>
            <ac:spMk id="2" creationId="{3DF69471-0AE6-5F9F-97B3-4C27C303D094}"/>
          </ac:spMkLst>
        </pc:spChg>
        <pc:spChg chg="mod">
          <ac:chgData name="Catriona Thornton" userId="8c08894786b2e863" providerId="Windows Live" clId="Web-{99BC8FB2-E0BC-4705-92A5-45F2B1E96783}" dt="2025-09-13T18:36:08.193" v="19" actId="20577"/>
          <ac:spMkLst>
            <pc:docMk/>
            <pc:sldMk cId="1739021482" sldId="287"/>
            <ac:spMk id="3" creationId="{AB08DB6F-A755-14C2-2371-E66229569622}"/>
          </ac:spMkLst>
        </pc:spChg>
      </pc:sldChg>
      <pc:sldChg chg="modSp">
        <pc:chgData name="Catriona Thornton" userId="8c08894786b2e863" providerId="Windows Live" clId="Web-{99BC8FB2-E0BC-4705-92A5-45F2B1E96783}" dt="2025-09-13T18:54:49.772" v="117" actId="14100"/>
        <pc:sldMkLst>
          <pc:docMk/>
          <pc:sldMk cId="2907776062" sldId="293"/>
        </pc:sldMkLst>
        <pc:spChg chg="mod">
          <ac:chgData name="Catriona Thornton" userId="8c08894786b2e863" providerId="Windows Live" clId="Web-{99BC8FB2-E0BC-4705-92A5-45F2B1E96783}" dt="2025-09-13T18:54:42.568" v="116" actId="20577"/>
          <ac:spMkLst>
            <pc:docMk/>
            <pc:sldMk cId="2907776062" sldId="293"/>
            <ac:spMk id="2" creationId="{D7F723EC-D64B-BEDF-B8C2-54130AAE893E}"/>
          </ac:spMkLst>
        </pc:spChg>
        <pc:spChg chg="mod">
          <ac:chgData name="Catriona Thornton" userId="8c08894786b2e863" providerId="Windows Live" clId="Web-{99BC8FB2-E0BC-4705-92A5-45F2B1E96783}" dt="2025-09-13T18:54:49.772" v="117" actId="14100"/>
          <ac:spMkLst>
            <pc:docMk/>
            <pc:sldMk cId="2907776062" sldId="293"/>
            <ac:spMk id="3" creationId="{194DBBBF-C026-6122-34F4-DB42133DC934}"/>
          </ac:spMkLst>
        </pc:spChg>
      </pc:sldChg>
      <pc:sldChg chg="modSp">
        <pc:chgData name="Catriona Thornton" userId="8c08894786b2e863" providerId="Windows Live" clId="Web-{99BC8FB2-E0BC-4705-92A5-45F2B1E96783}" dt="2025-09-13T18:39:07.951" v="42" actId="20577"/>
        <pc:sldMkLst>
          <pc:docMk/>
          <pc:sldMk cId="2913974583" sldId="294"/>
        </pc:sldMkLst>
        <pc:spChg chg="mod">
          <ac:chgData name="Catriona Thornton" userId="8c08894786b2e863" providerId="Windows Live" clId="Web-{99BC8FB2-E0BC-4705-92A5-45F2B1E96783}" dt="2025-09-13T18:39:07.951" v="42" actId="20577"/>
          <ac:spMkLst>
            <pc:docMk/>
            <pc:sldMk cId="2913974583" sldId="294"/>
            <ac:spMk id="2" creationId="{9F457FE1-93EB-398A-7233-6C090F3A21D7}"/>
          </ac:spMkLst>
        </pc:spChg>
      </pc:sldChg>
      <pc:sldChg chg="modSp">
        <pc:chgData name="Catriona Thornton" userId="8c08894786b2e863" providerId="Windows Live" clId="Web-{99BC8FB2-E0BC-4705-92A5-45F2B1E96783}" dt="2025-09-13T18:40:06.827" v="53" actId="20577"/>
        <pc:sldMkLst>
          <pc:docMk/>
          <pc:sldMk cId="2020027191" sldId="295"/>
        </pc:sldMkLst>
        <pc:spChg chg="mod">
          <ac:chgData name="Catriona Thornton" userId="8c08894786b2e863" providerId="Windows Live" clId="Web-{99BC8FB2-E0BC-4705-92A5-45F2B1E96783}" dt="2025-09-13T18:40:06.827" v="53" actId="20577"/>
          <ac:spMkLst>
            <pc:docMk/>
            <pc:sldMk cId="2020027191" sldId="295"/>
            <ac:spMk id="2" creationId="{165CC23C-066E-3EDC-BFD0-400843B90D11}"/>
          </ac:spMkLst>
        </pc:spChg>
      </pc:sldChg>
      <pc:sldChg chg="modSp">
        <pc:chgData name="Catriona Thornton" userId="8c08894786b2e863" providerId="Windows Live" clId="Web-{99BC8FB2-E0BC-4705-92A5-45F2B1E96783}" dt="2025-09-13T18:40:00.686" v="52" actId="20577"/>
        <pc:sldMkLst>
          <pc:docMk/>
          <pc:sldMk cId="3399591040" sldId="296"/>
        </pc:sldMkLst>
        <pc:spChg chg="mod">
          <ac:chgData name="Catriona Thornton" userId="8c08894786b2e863" providerId="Windows Live" clId="Web-{99BC8FB2-E0BC-4705-92A5-45F2B1E96783}" dt="2025-09-13T18:40:00.686" v="52" actId="20577"/>
          <ac:spMkLst>
            <pc:docMk/>
            <pc:sldMk cId="3399591040" sldId="296"/>
            <ac:spMk id="2" creationId="{D131CA97-9FB9-F600-216D-2A25FCBFC733}"/>
          </ac:spMkLst>
        </pc:spChg>
      </pc:sldChg>
      <pc:sldChg chg="modSp">
        <pc:chgData name="Catriona Thornton" userId="8c08894786b2e863" providerId="Windows Live" clId="Web-{99BC8FB2-E0BC-4705-92A5-45F2B1E96783}" dt="2025-09-13T18:51:27.048" v="98" actId="20577"/>
        <pc:sldMkLst>
          <pc:docMk/>
          <pc:sldMk cId="4258087512" sldId="297"/>
        </pc:sldMkLst>
        <pc:spChg chg="mod">
          <ac:chgData name="Catriona Thornton" userId="8c08894786b2e863" providerId="Windows Live" clId="Web-{99BC8FB2-E0BC-4705-92A5-45F2B1E96783}" dt="2025-09-13T18:51:27.048" v="98" actId="20577"/>
          <ac:spMkLst>
            <pc:docMk/>
            <pc:sldMk cId="4258087512" sldId="297"/>
            <ac:spMk id="2" creationId="{84F4718C-EE3D-82D9-B637-349825DD7C51}"/>
          </ac:spMkLst>
        </pc:spChg>
      </pc:sldChg>
      <pc:sldChg chg="addSp modSp new mod setBg modNotes">
        <pc:chgData name="Catriona Thornton" userId="8c08894786b2e863" providerId="Windows Live" clId="Web-{99BC8FB2-E0BC-4705-92A5-45F2B1E96783}" dt="2025-09-13T18:59:15.081" v="132" actId="20577"/>
        <pc:sldMkLst>
          <pc:docMk/>
          <pc:sldMk cId="1639343109" sldId="298"/>
        </pc:sldMkLst>
        <pc:spChg chg="mod">
          <ac:chgData name="Catriona Thornton" userId="8c08894786b2e863" providerId="Windows Live" clId="Web-{99BC8FB2-E0BC-4705-92A5-45F2B1E96783}" dt="2025-09-13T18:56:00.511" v="119"/>
          <ac:spMkLst>
            <pc:docMk/>
            <pc:sldMk cId="1639343109" sldId="298"/>
            <ac:spMk id="2" creationId="{FDFDDBA2-9CC3-54DE-1D46-32DD31F70BD0}"/>
          </ac:spMkLst>
        </pc:spChg>
        <pc:spChg chg="mod">
          <ac:chgData name="Catriona Thornton" userId="8c08894786b2e863" providerId="Windows Live" clId="Web-{99BC8FB2-E0BC-4705-92A5-45F2B1E96783}" dt="2025-09-13T18:59:15.081" v="132" actId="20577"/>
          <ac:spMkLst>
            <pc:docMk/>
            <pc:sldMk cId="1639343109" sldId="298"/>
            <ac:spMk id="3" creationId="{209D0640-90A7-8E79-A6F5-C988AACF7D19}"/>
          </ac:spMkLst>
        </pc:spChg>
        <pc:spChg chg="add">
          <ac:chgData name="Catriona Thornton" userId="8c08894786b2e863" providerId="Windows Live" clId="Web-{99BC8FB2-E0BC-4705-92A5-45F2B1E96783}" dt="2025-09-13T18:56:00.511" v="119"/>
          <ac:spMkLst>
            <pc:docMk/>
            <pc:sldMk cId="1639343109" sldId="298"/>
            <ac:spMk id="9" creationId="{B6FACB3C-9069-4791-BC5C-0DB7CD19B853}"/>
          </ac:spMkLst>
        </pc:spChg>
        <pc:spChg chg="add">
          <ac:chgData name="Catriona Thornton" userId="8c08894786b2e863" providerId="Windows Live" clId="Web-{99BC8FB2-E0BC-4705-92A5-45F2B1E96783}" dt="2025-09-13T18:56:00.511" v="119"/>
          <ac:spMkLst>
            <pc:docMk/>
            <pc:sldMk cId="1639343109" sldId="298"/>
            <ac:spMk id="11" creationId="{71F2038E-D777-4B76-81DD-DD13EE91B9DD}"/>
          </ac:spMkLst>
        </pc:spChg>
        <pc:grpChg chg="add">
          <ac:chgData name="Catriona Thornton" userId="8c08894786b2e863" providerId="Windows Live" clId="Web-{99BC8FB2-E0BC-4705-92A5-45F2B1E96783}" dt="2025-09-13T18:56:00.511" v="119"/>
          <ac:grpSpMkLst>
            <pc:docMk/>
            <pc:sldMk cId="1639343109" sldId="298"/>
            <ac:grpSpMk id="13" creationId="{DD354807-230F-4402-B1B9-F733A8F1F190}"/>
          </ac:grpSpMkLst>
        </pc:grpChg>
        <pc:picChg chg="add mod">
          <ac:chgData name="Catriona Thornton" userId="8c08894786b2e863" providerId="Windows Live" clId="Web-{99BC8FB2-E0BC-4705-92A5-45F2B1E96783}" dt="2025-09-13T18:56:15.543" v="121" actId="14100"/>
          <ac:picMkLst>
            <pc:docMk/>
            <pc:sldMk cId="1639343109" sldId="298"/>
            <ac:picMk id="4" creationId="{92B05A88-D14E-2529-D01D-81D8793B36D7}"/>
          </ac:picMkLst>
        </pc:picChg>
      </pc:sldChg>
    </pc:docChg>
  </pc:docChgLst>
  <pc:docChgLst>
    <pc:chgData name="Catriona Thornton" userId="8c08894786b2e863" providerId="Windows Live" clId="Web-{BB28B4EE-8A19-3EF8-103A-554F107E8FFF}"/>
    <pc:docChg chg="addSld delSld modSld">
      <pc:chgData name="Catriona Thornton" userId="8c08894786b2e863" providerId="Windows Live" clId="Web-{BB28B4EE-8A19-3EF8-103A-554F107E8FFF}" dt="2025-09-12T20:45:20.489" v="534" actId="20577"/>
      <pc:docMkLst>
        <pc:docMk/>
      </pc:docMkLst>
      <pc:sldChg chg="modSp">
        <pc:chgData name="Catriona Thornton" userId="8c08894786b2e863" providerId="Windows Live" clId="Web-{BB28B4EE-8A19-3EF8-103A-554F107E8FFF}" dt="2025-09-12T19:51:41.898" v="229" actId="20577"/>
        <pc:sldMkLst>
          <pc:docMk/>
          <pc:sldMk cId="1260128602" sldId="257"/>
        </pc:sldMkLst>
        <pc:spChg chg="mod">
          <ac:chgData name="Catriona Thornton" userId="8c08894786b2e863" providerId="Windows Live" clId="Web-{BB28B4EE-8A19-3EF8-103A-554F107E8FFF}" dt="2025-09-12T19:51:41.898" v="229" actId="20577"/>
          <ac:spMkLst>
            <pc:docMk/>
            <pc:sldMk cId="1260128602" sldId="257"/>
            <ac:spMk id="3" creationId="{60B188C5-959F-FAB9-C3C6-EE9782DCA40E}"/>
          </ac:spMkLst>
        </pc:spChg>
      </pc:sldChg>
      <pc:sldChg chg="modSp">
        <pc:chgData name="Catriona Thornton" userId="8c08894786b2e863" providerId="Windows Live" clId="Web-{BB28B4EE-8A19-3EF8-103A-554F107E8FFF}" dt="2025-09-12T19:51:31.351" v="228" actId="20577"/>
        <pc:sldMkLst>
          <pc:docMk/>
          <pc:sldMk cId="3516460242" sldId="258"/>
        </pc:sldMkLst>
        <pc:spChg chg="mod">
          <ac:chgData name="Catriona Thornton" userId="8c08894786b2e863" providerId="Windows Live" clId="Web-{BB28B4EE-8A19-3EF8-103A-554F107E8FFF}" dt="2025-09-12T19:51:31.351" v="228" actId="20577"/>
          <ac:spMkLst>
            <pc:docMk/>
            <pc:sldMk cId="3516460242" sldId="258"/>
            <ac:spMk id="2" creationId="{91F85159-59BA-13ED-4C9B-AD972596CA41}"/>
          </ac:spMkLst>
        </pc:spChg>
      </pc:sldChg>
      <pc:sldChg chg="modSp">
        <pc:chgData name="Catriona Thornton" userId="8c08894786b2e863" providerId="Windows Live" clId="Web-{BB28B4EE-8A19-3EF8-103A-554F107E8FFF}" dt="2025-09-12T19:51:17.632" v="227" actId="20577"/>
        <pc:sldMkLst>
          <pc:docMk/>
          <pc:sldMk cId="1805258736" sldId="259"/>
        </pc:sldMkLst>
        <pc:spChg chg="mod">
          <ac:chgData name="Catriona Thornton" userId="8c08894786b2e863" providerId="Windows Live" clId="Web-{BB28B4EE-8A19-3EF8-103A-554F107E8FFF}" dt="2025-09-12T19:51:17.632" v="227" actId="20577"/>
          <ac:spMkLst>
            <pc:docMk/>
            <pc:sldMk cId="1805258736" sldId="259"/>
            <ac:spMk id="2" creationId="{9999AB30-02BE-9C74-DF45-966EB9C801D0}"/>
          </ac:spMkLst>
        </pc:spChg>
      </pc:sldChg>
      <pc:sldChg chg="modSp">
        <pc:chgData name="Catriona Thornton" userId="8c08894786b2e863" providerId="Windows Live" clId="Web-{BB28B4EE-8A19-3EF8-103A-554F107E8FFF}" dt="2025-09-12T19:51:10.350" v="225" actId="20577"/>
        <pc:sldMkLst>
          <pc:docMk/>
          <pc:sldMk cId="1124413421" sldId="260"/>
        </pc:sldMkLst>
        <pc:spChg chg="mod">
          <ac:chgData name="Catriona Thornton" userId="8c08894786b2e863" providerId="Windows Live" clId="Web-{BB28B4EE-8A19-3EF8-103A-554F107E8FFF}" dt="2025-09-12T19:51:10.350" v="225" actId="20577"/>
          <ac:spMkLst>
            <pc:docMk/>
            <pc:sldMk cId="1124413421" sldId="260"/>
            <ac:spMk id="2" creationId="{3F08E6EB-15BC-426F-51BE-514CD1E0C4CB}"/>
          </ac:spMkLst>
        </pc:spChg>
      </pc:sldChg>
      <pc:sldChg chg="modSp modNotes">
        <pc:chgData name="Catriona Thornton" userId="8c08894786b2e863" providerId="Windows Live" clId="Web-{BB28B4EE-8A19-3EF8-103A-554F107E8FFF}" dt="2025-09-12T19:50:36.352" v="220" actId="20577"/>
        <pc:sldMkLst>
          <pc:docMk/>
          <pc:sldMk cId="257361423" sldId="264"/>
        </pc:sldMkLst>
        <pc:spChg chg="mod">
          <ac:chgData name="Catriona Thornton" userId="8c08894786b2e863" providerId="Windows Live" clId="Web-{BB28B4EE-8A19-3EF8-103A-554F107E8FFF}" dt="2025-09-12T19:50:36.352" v="220" actId="20577"/>
          <ac:spMkLst>
            <pc:docMk/>
            <pc:sldMk cId="257361423" sldId="264"/>
            <ac:spMk id="2" creationId="{885C9D69-0498-9A7F-C7D4-966AE85B4F47}"/>
          </ac:spMkLst>
        </pc:spChg>
      </pc:sldChg>
      <pc:sldChg chg="modNotes">
        <pc:chgData name="Catriona Thornton" userId="8c08894786b2e863" providerId="Windows Live" clId="Web-{BB28B4EE-8A19-3EF8-103A-554F107E8FFF}" dt="2025-09-12T19:42:02.077" v="138"/>
        <pc:sldMkLst>
          <pc:docMk/>
          <pc:sldMk cId="3862430699" sldId="265"/>
        </pc:sldMkLst>
      </pc:sldChg>
      <pc:sldChg chg="modSp modNotes">
        <pc:chgData name="Catriona Thornton" userId="8c08894786b2e863" providerId="Windows Live" clId="Web-{BB28B4EE-8A19-3EF8-103A-554F107E8FFF}" dt="2025-09-12T19:50:25.757" v="219" actId="20577"/>
        <pc:sldMkLst>
          <pc:docMk/>
          <pc:sldMk cId="947285110" sldId="281"/>
        </pc:sldMkLst>
        <pc:spChg chg="mod">
          <ac:chgData name="Catriona Thornton" userId="8c08894786b2e863" providerId="Windows Live" clId="Web-{BB28B4EE-8A19-3EF8-103A-554F107E8FFF}" dt="2025-09-12T19:50:25.757" v="219" actId="20577"/>
          <ac:spMkLst>
            <pc:docMk/>
            <pc:sldMk cId="947285110" sldId="281"/>
            <ac:spMk id="2" creationId="{968D6082-CA02-C10F-2052-B876D3021B31}"/>
          </ac:spMkLst>
        </pc:spChg>
      </pc:sldChg>
      <pc:sldChg chg="modSp modNotes">
        <pc:chgData name="Catriona Thornton" userId="8c08894786b2e863" providerId="Windows Live" clId="Web-{BB28B4EE-8A19-3EF8-103A-554F107E8FFF}" dt="2025-09-12T19:50:20.804" v="218" actId="20577"/>
        <pc:sldMkLst>
          <pc:docMk/>
          <pc:sldMk cId="3985856471" sldId="282"/>
        </pc:sldMkLst>
        <pc:spChg chg="mod">
          <ac:chgData name="Catriona Thornton" userId="8c08894786b2e863" providerId="Windows Live" clId="Web-{BB28B4EE-8A19-3EF8-103A-554F107E8FFF}" dt="2025-09-12T19:50:20.804" v="218" actId="20577"/>
          <ac:spMkLst>
            <pc:docMk/>
            <pc:sldMk cId="3985856471" sldId="282"/>
            <ac:spMk id="2" creationId="{EA466D73-BF1A-A1A6-ACBE-785C56F1696D}"/>
          </ac:spMkLst>
        </pc:spChg>
      </pc:sldChg>
      <pc:sldChg chg="modSp modNotes">
        <pc:chgData name="Catriona Thornton" userId="8c08894786b2e863" providerId="Windows Live" clId="Web-{BB28B4EE-8A19-3EF8-103A-554F107E8FFF}" dt="2025-09-12T20:31:18.758" v="434"/>
        <pc:sldMkLst>
          <pc:docMk/>
          <pc:sldMk cId="2287137632" sldId="283"/>
        </pc:sldMkLst>
        <pc:spChg chg="mod">
          <ac:chgData name="Catriona Thornton" userId="8c08894786b2e863" providerId="Windows Live" clId="Web-{BB28B4EE-8A19-3EF8-103A-554F107E8FFF}" dt="2025-09-12T19:50:13.804" v="217" actId="20577"/>
          <ac:spMkLst>
            <pc:docMk/>
            <pc:sldMk cId="2287137632" sldId="283"/>
            <ac:spMk id="2" creationId="{E5C33EE5-CF1E-EB3D-892B-6077CD58CF2A}"/>
          </ac:spMkLst>
        </pc:spChg>
        <pc:spChg chg="mod">
          <ac:chgData name="Catriona Thornton" userId="8c08894786b2e863" providerId="Windows Live" clId="Web-{BB28B4EE-8A19-3EF8-103A-554F107E8FFF}" dt="2025-09-12T19:52:12.572" v="230" actId="20577"/>
          <ac:spMkLst>
            <pc:docMk/>
            <pc:sldMk cId="2287137632" sldId="283"/>
            <ac:spMk id="3" creationId="{C3AEB04B-33F4-4E22-B0C6-60FA563468AE}"/>
          </ac:spMkLst>
        </pc:spChg>
        <pc:picChg chg="mod">
          <ac:chgData name="Catriona Thornton" userId="8c08894786b2e863" providerId="Windows Live" clId="Web-{BB28B4EE-8A19-3EF8-103A-554F107E8FFF}" dt="2025-09-12T20:31:18.758" v="434"/>
          <ac:picMkLst>
            <pc:docMk/>
            <pc:sldMk cId="2287137632" sldId="283"/>
            <ac:picMk id="4" creationId="{1E268295-6E93-6C4B-403B-6D1004409F92}"/>
          </ac:picMkLst>
        </pc:picChg>
      </pc:sldChg>
      <pc:sldChg chg="modSp modNotes">
        <pc:chgData name="Catriona Thornton" userId="8c08894786b2e863" providerId="Windows Live" clId="Web-{BB28B4EE-8A19-3EF8-103A-554F107E8FFF}" dt="2025-09-12T19:55:19.557" v="236"/>
        <pc:sldMkLst>
          <pc:docMk/>
          <pc:sldMk cId="2811280831" sldId="284"/>
        </pc:sldMkLst>
        <pc:spChg chg="mod">
          <ac:chgData name="Catriona Thornton" userId="8c08894786b2e863" providerId="Windows Live" clId="Web-{BB28B4EE-8A19-3EF8-103A-554F107E8FFF}" dt="2025-09-12T19:54:14.776" v="234" actId="20577"/>
          <ac:spMkLst>
            <pc:docMk/>
            <pc:sldMk cId="2811280831" sldId="284"/>
            <ac:spMk id="2" creationId="{3BC8EA13-FF34-AF70-C5E6-30BDB88EF365}"/>
          </ac:spMkLst>
        </pc:spChg>
        <pc:spChg chg="mod">
          <ac:chgData name="Catriona Thornton" userId="8c08894786b2e863" providerId="Windows Live" clId="Web-{BB28B4EE-8A19-3EF8-103A-554F107E8FFF}" dt="2025-09-12T19:54:22.385" v="235" actId="20577"/>
          <ac:spMkLst>
            <pc:docMk/>
            <pc:sldMk cId="2811280831" sldId="284"/>
            <ac:spMk id="3" creationId="{07AAB728-2156-0EBF-F1D7-5F7F063A84C5}"/>
          </ac:spMkLst>
        </pc:spChg>
      </pc:sldChg>
      <pc:sldChg chg="modSp">
        <pc:chgData name="Catriona Thornton" userId="8c08894786b2e863" providerId="Windows Live" clId="Web-{BB28B4EE-8A19-3EF8-103A-554F107E8FFF}" dt="2025-09-12T19:55:57.916" v="239" actId="20577"/>
        <pc:sldMkLst>
          <pc:docMk/>
          <pc:sldMk cId="2478937338" sldId="285"/>
        </pc:sldMkLst>
        <pc:spChg chg="mod">
          <ac:chgData name="Catriona Thornton" userId="8c08894786b2e863" providerId="Windows Live" clId="Web-{BB28B4EE-8A19-3EF8-103A-554F107E8FFF}" dt="2025-09-12T19:55:49.901" v="238" actId="20577"/>
          <ac:spMkLst>
            <pc:docMk/>
            <pc:sldMk cId="2478937338" sldId="285"/>
            <ac:spMk id="2" creationId="{FDD4259A-F84E-FA80-F0D7-02540C8E8F6A}"/>
          </ac:spMkLst>
        </pc:spChg>
        <pc:spChg chg="mod">
          <ac:chgData name="Catriona Thornton" userId="8c08894786b2e863" providerId="Windows Live" clId="Web-{BB28B4EE-8A19-3EF8-103A-554F107E8FFF}" dt="2025-09-12T19:55:57.916" v="239" actId="20577"/>
          <ac:spMkLst>
            <pc:docMk/>
            <pc:sldMk cId="2478937338" sldId="285"/>
            <ac:spMk id="3" creationId="{0E9FE112-A127-4B8A-E902-473975DA1DD8}"/>
          </ac:spMkLst>
        </pc:spChg>
      </pc:sldChg>
      <pc:sldChg chg="addSp delSp modSp mod setBg modNotes">
        <pc:chgData name="Catriona Thornton" userId="8c08894786b2e863" providerId="Windows Live" clId="Web-{BB28B4EE-8A19-3EF8-103A-554F107E8FFF}" dt="2025-09-12T20:45:20.489" v="534" actId="20577"/>
        <pc:sldMkLst>
          <pc:docMk/>
          <pc:sldMk cId="1812371020" sldId="286"/>
        </pc:sldMkLst>
        <pc:spChg chg="mod">
          <ac:chgData name="Catriona Thornton" userId="8c08894786b2e863" providerId="Windows Live" clId="Web-{BB28B4EE-8A19-3EF8-103A-554F107E8FFF}" dt="2025-09-12T20:45:20.489" v="534" actId="20577"/>
          <ac:spMkLst>
            <pc:docMk/>
            <pc:sldMk cId="1812371020" sldId="286"/>
            <ac:spMk id="2" creationId="{F658803A-4FC5-39BE-625C-BD4663841DC3}"/>
          </ac:spMkLst>
        </pc:spChg>
        <pc:spChg chg="mod">
          <ac:chgData name="Catriona Thornton" userId="8c08894786b2e863" providerId="Windows Live" clId="Web-{BB28B4EE-8A19-3EF8-103A-554F107E8FFF}" dt="2025-09-12T20:45:08.989" v="531" actId="20577"/>
          <ac:spMkLst>
            <pc:docMk/>
            <pc:sldMk cId="1812371020" sldId="286"/>
            <ac:spMk id="3" creationId="{F2DE73E1-9B85-4021-BE27-272752451F06}"/>
          </ac:spMkLst>
        </pc:spChg>
        <pc:spChg chg="add">
          <ac:chgData name="Catriona Thornton" userId="8c08894786b2e863" providerId="Windows Live" clId="Web-{BB28B4EE-8A19-3EF8-103A-554F107E8FFF}" dt="2025-09-12T20:44:42.552" v="525"/>
          <ac:spMkLst>
            <pc:docMk/>
            <pc:sldMk cId="1812371020" sldId="286"/>
            <ac:spMk id="10" creationId="{B6FACB3C-9069-4791-BC5C-0DB7CD19B853}"/>
          </ac:spMkLst>
        </pc:spChg>
        <pc:spChg chg="add">
          <ac:chgData name="Catriona Thornton" userId="8c08894786b2e863" providerId="Windows Live" clId="Web-{BB28B4EE-8A19-3EF8-103A-554F107E8FFF}" dt="2025-09-12T20:44:42.552" v="525"/>
          <ac:spMkLst>
            <pc:docMk/>
            <pc:sldMk cId="1812371020" sldId="286"/>
            <ac:spMk id="12" creationId="{71F2038E-D777-4B76-81DD-DD13EE91B9DD}"/>
          </ac:spMkLst>
        </pc:spChg>
        <pc:grpChg chg="add">
          <ac:chgData name="Catriona Thornton" userId="8c08894786b2e863" providerId="Windows Live" clId="Web-{BB28B4EE-8A19-3EF8-103A-554F107E8FFF}" dt="2025-09-12T20:44:42.552" v="525"/>
          <ac:grpSpMkLst>
            <pc:docMk/>
            <pc:sldMk cId="1812371020" sldId="286"/>
            <ac:grpSpMk id="14" creationId="{DD354807-230F-4402-B1B9-F733A8F1F190}"/>
          </ac:grpSpMkLst>
        </pc:grpChg>
        <pc:picChg chg="add del mod">
          <ac:chgData name="Catriona Thornton" userId="8c08894786b2e863" providerId="Windows Live" clId="Web-{BB28B4EE-8A19-3EF8-103A-554F107E8FFF}" dt="2025-09-12T20:43:43.692" v="518"/>
          <ac:picMkLst>
            <pc:docMk/>
            <pc:sldMk cId="1812371020" sldId="286"/>
            <ac:picMk id="4" creationId="{F4D2CFEB-29B7-386C-D6E4-CE1A5329EDD1}"/>
          </ac:picMkLst>
        </pc:picChg>
        <pc:picChg chg="add mod">
          <ac:chgData name="Catriona Thornton" userId="8c08894786b2e863" providerId="Windows Live" clId="Web-{BB28B4EE-8A19-3EF8-103A-554F107E8FFF}" dt="2025-09-12T20:44:57.552" v="528" actId="14100"/>
          <ac:picMkLst>
            <pc:docMk/>
            <pc:sldMk cId="1812371020" sldId="286"/>
            <ac:picMk id="5" creationId="{2289376F-F9DB-1986-3A70-7B5DE74E1074}"/>
          </ac:picMkLst>
        </pc:picChg>
      </pc:sldChg>
      <pc:sldChg chg="modSp del">
        <pc:chgData name="Catriona Thornton" userId="8c08894786b2e863" providerId="Windows Live" clId="Web-{BB28B4EE-8A19-3EF8-103A-554F107E8FFF}" dt="2025-09-12T20:34:45.537" v="445"/>
        <pc:sldMkLst>
          <pc:docMk/>
          <pc:sldMk cId="945987759" sldId="289"/>
        </pc:sldMkLst>
        <pc:spChg chg="mod">
          <ac:chgData name="Catriona Thornton" userId="8c08894786b2e863" providerId="Windows Live" clId="Web-{BB28B4EE-8A19-3EF8-103A-554F107E8FFF}" dt="2025-09-12T20:32:48.997" v="438" actId="20577"/>
          <ac:spMkLst>
            <pc:docMk/>
            <pc:sldMk cId="945987759" sldId="289"/>
            <ac:spMk id="3" creationId="{DF1E9EC8-6517-1E0B-1C41-D92F448B455B}"/>
          </ac:spMkLst>
        </pc:spChg>
      </pc:sldChg>
      <pc:sldChg chg="modSp">
        <pc:chgData name="Catriona Thornton" userId="8c08894786b2e863" providerId="Windows Live" clId="Web-{BB28B4EE-8A19-3EF8-103A-554F107E8FFF}" dt="2025-09-12T20:27:05.501" v="413" actId="20577"/>
        <pc:sldMkLst>
          <pc:docMk/>
          <pc:sldMk cId="2907776062" sldId="293"/>
        </pc:sldMkLst>
        <pc:spChg chg="mod">
          <ac:chgData name="Catriona Thornton" userId="8c08894786b2e863" providerId="Windows Live" clId="Web-{BB28B4EE-8A19-3EF8-103A-554F107E8FFF}" dt="2025-09-12T20:27:05.501" v="413" actId="20577"/>
          <ac:spMkLst>
            <pc:docMk/>
            <pc:sldMk cId="2907776062" sldId="293"/>
            <ac:spMk id="3" creationId="{194DBBBF-C026-6122-34F4-DB42133DC934}"/>
          </ac:spMkLst>
        </pc:spChg>
      </pc:sldChg>
      <pc:sldChg chg="modSp">
        <pc:chgData name="Catriona Thornton" userId="8c08894786b2e863" providerId="Windows Live" clId="Web-{BB28B4EE-8A19-3EF8-103A-554F107E8FFF}" dt="2025-09-12T19:50:44.749" v="223" actId="20577"/>
        <pc:sldMkLst>
          <pc:docMk/>
          <pc:sldMk cId="2913974583" sldId="294"/>
        </pc:sldMkLst>
        <pc:spChg chg="mod">
          <ac:chgData name="Catriona Thornton" userId="8c08894786b2e863" providerId="Windows Live" clId="Web-{BB28B4EE-8A19-3EF8-103A-554F107E8FFF}" dt="2025-09-12T19:50:44.749" v="223" actId="20577"/>
          <ac:spMkLst>
            <pc:docMk/>
            <pc:sldMk cId="2913974583" sldId="294"/>
            <ac:spMk id="2" creationId="{9F457FE1-93EB-398A-7233-6C090F3A21D7}"/>
          </ac:spMkLst>
        </pc:spChg>
        <pc:spChg chg="mod">
          <ac:chgData name="Catriona Thornton" userId="8c08894786b2e863" providerId="Windows Live" clId="Web-{BB28B4EE-8A19-3EF8-103A-554F107E8FFF}" dt="2025-09-12T19:39:20.443" v="136" actId="20577"/>
          <ac:spMkLst>
            <pc:docMk/>
            <pc:sldMk cId="2913974583" sldId="294"/>
            <ac:spMk id="3" creationId="{9F9E196A-9190-B71B-EB28-3AE80B9575AF}"/>
          </ac:spMkLst>
        </pc:spChg>
      </pc:sldChg>
      <pc:sldChg chg="addSp delSp modSp mod setBg">
        <pc:chgData name="Catriona Thornton" userId="8c08894786b2e863" providerId="Windows Live" clId="Web-{BB28B4EE-8A19-3EF8-103A-554F107E8FFF}" dt="2025-09-12T19:23:19.513" v="25" actId="20577"/>
        <pc:sldMkLst>
          <pc:docMk/>
          <pc:sldMk cId="2020027191" sldId="295"/>
        </pc:sldMkLst>
        <pc:spChg chg="mod">
          <ac:chgData name="Catriona Thornton" userId="8c08894786b2e863" providerId="Windows Live" clId="Web-{BB28B4EE-8A19-3EF8-103A-554F107E8FFF}" dt="2025-09-12T19:23:12.013" v="23" actId="20577"/>
          <ac:spMkLst>
            <pc:docMk/>
            <pc:sldMk cId="2020027191" sldId="295"/>
            <ac:spMk id="2" creationId="{165CC23C-066E-3EDC-BFD0-400843B90D11}"/>
          </ac:spMkLst>
        </pc:spChg>
        <pc:spChg chg="mod">
          <ac:chgData name="Catriona Thornton" userId="8c08894786b2e863" providerId="Windows Live" clId="Web-{BB28B4EE-8A19-3EF8-103A-554F107E8FFF}" dt="2025-09-12T19:23:19.513" v="25" actId="20577"/>
          <ac:spMkLst>
            <pc:docMk/>
            <pc:sldMk cId="2020027191" sldId="295"/>
            <ac:spMk id="3" creationId="{3F5D47A6-CACD-B3AB-F8BD-3DE8FE0903EA}"/>
          </ac:spMkLst>
        </pc:spChg>
        <pc:spChg chg="add">
          <ac:chgData name="Catriona Thornton" userId="8c08894786b2e863" providerId="Windows Live" clId="Web-{BB28B4EE-8A19-3EF8-103A-554F107E8FFF}" dt="2025-09-12T19:22:55.716" v="21"/>
          <ac:spMkLst>
            <pc:docMk/>
            <pc:sldMk cId="2020027191" sldId="295"/>
            <ac:spMk id="10" creationId="{B6FACB3C-9069-4791-BC5C-0DB7CD19B853}"/>
          </ac:spMkLst>
        </pc:spChg>
        <pc:spChg chg="add">
          <ac:chgData name="Catriona Thornton" userId="8c08894786b2e863" providerId="Windows Live" clId="Web-{BB28B4EE-8A19-3EF8-103A-554F107E8FFF}" dt="2025-09-12T19:22:55.716" v="21"/>
          <ac:spMkLst>
            <pc:docMk/>
            <pc:sldMk cId="2020027191" sldId="295"/>
            <ac:spMk id="12" creationId="{71F2038E-D777-4B76-81DD-DD13EE91B9DD}"/>
          </ac:spMkLst>
        </pc:spChg>
        <pc:grpChg chg="add">
          <ac:chgData name="Catriona Thornton" userId="8c08894786b2e863" providerId="Windows Live" clId="Web-{BB28B4EE-8A19-3EF8-103A-554F107E8FFF}" dt="2025-09-12T19:22:55.716" v="21"/>
          <ac:grpSpMkLst>
            <pc:docMk/>
            <pc:sldMk cId="2020027191" sldId="295"/>
            <ac:grpSpMk id="14" creationId="{DD354807-230F-4402-B1B9-F733A8F1F190}"/>
          </ac:grpSpMkLst>
        </pc:grpChg>
        <pc:picChg chg="add del mod">
          <ac:chgData name="Catriona Thornton" userId="8c08894786b2e863" providerId="Windows Live" clId="Web-{BB28B4EE-8A19-3EF8-103A-554F107E8FFF}" dt="2025-09-12T19:22:35.372" v="17"/>
          <ac:picMkLst>
            <pc:docMk/>
            <pc:sldMk cId="2020027191" sldId="295"/>
            <ac:picMk id="4" creationId="{484CB92B-0A4B-C8C9-0EEA-DB207943E00D}"/>
          </ac:picMkLst>
        </pc:picChg>
        <pc:picChg chg="add mod">
          <ac:chgData name="Catriona Thornton" userId="8c08894786b2e863" providerId="Windows Live" clId="Web-{BB28B4EE-8A19-3EF8-103A-554F107E8FFF}" dt="2025-09-12T19:22:55.716" v="21"/>
          <ac:picMkLst>
            <pc:docMk/>
            <pc:sldMk cId="2020027191" sldId="295"/>
            <ac:picMk id="5" creationId="{3834D3D5-F40F-2DCD-1214-516C73C5CEB7}"/>
          </ac:picMkLst>
        </pc:picChg>
      </pc:sldChg>
      <pc:sldChg chg="addSp modSp new mod setBg">
        <pc:chgData name="Catriona Thornton" userId="8c08894786b2e863" providerId="Windows Live" clId="Web-{BB28B4EE-8A19-3EF8-103A-554F107E8FFF}" dt="2025-09-12T19:36:24.628" v="135" actId="20577"/>
        <pc:sldMkLst>
          <pc:docMk/>
          <pc:sldMk cId="3399591040" sldId="296"/>
        </pc:sldMkLst>
        <pc:spChg chg="mod">
          <ac:chgData name="Catriona Thornton" userId="8c08894786b2e863" providerId="Windows Live" clId="Web-{BB28B4EE-8A19-3EF8-103A-554F107E8FFF}" dt="2025-09-12T19:36:24.628" v="135" actId="20577"/>
          <ac:spMkLst>
            <pc:docMk/>
            <pc:sldMk cId="3399591040" sldId="296"/>
            <ac:spMk id="2" creationId="{D131CA97-9FB9-F600-216D-2A25FCBFC733}"/>
          </ac:spMkLst>
        </pc:spChg>
        <pc:spChg chg="mod">
          <ac:chgData name="Catriona Thornton" userId="8c08894786b2e863" providerId="Windows Live" clId="Web-{BB28B4EE-8A19-3EF8-103A-554F107E8FFF}" dt="2025-09-12T19:36:11.112" v="132" actId="20577"/>
          <ac:spMkLst>
            <pc:docMk/>
            <pc:sldMk cId="3399591040" sldId="296"/>
            <ac:spMk id="3" creationId="{63941E73-87AF-1C5E-CBF0-89236B470971}"/>
          </ac:spMkLst>
        </pc:spChg>
        <pc:spChg chg="add">
          <ac:chgData name="Catriona Thornton" userId="8c08894786b2e863" providerId="Windows Live" clId="Web-{BB28B4EE-8A19-3EF8-103A-554F107E8FFF}" dt="2025-09-12T19:35:51.705" v="129"/>
          <ac:spMkLst>
            <pc:docMk/>
            <pc:sldMk cId="3399591040" sldId="296"/>
            <ac:spMk id="9" creationId="{B6FACB3C-9069-4791-BC5C-0DB7CD19B853}"/>
          </ac:spMkLst>
        </pc:spChg>
        <pc:spChg chg="add">
          <ac:chgData name="Catriona Thornton" userId="8c08894786b2e863" providerId="Windows Live" clId="Web-{BB28B4EE-8A19-3EF8-103A-554F107E8FFF}" dt="2025-09-12T19:35:51.705" v="129"/>
          <ac:spMkLst>
            <pc:docMk/>
            <pc:sldMk cId="3399591040" sldId="296"/>
            <ac:spMk id="11" creationId="{71F2038E-D777-4B76-81DD-DD13EE91B9DD}"/>
          </ac:spMkLst>
        </pc:spChg>
        <pc:grpChg chg="add">
          <ac:chgData name="Catriona Thornton" userId="8c08894786b2e863" providerId="Windows Live" clId="Web-{BB28B4EE-8A19-3EF8-103A-554F107E8FFF}" dt="2025-09-12T19:35:51.705" v="129"/>
          <ac:grpSpMkLst>
            <pc:docMk/>
            <pc:sldMk cId="3399591040" sldId="296"/>
            <ac:grpSpMk id="13" creationId="{DD354807-230F-4402-B1B9-F733A8F1F190}"/>
          </ac:grpSpMkLst>
        </pc:grpChg>
        <pc:picChg chg="add mod">
          <ac:chgData name="Catriona Thornton" userId="8c08894786b2e863" providerId="Windows Live" clId="Web-{BB28B4EE-8A19-3EF8-103A-554F107E8FFF}" dt="2025-09-12T19:35:51.705" v="129"/>
          <ac:picMkLst>
            <pc:docMk/>
            <pc:sldMk cId="3399591040" sldId="296"/>
            <ac:picMk id="4" creationId="{9D3339AF-CE54-27A4-BF4A-FE0907CB1312}"/>
          </ac:picMkLst>
        </pc:picChg>
      </pc:sldChg>
      <pc:sldChg chg="modSp new modNotes">
        <pc:chgData name="Catriona Thornton" userId="8c08894786b2e863" providerId="Windows Live" clId="Web-{BB28B4EE-8A19-3EF8-103A-554F107E8FFF}" dt="2025-09-12T20:41:34.799" v="516"/>
        <pc:sldMkLst>
          <pc:docMk/>
          <pc:sldMk cId="4258087512" sldId="297"/>
        </pc:sldMkLst>
        <pc:spChg chg="mod">
          <ac:chgData name="Catriona Thornton" userId="8c08894786b2e863" providerId="Windows Live" clId="Web-{BB28B4EE-8A19-3EF8-103A-554F107E8FFF}" dt="2025-09-12T20:15:39.356" v="325" actId="20577"/>
          <ac:spMkLst>
            <pc:docMk/>
            <pc:sldMk cId="4258087512" sldId="297"/>
            <ac:spMk id="2" creationId="{84F4718C-EE3D-82D9-B637-349825DD7C51}"/>
          </ac:spMkLst>
        </pc:spChg>
        <pc:spChg chg="mod">
          <ac:chgData name="Catriona Thornton" userId="8c08894786b2e863" providerId="Windows Live" clId="Web-{BB28B4EE-8A19-3EF8-103A-554F107E8FFF}" dt="2025-09-12T20:40:50.468" v="513" actId="20577"/>
          <ac:spMkLst>
            <pc:docMk/>
            <pc:sldMk cId="4258087512" sldId="297"/>
            <ac:spMk id="3" creationId="{073F6D6E-31DA-C1AD-0D2F-35127DB01632}"/>
          </ac:spMkLst>
        </pc:spChg>
      </pc:sldChg>
    </pc:docChg>
  </pc:docChgLst>
  <pc:docChgLst>
    <pc:chgData name="Catriona Thornton" userId="8c08894786b2e863" providerId="Windows Live" clId="Web-{884C0BD0-EB28-4186-8E7E-ABFA8091E384}"/>
    <pc:docChg chg="addSld delSld modSld">
      <pc:chgData name="Catriona Thornton" userId="8c08894786b2e863" providerId="Windows Live" clId="Web-{884C0BD0-EB28-4186-8E7E-ABFA8091E384}" dt="2025-08-24T14:17:10.020" v="50" actId="20577"/>
      <pc:docMkLst>
        <pc:docMk/>
      </pc:docMkLst>
      <pc:sldChg chg="addSp modSp mod setBg">
        <pc:chgData name="Catriona Thornton" userId="8c08894786b2e863" providerId="Windows Live" clId="Web-{884C0BD0-EB28-4186-8E7E-ABFA8091E384}" dt="2025-08-24T14:17:10.020" v="50" actId="20577"/>
        <pc:sldMkLst>
          <pc:docMk/>
          <pc:sldMk cId="3516460242" sldId="258"/>
        </pc:sldMkLst>
        <pc:spChg chg="mod">
          <ac:chgData name="Catriona Thornton" userId="8c08894786b2e863" providerId="Windows Live" clId="Web-{884C0BD0-EB28-4186-8E7E-ABFA8091E384}" dt="2025-08-24T14:14:53.702" v="21" actId="20577"/>
          <ac:spMkLst>
            <pc:docMk/>
            <pc:sldMk cId="3516460242" sldId="258"/>
            <ac:spMk id="2" creationId="{91F85159-59BA-13ED-4C9B-AD972596CA41}"/>
          </ac:spMkLst>
        </pc:spChg>
        <pc:spChg chg="mod">
          <ac:chgData name="Catriona Thornton" userId="8c08894786b2e863" providerId="Windows Live" clId="Web-{884C0BD0-EB28-4186-8E7E-ABFA8091E384}" dt="2025-08-24T14:17:10.020" v="50" actId="20577"/>
          <ac:spMkLst>
            <pc:docMk/>
            <pc:sldMk cId="3516460242" sldId="258"/>
            <ac:spMk id="3" creationId="{061918E0-4BC8-58B0-B2BE-8FBDB737C8AA}"/>
          </ac:spMkLst>
        </pc:spChg>
        <pc:spChg chg="add">
          <ac:chgData name="Catriona Thornton" userId="8c08894786b2e863" providerId="Windows Live" clId="Web-{884C0BD0-EB28-4186-8E7E-ABFA8091E384}" dt="2025-08-24T14:13:09.229" v="9"/>
          <ac:spMkLst>
            <pc:docMk/>
            <pc:sldMk cId="3516460242" sldId="258"/>
            <ac:spMk id="10" creationId="{EDDBB197-D710-4A4F-A9CA-FD2177498BE8}"/>
          </ac:spMkLst>
        </pc:spChg>
        <pc:spChg chg="add">
          <ac:chgData name="Catriona Thornton" userId="8c08894786b2e863" providerId="Windows Live" clId="Web-{884C0BD0-EB28-4186-8E7E-ABFA8091E384}" dt="2025-08-24T14:13:09.229" v="9"/>
          <ac:spMkLst>
            <pc:docMk/>
            <pc:sldMk cId="3516460242" sldId="258"/>
            <ac:spMk id="12" creationId="{975D1CFA-2CDB-4B64-BD9F-85744E8DA12F}"/>
          </ac:spMkLst>
        </pc:spChg>
        <pc:grpChg chg="add">
          <ac:chgData name="Catriona Thornton" userId="8c08894786b2e863" providerId="Windows Live" clId="Web-{884C0BD0-EB28-4186-8E7E-ABFA8091E384}" dt="2025-08-24T14:13:09.229" v="9"/>
          <ac:grpSpMkLst>
            <pc:docMk/>
            <pc:sldMk cId="3516460242" sldId="258"/>
            <ac:grpSpMk id="14" creationId="{25EE5136-01F1-466C-962D-BA9B4C6757AA}"/>
          </ac:grpSpMkLst>
        </pc:grpChg>
        <pc:picChg chg="add">
          <ac:chgData name="Catriona Thornton" userId="8c08894786b2e863" providerId="Windows Live" clId="Web-{884C0BD0-EB28-4186-8E7E-ABFA8091E384}" dt="2025-08-24T14:13:09.229" v="9"/>
          <ac:picMkLst>
            <pc:docMk/>
            <pc:sldMk cId="3516460242" sldId="258"/>
            <ac:picMk id="7" creationId="{7F57944E-E4AF-2D4C-2476-7C3A25F324B2}"/>
          </ac:picMkLst>
        </pc:picChg>
      </pc:sldChg>
      <pc:sldChg chg="addSp modSp new">
        <pc:chgData name="Catriona Thornton" userId="8c08894786b2e863" providerId="Windows Live" clId="Web-{884C0BD0-EB28-4186-8E7E-ABFA8091E384}" dt="2025-08-24T14:12:19.336" v="8" actId="14100"/>
        <pc:sldMkLst>
          <pc:docMk/>
          <pc:sldMk cId="156460006" sldId="291"/>
        </pc:sldMkLst>
      </pc:sldChg>
      <pc:sldChg chg="new del">
        <pc:chgData name="Catriona Thornton" userId="8c08894786b2e863" providerId="Windows Live" clId="Web-{884C0BD0-EB28-4186-8E7E-ABFA8091E384}" dt="2025-08-24T14:10:35.035" v="1"/>
        <pc:sldMkLst>
          <pc:docMk/>
          <pc:sldMk cId="3953637499" sldId="291"/>
        </pc:sldMkLst>
      </pc:sldChg>
      <pc:sldChg chg="addSp delSp modSp add del">
        <pc:chgData name="Catriona Thornton" userId="8c08894786b2e863" providerId="Windows Live" clId="Web-{884C0BD0-EB28-4186-8E7E-ABFA8091E384}" dt="2025-08-24T14:11:13.630" v="6"/>
        <pc:sldMkLst>
          <pc:docMk/>
          <pc:sldMk cId="1584529419" sldId="292"/>
        </pc:sldMkLst>
      </pc:sldChg>
    </pc:docChg>
  </pc:docChgLst>
  <pc:docChgLst>
    <pc:chgData name="Catriona Thornton" userId="8c08894786b2e863" providerId="Windows Live" clId="Web-{FD075874-632E-42FA-964C-68F4ABD67485}"/>
    <pc:docChg chg="addSld delSld modSld">
      <pc:chgData name="Catriona Thornton" userId="8c08894786b2e863" providerId="Windows Live" clId="Web-{FD075874-632E-42FA-964C-68F4ABD67485}" dt="2025-08-22T19:34:20.321" v="67" actId="20577"/>
      <pc:docMkLst>
        <pc:docMk/>
      </pc:docMkLst>
      <pc:sldChg chg="addSp delSp modSp">
        <pc:chgData name="Catriona Thornton" userId="8c08894786b2e863" providerId="Windows Live" clId="Web-{FD075874-632E-42FA-964C-68F4ABD67485}" dt="2025-08-22T19:28:02.656" v="34" actId="20577"/>
        <pc:sldMkLst>
          <pc:docMk/>
          <pc:sldMk cId="947285110" sldId="281"/>
        </pc:sldMkLst>
        <pc:spChg chg="mod">
          <ac:chgData name="Catriona Thornton" userId="8c08894786b2e863" providerId="Windows Live" clId="Web-{FD075874-632E-42FA-964C-68F4ABD67485}" dt="2025-08-22T19:27:43.484" v="29"/>
          <ac:spMkLst>
            <pc:docMk/>
            <pc:sldMk cId="947285110" sldId="281"/>
            <ac:spMk id="2" creationId="{968D6082-CA02-C10F-2052-B876D3021B31}"/>
          </ac:spMkLst>
        </pc:spChg>
        <pc:spChg chg="mod ord">
          <ac:chgData name="Catriona Thornton" userId="8c08894786b2e863" providerId="Windows Live" clId="Web-{FD075874-632E-42FA-964C-68F4ABD67485}" dt="2025-08-22T19:28:02.656" v="34" actId="20577"/>
          <ac:spMkLst>
            <pc:docMk/>
            <pc:sldMk cId="947285110" sldId="281"/>
            <ac:spMk id="3" creationId="{A346A631-A1A3-2234-77BE-D305F318EDAE}"/>
          </ac:spMkLst>
        </pc:spChg>
        <pc:spChg chg="add">
          <ac:chgData name="Catriona Thornton" userId="8c08894786b2e863" providerId="Windows Live" clId="Web-{FD075874-632E-42FA-964C-68F4ABD67485}" dt="2025-08-22T19:27:43.484" v="29"/>
          <ac:spMkLst>
            <pc:docMk/>
            <pc:sldMk cId="947285110" sldId="281"/>
            <ac:spMk id="21" creationId="{6B92FAF7-0AD3-4B47-9111-D0E9CD79E247}"/>
          </ac:spMkLst>
        </pc:spChg>
        <pc:grpChg chg="add">
          <ac:chgData name="Catriona Thornton" userId="8c08894786b2e863" providerId="Windows Live" clId="Web-{FD075874-632E-42FA-964C-68F4ABD67485}" dt="2025-08-22T19:27:43.484" v="29"/>
          <ac:grpSpMkLst>
            <pc:docMk/>
            <pc:sldMk cId="947285110" sldId="281"/>
            <ac:grpSpMk id="23" creationId="{D6A77139-BADB-4B2C-BD41-B67A4D37D758}"/>
          </ac:grpSpMkLst>
        </pc:grpChg>
        <pc:grpChg chg="add">
          <ac:chgData name="Catriona Thornton" userId="8c08894786b2e863" providerId="Windows Live" clId="Web-{FD075874-632E-42FA-964C-68F4ABD67485}" dt="2025-08-22T19:27:43.484" v="29"/>
          <ac:grpSpMkLst>
            <pc:docMk/>
            <pc:sldMk cId="947285110" sldId="281"/>
            <ac:grpSpMk id="29" creationId="{2786ABD8-AB9F-46F2-A7D9-36F1F7338CF9}"/>
          </ac:grpSpMkLst>
        </pc:grpChg>
        <pc:picChg chg="mod ord">
          <ac:chgData name="Catriona Thornton" userId="8c08894786b2e863" providerId="Windows Live" clId="Web-{FD075874-632E-42FA-964C-68F4ABD67485}" dt="2025-08-22T19:27:43.484" v="29"/>
          <ac:picMkLst>
            <pc:docMk/>
            <pc:sldMk cId="947285110" sldId="281"/>
            <ac:picMk id="5" creationId="{409383E1-F1BF-6FFF-6F88-18691E22167F}"/>
          </ac:picMkLst>
        </pc:picChg>
        <pc:picChg chg="add mod">
          <ac:chgData name="Catriona Thornton" userId="8c08894786b2e863" providerId="Windows Live" clId="Web-{FD075874-632E-42FA-964C-68F4ABD67485}" dt="2025-08-22T19:27:43.484" v="29"/>
          <ac:picMkLst>
            <pc:docMk/>
            <pc:sldMk cId="947285110" sldId="281"/>
            <ac:picMk id="6" creationId="{8463F998-7513-5DBF-056C-0D15D35073AF}"/>
          </ac:picMkLst>
        </pc:picChg>
      </pc:sldChg>
      <pc:sldChg chg="addSp delSp modSp new mod setBg">
        <pc:chgData name="Catriona Thornton" userId="8c08894786b2e863" providerId="Windows Live" clId="Web-{FD075874-632E-42FA-964C-68F4ABD67485}" dt="2025-08-22T19:27:23.702" v="26" actId="20577"/>
        <pc:sldMkLst>
          <pc:docMk/>
          <pc:sldMk cId="2811280831" sldId="284"/>
        </pc:sldMkLst>
        <pc:spChg chg="mod">
          <ac:chgData name="Catriona Thornton" userId="8c08894786b2e863" providerId="Windows Live" clId="Web-{FD075874-632E-42FA-964C-68F4ABD67485}" dt="2025-08-22T19:27:06.561" v="23"/>
          <ac:spMkLst>
            <pc:docMk/>
            <pc:sldMk cId="2811280831" sldId="284"/>
            <ac:spMk id="2" creationId="{3BC8EA13-FF34-AF70-C5E6-30BDB88EF365}"/>
          </ac:spMkLst>
        </pc:spChg>
        <pc:spChg chg="mod ord">
          <ac:chgData name="Catriona Thornton" userId="8c08894786b2e863" providerId="Windows Live" clId="Web-{FD075874-632E-42FA-964C-68F4ABD67485}" dt="2025-08-22T19:27:23.702" v="26" actId="20577"/>
          <ac:spMkLst>
            <pc:docMk/>
            <pc:sldMk cId="2811280831" sldId="284"/>
            <ac:spMk id="3" creationId="{07AAB728-2156-0EBF-F1D7-5F7F063A84C5}"/>
          </ac:spMkLst>
        </pc:spChg>
        <pc:spChg chg="add">
          <ac:chgData name="Catriona Thornton" userId="8c08894786b2e863" providerId="Windows Live" clId="Web-{FD075874-632E-42FA-964C-68F4ABD67485}" dt="2025-08-22T19:27:06.561" v="23"/>
          <ac:spMkLst>
            <pc:docMk/>
            <pc:sldMk cId="2811280831" sldId="284"/>
            <ac:spMk id="21" creationId="{6B92FAF7-0AD3-4B47-9111-D0E9CD79E247}"/>
          </ac:spMkLst>
        </pc:spChg>
        <pc:grpChg chg="add">
          <ac:chgData name="Catriona Thornton" userId="8c08894786b2e863" providerId="Windows Live" clId="Web-{FD075874-632E-42FA-964C-68F4ABD67485}" dt="2025-08-22T19:27:06.561" v="23"/>
          <ac:grpSpMkLst>
            <pc:docMk/>
            <pc:sldMk cId="2811280831" sldId="284"/>
            <ac:grpSpMk id="23" creationId="{D6A77139-BADB-4B2C-BD41-B67A4D37D758}"/>
          </ac:grpSpMkLst>
        </pc:grpChg>
        <pc:grpChg chg="add">
          <ac:chgData name="Catriona Thornton" userId="8c08894786b2e863" providerId="Windows Live" clId="Web-{FD075874-632E-42FA-964C-68F4ABD67485}" dt="2025-08-22T19:27:06.561" v="23"/>
          <ac:grpSpMkLst>
            <pc:docMk/>
            <pc:sldMk cId="2811280831" sldId="284"/>
            <ac:grpSpMk id="29" creationId="{2786ABD8-AB9F-46F2-A7D9-36F1F7338CF9}"/>
          </ac:grpSpMkLst>
        </pc:grpChg>
        <pc:picChg chg="add mod ord">
          <ac:chgData name="Catriona Thornton" userId="8c08894786b2e863" providerId="Windows Live" clId="Web-{FD075874-632E-42FA-964C-68F4ABD67485}" dt="2025-08-22T19:27:06.561" v="23"/>
          <ac:picMkLst>
            <pc:docMk/>
            <pc:sldMk cId="2811280831" sldId="284"/>
            <ac:picMk id="5" creationId="{6A6DF9F9-2D7F-8F5B-822C-D2A5BDCD3808}"/>
          </ac:picMkLst>
        </pc:picChg>
        <pc:picChg chg="add mod">
          <ac:chgData name="Catriona Thornton" userId="8c08894786b2e863" providerId="Windows Live" clId="Web-{FD075874-632E-42FA-964C-68F4ABD67485}" dt="2025-08-22T19:27:06.561" v="23"/>
          <ac:picMkLst>
            <pc:docMk/>
            <pc:sldMk cId="2811280831" sldId="284"/>
            <ac:picMk id="6" creationId="{63C5B522-0D21-13AF-B0E5-778E120E10CB}"/>
          </ac:picMkLst>
        </pc:picChg>
      </pc:sldChg>
      <pc:sldChg chg="addSp delSp modSp new mod setBg">
        <pc:chgData name="Catriona Thornton" userId="8c08894786b2e863" providerId="Windows Live" clId="Web-{FD075874-632E-42FA-964C-68F4ABD67485}" dt="2025-08-22T19:34:20.321" v="67" actId="20577"/>
        <pc:sldMkLst>
          <pc:docMk/>
          <pc:sldMk cId="2478937338" sldId="285"/>
        </pc:sldMkLst>
        <pc:spChg chg="mod">
          <ac:chgData name="Catriona Thornton" userId="8c08894786b2e863" providerId="Windows Live" clId="Web-{FD075874-632E-42FA-964C-68F4ABD67485}" dt="2025-08-22T19:34:03.351" v="65"/>
          <ac:spMkLst>
            <pc:docMk/>
            <pc:sldMk cId="2478937338" sldId="285"/>
            <ac:spMk id="2" creationId="{FDD4259A-F84E-FA80-F0D7-02540C8E8F6A}"/>
          </ac:spMkLst>
        </pc:spChg>
        <pc:spChg chg="mod">
          <ac:chgData name="Catriona Thornton" userId="8c08894786b2e863" providerId="Windows Live" clId="Web-{FD075874-632E-42FA-964C-68F4ABD67485}" dt="2025-08-22T19:34:20.321" v="67" actId="20577"/>
          <ac:spMkLst>
            <pc:docMk/>
            <pc:sldMk cId="2478937338" sldId="285"/>
            <ac:spMk id="3" creationId="{0E9FE112-A127-4B8A-E902-473975DA1DD8}"/>
          </ac:spMkLst>
        </pc:spChg>
        <pc:spChg chg="add">
          <ac:chgData name="Catriona Thornton" userId="8c08894786b2e863" providerId="Windows Live" clId="Web-{FD075874-632E-42FA-964C-68F4ABD67485}" dt="2025-08-22T19:34:03.351" v="65"/>
          <ac:spMkLst>
            <pc:docMk/>
            <pc:sldMk cId="2478937338" sldId="285"/>
            <ac:spMk id="23" creationId="{6B92FAF7-0AD3-4B47-9111-D0E9CD79E247}"/>
          </ac:spMkLst>
        </pc:spChg>
        <pc:grpChg chg="add">
          <ac:chgData name="Catriona Thornton" userId="8c08894786b2e863" providerId="Windows Live" clId="Web-{FD075874-632E-42FA-964C-68F4ABD67485}" dt="2025-08-22T19:34:03.351" v="65"/>
          <ac:grpSpMkLst>
            <pc:docMk/>
            <pc:sldMk cId="2478937338" sldId="285"/>
            <ac:grpSpMk id="25" creationId="{D6A77139-BADB-4B2C-BD41-B67A4D37D758}"/>
          </ac:grpSpMkLst>
        </pc:grpChg>
        <pc:grpChg chg="add">
          <ac:chgData name="Catriona Thornton" userId="8c08894786b2e863" providerId="Windows Live" clId="Web-{FD075874-632E-42FA-964C-68F4ABD67485}" dt="2025-08-22T19:34:03.351" v="65"/>
          <ac:grpSpMkLst>
            <pc:docMk/>
            <pc:sldMk cId="2478937338" sldId="285"/>
            <ac:grpSpMk id="31" creationId="{2786ABD8-AB9F-46F2-A7D9-36F1F7338CF9}"/>
          </ac:grpSpMkLst>
        </pc:grpChg>
        <pc:picChg chg="add mod">
          <ac:chgData name="Catriona Thornton" userId="8c08894786b2e863" providerId="Windows Live" clId="Web-{FD075874-632E-42FA-964C-68F4ABD67485}" dt="2025-08-22T19:34:03.351" v="65"/>
          <ac:picMkLst>
            <pc:docMk/>
            <pc:sldMk cId="2478937338" sldId="285"/>
            <ac:picMk id="4" creationId="{1F912F3E-612C-4DE1-4172-2798BBC51CAB}"/>
          </ac:picMkLst>
        </pc:picChg>
        <pc:picChg chg="add mod ord">
          <ac:chgData name="Catriona Thornton" userId="8c08894786b2e863" providerId="Windows Live" clId="Web-{FD075874-632E-42FA-964C-68F4ABD67485}" dt="2025-08-22T19:34:03.351" v="65"/>
          <ac:picMkLst>
            <pc:docMk/>
            <pc:sldMk cId="2478937338" sldId="285"/>
            <ac:picMk id="6" creationId="{824B2710-DAAF-8CBD-CB71-6147269DEDEF}"/>
          </ac:picMkLst>
        </pc:picChg>
      </pc:sldChg>
      <pc:sldChg chg="modSp new del">
        <pc:chgData name="Catriona Thornton" userId="8c08894786b2e863" providerId="Windows Live" clId="Web-{FD075874-632E-42FA-964C-68F4ABD67485}" dt="2025-08-22T19:29:12.955" v="41"/>
        <pc:sldMkLst>
          <pc:docMk/>
          <pc:sldMk cId="2485781513" sldId="285"/>
        </pc:sldMkLst>
      </pc:sldChg>
    </pc:docChg>
  </pc:docChgLst>
  <pc:docChgLst>
    <pc:chgData name="Catriona Thornton" userId="8c08894786b2e863" providerId="Windows Live" clId="Web-{0B478A17-C87D-4317-86E8-10CBA2B94373}"/>
    <pc:docChg chg="addSld modSld">
      <pc:chgData name="Catriona Thornton" userId="8c08894786b2e863" providerId="Windows Live" clId="Web-{0B478A17-C87D-4317-86E8-10CBA2B94373}" dt="2025-08-20T17:57:22.748" v="58" actId="20577"/>
      <pc:docMkLst>
        <pc:docMk/>
      </pc:docMkLst>
      <pc:sldChg chg="addSp delSp modSp new mod setBg">
        <pc:chgData name="Catriona Thornton" userId="8c08894786b2e863" providerId="Windows Live" clId="Web-{0B478A17-C87D-4317-86E8-10CBA2B94373}" dt="2025-08-20T17:56:15.622" v="50" actId="20577"/>
        <pc:sldMkLst>
          <pc:docMk/>
          <pc:sldMk cId="3091575623" sldId="262"/>
        </pc:sldMkLst>
        <pc:spChg chg="mod">
          <ac:chgData name="Catriona Thornton" userId="8c08894786b2e863" providerId="Windows Live" clId="Web-{0B478A17-C87D-4317-86E8-10CBA2B94373}" dt="2025-08-20T17:56:15.622" v="50" actId="20577"/>
          <ac:spMkLst>
            <pc:docMk/>
            <pc:sldMk cId="3091575623" sldId="262"/>
            <ac:spMk id="2" creationId="{216433BC-22F6-71DB-6B68-5CE9C7889843}"/>
          </ac:spMkLst>
        </pc:spChg>
        <pc:spChg chg="mod ord">
          <ac:chgData name="Catriona Thornton" userId="8c08894786b2e863" providerId="Windows Live" clId="Web-{0B478A17-C87D-4317-86E8-10CBA2B94373}" dt="2025-08-20T17:56:03.325" v="47" actId="20577"/>
          <ac:spMkLst>
            <pc:docMk/>
            <pc:sldMk cId="3091575623" sldId="262"/>
            <ac:spMk id="3" creationId="{F2E6CE31-2CC8-9479-E685-8DA664225037}"/>
          </ac:spMkLst>
        </pc:spChg>
      </pc:sldChg>
      <pc:sldChg chg="modSp new">
        <pc:chgData name="Catriona Thornton" userId="8c08894786b2e863" providerId="Windows Live" clId="Web-{0B478A17-C87D-4317-86E8-10CBA2B94373}" dt="2025-08-20T17:53:22.636" v="27" actId="14100"/>
        <pc:sldMkLst>
          <pc:docMk/>
          <pc:sldMk cId="420405755" sldId="263"/>
        </pc:sldMkLst>
      </pc:sldChg>
      <pc:sldChg chg="addSp modSp new mod setBg">
        <pc:chgData name="Catriona Thornton" userId="8c08894786b2e863" providerId="Windows Live" clId="Web-{0B478A17-C87D-4317-86E8-10CBA2B94373}" dt="2025-08-20T17:55:28.450" v="42" actId="20577"/>
        <pc:sldMkLst>
          <pc:docMk/>
          <pc:sldMk cId="257361423" sldId="264"/>
        </pc:sldMkLst>
        <pc:spChg chg="mod">
          <ac:chgData name="Catriona Thornton" userId="8c08894786b2e863" providerId="Windows Live" clId="Web-{0B478A17-C87D-4317-86E8-10CBA2B94373}" dt="2025-08-20T17:55:28.450" v="42" actId="20577"/>
          <ac:spMkLst>
            <pc:docMk/>
            <pc:sldMk cId="257361423" sldId="264"/>
            <ac:spMk id="2" creationId="{885C9D69-0498-9A7F-C7D4-966AE85B4F47}"/>
          </ac:spMkLst>
        </pc:spChg>
        <pc:spChg chg="mod ord">
          <ac:chgData name="Catriona Thornton" userId="8c08894786b2e863" providerId="Windows Live" clId="Web-{0B478A17-C87D-4317-86E8-10CBA2B94373}" dt="2025-08-20T17:55:14.028" v="39" actId="20577"/>
          <ac:spMkLst>
            <pc:docMk/>
            <pc:sldMk cId="257361423" sldId="264"/>
            <ac:spMk id="3" creationId="{21174C9B-7FBD-7F32-E956-0B994DACF7CB}"/>
          </ac:spMkLst>
        </pc:spChg>
      </pc:sldChg>
      <pc:sldChg chg="modSp new">
        <pc:chgData name="Catriona Thornton" userId="8c08894786b2e863" providerId="Windows Live" clId="Web-{0B478A17-C87D-4317-86E8-10CBA2B94373}" dt="2025-08-20T17:57:22.748" v="58" actId="20577"/>
        <pc:sldMkLst>
          <pc:docMk/>
          <pc:sldMk cId="3862430699" sldId="265"/>
        </pc:sldMkLst>
        <pc:spChg chg="mod">
          <ac:chgData name="Catriona Thornton" userId="8c08894786b2e863" providerId="Windows Live" clId="Web-{0B478A17-C87D-4317-86E8-10CBA2B94373}" dt="2025-08-20T17:56:55.560" v="55" actId="20577"/>
          <ac:spMkLst>
            <pc:docMk/>
            <pc:sldMk cId="3862430699" sldId="265"/>
            <ac:spMk id="2" creationId="{4C5810A4-8C56-7D39-CE14-02358F2FB467}"/>
          </ac:spMkLst>
        </pc:spChg>
        <pc:spChg chg="mod">
          <ac:chgData name="Catriona Thornton" userId="8c08894786b2e863" providerId="Windows Live" clId="Web-{0B478A17-C87D-4317-86E8-10CBA2B94373}" dt="2025-08-20T17:57:22.748" v="58" actId="20577"/>
          <ac:spMkLst>
            <pc:docMk/>
            <pc:sldMk cId="3862430699" sldId="265"/>
            <ac:spMk id="3" creationId="{4EF27B60-794A-DE84-AAFD-8F8C9EC66A8C}"/>
          </ac:spMkLst>
        </pc:spChg>
      </pc:sldChg>
    </pc:docChg>
  </pc:docChgLst>
  <pc:docChgLst>
    <pc:chgData name="Catriona Thornton" userId="8c08894786b2e863" providerId="Windows Live" clId="Web-{A8C64F08-E157-37F4-C123-3757D7363E0D}"/>
    <pc:docChg chg="addSld delSld modSld">
      <pc:chgData name="Catriona Thornton" userId="8c08894786b2e863" providerId="Windows Live" clId="Web-{A8C64F08-E157-37F4-C123-3757D7363E0D}" dt="2025-08-30T11:58:24.448" v="386" actId="20577"/>
      <pc:docMkLst>
        <pc:docMk/>
      </pc:docMkLst>
      <pc:sldChg chg="modSp">
        <pc:chgData name="Catriona Thornton" userId="8c08894786b2e863" providerId="Windows Live" clId="Web-{A8C64F08-E157-37F4-C123-3757D7363E0D}" dt="2025-08-30T11:47:01.444" v="306" actId="20577"/>
        <pc:sldMkLst>
          <pc:docMk/>
          <pc:sldMk cId="3516460242" sldId="258"/>
        </pc:sldMkLst>
        <pc:spChg chg="mod">
          <ac:chgData name="Catriona Thornton" userId="8c08894786b2e863" providerId="Windows Live" clId="Web-{A8C64F08-E157-37F4-C123-3757D7363E0D}" dt="2025-08-30T11:47:01.444" v="306" actId="20577"/>
          <ac:spMkLst>
            <pc:docMk/>
            <pc:sldMk cId="3516460242" sldId="258"/>
            <ac:spMk id="2" creationId="{91F85159-59BA-13ED-4C9B-AD972596CA41}"/>
          </ac:spMkLst>
        </pc:spChg>
      </pc:sldChg>
      <pc:sldChg chg="modSp">
        <pc:chgData name="Catriona Thornton" userId="8c08894786b2e863" providerId="Windows Live" clId="Web-{A8C64F08-E157-37F4-C123-3757D7363E0D}" dt="2025-08-30T11:49:55.353" v="331" actId="20577"/>
        <pc:sldMkLst>
          <pc:docMk/>
          <pc:sldMk cId="3091575623" sldId="262"/>
        </pc:sldMkLst>
        <pc:spChg chg="mod">
          <ac:chgData name="Catriona Thornton" userId="8c08894786b2e863" providerId="Windows Live" clId="Web-{A8C64F08-E157-37F4-C123-3757D7363E0D}" dt="2025-08-30T11:49:55.353" v="331" actId="20577"/>
          <ac:spMkLst>
            <pc:docMk/>
            <pc:sldMk cId="3091575623" sldId="262"/>
            <ac:spMk id="3" creationId="{F2E6CE31-2CC8-9479-E685-8DA664225037}"/>
          </ac:spMkLst>
        </pc:spChg>
      </pc:sldChg>
      <pc:sldChg chg="modSp">
        <pc:chgData name="Catriona Thornton" userId="8c08894786b2e863" providerId="Windows Live" clId="Web-{A8C64F08-E157-37F4-C123-3757D7363E0D}" dt="2025-08-30T11:50:40.775" v="339" actId="20577"/>
        <pc:sldMkLst>
          <pc:docMk/>
          <pc:sldMk cId="257361423" sldId="264"/>
        </pc:sldMkLst>
        <pc:spChg chg="mod">
          <ac:chgData name="Catriona Thornton" userId="8c08894786b2e863" providerId="Windows Live" clId="Web-{A8C64F08-E157-37F4-C123-3757D7363E0D}" dt="2025-08-30T11:50:40.775" v="339" actId="20577"/>
          <ac:spMkLst>
            <pc:docMk/>
            <pc:sldMk cId="257361423" sldId="264"/>
            <ac:spMk id="3" creationId="{21174C9B-7FBD-7F32-E956-0B994DACF7CB}"/>
          </ac:spMkLst>
        </pc:spChg>
      </pc:sldChg>
      <pc:sldChg chg="modSp new del">
        <pc:chgData name="Catriona Thornton" userId="8c08894786b2e863" providerId="Windows Live" clId="Web-{A8C64F08-E157-37F4-C123-3757D7363E0D}" dt="2025-08-30T11:22:40.866" v="36"/>
        <pc:sldMkLst>
          <pc:docMk/>
          <pc:sldMk cId="1022366623" sldId="292"/>
        </pc:sldMkLst>
      </pc:sldChg>
      <pc:sldChg chg="modSp new">
        <pc:chgData name="Catriona Thornton" userId="8c08894786b2e863" providerId="Windows Live" clId="Web-{A8C64F08-E157-37F4-C123-3757D7363E0D}" dt="2025-08-30T11:58:24.448" v="386" actId="20577"/>
        <pc:sldMkLst>
          <pc:docMk/>
          <pc:sldMk cId="2187866824" sldId="292"/>
        </pc:sldMkLst>
      </pc:sldChg>
      <pc:sldChg chg="new del">
        <pc:chgData name="Catriona Thornton" userId="8c08894786b2e863" providerId="Windows Live" clId="Web-{A8C64F08-E157-37F4-C123-3757D7363E0D}" dt="2025-08-30T11:20:33.661" v="20"/>
        <pc:sldMkLst>
          <pc:docMk/>
          <pc:sldMk cId="3202244516" sldId="292"/>
        </pc:sldMkLst>
      </pc:sldChg>
      <pc:sldChg chg="modSp new del">
        <pc:chgData name="Catriona Thornton" userId="8c08894786b2e863" providerId="Windows Live" clId="Web-{A8C64F08-E157-37F4-C123-3757D7363E0D}" dt="2025-08-30T11:24:43.975" v="93"/>
        <pc:sldMkLst>
          <pc:docMk/>
          <pc:sldMk cId="3530061874" sldId="292"/>
        </pc:sldMkLst>
      </pc:sldChg>
      <pc:sldChg chg="new del">
        <pc:chgData name="Catriona Thornton" userId="8c08894786b2e863" providerId="Windows Live" clId="Web-{A8C64F08-E157-37F4-C123-3757D7363E0D}" dt="2025-08-30T11:09:27.327" v="18"/>
        <pc:sldMkLst>
          <pc:docMk/>
          <pc:sldMk cId="4020807346" sldId="292"/>
        </pc:sldMkLst>
      </pc:sldChg>
      <pc:sldChg chg="new del">
        <pc:chgData name="Catriona Thornton" userId="8c08894786b2e863" providerId="Windows Live" clId="Web-{A8C64F08-E157-37F4-C123-3757D7363E0D}" dt="2025-08-30T11:52:53.489" v="341"/>
        <pc:sldMkLst>
          <pc:docMk/>
          <pc:sldMk cId="2672527305" sldId="293"/>
        </pc:sldMkLst>
      </pc:sldChg>
      <pc:sldChg chg="modSp new">
        <pc:chgData name="Catriona Thornton" userId="8c08894786b2e863" providerId="Windows Live" clId="Web-{A8C64F08-E157-37F4-C123-3757D7363E0D}" dt="2025-08-30T11:53:40.287" v="365" actId="20577"/>
        <pc:sldMkLst>
          <pc:docMk/>
          <pc:sldMk cId="2907776062" sldId="293"/>
        </pc:sldMkLst>
        <pc:spChg chg="mod">
          <ac:chgData name="Catriona Thornton" userId="8c08894786b2e863" providerId="Windows Live" clId="Web-{A8C64F08-E157-37F4-C123-3757D7363E0D}" dt="2025-08-30T11:53:40.287" v="365" actId="20577"/>
          <ac:spMkLst>
            <pc:docMk/>
            <pc:sldMk cId="2907776062" sldId="293"/>
            <ac:spMk id="2" creationId="{D7F723EC-D64B-BEDF-B8C2-54130AAE893E}"/>
          </ac:spMkLst>
        </pc:spChg>
      </pc:sldChg>
      <pc:sldChg chg="new del">
        <pc:chgData name="Catriona Thornton" userId="8c08894786b2e863" providerId="Windows Live" clId="Web-{A8C64F08-E157-37F4-C123-3757D7363E0D}" dt="2025-08-30T11:30:00.866" v="146"/>
        <pc:sldMkLst>
          <pc:docMk/>
          <pc:sldMk cId="3653960118" sldId="293"/>
        </pc:sldMkLst>
      </pc:sldChg>
    </pc:docChg>
  </pc:docChgLst>
  <pc:docChgLst>
    <pc:chgData name="Catriona Thornton" userId="8c08894786b2e863" providerId="Windows Live" clId="Web-{4AADDB4C-32F9-4CAE-8720-97EECF6BA993}"/>
    <pc:docChg chg="addSld delSld modSld">
      <pc:chgData name="Catriona Thornton" userId="8c08894786b2e863" providerId="Windows Live" clId="Web-{4AADDB4C-32F9-4CAE-8720-97EECF6BA993}" dt="2025-08-22T19:44:41.716" v="71"/>
      <pc:docMkLst>
        <pc:docMk/>
      </pc:docMkLst>
      <pc:sldChg chg="modSp new">
        <pc:chgData name="Catriona Thornton" userId="8c08894786b2e863" providerId="Windows Live" clId="Web-{4AADDB4C-32F9-4CAE-8720-97EECF6BA993}" dt="2025-08-22T19:37:04.448" v="8" actId="20577"/>
        <pc:sldMkLst>
          <pc:docMk/>
          <pc:sldMk cId="1812371020" sldId="286"/>
        </pc:sldMkLst>
        <pc:spChg chg="mod">
          <ac:chgData name="Catriona Thornton" userId="8c08894786b2e863" providerId="Windows Live" clId="Web-{4AADDB4C-32F9-4CAE-8720-97EECF6BA993}" dt="2025-08-22T19:36:24.960" v="6" actId="20577"/>
          <ac:spMkLst>
            <pc:docMk/>
            <pc:sldMk cId="1812371020" sldId="286"/>
            <ac:spMk id="2" creationId="{F658803A-4FC5-39BE-625C-BD4663841DC3}"/>
          </ac:spMkLst>
        </pc:spChg>
        <pc:spChg chg="mod">
          <ac:chgData name="Catriona Thornton" userId="8c08894786b2e863" providerId="Windows Live" clId="Web-{4AADDB4C-32F9-4CAE-8720-97EECF6BA993}" dt="2025-08-22T19:37:04.448" v="8" actId="20577"/>
          <ac:spMkLst>
            <pc:docMk/>
            <pc:sldMk cId="1812371020" sldId="286"/>
            <ac:spMk id="3" creationId="{F2DE73E1-9B85-4021-BE27-272752451F06}"/>
          </ac:spMkLst>
        </pc:spChg>
      </pc:sldChg>
      <pc:sldChg chg="modSp new">
        <pc:chgData name="Catriona Thornton" userId="8c08894786b2e863" providerId="Windows Live" clId="Web-{4AADDB4C-32F9-4CAE-8720-97EECF6BA993}" dt="2025-08-22T19:38:20.904" v="20" actId="20577"/>
        <pc:sldMkLst>
          <pc:docMk/>
          <pc:sldMk cId="1739021482" sldId="287"/>
        </pc:sldMkLst>
        <pc:spChg chg="mod">
          <ac:chgData name="Catriona Thornton" userId="8c08894786b2e863" providerId="Windows Live" clId="Web-{4AADDB4C-32F9-4CAE-8720-97EECF6BA993}" dt="2025-08-22T19:37:49.059" v="15" actId="20577"/>
          <ac:spMkLst>
            <pc:docMk/>
            <pc:sldMk cId="1739021482" sldId="287"/>
            <ac:spMk id="2" creationId="{3DF69471-0AE6-5F9F-97B3-4C27C303D094}"/>
          </ac:spMkLst>
        </pc:spChg>
        <pc:spChg chg="mod">
          <ac:chgData name="Catriona Thornton" userId="8c08894786b2e863" providerId="Windows Live" clId="Web-{4AADDB4C-32F9-4CAE-8720-97EECF6BA993}" dt="2025-08-22T19:38:20.904" v="20" actId="20577"/>
          <ac:spMkLst>
            <pc:docMk/>
            <pc:sldMk cId="1739021482" sldId="287"/>
            <ac:spMk id="3" creationId="{AB08DB6F-A755-14C2-2371-E66229569622}"/>
          </ac:spMkLst>
        </pc:spChg>
      </pc:sldChg>
      <pc:sldChg chg="modSp new">
        <pc:chgData name="Catriona Thornton" userId="8c08894786b2e863" providerId="Windows Live" clId="Web-{4AADDB4C-32F9-4CAE-8720-97EECF6BA993}" dt="2025-08-22T19:39:48.829" v="35" actId="20577"/>
        <pc:sldMkLst>
          <pc:docMk/>
          <pc:sldMk cId="1782173616" sldId="288"/>
        </pc:sldMkLst>
      </pc:sldChg>
      <pc:sldChg chg="modSp new">
        <pc:chgData name="Catriona Thornton" userId="8c08894786b2e863" providerId="Windows Live" clId="Web-{4AADDB4C-32F9-4CAE-8720-97EECF6BA993}" dt="2025-08-22T19:44:27.418" v="70" actId="14100"/>
        <pc:sldMkLst>
          <pc:docMk/>
          <pc:sldMk cId="945987759" sldId="289"/>
        </pc:sldMkLst>
      </pc:sldChg>
      <pc:sldChg chg="new del">
        <pc:chgData name="Catriona Thornton" userId="8c08894786b2e863" providerId="Windows Live" clId="Web-{4AADDB4C-32F9-4CAE-8720-97EECF6BA993}" dt="2025-08-22T19:41:31.755" v="48"/>
        <pc:sldMkLst>
          <pc:docMk/>
          <pc:sldMk cId="111129751" sldId="290"/>
        </pc:sldMkLst>
      </pc:sldChg>
      <pc:sldChg chg="addSp delSp modSp new">
        <pc:chgData name="Catriona Thornton" userId="8c08894786b2e863" providerId="Windows Live" clId="Web-{4AADDB4C-32F9-4CAE-8720-97EECF6BA993}" dt="2025-08-22T19:44:41.716" v="71"/>
        <pc:sldMkLst>
          <pc:docMk/>
          <pc:sldMk cId="3300089114" sldId="290"/>
        </pc:sldMkLst>
      </pc:sldChg>
      <pc:sldChg chg="new del">
        <pc:chgData name="Catriona Thornton" userId="8c08894786b2e863" providerId="Windows Live" clId="Web-{4AADDB4C-32F9-4CAE-8720-97EECF6BA993}" dt="2025-08-22T19:41:56.959" v="50"/>
        <pc:sldMkLst>
          <pc:docMk/>
          <pc:sldMk cId="3459592353" sldId="290"/>
        </pc:sldMkLst>
      </pc:sldChg>
    </pc:docChg>
  </pc:docChgLst>
  <pc:docChgLst>
    <pc:chgData name="Catriona Thornton" userId="8c08894786b2e863" providerId="Windows Live" clId="Web-{D2C96894-68DE-42B0-AC8E-DFE239CE8FB7}"/>
    <pc:docChg chg="modSld">
      <pc:chgData name="Catriona Thornton" userId="8c08894786b2e863" providerId="Windows Live" clId="Web-{D2C96894-68DE-42B0-AC8E-DFE239CE8FB7}" dt="2025-08-22T19:52:18.784" v="41"/>
      <pc:docMkLst>
        <pc:docMk/>
      </pc:docMkLst>
      <pc:sldChg chg="modSp">
        <pc:chgData name="Catriona Thornton" userId="8c08894786b2e863" providerId="Windows Live" clId="Web-{D2C96894-68DE-42B0-AC8E-DFE239CE8FB7}" dt="2025-08-22T19:46:55.115" v="6" actId="14100"/>
        <pc:sldMkLst>
          <pc:docMk/>
          <pc:sldMk cId="945987759" sldId="289"/>
        </pc:sldMkLst>
      </pc:sldChg>
      <pc:sldChg chg="addSp delSp modSp mod setBg">
        <pc:chgData name="Catriona Thornton" userId="8c08894786b2e863" providerId="Windows Live" clId="Web-{D2C96894-68DE-42B0-AC8E-DFE239CE8FB7}" dt="2025-08-22T19:52:18.784" v="41"/>
        <pc:sldMkLst>
          <pc:docMk/>
          <pc:sldMk cId="3300089114" sldId="290"/>
        </pc:sldMkLst>
        <pc:spChg chg="add">
          <ac:chgData name="Catriona Thornton" userId="8c08894786b2e863" providerId="Windows Live" clId="Web-{D2C96894-68DE-42B0-AC8E-DFE239CE8FB7}" dt="2025-08-22T19:52:18.784" v="41"/>
          <ac:spMkLst>
            <pc:docMk/>
            <pc:sldMk cId="3300089114" sldId="290"/>
            <ac:spMk id="16" creationId="{E6F01E9F-6B0E-4CF9-87AF-27ECD8D4602A}"/>
          </ac:spMkLst>
        </pc:spChg>
        <pc:picChg chg="add mod ord">
          <ac:chgData name="Catriona Thornton" userId="8c08894786b2e863" providerId="Windows Live" clId="Web-{D2C96894-68DE-42B0-AC8E-DFE239CE8FB7}" dt="2025-08-22T19:52:18.784" v="41"/>
          <ac:picMkLst>
            <pc:docMk/>
            <pc:sldMk cId="3300089114" sldId="290"/>
            <ac:picMk id="3" creationId="{5F209B0B-9D41-8A6B-61F2-8EA002319B0F}"/>
          </ac:picMkLst>
        </pc:picChg>
        <pc:picChg chg="add mod ord">
          <ac:chgData name="Catriona Thornton" userId="8c08894786b2e863" providerId="Windows Live" clId="Web-{D2C96894-68DE-42B0-AC8E-DFE239CE8FB7}" dt="2025-08-22T19:52:18.784" v="41"/>
          <ac:picMkLst>
            <pc:docMk/>
            <pc:sldMk cId="3300089114" sldId="290"/>
            <ac:picMk id="4" creationId="{57EFB6E3-FFCA-63BD-F4B8-915244399E54}"/>
          </ac:picMkLst>
        </pc:picChg>
        <pc:picChg chg="add mod ord">
          <ac:chgData name="Catriona Thornton" userId="8c08894786b2e863" providerId="Windows Live" clId="Web-{D2C96894-68DE-42B0-AC8E-DFE239CE8FB7}" dt="2025-08-22T19:52:18.784" v="41"/>
          <ac:picMkLst>
            <pc:docMk/>
            <pc:sldMk cId="3300089114" sldId="290"/>
            <ac:picMk id="5" creationId="{8E8A509A-41F2-A002-E6F7-DC593C3FD524}"/>
          </ac:picMkLst>
        </pc:picChg>
        <pc:picChg chg="add mod">
          <ac:chgData name="Catriona Thornton" userId="8c08894786b2e863" providerId="Windows Live" clId="Web-{D2C96894-68DE-42B0-AC8E-DFE239CE8FB7}" dt="2025-08-22T19:52:18.784" v="41"/>
          <ac:picMkLst>
            <pc:docMk/>
            <pc:sldMk cId="3300089114" sldId="290"/>
            <ac:picMk id="6" creationId="{24B242E7-5FC8-ED41-8672-F44499F59062}"/>
          </ac:picMkLst>
        </pc:picChg>
        <pc:picChg chg="add mod">
          <ac:chgData name="Catriona Thornton" userId="8c08894786b2e863" providerId="Windows Live" clId="Web-{D2C96894-68DE-42B0-AC8E-DFE239CE8FB7}" dt="2025-08-22T19:52:18.784" v="41"/>
          <ac:picMkLst>
            <pc:docMk/>
            <pc:sldMk cId="3300089114" sldId="290"/>
            <ac:picMk id="7" creationId="{AFA8D920-5394-00E6-7E7D-BC837DA703E5}"/>
          </ac:picMkLst>
        </pc:picChg>
        <pc:picChg chg="add mod">
          <ac:chgData name="Catriona Thornton" userId="8c08894786b2e863" providerId="Windows Live" clId="Web-{D2C96894-68DE-42B0-AC8E-DFE239CE8FB7}" dt="2025-08-22T19:52:18.784" v="41"/>
          <ac:picMkLst>
            <pc:docMk/>
            <pc:sldMk cId="3300089114" sldId="290"/>
            <ac:picMk id="11" creationId="{9846D7B3-79AF-818A-42F7-39E58C37E93F}"/>
          </ac:picMkLst>
        </pc:picChg>
      </pc:sldChg>
    </pc:docChg>
  </pc:docChgLst>
  <pc:docChgLst>
    <pc:chgData name="Catriona Thornton" userId="8c08894786b2e863" providerId="Windows Live" clId="Web-{5AA775C6-8422-CEF2-8D52-77960EEF2501}"/>
    <pc:docChg chg="addSld modSld">
      <pc:chgData name="Catriona Thornton" userId="8c08894786b2e863" providerId="Windows Live" clId="Web-{5AA775C6-8422-CEF2-8D52-77960EEF2501}" dt="2025-08-20T17:47:29.264" v="168" actId="14100"/>
      <pc:docMkLst>
        <pc:docMk/>
      </pc:docMkLst>
      <pc:sldChg chg="addSp modSp">
        <pc:chgData name="Catriona Thornton" userId="8c08894786b2e863" providerId="Windows Live" clId="Web-{5AA775C6-8422-CEF2-8D52-77960EEF2501}" dt="2025-08-20T17:26:16.252" v="28" actId="20577"/>
        <pc:sldMkLst>
          <pc:docMk/>
          <pc:sldMk cId="109857222" sldId="256"/>
        </pc:sldMkLst>
        <pc:spChg chg="mod">
          <ac:chgData name="Catriona Thornton" userId="8c08894786b2e863" providerId="Windows Live" clId="Web-{5AA775C6-8422-CEF2-8D52-77960EEF2501}" dt="2025-08-20T17:26:16.252" v="28" actId="20577"/>
          <ac:spMkLst>
            <pc:docMk/>
            <pc:sldMk cId="109857222" sldId="256"/>
            <ac:spMk id="2" creationId="{00000000-0000-0000-0000-000000000000}"/>
          </ac:spMkLst>
        </pc:spChg>
        <pc:spChg chg="mod">
          <ac:chgData name="Catriona Thornton" userId="8c08894786b2e863" providerId="Windows Live" clId="Web-{5AA775C6-8422-CEF2-8D52-77960EEF2501}" dt="2025-08-20T17:24:54.327" v="16" actId="20577"/>
          <ac:spMkLst>
            <pc:docMk/>
            <pc:sldMk cId="109857222" sldId="256"/>
            <ac:spMk id="3" creationId="{00000000-0000-0000-0000-000000000000}"/>
          </ac:spMkLst>
        </pc:spChg>
        <pc:spChg chg="add mod">
          <ac:chgData name="Catriona Thornton" userId="8c08894786b2e863" providerId="Windows Live" clId="Web-{5AA775C6-8422-CEF2-8D52-77960EEF2501}" dt="2025-08-20T17:25:16.812" v="24" actId="20577"/>
          <ac:spMkLst>
            <pc:docMk/>
            <pc:sldMk cId="109857222" sldId="256"/>
            <ac:spMk id="4" creationId="{E7EF122D-99F5-77F2-80E1-B2E3913F1A32}"/>
          </ac:spMkLst>
        </pc:spChg>
      </pc:sldChg>
      <pc:sldChg chg="addSp delSp modSp new mod setBg">
        <pc:chgData name="Catriona Thornton" userId="8c08894786b2e863" providerId="Windows Live" clId="Web-{5AA775C6-8422-CEF2-8D52-77960EEF2501}" dt="2025-08-20T17:33:18.672" v="49" actId="20577"/>
        <pc:sldMkLst>
          <pc:docMk/>
          <pc:sldMk cId="1260128602" sldId="257"/>
        </pc:sldMkLst>
        <pc:spChg chg="mod">
          <ac:chgData name="Catriona Thornton" userId="8c08894786b2e863" providerId="Windows Live" clId="Web-{5AA775C6-8422-CEF2-8D52-77960EEF2501}" dt="2025-08-20T17:33:18.672" v="49" actId="20577"/>
          <ac:spMkLst>
            <pc:docMk/>
            <pc:sldMk cId="1260128602" sldId="257"/>
            <ac:spMk id="2" creationId="{B62F1CDA-4CEC-FB62-260C-0FC13A26C2CB}"/>
          </ac:spMkLst>
        </pc:spChg>
        <pc:spChg chg="mod ord">
          <ac:chgData name="Catriona Thornton" userId="8c08894786b2e863" providerId="Windows Live" clId="Web-{5AA775C6-8422-CEF2-8D52-77960EEF2501}" dt="2025-08-20T17:33:00.578" v="48" actId="20577"/>
          <ac:spMkLst>
            <pc:docMk/>
            <pc:sldMk cId="1260128602" sldId="257"/>
            <ac:spMk id="3" creationId="{60B188C5-959F-FAB9-C3C6-EE9782DCA40E}"/>
          </ac:spMkLst>
        </pc:spChg>
        <pc:spChg chg="add">
          <ac:chgData name="Catriona Thornton" userId="8c08894786b2e863" providerId="Windows Live" clId="Web-{5AA775C6-8422-CEF2-8D52-77960EEF2501}" dt="2025-08-20T17:32:27.827" v="45"/>
          <ac:spMkLst>
            <pc:docMk/>
            <pc:sldMk cId="1260128602" sldId="257"/>
            <ac:spMk id="18" creationId="{B6FACB3C-9069-4791-BC5C-0DB7CD19B853}"/>
          </ac:spMkLst>
        </pc:spChg>
        <pc:spChg chg="add">
          <ac:chgData name="Catriona Thornton" userId="8c08894786b2e863" providerId="Windows Live" clId="Web-{5AA775C6-8422-CEF2-8D52-77960EEF2501}" dt="2025-08-20T17:32:27.827" v="45"/>
          <ac:spMkLst>
            <pc:docMk/>
            <pc:sldMk cId="1260128602" sldId="257"/>
            <ac:spMk id="19" creationId="{71F2038E-D777-4B76-81DD-DD13EE91B9DD}"/>
          </ac:spMkLst>
        </pc:spChg>
        <pc:grpChg chg="add">
          <ac:chgData name="Catriona Thornton" userId="8c08894786b2e863" providerId="Windows Live" clId="Web-{5AA775C6-8422-CEF2-8D52-77960EEF2501}" dt="2025-08-20T17:32:27.827" v="45"/>
          <ac:grpSpMkLst>
            <pc:docMk/>
            <pc:sldMk cId="1260128602" sldId="257"/>
            <ac:grpSpMk id="20" creationId="{DD354807-230F-4402-B1B9-F733A8F1F190}"/>
          </ac:grpSpMkLst>
        </pc:grpChg>
        <pc:picChg chg="add mod">
          <ac:chgData name="Catriona Thornton" userId="8c08894786b2e863" providerId="Windows Live" clId="Web-{5AA775C6-8422-CEF2-8D52-77960EEF2501}" dt="2025-08-20T17:32:27.827" v="45"/>
          <ac:picMkLst>
            <pc:docMk/>
            <pc:sldMk cId="1260128602" sldId="257"/>
            <ac:picMk id="4" creationId="{FA75890F-CF58-6510-ADE2-F0728CF77F62}"/>
          </ac:picMkLst>
        </pc:picChg>
      </pc:sldChg>
      <pc:sldChg chg="modSp new">
        <pc:chgData name="Catriona Thornton" userId="8c08894786b2e863" providerId="Windows Live" clId="Web-{5AA775C6-8422-CEF2-8D52-77960EEF2501}" dt="2025-08-20T17:38:34.215" v="106" actId="20577"/>
        <pc:sldMkLst>
          <pc:docMk/>
          <pc:sldMk cId="3516460242" sldId="258"/>
        </pc:sldMkLst>
        <pc:spChg chg="mod">
          <ac:chgData name="Catriona Thornton" userId="8c08894786b2e863" providerId="Windows Live" clId="Web-{5AA775C6-8422-CEF2-8D52-77960EEF2501}" dt="2025-08-20T17:34:05.737" v="55" actId="20577"/>
          <ac:spMkLst>
            <pc:docMk/>
            <pc:sldMk cId="3516460242" sldId="258"/>
            <ac:spMk id="2" creationId="{91F85159-59BA-13ED-4C9B-AD972596CA41}"/>
          </ac:spMkLst>
        </pc:spChg>
        <pc:spChg chg="mod">
          <ac:chgData name="Catriona Thornton" userId="8c08894786b2e863" providerId="Windows Live" clId="Web-{5AA775C6-8422-CEF2-8D52-77960EEF2501}" dt="2025-08-20T17:38:34.215" v="106" actId="20577"/>
          <ac:spMkLst>
            <pc:docMk/>
            <pc:sldMk cId="3516460242" sldId="258"/>
            <ac:spMk id="3" creationId="{061918E0-4BC8-58B0-B2BE-8FBDB737C8AA}"/>
          </ac:spMkLst>
        </pc:spChg>
      </pc:sldChg>
      <pc:sldChg chg="modSp new">
        <pc:chgData name="Catriona Thornton" userId="8c08894786b2e863" providerId="Windows Live" clId="Web-{5AA775C6-8422-CEF2-8D52-77960EEF2501}" dt="2025-08-20T17:41:39.284" v="135" actId="20577"/>
        <pc:sldMkLst>
          <pc:docMk/>
          <pc:sldMk cId="1805258736" sldId="259"/>
        </pc:sldMkLst>
        <pc:spChg chg="mod">
          <ac:chgData name="Catriona Thornton" userId="8c08894786b2e863" providerId="Windows Live" clId="Web-{5AA775C6-8422-CEF2-8D52-77960EEF2501}" dt="2025-08-20T17:35:05.895" v="65" actId="20577"/>
          <ac:spMkLst>
            <pc:docMk/>
            <pc:sldMk cId="1805258736" sldId="259"/>
            <ac:spMk id="2" creationId="{9999AB30-02BE-9C74-DF45-966EB9C801D0}"/>
          </ac:spMkLst>
        </pc:spChg>
        <pc:spChg chg="mod">
          <ac:chgData name="Catriona Thornton" userId="8c08894786b2e863" providerId="Windows Live" clId="Web-{5AA775C6-8422-CEF2-8D52-77960EEF2501}" dt="2025-08-20T17:41:39.284" v="135" actId="20577"/>
          <ac:spMkLst>
            <pc:docMk/>
            <pc:sldMk cId="1805258736" sldId="259"/>
            <ac:spMk id="3" creationId="{5B816688-B6DB-FADF-A5A0-882C50F1B844}"/>
          </ac:spMkLst>
        </pc:spChg>
      </pc:sldChg>
      <pc:sldChg chg="modSp new">
        <pc:chgData name="Catriona Thornton" userId="8c08894786b2e863" providerId="Windows Live" clId="Web-{5AA775C6-8422-CEF2-8D52-77960EEF2501}" dt="2025-08-20T17:42:24.754" v="142" actId="14100"/>
        <pc:sldMkLst>
          <pc:docMk/>
          <pc:sldMk cId="1124413421" sldId="260"/>
        </pc:sldMkLst>
        <pc:spChg chg="mod">
          <ac:chgData name="Catriona Thornton" userId="8c08894786b2e863" providerId="Windows Live" clId="Web-{5AA775C6-8422-CEF2-8D52-77960EEF2501}" dt="2025-08-20T17:40:04.233" v="116" actId="20577"/>
          <ac:spMkLst>
            <pc:docMk/>
            <pc:sldMk cId="1124413421" sldId="260"/>
            <ac:spMk id="2" creationId="{3F08E6EB-15BC-426F-51BE-514CD1E0C4CB}"/>
          </ac:spMkLst>
        </pc:spChg>
        <pc:spChg chg="mod">
          <ac:chgData name="Catriona Thornton" userId="8c08894786b2e863" providerId="Windows Live" clId="Web-{5AA775C6-8422-CEF2-8D52-77960EEF2501}" dt="2025-08-20T17:42:24.754" v="142" actId="14100"/>
          <ac:spMkLst>
            <pc:docMk/>
            <pc:sldMk cId="1124413421" sldId="260"/>
            <ac:spMk id="3" creationId="{7861C38D-5B3E-DAF4-B558-78CB263E986A}"/>
          </ac:spMkLst>
        </pc:spChg>
      </pc:sldChg>
      <pc:sldChg chg="modSp new">
        <pc:chgData name="Catriona Thornton" userId="8c08894786b2e863" providerId="Windows Live" clId="Web-{5AA775C6-8422-CEF2-8D52-77960EEF2501}" dt="2025-08-20T17:47:29.264" v="168" actId="14100"/>
        <pc:sldMkLst>
          <pc:docMk/>
          <pc:sldMk cId="2064352198" sldId="261"/>
        </pc:sldMkLst>
        <pc:spChg chg="mod">
          <ac:chgData name="Catriona Thornton" userId="8c08894786b2e863" providerId="Windows Live" clId="Web-{5AA775C6-8422-CEF2-8D52-77960EEF2501}" dt="2025-08-20T17:44:29.118" v="156" actId="20577"/>
          <ac:spMkLst>
            <pc:docMk/>
            <pc:sldMk cId="2064352198" sldId="261"/>
            <ac:spMk id="2" creationId="{10164997-CA3A-42D0-56C9-5E51A94184A8}"/>
          </ac:spMkLst>
        </pc:spChg>
        <pc:spChg chg="mod">
          <ac:chgData name="Catriona Thornton" userId="8c08894786b2e863" providerId="Windows Live" clId="Web-{5AA775C6-8422-CEF2-8D52-77960EEF2501}" dt="2025-08-20T17:47:29.264" v="168" actId="14100"/>
          <ac:spMkLst>
            <pc:docMk/>
            <pc:sldMk cId="2064352198" sldId="261"/>
            <ac:spMk id="3" creationId="{BA97A3F6-3601-FD61-45AE-846F457889ED}"/>
          </ac:spMkLst>
        </pc:spChg>
      </pc:sldChg>
    </pc:docChg>
  </pc:docChgLst>
  <pc:docChgLst>
    <pc:chgData name="Catriona Thornton" userId="8c08894786b2e863" providerId="Windows Live" clId="Web-{500BF092-9564-216C-CC32-EBFACEC5BDF7}"/>
    <pc:docChg chg="addSld delSld modSld">
      <pc:chgData name="Catriona Thornton" userId="8c08894786b2e863" providerId="Windows Live" clId="Web-{500BF092-9564-216C-CC32-EBFACEC5BDF7}" dt="2025-09-12T20:04:47.528" v="154" actId="20577"/>
      <pc:docMkLst>
        <pc:docMk/>
      </pc:docMkLst>
      <pc:sldChg chg="modSp">
        <pc:chgData name="Catriona Thornton" userId="8c08894786b2e863" providerId="Windows Live" clId="Web-{500BF092-9564-216C-CC32-EBFACEC5BDF7}" dt="2025-09-12T19:11:49.987" v="74" actId="20577"/>
        <pc:sldMkLst>
          <pc:docMk/>
          <pc:sldMk cId="1260128602" sldId="257"/>
        </pc:sldMkLst>
        <pc:spChg chg="mod">
          <ac:chgData name="Catriona Thornton" userId="8c08894786b2e863" providerId="Windows Live" clId="Web-{500BF092-9564-216C-CC32-EBFACEC5BDF7}" dt="2025-09-12T19:11:49.987" v="74" actId="20577"/>
          <ac:spMkLst>
            <pc:docMk/>
            <pc:sldMk cId="1260128602" sldId="257"/>
            <ac:spMk id="3" creationId="{60B188C5-959F-FAB9-C3C6-EE9782DCA40E}"/>
          </ac:spMkLst>
        </pc:spChg>
      </pc:sldChg>
      <pc:sldChg chg="modSp">
        <pc:chgData name="Catriona Thornton" userId="8c08894786b2e863" providerId="Windows Live" clId="Web-{500BF092-9564-216C-CC32-EBFACEC5BDF7}" dt="2025-09-12T19:46:38.422" v="149" actId="20577"/>
        <pc:sldMkLst>
          <pc:docMk/>
          <pc:sldMk cId="3985856471" sldId="282"/>
        </pc:sldMkLst>
        <pc:spChg chg="mod">
          <ac:chgData name="Catriona Thornton" userId="8c08894786b2e863" providerId="Windows Live" clId="Web-{500BF092-9564-216C-CC32-EBFACEC5BDF7}" dt="2025-09-12T19:46:38.422" v="149" actId="20577"/>
          <ac:spMkLst>
            <pc:docMk/>
            <pc:sldMk cId="3985856471" sldId="282"/>
            <ac:spMk id="3" creationId="{13D99605-D9F0-FDA2-24F4-54748634CBB1}"/>
          </ac:spMkLst>
        </pc:spChg>
      </pc:sldChg>
      <pc:sldChg chg="modNotes">
        <pc:chgData name="Catriona Thornton" userId="8c08894786b2e863" providerId="Windows Live" clId="Web-{500BF092-9564-216C-CC32-EBFACEC5BDF7}" dt="2025-09-12T19:57:51.976" v="151"/>
        <pc:sldMkLst>
          <pc:docMk/>
          <pc:sldMk cId="2478937338" sldId="285"/>
        </pc:sldMkLst>
      </pc:sldChg>
      <pc:sldChg chg="modSp">
        <pc:chgData name="Catriona Thornton" userId="8c08894786b2e863" providerId="Windows Live" clId="Web-{500BF092-9564-216C-CC32-EBFACEC5BDF7}" dt="2025-09-12T20:04:47.528" v="154" actId="20577"/>
        <pc:sldMkLst>
          <pc:docMk/>
          <pc:sldMk cId="1812371020" sldId="286"/>
        </pc:sldMkLst>
        <pc:spChg chg="mod">
          <ac:chgData name="Catriona Thornton" userId="8c08894786b2e863" providerId="Windows Live" clId="Web-{500BF092-9564-216C-CC32-EBFACEC5BDF7}" dt="2025-09-12T20:04:47.528" v="154" actId="20577"/>
          <ac:spMkLst>
            <pc:docMk/>
            <pc:sldMk cId="1812371020" sldId="286"/>
            <ac:spMk id="3" creationId="{F2DE73E1-9B85-4021-BE27-272752451F06}"/>
          </ac:spMkLst>
        </pc:spChg>
      </pc:sldChg>
      <pc:sldChg chg="modSp del">
        <pc:chgData name="Catriona Thornton" userId="8c08894786b2e863" providerId="Windows Live" clId="Web-{500BF092-9564-216C-CC32-EBFACEC5BDF7}" dt="2025-09-12T19:33:13.665" v="148"/>
        <pc:sldMkLst>
          <pc:docMk/>
          <pc:sldMk cId="2187866824" sldId="292"/>
        </pc:sldMkLst>
        <pc:spChg chg="mod">
          <ac:chgData name="Catriona Thornton" userId="8c08894786b2e863" providerId="Windows Live" clId="Web-{500BF092-9564-216C-CC32-EBFACEC5BDF7}" dt="2025-09-12T19:09:52.982" v="47" actId="20577"/>
          <ac:spMkLst>
            <pc:docMk/>
            <pc:sldMk cId="2187866824" sldId="292"/>
            <ac:spMk id="2" creationId="{0D441753-22B7-621F-FBD4-0497F9F17C4B}"/>
          </ac:spMkLst>
        </pc:spChg>
        <pc:spChg chg="mod">
          <ac:chgData name="Catriona Thornton" userId="8c08894786b2e863" providerId="Windows Live" clId="Web-{500BF092-9564-216C-CC32-EBFACEC5BDF7}" dt="2025-09-12T19:09:53.029" v="48" actId="20577"/>
          <ac:spMkLst>
            <pc:docMk/>
            <pc:sldMk cId="2187866824" sldId="292"/>
            <ac:spMk id="3" creationId="{E4FD9E78-307C-2049-1ACC-25CE96C658C9}"/>
          </ac:spMkLst>
        </pc:spChg>
        <pc:spChg chg="mod">
          <ac:chgData name="Catriona Thornton" userId="8c08894786b2e863" providerId="Windows Live" clId="Web-{500BF092-9564-216C-CC32-EBFACEC5BDF7}" dt="2025-09-12T19:09:50.732" v="46" actId="20577"/>
          <ac:spMkLst>
            <pc:docMk/>
            <pc:sldMk cId="2187866824" sldId="292"/>
            <ac:spMk id="5" creationId="{CEEE3BAE-9B4A-2FED-F283-3896A36FE235}"/>
          </ac:spMkLst>
        </pc:spChg>
        <pc:graphicFrameChg chg="modGraphic">
          <ac:chgData name="Catriona Thornton" userId="8c08894786b2e863" providerId="Windows Live" clId="Web-{500BF092-9564-216C-CC32-EBFACEC5BDF7}" dt="2025-09-12T19:09:53.436" v="49" actId="20577"/>
          <ac:graphicFrameMkLst>
            <pc:docMk/>
            <pc:sldMk cId="2187866824" sldId="292"/>
            <ac:graphicFrameMk id="8" creationId="{9BBF061B-1D66-B3CC-3440-51B73C87EA3F}"/>
          </ac:graphicFrameMkLst>
        </pc:graphicFrameChg>
      </pc:sldChg>
      <pc:sldChg chg="modSp new">
        <pc:chgData name="Catriona Thornton" userId="8c08894786b2e863" providerId="Windows Live" clId="Web-{500BF092-9564-216C-CC32-EBFACEC5BDF7}" dt="2025-09-12T19:19:26.792" v="147" actId="20577"/>
        <pc:sldMkLst>
          <pc:docMk/>
          <pc:sldMk cId="2020027191" sldId="295"/>
        </pc:sldMkLst>
        <pc:spChg chg="mod">
          <ac:chgData name="Catriona Thornton" userId="8c08894786b2e863" providerId="Windows Live" clId="Web-{500BF092-9564-216C-CC32-EBFACEC5BDF7}" dt="2025-09-12T19:10:48.813" v="62" actId="20577"/>
          <ac:spMkLst>
            <pc:docMk/>
            <pc:sldMk cId="2020027191" sldId="295"/>
            <ac:spMk id="2" creationId="{165CC23C-066E-3EDC-BFD0-400843B90D11}"/>
          </ac:spMkLst>
        </pc:spChg>
        <pc:spChg chg="mod">
          <ac:chgData name="Catriona Thornton" userId="8c08894786b2e863" providerId="Windows Live" clId="Web-{500BF092-9564-216C-CC32-EBFACEC5BDF7}" dt="2025-09-12T19:19:26.792" v="147" actId="20577"/>
          <ac:spMkLst>
            <pc:docMk/>
            <pc:sldMk cId="2020027191" sldId="295"/>
            <ac:spMk id="3" creationId="{3F5D47A6-CACD-B3AB-F8BD-3DE8FE0903EA}"/>
          </ac:spMkLst>
        </pc:spChg>
      </pc:sldChg>
    </pc:docChg>
  </pc:docChgLst>
  <pc:docChgLst>
    <pc:chgData name="Catriona Thornton" userId="8c08894786b2e863" providerId="Windows Live" clId="Web-{A9A075FB-BAB9-47A9-8FE9-5563F6344051}"/>
    <pc:docChg chg="addSld delSld modSld">
      <pc:chgData name="Catriona Thornton" userId="8c08894786b2e863" providerId="Windows Live" clId="Web-{A9A075FB-BAB9-47A9-8FE9-5563F6344051}" dt="2025-08-21T21:21:57.627" v="129" actId="20577"/>
      <pc:docMkLst>
        <pc:docMk/>
      </pc:docMkLst>
      <pc:sldChg chg="modSp">
        <pc:chgData name="Catriona Thornton" userId="8c08894786b2e863" providerId="Windows Live" clId="Web-{A9A075FB-BAB9-47A9-8FE9-5563F6344051}" dt="2025-08-21T20:48:13.004" v="24" actId="20577"/>
        <pc:sldMkLst>
          <pc:docMk/>
          <pc:sldMk cId="420405755" sldId="263"/>
        </pc:sldMkLst>
      </pc:sldChg>
      <pc:sldChg chg="addSp delSp modSp mod setBg">
        <pc:chgData name="Catriona Thornton" userId="8c08894786b2e863" providerId="Windows Live" clId="Web-{A9A075FB-BAB9-47A9-8FE9-5563F6344051}" dt="2025-08-21T20:47:51.581" v="21" actId="20577"/>
        <pc:sldMkLst>
          <pc:docMk/>
          <pc:sldMk cId="3862430699" sldId="265"/>
        </pc:sldMkLst>
        <pc:spChg chg="mod">
          <ac:chgData name="Catriona Thornton" userId="8c08894786b2e863" providerId="Windows Live" clId="Web-{A9A075FB-BAB9-47A9-8FE9-5563F6344051}" dt="2025-08-21T20:47:39.409" v="20" actId="20577"/>
          <ac:spMkLst>
            <pc:docMk/>
            <pc:sldMk cId="3862430699" sldId="265"/>
            <ac:spMk id="2" creationId="{4C5810A4-8C56-7D39-CE14-02358F2FB467}"/>
          </ac:spMkLst>
        </pc:spChg>
        <pc:spChg chg="mod">
          <ac:chgData name="Catriona Thornton" userId="8c08894786b2e863" providerId="Windows Live" clId="Web-{A9A075FB-BAB9-47A9-8FE9-5563F6344051}" dt="2025-08-21T20:47:51.581" v="21" actId="20577"/>
          <ac:spMkLst>
            <pc:docMk/>
            <pc:sldMk cId="3862430699" sldId="265"/>
            <ac:spMk id="3" creationId="{4EF27B60-794A-DE84-AAFD-8F8C9EC66A8C}"/>
          </ac:spMkLst>
        </pc:spChg>
        <pc:spChg chg="add">
          <ac:chgData name="Catriona Thornton" userId="8c08894786b2e863" providerId="Windows Live" clId="Web-{A9A075FB-BAB9-47A9-8FE9-5563F6344051}" dt="2025-08-21T20:46:37.498" v="15"/>
          <ac:spMkLst>
            <pc:docMk/>
            <pc:sldMk cId="3862430699" sldId="265"/>
            <ac:spMk id="7" creationId="{6B92FAF7-0AD3-4B47-9111-D0E9CD79E247}"/>
          </ac:spMkLst>
        </pc:spChg>
        <pc:grpChg chg="add">
          <ac:chgData name="Catriona Thornton" userId="8c08894786b2e863" providerId="Windows Live" clId="Web-{A9A075FB-BAB9-47A9-8FE9-5563F6344051}" dt="2025-08-21T20:46:37.498" v="15"/>
          <ac:grpSpMkLst>
            <pc:docMk/>
            <pc:sldMk cId="3862430699" sldId="265"/>
            <ac:grpSpMk id="8" creationId="{D6A77139-BADB-4B2C-BD41-B67A4D37D758}"/>
          </ac:grpSpMkLst>
        </pc:grpChg>
        <pc:grpChg chg="add">
          <ac:chgData name="Catriona Thornton" userId="8c08894786b2e863" providerId="Windows Live" clId="Web-{A9A075FB-BAB9-47A9-8FE9-5563F6344051}" dt="2025-08-21T20:46:37.498" v="15"/>
          <ac:grpSpMkLst>
            <pc:docMk/>
            <pc:sldMk cId="3862430699" sldId="265"/>
            <ac:grpSpMk id="18" creationId="{2786ABD8-AB9F-46F2-A7D9-36F1F7338CF9}"/>
          </ac:grpSpMkLst>
        </pc:grpChg>
        <pc:picChg chg="add mod ord">
          <ac:chgData name="Catriona Thornton" userId="8c08894786b2e863" providerId="Windows Live" clId="Web-{A9A075FB-BAB9-47A9-8FE9-5563F6344051}" dt="2025-08-21T20:47:06.391" v="17" actId="14100"/>
          <ac:picMkLst>
            <pc:docMk/>
            <pc:sldMk cId="3862430699" sldId="265"/>
            <ac:picMk id="4" creationId="{CBEE6B86-5996-962B-DAC7-707D10DD1A04}"/>
          </ac:picMkLst>
        </pc:picChg>
        <pc:picChg chg="add mod ord">
          <ac:chgData name="Catriona Thornton" userId="8c08894786b2e863" providerId="Windows Live" clId="Web-{A9A075FB-BAB9-47A9-8FE9-5563F6344051}" dt="2025-08-21T20:46:37.498" v="15"/>
          <ac:picMkLst>
            <pc:docMk/>
            <pc:sldMk cId="3862430699" sldId="265"/>
            <ac:picMk id="5" creationId="{4E40747E-675A-E177-3BD5-C48AFDFBC286}"/>
          </ac:picMkLst>
        </pc:picChg>
      </pc:sldChg>
      <pc:sldChg chg="addSp delSp modSp new mod setBg modClrScheme chgLayout">
        <pc:chgData name="Catriona Thornton" userId="8c08894786b2e863" providerId="Windows Live" clId="Web-{A9A075FB-BAB9-47A9-8FE9-5563F6344051}" dt="2025-08-21T20:52:04.142" v="29"/>
        <pc:sldMkLst>
          <pc:docMk/>
          <pc:sldMk cId="178581696" sldId="266"/>
        </pc:sldMkLst>
      </pc:sldChg>
      <pc:sldChg chg="delSp add del">
        <pc:chgData name="Catriona Thornton" userId="8c08894786b2e863" providerId="Windows Live" clId="Web-{A9A075FB-BAB9-47A9-8FE9-5563F6344051}" dt="2025-08-21T21:19:57.697" v="109"/>
        <pc:sldMkLst>
          <pc:docMk/>
          <pc:sldMk cId="3599695938" sldId="279"/>
        </pc:sldMkLst>
      </pc:sldChg>
      <pc:sldChg chg="addSp delSp modSp new mod setBg">
        <pc:chgData name="Catriona Thornton" userId="8c08894786b2e863" providerId="Windows Live" clId="Web-{A9A075FB-BAB9-47A9-8FE9-5563F6344051}" dt="2025-08-21T21:08:49.390" v="59"/>
        <pc:sldMkLst>
          <pc:docMk/>
          <pc:sldMk cId="4199219281" sldId="280"/>
        </pc:sldMkLst>
        <pc:spChg chg="add">
          <ac:chgData name="Catriona Thornton" userId="8c08894786b2e863" providerId="Windows Live" clId="Web-{A9A075FB-BAB9-47A9-8FE9-5563F6344051}" dt="2025-08-21T21:08:49.390" v="59"/>
          <ac:spMkLst>
            <pc:docMk/>
            <pc:sldMk cId="4199219281" sldId="280"/>
            <ac:spMk id="13" creationId="{AF2A46FC-A8BE-4771-BE51-D9123E91856E}"/>
          </ac:spMkLst>
        </pc:spChg>
        <pc:picChg chg="add mod">
          <ac:chgData name="Catriona Thornton" userId="8c08894786b2e863" providerId="Windows Live" clId="Web-{A9A075FB-BAB9-47A9-8FE9-5563F6344051}" dt="2025-08-21T21:08:49.390" v="59"/>
          <ac:picMkLst>
            <pc:docMk/>
            <pc:sldMk cId="4199219281" sldId="280"/>
            <ac:picMk id="6" creationId="{ABDC8EF4-5774-0F91-412E-D5824D0DDBDA}"/>
          </ac:picMkLst>
        </pc:picChg>
      </pc:sldChg>
      <pc:sldChg chg="addSp modSp new mod setBg modClrScheme chgLayout">
        <pc:chgData name="Catriona Thornton" userId="8c08894786b2e863" providerId="Windows Live" clId="Web-{A9A075FB-BAB9-47A9-8FE9-5563F6344051}" dt="2025-08-21T21:16:49.521" v="87" actId="14100"/>
        <pc:sldMkLst>
          <pc:docMk/>
          <pc:sldMk cId="947285110" sldId="281"/>
        </pc:sldMkLst>
        <pc:spChg chg="add mod">
          <ac:chgData name="Catriona Thornton" userId="8c08894786b2e863" providerId="Windows Live" clId="Web-{A9A075FB-BAB9-47A9-8FE9-5563F6344051}" dt="2025-08-21T21:16:31.989" v="85" actId="20577"/>
          <ac:spMkLst>
            <pc:docMk/>
            <pc:sldMk cId="947285110" sldId="281"/>
            <ac:spMk id="2" creationId="{968D6082-CA02-C10F-2052-B876D3021B31}"/>
          </ac:spMkLst>
        </pc:spChg>
        <pc:spChg chg="add mod ord">
          <ac:chgData name="Catriona Thornton" userId="8c08894786b2e863" providerId="Windows Live" clId="Web-{A9A075FB-BAB9-47A9-8FE9-5563F6344051}" dt="2025-08-21T21:16:19.879" v="83" actId="20577"/>
          <ac:spMkLst>
            <pc:docMk/>
            <pc:sldMk cId="947285110" sldId="281"/>
            <ac:spMk id="3" creationId="{A346A631-A1A3-2234-77BE-D305F318EDAE}"/>
          </ac:spMkLst>
        </pc:spChg>
        <pc:picChg chg="add mod">
          <ac:chgData name="Catriona Thornton" userId="8c08894786b2e863" providerId="Windows Live" clId="Web-{A9A075FB-BAB9-47A9-8FE9-5563F6344051}" dt="2025-08-21T21:16:01.488" v="81"/>
          <ac:picMkLst>
            <pc:docMk/>
            <pc:sldMk cId="947285110" sldId="281"/>
            <ac:picMk id="5" creationId="{409383E1-F1BF-6FFF-6F88-18691E22167F}"/>
          </ac:picMkLst>
        </pc:picChg>
      </pc:sldChg>
      <pc:sldChg chg="addSp modSp new mod setBg">
        <pc:chgData name="Catriona Thornton" userId="8c08894786b2e863" providerId="Windows Live" clId="Web-{A9A075FB-BAB9-47A9-8FE9-5563F6344051}" dt="2025-08-21T21:19:20.225" v="108" actId="20577"/>
        <pc:sldMkLst>
          <pc:docMk/>
          <pc:sldMk cId="3985856471" sldId="282"/>
        </pc:sldMkLst>
        <pc:spChg chg="mod">
          <ac:chgData name="Catriona Thornton" userId="8c08894786b2e863" providerId="Windows Live" clId="Web-{A9A075FB-BAB9-47A9-8FE9-5563F6344051}" dt="2025-08-21T21:19:03.707" v="106" actId="20577"/>
          <ac:spMkLst>
            <pc:docMk/>
            <pc:sldMk cId="3985856471" sldId="282"/>
            <ac:spMk id="2" creationId="{EA466D73-BF1A-A1A6-ACBE-785C56F1696D}"/>
          </ac:spMkLst>
        </pc:spChg>
        <pc:spChg chg="mod">
          <ac:chgData name="Catriona Thornton" userId="8c08894786b2e863" providerId="Windows Live" clId="Web-{A9A075FB-BAB9-47A9-8FE9-5563F6344051}" dt="2025-08-21T21:19:20.225" v="108" actId="20577"/>
          <ac:spMkLst>
            <pc:docMk/>
            <pc:sldMk cId="3985856471" sldId="282"/>
            <ac:spMk id="3" creationId="{13D99605-D9F0-FDA2-24F4-54748634CBB1}"/>
          </ac:spMkLst>
        </pc:spChg>
        <pc:spChg chg="add">
          <ac:chgData name="Catriona Thornton" userId="8c08894786b2e863" providerId="Windows Live" clId="Web-{A9A075FB-BAB9-47A9-8FE9-5563F6344051}" dt="2025-08-21T21:18:46.096" v="105"/>
          <ac:spMkLst>
            <pc:docMk/>
            <pc:sldMk cId="3985856471" sldId="282"/>
            <ac:spMk id="10" creationId="{6B92FAF7-0AD3-4B47-9111-D0E9CD79E247}"/>
          </ac:spMkLst>
        </pc:spChg>
        <pc:grpChg chg="add">
          <ac:chgData name="Catriona Thornton" userId="8c08894786b2e863" providerId="Windows Live" clId="Web-{A9A075FB-BAB9-47A9-8FE9-5563F6344051}" dt="2025-08-21T21:18:46.096" v="105"/>
          <ac:grpSpMkLst>
            <pc:docMk/>
            <pc:sldMk cId="3985856471" sldId="282"/>
            <ac:grpSpMk id="12" creationId="{D6A77139-BADB-4B2C-BD41-B67A4D37D758}"/>
          </ac:grpSpMkLst>
        </pc:grpChg>
        <pc:grpChg chg="add">
          <ac:chgData name="Catriona Thornton" userId="8c08894786b2e863" providerId="Windows Live" clId="Web-{A9A075FB-BAB9-47A9-8FE9-5563F6344051}" dt="2025-08-21T21:18:46.096" v="105"/>
          <ac:grpSpMkLst>
            <pc:docMk/>
            <pc:sldMk cId="3985856471" sldId="282"/>
            <ac:grpSpMk id="18" creationId="{2786ABD8-AB9F-46F2-A7D9-36F1F7338CF9}"/>
          </ac:grpSpMkLst>
        </pc:grpChg>
        <pc:picChg chg="add mod">
          <ac:chgData name="Catriona Thornton" userId="8c08894786b2e863" providerId="Windows Live" clId="Web-{A9A075FB-BAB9-47A9-8FE9-5563F6344051}" dt="2025-08-21T21:18:46.096" v="105"/>
          <ac:picMkLst>
            <pc:docMk/>
            <pc:sldMk cId="3985856471" sldId="282"/>
            <ac:picMk id="4" creationId="{8AC75EE1-961A-21A9-9254-8FA602AA4B95}"/>
          </ac:picMkLst>
        </pc:picChg>
        <pc:picChg chg="add mod ord">
          <ac:chgData name="Catriona Thornton" userId="8c08894786b2e863" providerId="Windows Live" clId="Web-{A9A075FB-BAB9-47A9-8FE9-5563F6344051}" dt="2025-08-21T21:18:46.096" v="105"/>
          <ac:picMkLst>
            <pc:docMk/>
            <pc:sldMk cId="3985856471" sldId="282"/>
            <ac:picMk id="5" creationId="{31183C29-9136-B0EA-B1E9-4C39A8BF1FAE}"/>
          </ac:picMkLst>
        </pc:picChg>
      </pc:sldChg>
      <pc:sldChg chg="addSp modSp new mod setBg">
        <pc:chgData name="Catriona Thornton" userId="8c08894786b2e863" providerId="Windows Live" clId="Web-{A9A075FB-BAB9-47A9-8FE9-5563F6344051}" dt="2025-08-21T21:21:57.627" v="129" actId="20577"/>
        <pc:sldMkLst>
          <pc:docMk/>
          <pc:sldMk cId="2287137632" sldId="283"/>
        </pc:sldMkLst>
        <pc:spChg chg="mod">
          <ac:chgData name="Catriona Thornton" userId="8c08894786b2e863" providerId="Windows Live" clId="Web-{A9A075FB-BAB9-47A9-8FE9-5563F6344051}" dt="2025-08-21T21:21:45.064" v="127" actId="20577"/>
          <ac:spMkLst>
            <pc:docMk/>
            <pc:sldMk cId="2287137632" sldId="283"/>
            <ac:spMk id="2" creationId="{E5C33EE5-CF1E-EB3D-892B-6077CD58CF2A}"/>
          </ac:spMkLst>
        </pc:spChg>
        <pc:spChg chg="mod">
          <ac:chgData name="Catriona Thornton" userId="8c08894786b2e863" providerId="Windows Live" clId="Web-{A9A075FB-BAB9-47A9-8FE9-5563F6344051}" dt="2025-08-21T21:21:57.627" v="129" actId="20577"/>
          <ac:spMkLst>
            <pc:docMk/>
            <pc:sldMk cId="2287137632" sldId="283"/>
            <ac:spMk id="3" creationId="{C3AEB04B-33F4-4E22-B0C6-60FA563468AE}"/>
          </ac:spMkLst>
        </pc:spChg>
        <pc:spChg chg="add">
          <ac:chgData name="Catriona Thornton" userId="8c08894786b2e863" providerId="Windows Live" clId="Web-{A9A075FB-BAB9-47A9-8FE9-5563F6344051}" dt="2025-08-21T21:21:36.048" v="126"/>
          <ac:spMkLst>
            <pc:docMk/>
            <pc:sldMk cId="2287137632" sldId="283"/>
            <ac:spMk id="10" creationId="{6B92FAF7-0AD3-4B47-9111-D0E9CD79E247}"/>
          </ac:spMkLst>
        </pc:spChg>
        <pc:grpChg chg="add">
          <ac:chgData name="Catriona Thornton" userId="8c08894786b2e863" providerId="Windows Live" clId="Web-{A9A075FB-BAB9-47A9-8FE9-5563F6344051}" dt="2025-08-21T21:21:36.048" v="126"/>
          <ac:grpSpMkLst>
            <pc:docMk/>
            <pc:sldMk cId="2287137632" sldId="283"/>
            <ac:grpSpMk id="12" creationId="{D6A77139-BADB-4B2C-BD41-B67A4D37D758}"/>
          </ac:grpSpMkLst>
        </pc:grpChg>
        <pc:grpChg chg="add">
          <ac:chgData name="Catriona Thornton" userId="8c08894786b2e863" providerId="Windows Live" clId="Web-{A9A075FB-BAB9-47A9-8FE9-5563F6344051}" dt="2025-08-21T21:21:36.048" v="126"/>
          <ac:grpSpMkLst>
            <pc:docMk/>
            <pc:sldMk cId="2287137632" sldId="283"/>
            <ac:grpSpMk id="18" creationId="{2786ABD8-AB9F-46F2-A7D9-36F1F7338CF9}"/>
          </ac:grpSpMkLst>
        </pc:grpChg>
        <pc:picChg chg="add mod">
          <ac:chgData name="Catriona Thornton" userId="8c08894786b2e863" providerId="Windows Live" clId="Web-{A9A075FB-BAB9-47A9-8FE9-5563F6344051}" dt="2025-08-21T21:21:36.048" v="126"/>
          <ac:picMkLst>
            <pc:docMk/>
            <pc:sldMk cId="2287137632" sldId="283"/>
            <ac:picMk id="4" creationId="{1E268295-6E93-6C4B-403B-6D1004409F92}"/>
          </ac:picMkLst>
        </pc:picChg>
        <pc:picChg chg="add mod ord">
          <ac:chgData name="Catriona Thornton" userId="8c08894786b2e863" providerId="Windows Live" clId="Web-{A9A075FB-BAB9-47A9-8FE9-5563F6344051}" dt="2025-08-21T21:21:36.048" v="126"/>
          <ac:picMkLst>
            <pc:docMk/>
            <pc:sldMk cId="2287137632" sldId="283"/>
            <ac:picMk id="5" creationId="{08E6E5A5-C2C6-9366-64D5-146E7048D584}"/>
          </ac:picMkLst>
        </pc:picChg>
      </pc:sldChg>
    </pc:docChg>
  </pc:docChgLst>
  <pc:docChgLst>
    <pc:chgData name="Catriona Thornton" userId="8c08894786b2e863" providerId="Windows Live" clId="Web-{22190853-44E7-8FB6-9B1C-62E16E809234}"/>
    <pc:docChg chg="modSld">
      <pc:chgData name="Catriona Thornton" userId="8c08894786b2e863" providerId="Windows Live" clId="Web-{22190853-44E7-8FB6-9B1C-62E16E809234}" dt="2025-08-31T10:26:31.348" v="6" actId="20577"/>
      <pc:docMkLst>
        <pc:docMk/>
      </pc:docMkLst>
      <pc:sldChg chg="modSp">
        <pc:chgData name="Catriona Thornton" userId="8c08894786b2e863" providerId="Windows Live" clId="Web-{22190853-44E7-8FB6-9B1C-62E16E809234}" dt="2025-08-31T10:26:31.348" v="6" actId="20577"/>
        <pc:sldMkLst>
          <pc:docMk/>
          <pc:sldMk cId="1260128602" sldId="257"/>
        </pc:sldMkLst>
        <pc:spChg chg="mod">
          <ac:chgData name="Catriona Thornton" userId="8c08894786b2e863" providerId="Windows Live" clId="Web-{22190853-44E7-8FB6-9B1C-62E16E809234}" dt="2025-08-31T10:25:36.986" v="1" actId="20577"/>
          <ac:spMkLst>
            <pc:docMk/>
            <pc:sldMk cId="1260128602" sldId="257"/>
            <ac:spMk id="2" creationId="{B62F1CDA-4CEC-FB62-260C-0FC13A26C2CB}"/>
          </ac:spMkLst>
        </pc:spChg>
        <pc:spChg chg="mod">
          <ac:chgData name="Catriona Thornton" userId="8c08894786b2e863" providerId="Windows Live" clId="Web-{22190853-44E7-8FB6-9B1C-62E16E809234}" dt="2025-08-31T10:26:31.348" v="6" actId="20577"/>
          <ac:spMkLst>
            <pc:docMk/>
            <pc:sldMk cId="1260128602" sldId="257"/>
            <ac:spMk id="3" creationId="{60B188C5-959F-FAB9-C3C6-EE9782DCA40E}"/>
          </ac:spMkLst>
        </pc:spChg>
      </pc:sldChg>
    </pc:docChg>
  </pc:docChgLst>
  <pc:docChgLst>
    <pc:chgData name="Catriona Thornton" userId="8c08894786b2e863" providerId="Windows Live" clId="Web-{473D9BCB-CA88-47B0-54C9-9CFAB1F2D1D8}"/>
    <pc:docChg chg="addSld delSld modSld">
      <pc:chgData name="Catriona Thornton" userId="8c08894786b2e863" providerId="Windows Live" clId="Web-{473D9BCB-CA88-47B0-54C9-9CFAB1F2D1D8}" dt="2025-08-31T10:05:47.535" v="390" actId="20577"/>
      <pc:docMkLst>
        <pc:docMk/>
      </pc:docMkLst>
      <pc:sldChg chg="modSp">
        <pc:chgData name="Catriona Thornton" userId="8c08894786b2e863" providerId="Windows Live" clId="Web-{473D9BCB-CA88-47B0-54C9-9CFAB1F2D1D8}" dt="2025-08-31T09:27:22.499" v="266" actId="20577"/>
        <pc:sldMkLst>
          <pc:docMk/>
          <pc:sldMk cId="1260128602" sldId="257"/>
        </pc:sldMkLst>
        <pc:spChg chg="mod">
          <ac:chgData name="Catriona Thornton" userId="8c08894786b2e863" providerId="Windows Live" clId="Web-{473D9BCB-CA88-47B0-54C9-9CFAB1F2D1D8}" dt="2025-08-31T09:27:22.499" v="266" actId="20577"/>
          <ac:spMkLst>
            <pc:docMk/>
            <pc:sldMk cId="1260128602" sldId="257"/>
            <ac:spMk id="2" creationId="{B62F1CDA-4CEC-FB62-260C-0FC13A26C2CB}"/>
          </ac:spMkLst>
        </pc:spChg>
      </pc:sldChg>
      <pc:sldChg chg="modSp modNotes">
        <pc:chgData name="Catriona Thornton" userId="8c08894786b2e863" providerId="Windows Live" clId="Web-{473D9BCB-CA88-47B0-54C9-9CFAB1F2D1D8}" dt="2025-08-31T09:56:58.317" v="328" actId="20577"/>
        <pc:sldMkLst>
          <pc:docMk/>
          <pc:sldMk cId="3516460242" sldId="258"/>
        </pc:sldMkLst>
        <pc:spChg chg="mod">
          <ac:chgData name="Catriona Thornton" userId="8c08894786b2e863" providerId="Windows Live" clId="Web-{473D9BCB-CA88-47B0-54C9-9CFAB1F2D1D8}" dt="2025-08-31T09:56:58.317" v="328" actId="20577"/>
          <ac:spMkLst>
            <pc:docMk/>
            <pc:sldMk cId="3516460242" sldId="258"/>
            <ac:spMk id="3" creationId="{061918E0-4BC8-58B0-B2BE-8FBDB737C8AA}"/>
          </ac:spMkLst>
        </pc:spChg>
      </pc:sldChg>
      <pc:sldChg chg="addSp modSp mod setBg">
        <pc:chgData name="Catriona Thornton" userId="8c08894786b2e863" providerId="Windows Live" clId="Web-{473D9BCB-CA88-47B0-54C9-9CFAB1F2D1D8}" dt="2025-08-31T09:56:50.879" v="327" actId="20577"/>
        <pc:sldMkLst>
          <pc:docMk/>
          <pc:sldMk cId="1805258736" sldId="259"/>
        </pc:sldMkLst>
        <pc:spChg chg="mod">
          <ac:chgData name="Catriona Thornton" userId="8c08894786b2e863" providerId="Windows Live" clId="Web-{473D9BCB-CA88-47B0-54C9-9CFAB1F2D1D8}" dt="2025-08-31T09:04:46.516" v="213"/>
          <ac:spMkLst>
            <pc:docMk/>
            <pc:sldMk cId="1805258736" sldId="259"/>
            <ac:spMk id="2" creationId="{9999AB30-02BE-9C74-DF45-966EB9C801D0}"/>
          </ac:spMkLst>
        </pc:spChg>
        <pc:spChg chg="mod">
          <ac:chgData name="Catriona Thornton" userId="8c08894786b2e863" providerId="Windows Live" clId="Web-{473D9BCB-CA88-47B0-54C9-9CFAB1F2D1D8}" dt="2025-08-31T09:56:50.879" v="327" actId="20577"/>
          <ac:spMkLst>
            <pc:docMk/>
            <pc:sldMk cId="1805258736" sldId="259"/>
            <ac:spMk id="3" creationId="{5B816688-B6DB-FADF-A5A0-882C50F1B844}"/>
          </ac:spMkLst>
        </pc:spChg>
        <pc:spChg chg="add">
          <ac:chgData name="Catriona Thornton" userId="8c08894786b2e863" providerId="Windows Live" clId="Web-{473D9BCB-CA88-47B0-54C9-9CFAB1F2D1D8}" dt="2025-08-31T09:04:46.516" v="213"/>
          <ac:spMkLst>
            <pc:docMk/>
            <pc:sldMk cId="1805258736" sldId="259"/>
            <ac:spMk id="8" creationId="{18873D23-2DCF-4B31-A009-95721C06E8E1}"/>
          </ac:spMkLst>
        </pc:spChg>
        <pc:spChg chg="add">
          <ac:chgData name="Catriona Thornton" userId="8c08894786b2e863" providerId="Windows Live" clId="Web-{473D9BCB-CA88-47B0-54C9-9CFAB1F2D1D8}" dt="2025-08-31T09:04:46.516" v="213"/>
          <ac:spMkLst>
            <pc:docMk/>
            <pc:sldMk cId="1805258736" sldId="259"/>
            <ac:spMk id="10" creationId="{C13EF075-D4EF-4929-ADBC-91B27DA19955}"/>
          </ac:spMkLst>
        </pc:spChg>
        <pc:grpChg chg="add">
          <ac:chgData name="Catriona Thornton" userId="8c08894786b2e863" providerId="Windows Live" clId="Web-{473D9BCB-CA88-47B0-54C9-9CFAB1F2D1D8}" dt="2025-08-31T09:04:46.516" v="213"/>
          <ac:grpSpMkLst>
            <pc:docMk/>
            <pc:sldMk cId="1805258736" sldId="259"/>
            <ac:grpSpMk id="12" creationId="{DAA26DFA-AAB2-4973-9C17-16D587C7B198}"/>
          </ac:grpSpMkLst>
        </pc:grpChg>
      </pc:sldChg>
      <pc:sldChg chg="addSp modSp mod setBg modNotes">
        <pc:chgData name="Catriona Thornton" userId="8c08894786b2e863" providerId="Windows Live" clId="Web-{473D9BCB-CA88-47B0-54C9-9CFAB1F2D1D8}" dt="2025-08-31T09:56:29.861" v="324" actId="20577"/>
        <pc:sldMkLst>
          <pc:docMk/>
          <pc:sldMk cId="1124413421" sldId="260"/>
        </pc:sldMkLst>
        <pc:spChg chg="mod">
          <ac:chgData name="Catriona Thornton" userId="8c08894786b2e863" providerId="Windows Live" clId="Web-{473D9BCB-CA88-47B0-54C9-9CFAB1F2D1D8}" dt="2025-08-31T09:04:05.828" v="212"/>
          <ac:spMkLst>
            <pc:docMk/>
            <pc:sldMk cId="1124413421" sldId="260"/>
            <ac:spMk id="2" creationId="{3F08E6EB-15BC-426F-51BE-514CD1E0C4CB}"/>
          </ac:spMkLst>
        </pc:spChg>
        <pc:spChg chg="mod">
          <ac:chgData name="Catriona Thornton" userId="8c08894786b2e863" providerId="Windows Live" clId="Web-{473D9BCB-CA88-47B0-54C9-9CFAB1F2D1D8}" dt="2025-08-31T09:56:29.861" v="324" actId="20577"/>
          <ac:spMkLst>
            <pc:docMk/>
            <pc:sldMk cId="1124413421" sldId="260"/>
            <ac:spMk id="3" creationId="{7861C38D-5B3E-DAF4-B558-78CB263E986A}"/>
          </ac:spMkLst>
        </pc:spChg>
        <pc:spChg chg="add">
          <ac:chgData name="Catriona Thornton" userId="8c08894786b2e863" providerId="Windows Live" clId="Web-{473D9BCB-CA88-47B0-54C9-9CFAB1F2D1D8}" dt="2025-08-31T09:04:05.828" v="212"/>
          <ac:spMkLst>
            <pc:docMk/>
            <pc:sldMk cId="1124413421" sldId="260"/>
            <ac:spMk id="8" creationId="{18873D23-2DCF-4B31-A009-95721C06E8E1}"/>
          </ac:spMkLst>
        </pc:spChg>
        <pc:spChg chg="add">
          <ac:chgData name="Catriona Thornton" userId="8c08894786b2e863" providerId="Windows Live" clId="Web-{473D9BCB-CA88-47B0-54C9-9CFAB1F2D1D8}" dt="2025-08-31T09:04:05.828" v="212"/>
          <ac:spMkLst>
            <pc:docMk/>
            <pc:sldMk cId="1124413421" sldId="260"/>
            <ac:spMk id="10" creationId="{C13EF075-D4EF-4929-ADBC-91B27DA19955}"/>
          </ac:spMkLst>
        </pc:spChg>
        <pc:grpChg chg="add">
          <ac:chgData name="Catriona Thornton" userId="8c08894786b2e863" providerId="Windows Live" clId="Web-{473D9BCB-CA88-47B0-54C9-9CFAB1F2D1D8}" dt="2025-08-31T09:04:05.828" v="212"/>
          <ac:grpSpMkLst>
            <pc:docMk/>
            <pc:sldMk cId="1124413421" sldId="260"/>
            <ac:grpSpMk id="12" creationId="{DAA26DFA-AAB2-4973-9C17-16D587C7B198}"/>
          </ac:grpSpMkLst>
        </pc:grpChg>
      </pc:sldChg>
      <pc:sldChg chg="addSp modSp mod setBg">
        <pc:chgData name="Catriona Thornton" userId="8c08894786b2e863" providerId="Windows Live" clId="Web-{473D9BCB-CA88-47B0-54C9-9CFAB1F2D1D8}" dt="2025-08-31T09:56:17.923" v="322" actId="20577"/>
        <pc:sldMkLst>
          <pc:docMk/>
          <pc:sldMk cId="2064352198" sldId="261"/>
        </pc:sldMkLst>
        <pc:spChg chg="mod">
          <ac:chgData name="Catriona Thornton" userId="8c08894786b2e863" providerId="Windows Live" clId="Web-{473D9BCB-CA88-47B0-54C9-9CFAB1F2D1D8}" dt="2025-08-31T09:53:39.243" v="303"/>
          <ac:spMkLst>
            <pc:docMk/>
            <pc:sldMk cId="2064352198" sldId="261"/>
            <ac:spMk id="2" creationId="{10164997-CA3A-42D0-56C9-5E51A94184A8}"/>
          </ac:spMkLst>
        </pc:spChg>
        <pc:spChg chg="mod">
          <ac:chgData name="Catriona Thornton" userId="8c08894786b2e863" providerId="Windows Live" clId="Web-{473D9BCB-CA88-47B0-54C9-9CFAB1F2D1D8}" dt="2025-08-31T09:56:17.923" v="322" actId="20577"/>
          <ac:spMkLst>
            <pc:docMk/>
            <pc:sldMk cId="2064352198" sldId="261"/>
            <ac:spMk id="3" creationId="{BA97A3F6-3601-FD61-45AE-846F457889ED}"/>
          </ac:spMkLst>
        </pc:spChg>
        <pc:spChg chg="add">
          <ac:chgData name="Catriona Thornton" userId="8c08894786b2e863" providerId="Windows Live" clId="Web-{473D9BCB-CA88-47B0-54C9-9CFAB1F2D1D8}" dt="2025-08-31T09:53:39.243" v="303"/>
          <ac:spMkLst>
            <pc:docMk/>
            <pc:sldMk cId="2064352198" sldId="261"/>
            <ac:spMk id="9" creationId="{B6FACB3C-9069-4791-BC5C-0DB7CD19B853}"/>
          </ac:spMkLst>
        </pc:spChg>
        <pc:spChg chg="add">
          <ac:chgData name="Catriona Thornton" userId="8c08894786b2e863" providerId="Windows Live" clId="Web-{473D9BCB-CA88-47B0-54C9-9CFAB1F2D1D8}" dt="2025-08-31T09:53:39.243" v="303"/>
          <ac:spMkLst>
            <pc:docMk/>
            <pc:sldMk cId="2064352198" sldId="261"/>
            <ac:spMk id="11" creationId="{71F2038E-D777-4B76-81DD-DD13EE91B9DD}"/>
          </ac:spMkLst>
        </pc:spChg>
        <pc:grpChg chg="add">
          <ac:chgData name="Catriona Thornton" userId="8c08894786b2e863" providerId="Windows Live" clId="Web-{473D9BCB-CA88-47B0-54C9-9CFAB1F2D1D8}" dt="2025-08-31T09:53:39.243" v="303"/>
          <ac:grpSpMkLst>
            <pc:docMk/>
            <pc:sldMk cId="2064352198" sldId="261"/>
            <ac:grpSpMk id="13" creationId="{DD354807-230F-4402-B1B9-F733A8F1F190}"/>
          </ac:grpSpMkLst>
        </pc:grpChg>
        <pc:picChg chg="add mod">
          <ac:chgData name="Catriona Thornton" userId="8c08894786b2e863" providerId="Windows Live" clId="Web-{473D9BCB-CA88-47B0-54C9-9CFAB1F2D1D8}" dt="2025-08-31T09:53:39.243" v="303"/>
          <ac:picMkLst>
            <pc:docMk/>
            <pc:sldMk cId="2064352198" sldId="261"/>
            <ac:picMk id="4" creationId="{FFD3671E-C4C1-E4B4-1C79-7D588C34CBB8}"/>
          </ac:picMkLst>
        </pc:picChg>
      </pc:sldChg>
      <pc:sldChg chg="addSp delSp modSp">
        <pc:chgData name="Catriona Thornton" userId="8c08894786b2e863" providerId="Windows Live" clId="Web-{473D9BCB-CA88-47B0-54C9-9CFAB1F2D1D8}" dt="2025-08-31T10:03:37.237" v="379" actId="20577"/>
        <pc:sldMkLst>
          <pc:docMk/>
          <pc:sldMk cId="3091575623" sldId="262"/>
        </pc:sldMkLst>
        <pc:spChg chg="mod">
          <ac:chgData name="Catriona Thornton" userId="8c08894786b2e863" providerId="Windows Live" clId="Web-{473D9BCB-CA88-47B0-54C9-9CFAB1F2D1D8}" dt="2025-08-31T10:03:30.971" v="378" actId="20577"/>
          <ac:spMkLst>
            <pc:docMk/>
            <pc:sldMk cId="3091575623" sldId="262"/>
            <ac:spMk id="2" creationId="{216433BC-22F6-71DB-6B68-5CE9C7889843}"/>
          </ac:spMkLst>
        </pc:spChg>
        <pc:spChg chg="mod">
          <ac:chgData name="Catriona Thornton" userId="8c08894786b2e863" providerId="Windows Live" clId="Web-{473D9BCB-CA88-47B0-54C9-9CFAB1F2D1D8}" dt="2025-08-31T10:03:37.237" v="379" actId="20577"/>
          <ac:spMkLst>
            <pc:docMk/>
            <pc:sldMk cId="3091575623" sldId="262"/>
            <ac:spMk id="3" creationId="{F2E6CE31-2CC8-9479-E685-8DA664225037}"/>
          </ac:spMkLst>
        </pc:spChg>
        <pc:spChg chg="add">
          <ac:chgData name="Catriona Thornton" userId="8c08894786b2e863" providerId="Windows Live" clId="Web-{473D9BCB-CA88-47B0-54C9-9CFAB1F2D1D8}" dt="2025-08-31T10:03:13.659" v="376"/>
          <ac:spMkLst>
            <pc:docMk/>
            <pc:sldMk cId="3091575623" sldId="262"/>
            <ac:spMk id="19" creationId="{B6FACB3C-9069-4791-BC5C-0DB7CD19B853}"/>
          </ac:spMkLst>
        </pc:spChg>
        <pc:spChg chg="add">
          <ac:chgData name="Catriona Thornton" userId="8c08894786b2e863" providerId="Windows Live" clId="Web-{473D9BCB-CA88-47B0-54C9-9CFAB1F2D1D8}" dt="2025-08-31T10:03:13.659" v="376"/>
          <ac:spMkLst>
            <pc:docMk/>
            <pc:sldMk cId="3091575623" sldId="262"/>
            <ac:spMk id="21" creationId="{71F2038E-D777-4B76-81DD-DD13EE91B9DD}"/>
          </ac:spMkLst>
        </pc:spChg>
        <pc:grpChg chg="add">
          <ac:chgData name="Catriona Thornton" userId="8c08894786b2e863" providerId="Windows Live" clId="Web-{473D9BCB-CA88-47B0-54C9-9CFAB1F2D1D8}" dt="2025-08-31T10:03:13.659" v="376"/>
          <ac:grpSpMkLst>
            <pc:docMk/>
            <pc:sldMk cId="3091575623" sldId="262"/>
            <ac:grpSpMk id="23" creationId="{DD354807-230F-4402-B1B9-F733A8F1F190}"/>
          </ac:grpSpMkLst>
        </pc:grpChg>
        <pc:picChg chg="add mod">
          <ac:chgData name="Catriona Thornton" userId="8c08894786b2e863" providerId="Windows Live" clId="Web-{473D9BCB-CA88-47B0-54C9-9CFAB1F2D1D8}" dt="2025-08-31T10:03:13.659" v="376"/>
          <ac:picMkLst>
            <pc:docMk/>
            <pc:sldMk cId="3091575623" sldId="262"/>
            <ac:picMk id="4" creationId="{7E975936-2591-7042-63E2-C1889CEF9309}"/>
          </ac:picMkLst>
        </pc:picChg>
      </pc:sldChg>
      <pc:sldChg chg="del modNotes">
        <pc:chgData name="Catriona Thornton" userId="8c08894786b2e863" providerId="Windows Live" clId="Web-{473D9BCB-CA88-47B0-54C9-9CFAB1F2D1D8}" dt="2025-08-31T08:33:09.324" v="86"/>
        <pc:sldMkLst>
          <pc:docMk/>
          <pc:sldMk cId="420405755" sldId="263"/>
        </pc:sldMkLst>
      </pc:sldChg>
      <pc:sldChg chg="addSp delSp modSp">
        <pc:chgData name="Catriona Thornton" userId="8c08894786b2e863" providerId="Windows Live" clId="Web-{473D9BCB-CA88-47B0-54C9-9CFAB1F2D1D8}" dt="2025-08-31T10:04:09.034" v="384" actId="20577"/>
        <pc:sldMkLst>
          <pc:docMk/>
          <pc:sldMk cId="257361423" sldId="264"/>
        </pc:sldMkLst>
        <pc:spChg chg="mod">
          <ac:chgData name="Catriona Thornton" userId="8c08894786b2e863" providerId="Windows Live" clId="Web-{473D9BCB-CA88-47B0-54C9-9CFAB1F2D1D8}" dt="2025-08-31T10:03:57.706" v="382"/>
          <ac:spMkLst>
            <pc:docMk/>
            <pc:sldMk cId="257361423" sldId="264"/>
            <ac:spMk id="2" creationId="{885C9D69-0498-9A7F-C7D4-966AE85B4F47}"/>
          </ac:spMkLst>
        </pc:spChg>
        <pc:spChg chg="mod">
          <ac:chgData name="Catriona Thornton" userId="8c08894786b2e863" providerId="Windows Live" clId="Web-{473D9BCB-CA88-47B0-54C9-9CFAB1F2D1D8}" dt="2025-08-31T10:04:09.034" v="384" actId="20577"/>
          <ac:spMkLst>
            <pc:docMk/>
            <pc:sldMk cId="257361423" sldId="264"/>
            <ac:spMk id="3" creationId="{21174C9B-7FBD-7F32-E956-0B994DACF7CB}"/>
          </ac:spMkLst>
        </pc:spChg>
        <pc:spChg chg="add">
          <ac:chgData name="Catriona Thornton" userId="8c08894786b2e863" providerId="Windows Live" clId="Web-{473D9BCB-CA88-47B0-54C9-9CFAB1F2D1D8}" dt="2025-08-31T10:03:57.706" v="382"/>
          <ac:spMkLst>
            <pc:docMk/>
            <pc:sldMk cId="257361423" sldId="264"/>
            <ac:spMk id="18" creationId="{B6FACB3C-9069-4791-BC5C-0DB7CD19B853}"/>
          </ac:spMkLst>
        </pc:spChg>
        <pc:spChg chg="add">
          <ac:chgData name="Catriona Thornton" userId="8c08894786b2e863" providerId="Windows Live" clId="Web-{473D9BCB-CA88-47B0-54C9-9CFAB1F2D1D8}" dt="2025-08-31T10:03:57.706" v="382"/>
          <ac:spMkLst>
            <pc:docMk/>
            <pc:sldMk cId="257361423" sldId="264"/>
            <ac:spMk id="20" creationId="{71F2038E-D777-4B76-81DD-DD13EE91B9DD}"/>
          </ac:spMkLst>
        </pc:spChg>
        <pc:grpChg chg="add">
          <ac:chgData name="Catriona Thornton" userId="8c08894786b2e863" providerId="Windows Live" clId="Web-{473D9BCB-CA88-47B0-54C9-9CFAB1F2D1D8}" dt="2025-08-31T10:03:57.706" v="382"/>
          <ac:grpSpMkLst>
            <pc:docMk/>
            <pc:sldMk cId="257361423" sldId="264"/>
            <ac:grpSpMk id="22" creationId="{DD354807-230F-4402-B1B9-F733A8F1F190}"/>
          </ac:grpSpMkLst>
        </pc:grpChg>
        <pc:picChg chg="add mod">
          <ac:chgData name="Catriona Thornton" userId="8c08894786b2e863" providerId="Windows Live" clId="Web-{473D9BCB-CA88-47B0-54C9-9CFAB1F2D1D8}" dt="2025-08-31T10:03:57.706" v="382"/>
          <ac:picMkLst>
            <pc:docMk/>
            <pc:sldMk cId="257361423" sldId="264"/>
            <ac:picMk id="5" creationId="{D6493AEC-121A-1A7D-5855-D644C2133AE1}"/>
          </ac:picMkLst>
        </pc:picChg>
      </pc:sldChg>
      <pc:sldChg chg="modSp">
        <pc:chgData name="Catriona Thornton" userId="8c08894786b2e863" providerId="Windows Live" clId="Web-{473D9BCB-CA88-47B0-54C9-9CFAB1F2D1D8}" dt="2025-08-31T09:58:13.946" v="334" actId="20577"/>
        <pc:sldMkLst>
          <pc:docMk/>
          <pc:sldMk cId="3862430699" sldId="265"/>
        </pc:sldMkLst>
        <pc:spChg chg="mod">
          <ac:chgData name="Catriona Thornton" userId="8c08894786b2e863" providerId="Windows Live" clId="Web-{473D9BCB-CA88-47B0-54C9-9CFAB1F2D1D8}" dt="2025-08-31T09:58:13.946" v="334" actId="20577"/>
          <ac:spMkLst>
            <pc:docMk/>
            <pc:sldMk cId="3862430699" sldId="265"/>
            <ac:spMk id="3" creationId="{4EF27B60-794A-DE84-AAFD-8F8C9EC66A8C}"/>
          </ac:spMkLst>
        </pc:spChg>
      </pc:sldChg>
      <pc:sldChg chg="addSp delSp modSp">
        <pc:chgData name="Catriona Thornton" userId="8c08894786b2e863" providerId="Windows Live" clId="Web-{473D9BCB-CA88-47B0-54C9-9CFAB1F2D1D8}" dt="2025-08-31T08:42:02.186" v="126"/>
        <pc:sldMkLst>
          <pc:docMk/>
          <pc:sldMk cId="178581696" sldId="266"/>
        </pc:sldMkLst>
      </pc:sldChg>
      <pc:sldChg chg="modSp">
        <pc:chgData name="Catriona Thornton" userId="8c08894786b2e863" providerId="Windows Live" clId="Web-{473D9BCB-CA88-47B0-54C9-9CFAB1F2D1D8}" dt="2025-08-31T09:58:25.087" v="335" actId="20577"/>
        <pc:sldMkLst>
          <pc:docMk/>
          <pc:sldMk cId="947285110" sldId="281"/>
        </pc:sldMkLst>
        <pc:spChg chg="mod">
          <ac:chgData name="Catriona Thornton" userId="8c08894786b2e863" providerId="Windows Live" clId="Web-{473D9BCB-CA88-47B0-54C9-9CFAB1F2D1D8}" dt="2025-08-31T09:58:25.087" v="335" actId="20577"/>
          <ac:spMkLst>
            <pc:docMk/>
            <pc:sldMk cId="947285110" sldId="281"/>
            <ac:spMk id="3" creationId="{A346A631-A1A3-2234-77BE-D305F318EDAE}"/>
          </ac:spMkLst>
        </pc:spChg>
      </pc:sldChg>
      <pc:sldChg chg="modSp">
        <pc:chgData name="Catriona Thornton" userId="8c08894786b2e863" providerId="Windows Live" clId="Web-{473D9BCB-CA88-47B0-54C9-9CFAB1F2D1D8}" dt="2025-08-31T09:58:32.649" v="336" actId="20577"/>
        <pc:sldMkLst>
          <pc:docMk/>
          <pc:sldMk cId="3985856471" sldId="282"/>
        </pc:sldMkLst>
        <pc:spChg chg="mod">
          <ac:chgData name="Catriona Thornton" userId="8c08894786b2e863" providerId="Windows Live" clId="Web-{473D9BCB-CA88-47B0-54C9-9CFAB1F2D1D8}" dt="2025-08-31T09:58:32.649" v="336" actId="20577"/>
          <ac:spMkLst>
            <pc:docMk/>
            <pc:sldMk cId="3985856471" sldId="282"/>
            <ac:spMk id="3" creationId="{13D99605-D9F0-FDA2-24F4-54748634CBB1}"/>
          </ac:spMkLst>
        </pc:spChg>
      </pc:sldChg>
      <pc:sldChg chg="modSp">
        <pc:chgData name="Catriona Thornton" userId="8c08894786b2e863" providerId="Windows Live" clId="Web-{473D9BCB-CA88-47B0-54C9-9CFAB1F2D1D8}" dt="2025-08-31T09:58:42.040" v="337" actId="20577"/>
        <pc:sldMkLst>
          <pc:docMk/>
          <pc:sldMk cId="2287137632" sldId="283"/>
        </pc:sldMkLst>
        <pc:spChg chg="mod">
          <ac:chgData name="Catriona Thornton" userId="8c08894786b2e863" providerId="Windows Live" clId="Web-{473D9BCB-CA88-47B0-54C9-9CFAB1F2D1D8}" dt="2025-08-31T09:58:42.040" v="337" actId="20577"/>
          <ac:spMkLst>
            <pc:docMk/>
            <pc:sldMk cId="2287137632" sldId="283"/>
            <ac:spMk id="3" creationId="{C3AEB04B-33F4-4E22-B0C6-60FA563468AE}"/>
          </ac:spMkLst>
        </pc:spChg>
      </pc:sldChg>
      <pc:sldChg chg="modSp">
        <pc:chgData name="Catriona Thornton" userId="8c08894786b2e863" providerId="Windows Live" clId="Web-{473D9BCB-CA88-47B0-54C9-9CFAB1F2D1D8}" dt="2025-08-31T09:59:01.947" v="338" actId="20577"/>
        <pc:sldMkLst>
          <pc:docMk/>
          <pc:sldMk cId="2811280831" sldId="284"/>
        </pc:sldMkLst>
        <pc:spChg chg="mod">
          <ac:chgData name="Catriona Thornton" userId="8c08894786b2e863" providerId="Windows Live" clId="Web-{473D9BCB-CA88-47B0-54C9-9CFAB1F2D1D8}" dt="2025-08-31T09:59:01.947" v="338" actId="20577"/>
          <ac:spMkLst>
            <pc:docMk/>
            <pc:sldMk cId="2811280831" sldId="284"/>
            <ac:spMk id="3" creationId="{07AAB728-2156-0EBF-F1D7-5F7F063A84C5}"/>
          </ac:spMkLst>
        </pc:spChg>
      </pc:sldChg>
      <pc:sldChg chg="modSp">
        <pc:chgData name="Catriona Thornton" userId="8c08894786b2e863" providerId="Windows Live" clId="Web-{473D9BCB-CA88-47B0-54C9-9CFAB1F2D1D8}" dt="2025-08-31T09:59:12.260" v="339" actId="20577"/>
        <pc:sldMkLst>
          <pc:docMk/>
          <pc:sldMk cId="2478937338" sldId="285"/>
        </pc:sldMkLst>
        <pc:spChg chg="mod">
          <ac:chgData name="Catriona Thornton" userId="8c08894786b2e863" providerId="Windows Live" clId="Web-{473D9BCB-CA88-47B0-54C9-9CFAB1F2D1D8}" dt="2025-08-31T09:59:12.260" v="339" actId="20577"/>
          <ac:spMkLst>
            <pc:docMk/>
            <pc:sldMk cId="2478937338" sldId="285"/>
            <ac:spMk id="3" creationId="{0E9FE112-A127-4B8A-E902-473975DA1DD8}"/>
          </ac:spMkLst>
        </pc:spChg>
      </pc:sldChg>
      <pc:sldChg chg="modSp">
        <pc:chgData name="Catriona Thornton" userId="8c08894786b2e863" providerId="Windows Live" clId="Web-{473D9BCB-CA88-47B0-54C9-9CFAB1F2D1D8}" dt="2025-08-31T09:59:28.370" v="341" actId="20577"/>
        <pc:sldMkLst>
          <pc:docMk/>
          <pc:sldMk cId="1812371020" sldId="286"/>
        </pc:sldMkLst>
        <pc:spChg chg="mod">
          <ac:chgData name="Catriona Thornton" userId="8c08894786b2e863" providerId="Windows Live" clId="Web-{473D9BCB-CA88-47B0-54C9-9CFAB1F2D1D8}" dt="2025-08-31T09:59:28.370" v="341" actId="20577"/>
          <ac:spMkLst>
            <pc:docMk/>
            <pc:sldMk cId="1812371020" sldId="286"/>
            <ac:spMk id="3" creationId="{F2DE73E1-9B85-4021-BE27-272752451F06}"/>
          </ac:spMkLst>
        </pc:spChg>
      </pc:sldChg>
      <pc:sldChg chg="modSp modNotes">
        <pc:chgData name="Catriona Thornton" userId="8c08894786b2e863" providerId="Windows Live" clId="Web-{473D9BCB-CA88-47B0-54C9-9CFAB1F2D1D8}" dt="2025-08-31T10:00:16.386" v="343" actId="20577"/>
        <pc:sldMkLst>
          <pc:docMk/>
          <pc:sldMk cId="1739021482" sldId="287"/>
        </pc:sldMkLst>
        <pc:spChg chg="mod">
          <ac:chgData name="Catriona Thornton" userId="8c08894786b2e863" providerId="Windows Live" clId="Web-{473D9BCB-CA88-47B0-54C9-9CFAB1F2D1D8}" dt="2025-08-31T10:00:16.386" v="343" actId="20577"/>
          <ac:spMkLst>
            <pc:docMk/>
            <pc:sldMk cId="1739021482" sldId="287"/>
            <ac:spMk id="3" creationId="{AB08DB6F-A755-14C2-2371-E66229569622}"/>
          </ac:spMkLst>
        </pc:spChg>
      </pc:sldChg>
      <pc:sldChg chg="modSp del">
        <pc:chgData name="Catriona Thornton" userId="8c08894786b2e863" providerId="Windows Live" clId="Web-{473D9BCB-CA88-47B0-54C9-9CFAB1F2D1D8}" dt="2025-08-31T08:50:46.786" v="153"/>
        <pc:sldMkLst>
          <pc:docMk/>
          <pc:sldMk cId="1782173616" sldId="288"/>
        </pc:sldMkLst>
      </pc:sldChg>
      <pc:sldChg chg="modSp modNotes">
        <pc:chgData name="Catriona Thornton" userId="8c08894786b2e863" providerId="Windows Live" clId="Web-{473D9BCB-CA88-47B0-54C9-9CFAB1F2D1D8}" dt="2025-08-31T10:05:28.410" v="388" actId="20577"/>
        <pc:sldMkLst>
          <pc:docMk/>
          <pc:sldMk cId="945987759" sldId="289"/>
        </pc:sldMkLst>
      </pc:sldChg>
      <pc:sldChg chg="addSp delSp modSp mod setBg">
        <pc:chgData name="Catriona Thornton" userId="8c08894786b2e863" providerId="Windows Live" clId="Web-{473D9BCB-CA88-47B0-54C9-9CFAB1F2D1D8}" dt="2025-08-31T09:03:26.672" v="211"/>
        <pc:sldMkLst>
          <pc:docMk/>
          <pc:sldMk cId="156460006" sldId="291"/>
        </pc:sldMkLst>
        <pc:picChg chg="add mod">
          <ac:chgData name="Catriona Thornton" userId="8c08894786b2e863" providerId="Windows Live" clId="Web-{473D9BCB-CA88-47B0-54C9-9CFAB1F2D1D8}" dt="2025-08-31T09:03:26.672" v="211"/>
          <ac:picMkLst>
            <pc:docMk/>
            <pc:sldMk cId="156460006" sldId="291"/>
            <ac:picMk id="3" creationId="{54004B75-A052-26E0-A060-12F0FA8891A8}"/>
          </ac:picMkLst>
        </pc:picChg>
      </pc:sldChg>
      <pc:sldChg chg="addSp delSp modSp">
        <pc:chgData name="Catriona Thornton" userId="8c08894786b2e863" providerId="Windows Live" clId="Web-{473D9BCB-CA88-47B0-54C9-9CFAB1F2D1D8}" dt="2025-08-31T09:57:19.505" v="330" actId="20577"/>
        <pc:sldMkLst>
          <pc:docMk/>
          <pc:sldMk cId="2187866824" sldId="292"/>
        </pc:sldMkLst>
      </pc:sldChg>
      <pc:sldChg chg="modSp">
        <pc:chgData name="Catriona Thornton" userId="8c08894786b2e863" providerId="Windows Live" clId="Web-{473D9BCB-CA88-47B0-54C9-9CFAB1F2D1D8}" dt="2025-08-31T10:05:47.535" v="390" actId="20577"/>
        <pc:sldMkLst>
          <pc:docMk/>
          <pc:sldMk cId="2907776062" sldId="293"/>
        </pc:sldMkLst>
        <pc:spChg chg="mod">
          <ac:chgData name="Catriona Thornton" userId="8c08894786b2e863" providerId="Windows Live" clId="Web-{473D9BCB-CA88-47B0-54C9-9CFAB1F2D1D8}" dt="2025-08-31T08:54:47.237" v="168" actId="20577"/>
          <ac:spMkLst>
            <pc:docMk/>
            <pc:sldMk cId="2907776062" sldId="293"/>
            <ac:spMk id="2" creationId="{D7F723EC-D64B-BEDF-B8C2-54130AAE893E}"/>
          </ac:spMkLst>
        </pc:spChg>
        <pc:spChg chg="mod">
          <ac:chgData name="Catriona Thornton" userId="8c08894786b2e863" providerId="Windows Live" clId="Web-{473D9BCB-CA88-47B0-54C9-9CFAB1F2D1D8}" dt="2025-08-31T10:05:47.535" v="390" actId="20577"/>
          <ac:spMkLst>
            <pc:docMk/>
            <pc:sldMk cId="2907776062" sldId="293"/>
            <ac:spMk id="3" creationId="{194DBBBF-C026-6122-34F4-DB42133DC934}"/>
          </ac:spMkLst>
        </pc:spChg>
      </pc:sldChg>
      <pc:sldChg chg="addSp modSp new mod setBg modNotes">
        <pc:chgData name="Catriona Thornton" userId="8c08894786b2e863" providerId="Windows Live" clId="Web-{473D9BCB-CA88-47B0-54C9-9CFAB1F2D1D8}" dt="2025-08-31T09:57:49.226" v="332" actId="20577"/>
        <pc:sldMkLst>
          <pc:docMk/>
          <pc:sldMk cId="2913974583" sldId="294"/>
        </pc:sldMkLst>
        <pc:spChg chg="mod">
          <ac:chgData name="Catriona Thornton" userId="8c08894786b2e863" providerId="Windows Live" clId="Web-{473D9BCB-CA88-47B0-54C9-9CFAB1F2D1D8}" dt="2025-08-31T08:37:37.747" v="94"/>
          <ac:spMkLst>
            <pc:docMk/>
            <pc:sldMk cId="2913974583" sldId="294"/>
            <ac:spMk id="2" creationId="{9F457FE1-93EB-398A-7233-6C090F3A21D7}"/>
          </ac:spMkLst>
        </pc:spChg>
        <pc:spChg chg="mod">
          <ac:chgData name="Catriona Thornton" userId="8c08894786b2e863" providerId="Windows Live" clId="Web-{473D9BCB-CA88-47B0-54C9-9CFAB1F2D1D8}" dt="2025-08-31T09:57:49.226" v="332" actId="20577"/>
          <ac:spMkLst>
            <pc:docMk/>
            <pc:sldMk cId="2913974583" sldId="294"/>
            <ac:spMk id="3" creationId="{9F9E196A-9190-B71B-EB28-3AE80B9575AF}"/>
          </ac:spMkLst>
        </pc:spChg>
        <pc:spChg chg="add">
          <ac:chgData name="Catriona Thornton" userId="8c08894786b2e863" providerId="Windows Live" clId="Web-{473D9BCB-CA88-47B0-54C9-9CFAB1F2D1D8}" dt="2025-08-31T08:37:37.747" v="94"/>
          <ac:spMkLst>
            <pc:docMk/>
            <pc:sldMk cId="2913974583" sldId="294"/>
            <ac:spMk id="9" creationId="{B6FACB3C-9069-4791-BC5C-0DB7CD19B853}"/>
          </ac:spMkLst>
        </pc:spChg>
        <pc:spChg chg="add">
          <ac:chgData name="Catriona Thornton" userId="8c08894786b2e863" providerId="Windows Live" clId="Web-{473D9BCB-CA88-47B0-54C9-9CFAB1F2D1D8}" dt="2025-08-31T08:37:37.747" v="94"/>
          <ac:spMkLst>
            <pc:docMk/>
            <pc:sldMk cId="2913974583" sldId="294"/>
            <ac:spMk id="11" creationId="{71F2038E-D777-4B76-81DD-DD13EE91B9DD}"/>
          </ac:spMkLst>
        </pc:spChg>
        <pc:grpChg chg="add">
          <ac:chgData name="Catriona Thornton" userId="8c08894786b2e863" providerId="Windows Live" clId="Web-{473D9BCB-CA88-47B0-54C9-9CFAB1F2D1D8}" dt="2025-08-31T08:37:37.747" v="94"/>
          <ac:grpSpMkLst>
            <pc:docMk/>
            <pc:sldMk cId="2913974583" sldId="294"/>
            <ac:grpSpMk id="13" creationId="{DD354807-230F-4402-B1B9-F733A8F1F190}"/>
          </ac:grpSpMkLst>
        </pc:grpChg>
        <pc:picChg chg="add mod">
          <ac:chgData name="Catriona Thornton" userId="8c08894786b2e863" providerId="Windows Live" clId="Web-{473D9BCB-CA88-47B0-54C9-9CFAB1F2D1D8}" dt="2025-08-31T08:37:37.747" v="94"/>
          <ac:picMkLst>
            <pc:docMk/>
            <pc:sldMk cId="2913974583" sldId="294"/>
            <ac:picMk id="4" creationId="{FF099A51-F695-C836-AA6C-D87355A1D83A}"/>
          </ac:picMkLst>
        </pc:picChg>
      </pc:sldChg>
    </pc:docChg>
  </pc:docChgLst>
  <pc:docChgLst>
    <pc:chgData name="Catriona Thornton" userId="8c08894786b2e863" providerId="LiveId" clId="{B0AE5F5D-6D22-3593-A945-7A5E76736E7B}"/>
    <pc:docChg chg="modSld">
      <pc:chgData name="Catriona Thornton" userId="8c08894786b2e863" providerId="LiveId" clId="{B0AE5F5D-6D22-3593-A945-7A5E76736E7B}" dt="2025-08-31T17:42:38.837" v="79" actId="20577"/>
      <pc:docMkLst>
        <pc:docMk/>
      </pc:docMkLst>
      <pc:sldChg chg="modSp">
        <pc:chgData name="Catriona Thornton" userId="8c08894786b2e863" providerId="LiveId" clId="{B0AE5F5D-6D22-3593-A945-7A5E76736E7B}" dt="2025-08-31T17:39:36.340" v="26" actId="20577"/>
        <pc:sldMkLst>
          <pc:docMk/>
          <pc:sldMk cId="3862430699" sldId="265"/>
        </pc:sldMkLst>
        <pc:spChg chg="mod">
          <ac:chgData name="Catriona Thornton" userId="8c08894786b2e863" providerId="LiveId" clId="{B0AE5F5D-6D22-3593-A945-7A5E76736E7B}" dt="2025-08-31T17:39:36.340" v="26" actId="20577"/>
          <ac:spMkLst>
            <pc:docMk/>
            <pc:sldMk cId="3862430699" sldId="265"/>
            <ac:spMk id="3" creationId="{4EF27B60-794A-DE84-AAFD-8F8C9EC66A8C}"/>
          </ac:spMkLst>
        </pc:spChg>
      </pc:sldChg>
      <pc:sldChg chg="modSp">
        <pc:chgData name="Catriona Thornton" userId="8c08894786b2e863" providerId="LiveId" clId="{B0AE5F5D-6D22-3593-A945-7A5E76736E7B}" dt="2025-08-31T17:40:19.185" v="41" actId="20577"/>
        <pc:sldMkLst>
          <pc:docMk/>
          <pc:sldMk cId="947285110" sldId="281"/>
        </pc:sldMkLst>
        <pc:spChg chg="mod">
          <ac:chgData name="Catriona Thornton" userId="8c08894786b2e863" providerId="LiveId" clId="{B0AE5F5D-6D22-3593-A945-7A5E76736E7B}" dt="2025-08-31T17:40:19.185" v="41" actId="20577"/>
          <ac:spMkLst>
            <pc:docMk/>
            <pc:sldMk cId="947285110" sldId="281"/>
            <ac:spMk id="3" creationId="{A346A631-A1A3-2234-77BE-D305F318EDAE}"/>
          </ac:spMkLst>
        </pc:spChg>
      </pc:sldChg>
      <pc:sldChg chg="modSp">
        <pc:chgData name="Catriona Thornton" userId="8c08894786b2e863" providerId="LiveId" clId="{B0AE5F5D-6D22-3593-A945-7A5E76736E7B}" dt="2025-08-31T17:41:06.286" v="56" actId="20577"/>
        <pc:sldMkLst>
          <pc:docMk/>
          <pc:sldMk cId="3985856471" sldId="282"/>
        </pc:sldMkLst>
        <pc:spChg chg="mod">
          <ac:chgData name="Catriona Thornton" userId="8c08894786b2e863" providerId="LiveId" clId="{B0AE5F5D-6D22-3593-A945-7A5E76736E7B}" dt="2025-08-31T17:41:06.286" v="56" actId="20577"/>
          <ac:spMkLst>
            <pc:docMk/>
            <pc:sldMk cId="3985856471" sldId="282"/>
            <ac:spMk id="3" creationId="{13D99605-D9F0-FDA2-24F4-54748634CBB1}"/>
          </ac:spMkLst>
        </pc:spChg>
      </pc:sldChg>
      <pc:sldChg chg="modSp">
        <pc:chgData name="Catriona Thornton" userId="8c08894786b2e863" providerId="LiveId" clId="{B0AE5F5D-6D22-3593-A945-7A5E76736E7B}" dt="2025-08-31T17:41:25.583" v="62" actId="20577"/>
        <pc:sldMkLst>
          <pc:docMk/>
          <pc:sldMk cId="2287137632" sldId="283"/>
        </pc:sldMkLst>
        <pc:spChg chg="mod">
          <ac:chgData name="Catriona Thornton" userId="8c08894786b2e863" providerId="LiveId" clId="{B0AE5F5D-6D22-3593-A945-7A5E76736E7B}" dt="2025-08-31T17:41:25.583" v="62" actId="20577"/>
          <ac:spMkLst>
            <pc:docMk/>
            <pc:sldMk cId="2287137632" sldId="283"/>
            <ac:spMk id="3" creationId="{C3AEB04B-33F4-4E22-B0C6-60FA563468AE}"/>
          </ac:spMkLst>
        </pc:spChg>
      </pc:sldChg>
      <pc:sldChg chg="modSp">
        <pc:chgData name="Catriona Thornton" userId="8c08894786b2e863" providerId="LiveId" clId="{B0AE5F5D-6D22-3593-A945-7A5E76736E7B}" dt="2025-08-31T17:42:08.209" v="70" actId="20577"/>
        <pc:sldMkLst>
          <pc:docMk/>
          <pc:sldMk cId="2811280831" sldId="284"/>
        </pc:sldMkLst>
        <pc:spChg chg="mod">
          <ac:chgData name="Catriona Thornton" userId="8c08894786b2e863" providerId="LiveId" clId="{B0AE5F5D-6D22-3593-A945-7A5E76736E7B}" dt="2025-08-31T17:42:08.209" v="70" actId="20577"/>
          <ac:spMkLst>
            <pc:docMk/>
            <pc:sldMk cId="2811280831" sldId="284"/>
            <ac:spMk id="3" creationId="{07AAB728-2156-0EBF-F1D7-5F7F063A84C5}"/>
          </ac:spMkLst>
        </pc:spChg>
      </pc:sldChg>
      <pc:sldChg chg="modSp">
        <pc:chgData name="Catriona Thornton" userId="8c08894786b2e863" providerId="LiveId" clId="{B0AE5F5D-6D22-3593-A945-7A5E76736E7B}" dt="2025-08-31T17:42:38.837" v="79" actId="20577"/>
        <pc:sldMkLst>
          <pc:docMk/>
          <pc:sldMk cId="2478937338" sldId="285"/>
        </pc:sldMkLst>
        <pc:spChg chg="mod">
          <ac:chgData name="Catriona Thornton" userId="8c08894786b2e863" providerId="LiveId" clId="{B0AE5F5D-6D22-3593-A945-7A5E76736E7B}" dt="2025-08-31T17:42:38.837" v="79" actId="20577"/>
          <ac:spMkLst>
            <pc:docMk/>
            <pc:sldMk cId="2478937338" sldId="285"/>
            <ac:spMk id="3" creationId="{0E9FE112-A127-4B8A-E902-473975DA1DD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37E24A-4F6F-4279-9C92-6A34A8B0F0F3}" type="datetimeFigureOut">
              <a:t>9/13/2025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869483-7534-4713-B6AC-AC08B2A40322}" type="slidenum">
              <a:t>‹#›</a:t>
            </a:fld>
            <a:endParaRPr lang="en-US"/>
          </a:p>
        </p:txBody>
      </p:sp>
    </p:spTree>
    <p:extLst>
      <p:ext uri="{BB962C8B-B14F-4D97-AF65-F5344CB8AC3E}">
        <p14:creationId xmlns:p14="http://schemas.microsoft.com/office/powerpoint/2010/main" val="3445682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endParaRPr lang="en-US"/>
          </a:p>
          <a:p>
            <a:pPr marL="285750" indent="-285750">
              <a:lnSpc>
                <a:spcPct val="90000"/>
              </a:lnSpc>
              <a:spcBef>
                <a:spcPts val="1000"/>
              </a:spcBef>
              <a:buFont typeface="Arial"/>
              <a:buChar char="•"/>
            </a:pPr>
            <a:r>
              <a:rPr lang="en-US"/>
              <a:t>Identify the patient's safety and the risks involved including safety measures  and the importance of clear and concise communication with patients, carers and work colleagues.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1869483-7534-4713-B6AC-AC08B2A40322}" type="slidenum">
              <a:rPr lang="en-US"/>
              <a:t>3</a:t>
            </a:fld>
            <a:endParaRPr lang="en-US"/>
          </a:p>
        </p:txBody>
      </p:sp>
    </p:spTree>
    <p:extLst>
      <p:ext uri="{BB962C8B-B14F-4D97-AF65-F5344CB8AC3E}">
        <p14:creationId xmlns:p14="http://schemas.microsoft.com/office/powerpoint/2010/main" val="2318060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tx2"/>
                </a:solidFill>
              </a:rPr>
              <a:t>In Northern Ireland, dental professionals are required by the General Dental Council (GDC) to be trained in resuscitation and have the skills to manage medical emergencies, including cardiorespiratory arrest. </a:t>
            </a:r>
            <a:endParaRPr lang="en-US"/>
          </a:p>
        </p:txBody>
      </p:sp>
      <p:sp>
        <p:nvSpPr>
          <p:cNvPr id="4" name="Slide Number Placeholder 3"/>
          <p:cNvSpPr>
            <a:spLocks noGrp="1"/>
          </p:cNvSpPr>
          <p:nvPr>
            <p:ph type="sldNum" sz="quarter" idx="5"/>
          </p:nvPr>
        </p:nvSpPr>
        <p:spPr/>
        <p:txBody>
          <a:bodyPr/>
          <a:lstStyle/>
          <a:p>
            <a:fld id="{B1869483-7534-4713-B6AC-AC08B2A40322}" type="slidenum">
              <a:rPr lang="en-US"/>
              <a:t>7</a:t>
            </a:fld>
            <a:endParaRPr lang="en-US"/>
          </a:p>
        </p:txBody>
      </p:sp>
    </p:spTree>
    <p:extLst>
      <p:ext uri="{BB962C8B-B14F-4D97-AF65-F5344CB8AC3E}">
        <p14:creationId xmlns:p14="http://schemas.microsoft.com/office/powerpoint/2010/main" val="58938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a:t>Identifying patient-specific risks from physical, medical, developmental, sensory, cognitive, or social impairments, and adapting treatment to ensure safety and efficacy. </a:t>
            </a:r>
            <a:endParaRPr lang="en-US"/>
          </a:p>
          <a:p>
            <a:pPr marL="171450" indent="-171450">
              <a:buFont typeface="Arial"/>
              <a:buChar char="•"/>
            </a:pPr>
            <a:r>
              <a:rPr lang="en-GB"/>
              <a:t>A patient-centred approach that provides comprehensive oral health services for adults and adolescents with complex needs due to physical, sensory, intellectual, mental, medical, social, or emotional impairments or disabilities. </a:t>
            </a:r>
            <a:endParaRPr lang="en-GB">
              <a:ea typeface="Calibri" panose="020F0502020204030204"/>
              <a:cs typeface="Calibri" panose="020F0502020204030204"/>
            </a:endParaRPr>
          </a:p>
          <a:p>
            <a:pPr marL="171450" indent="-171450">
              <a:buFont typeface="Arial"/>
              <a:buChar char="•"/>
            </a:pPr>
            <a:r>
              <a:rPr lang="en-GB"/>
              <a:t>Common risks include medical emergencies, bleeding, impaired co-operation, and compromised healing, often due to conditions like epilepsy, heart disease, learning disabilities, or sensory sensitivities.</a:t>
            </a:r>
            <a:endParaRPr lang="en-GB">
              <a:ea typeface="Calibri" panose="020F0502020204030204"/>
              <a:cs typeface="Calibri" panose="020F0502020204030204"/>
            </a:endParaRPr>
          </a:p>
          <a:p>
            <a:pPr marL="171450" indent="-171450">
              <a:buFont typeface="Arial"/>
              <a:buChar char="•"/>
            </a:pPr>
            <a:r>
              <a:rPr lang="en-GB"/>
              <a:t>Care is delivered by specialized teams in varied settings, including hospitals, community clinics, and patient homes, and integrates medical, dental, and social care to improve oral health and quality of life for individuals who cannot access routine dental services.</a:t>
            </a:r>
            <a:endParaRPr lang="en-GB">
              <a:ea typeface="Calibri" panose="020F0502020204030204"/>
              <a:cs typeface="Calibri" panose="020F0502020204030204"/>
            </a:endParaRPr>
          </a:p>
          <a:p>
            <a:pPr marL="171450" indent="-171450">
              <a:buFont typeface="Arial"/>
              <a:buChar char="•"/>
            </a:pPr>
            <a:endParaRPr lang="en-GB">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1869483-7534-4713-B6AC-AC08B2A40322}" type="slidenum">
              <a:t>10</a:t>
            </a:fld>
            <a:endParaRPr lang="en-US"/>
          </a:p>
        </p:txBody>
      </p:sp>
    </p:spTree>
    <p:extLst>
      <p:ext uri="{BB962C8B-B14F-4D97-AF65-F5344CB8AC3E}">
        <p14:creationId xmlns:p14="http://schemas.microsoft.com/office/powerpoint/2010/main" val="143798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Examples of physical limitations include conditions affecting mobility and dexterity, such as cerebral palsy, multiple sclerosis, spinal cord injuries, and amputations, as well as sensory impairments like blindness and hearing loss. Other physical limitations stem from chronic illnesses like arthritis and epilepsy, or conditions present from birth, such as spina bifida. These limitations can make everyday activities like walking, balancing, reaching, and coordinating body parts difficult</a:t>
            </a:r>
          </a:p>
        </p:txBody>
      </p:sp>
      <p:sp>
        <p:nvSpPr>
          <p:cNvPr id="4" name="Slide Number Placeholder 3"/>
          <p:cNvSpPr>
            <a:spLocks noGrp="1"/>
          </p:cNvSpPr>
          <p:nvPr>
            <p:ph type="sldNum" sz="quarter" idx="5"/>
          </p:nvPr>
        </p:nvSpPr>
        <p:spPr/>
        <p:txBody>
          <a:bodyPr/>
          <a:lstStyle/>
          <a:p>
            <a:fld id="{B1869483-7534-4713-B6AC-AC08B2A40322}" type="slidenum">
              <a:rPr lang="en-GB"/>
              <a:t>11</a:t>
            </a:fld>
            <a:endParaRPr lang="en-GB"/>
          </a:p>
        </p:txBody>
      </p:sp>
    </p:spTree>
    <p:extLst>
      <p:ext uri="{BB962C8B-B14F-4D97-AF65-F5344CB8AC3E}">
        <p14:creationId xmlns:p14="http://schemas.microsoft.com/office/powerpoint/2010/main" val="2319155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cognitive and learning disabilities include specific learning disorders like dyslexia (reading), dyscalculia (math), and dysgraphia (writing), as well as conditions like Autism , Attention-Deficit/Hyperactivity Disorder (ADHD), intellectual disabilities, and effects from brain injuries or conditions like stroke. These disabilities affect an individual's ability to process information, learn, remember, or focus,</a:t>
            </a:r>
          </a:p>
        </p:txBody>
      </p:sp>
      <p:sp>
        <p:nvSpPr>
          <p:cNvPr id="4" name="Slide Number Placeholder 3"/>
          <p:cNvSpPr>
            <a:spLocks noGrp="1"/>
          </p:cNvSpPr>
          <p:nvPr>
            <p:ph type="sldNum" sz="quarter" idx="5"/>
          </p:nvPr>
        </p:nvSpPr>
        <p:spPr/>
        <p:txBody>
          <a:bodyPr/>
          <a:lstStyle/>
          <a:p>
            <a:fld id="{B1869483-7534-4713-B6AC-AC08B2A40322}" type="slidenum">
              <a:rPr lang="en-GB"/>
              <a:t>12</a:t>
            </a:fld>
            <a:endParaRPr lang="en-GB"/>
          </a:p>
        </p:txBody>
      </p:sp>
    </p:spTree>
    <p:extLst>
      <p:ext uri="{BB962C8B-B14F-4D97-AF65-F5344CB8AC3E}">
        <p14:creationId xmlns:p14="http://schemas.microsoft.com/office/powerpoint/2010/main" val="2136182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Examples of patients with complex medical conditions include those with progressive neurological disorders like Parkinson's disease or Huntington's disease, long-term chronic conditions such as diabetes or severe asthma, spinal cord injuries, acquired brain injuries, genetic conditions like cystic fibrosis, and conditions requiring extensive, ongoing, and personalized care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B1869483-7534-4713-B6AC-AC08B2A40322}" type="slidenum">
              <a:rPr lang="en-GB"/>
              <a:t>15</a:t>
            </a:fld>
            <a:endParaRPr lang="en-GB"/>
          </a:p>
        </p:txBody>
      </p:sp>
    </p:spTree>
    <p:extLst>
      <p:ext uri="{BB962C8B-B14F-4D97-AF65-F5344CB8AC3E}">
        <p14:creationId xmlns:p14="http://schemas.microsoft.com/office/powerpoint/2010/main" val="3641718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Examples of mental health issues include Anxiety </a:t>
            </a:r>
            <a:r>
              <a:rPr lang="en-US" err="1">
                <a:ea typeface="Calibri"/>
                <a:cs typeface="Calibri"/>
              </a:rPr>
              <a:t>Disorders,</a:t>
            </a:r>
            <a:r>
              <a:rPr lang="en-US" err="1"/>
              <a:t>Attention</a:t>
            </a:r>
            <a:r>
              <a:rPr lang="en-US"/>
              <a:t>-Deficit/Hyperactivity Disorder (ADHD), Autism Spectrum Disorder (ASD)</a:t>
            </a:r>
            <a:endParaRPr lang="en-US">
              <a:ea typeface="Calibri"/>
              <a:cs typeface="Calibri"/>
            </a:endParaRPr>
          </a:p>
          <a:p>
            <a:r>
              <a:rPr lang="en-US"/>
              <a:t>Bipolar Disorder, Borderline Personality Disorder, Depression, Eating Disorders, HIV/AIDS and Mental Health, Obsessive-Compulsive Disorder (OCD)</a:t>
            </a:r>
            <a:endParaRPr lang="en-US">
              <a:ea typeface="Calibri"/>
              <a:cs typeface="Calibri"/>
            </a:endParaRPr>
          </a:p>
          <a:p>
            <a:r>
              <a:rPr lang="en-US"/>
              <a:t>Schizophrenia, Suicide Prevention , Traumatic Events and Post-Traumatic Stress Disorder (PTSD)</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1869483-7534-4713-B6AC-AC08B2A40322}" type="slidenum">
              <a:rPr lang="en-GB"/>
              <a:t>16</a:t>
            </a:fld>
            <a:endParaRPr lang="en-GB"/>
          </a:p>
        </p:txBody>
      </p:sp>
    </p:spTree>
    <p:extLst>
      <p:ext uri="{BB962C8B-B14F-4D97-AF65-F5344CB8AC3E}">
        <p14:creationId xmlns:p14="http://schemas.microsoft.com/office/powerpoint/2010/main" val="3710079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Examples of sensory sensitivity include avoiding loud noises, being overwhelmed by bright lights or strong smells, discomfort with certain clothing textures, and difficulty with food tastes. Individuals might show extreme reactions to common stimuli, such as intense discomfort with sudden sounds like fireworks, difficulty with personal care like hair washing, or seeking certain sensations, like deep pressure, to help regulate their system. These sensitivities can manifest as either being over-responsive (hypersensitive) to sensory input or under-responsive (hyposensitive). </a:t>
            </a:r>
          </a:p>
        </p:txBody>
      </p:sp>
      <p:sp>
        <p:nvSpPr>
          <p:cNvPr id="4" name="Slide Number Placeholder 3"/>
          <p:cNvSpPr>
            <a:spLocks noGrp="1"/>
          </p:cNvSpPr>
          <p:nvPr>
            <p:ph type="sldNum" sz="quarter" idx="5"/>
          </p:nvPr>
        </p:nvSpPr>
        <p:spPr/>
        <p:txBody>
          <a:bodyPr/>
          <a:lstStyle/>
          <a:p>
            <a:fld id="{B1869483-7534-4713-B6AC-AC08B2A40322}" type="slidenum">
              <a:rPr lang="en-GB"/>
              <a:t>17</a:t>
            </a:fld>
            <a:endParaRPr lang="en-GB"/>
          </a:p>
        </p:txBody>
      </p:sp>
    </p:spTree>
    <p:extLst>
      <p:ext uri="{BB962C8B-B14F-4D97-AF65-F5344CB8AC3E}">
        <p14:creationId xmlns:p14="http://schemas.microsoft.com/office/powerpoint/2010/main" val="2913399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Communication barriers in healthcare include language differences, complex medical jargon, lack of health literacy, cultural barriers, environmental factors like noise, patient and provider emotional states such as fear or anxiety, physical limitations affecting communication, technology issues, and organizational factors like time constraints or fragmented care systems. These barriers can lead to misinterpretations, delayed care, and poor patient outcomes. </a:t>
            </a:r>
          </a:p>
        </p:txBody>
      </p:sp>
      <p:sp>
        <p:nvSpPr>
          <p:cNvPr id="4" name="Slide Number Placeholder 3"/>
          <p:cNvSpPr>
            <a:spLocks noGrp="1"/>
          </p:cNvSpPr>
          <p:nvPr>
            <p:ph type="sldNum" sz="quarter" idx="5"/>
          </p:nvPr>
        </p:nvSpPr>
        <p:spPr/>
        <p:txBody>
          <a:bodyPr/>
          <a:lstStyle/>
          <a:p>
            <a:fld id="{B1869483-7534-4713-B6AC-AC08B2A40322}" type="slidenum">
              <a:rPr lang="en-GB"/>
              <a:t>18</a:t>
            </a:fld>
            <a:endParaRPr lang="en-GB"/>
          </a:p>
        </p:txBody>
      </p:sp>
    </p:spTree>
    <p:extLst>
      <p:ext uri="{BB962C8B-B14F-4D97-AF65-F5344CB8AC3E}">
        <p14:creationId xmlns:p14="http://schemas.microsoft.com/office/powerpoint/2010/main" val="3732287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Examples of social impairments include difficulty interpreting nonverbal cues like facial expressions and body language, struggling to initiate or maintain conversations, avoiding social interactions or preferring isolation, difficulty understanding and applying social "rules," and problems with forming and sustaining relationships. These impairments can manifest in various conditions, such as Autism Spectrum Disorder (ASD) and social anxiety disorder. </a:t>
            </a:r>
          </a:p>
        </p:txBody>
      </p:sp>
      <p:sp>
        <p:nvSpPr>
          <p:cNvPr id="4" name="Slide Number Placeholder 3"/>
          <p:cNvSpPr>
            <a:spLocks noGrp="1"/>
          </p:cNvSpPr>
          <p:nvPr>
            <p:ph type="sldNum" sz="quarter" idx="5"/>
          </p:nvPr>
        </p:nvSpPr>
        <p:spPr/>
        <p:txBody>
          <a:bodyPr/>
          <a:lstStyle/>
          <a:p>
            <a:fld id="{B1869483-7534-4713-B6AC-AC08B2A40322}" type="slidenum">
              <a:rPr lang="en-GB"/>
              <a:t>19</a:t>
            </a:fld>
            <a:endParaRPr lang="en-GB"/>
          </a:p>
        </p:txBody>
      </p:sp>
    </p:spTree>
    <p:extLst>
      <p:ext uri="{BB962C8B-B14F-4D97-AF65-F5344CB8AC3E}">
        <p14:creationId xmlns:p14="http://schemas.microsoft.com/office/powerpoint/2010/main" val="51938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t>Examples of comprehensive risk assessments include  fall risks, infections, manual handling, hazards etc.</a:t>
            </a:r>
          </a:p>
          <a:p>
            <a:pPr marL="171450" indent="-171450">
              <a:buFont typeface="Arial"/>
              <a:buChar char="•"/>
            </a:pPr>
            <a:r>
              <a:rPr lang="en-US"/>
              <a:t>Examples of communication strategies include active listening, using clear and concise language, employing both verbal and nonverbal cues (like body language and eye contact), adapting to your audience, providing and receiving feedback</a:t>
            </a:r>
            <a:endParaRPr lang="en-US">
              <a:ea typeface="Calibri" panose="020F0502020204030204"/>
              <a:cs typeface="Calibri" panose="020F0502020204030204"/>
            </a:endParaRPr>
          </a:p>
          <a:p>
            <a:pPr marL="171450" indent="-171450">
              <a:buFont typeface="Arial"/>
              <a:buChar char="•"/>
            </a:pPr>
            <a:r>
              <a:rPr lang="en-US"/>
              <a:t>Tailored treatment plans in special care dentistry adapt standard dental procedures for patients with complex medical, physical, or intellectual disabilities, focusing on their unique needs and anxieties. Examples include using mild sedation for anxiety, modifying operative positions for physical limitations, extending appointments for cognitive challenges, involving caregivers, and collaborating with other healthcare providers to ensure safe and effective care</a:t>
            </a:r>
            <a:endParaRPr lang="en-US">
              <a:ea typeface="Calibri"/>
              <a:cs typeface="Calibri"/>
            </a:endParaRPr>
          </a:p>
          <a:p>
            <a:pPr marL="171450" indent="-171450">
              <a:buFont typeface="Arial"/>
              <a:buChar char="•"/>
            </a:pPr>
            <a:r>
              <a:rPr lang="en-US">
                <a:ea typeface="Calibri"/>
                <a:cs typeface="Calibri"/>
              </a:rPr>
              <a:t>Specialized equipment for patient transfer and treatment includes hoists with slings, transfer boards, slide sheets, standing aids, and patient handling belts used by caregivers to safely move individuals with limited mobility between surfaces like beds, chairs, and wheelchairs. </a:t>
            </a:r>
          </a:p>
          <a:p>
            <a:pPr marL="171450" indent="-171450">
              <a:buFont typeface="Arial"/>
              <a:buChar char="•"/>
            </a:pPr>
            <a:r>
              <a:rPr lang="en-US">
                <a:ea typeface="Calibri"/>
                <a:cs typeface="Calibri"/>
              </a:rPr>
              <a:t>Special care dentistry involves collaborating with various healthcare professionals, including medical doctors (to manage systemic conditions like diabetes that affect oral health), nurses (to provide care in long-term facilities), therapists (physiotherapists, speech therapists), social workers (to assess and support patients' needs), and other dental specialists (like oral surgeons or orthodontists in multi-disciplinary teams). These collaborations ensure comprehensive, patient-centered care for individuals with disabilities, complex medical histories, and other vulnerabilities, often through joint clinics, outreach services, and home visits.</a:t>
            </a:r>
            <a:endParaRPr lang="en-US"/>
          </a:p>
          <a:p>
            <a:pPr marL="171450" indent="-171450">
              <a:buFont typeface="Arial"/>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1869483-7534-4713-B6AC-AC08B2A40322}" type="slidenum">
              <a:rPr lang="en-GB"/>
              <a:t>20</a:t>
            </a:fld>
            <a:endParaRPr lang="en-GB"/>
          </a:p>
        </p:txBody>
      </p:sp>
    </p:spTree>
    <p:extLst>
      <p:ext uri="{BB962C8B-B14F-4D97-AF65-F5344CB8AC3E}">
        <p14:creationId xmlns:p14="http://schemas.microsoft.com/office/powerpoint/2010/main" val="3945848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GB"/>
              <a:t>Recognizing that each patient’s needs are unique, treatment plans should therefore be tailored to the individual's needs</a:t>
            </a:r>
            <a:endParaRPr lang="en-US"/>
          </a:p>
          <a:p>
            <a:pPr marL="285750" indent="-285750">
              <a:lnSpc>
                <a:spcPct val="90000"/>
              </a:lnSpc>
              <a:spcBef>
                <a:spcPts val="1000"/>
              </a:spcBef>
              <a:buFont typeface="Arial"/>
              <a:buChar char="•"/>
            </a:pPr>
            <a:endParaRPr lang="en-GB">
              <a:ea typeface="Calibri"/>
              <a:cs typeface="Calibri"/>
            </a:endParaRPr>
          </a:p>
          <a:p>
            <a:pPr marL="285750" indent="-285750">
              <a:lnSpc>
                <a:spcPct val="90000"/>
              </a:lnSpc>
              <a:spcBef>
                <a:spcPts val="1000"/>
              </a:spcBef>
              <a:buFont typeface="Arial"/>
              <a:buChar char="•"/>
            </a:pPr>
            <a:r>
              <a:rPr lang="en-GB"/>
              <a:t>Collaboration with other healthcare professionals, such as physicians, therapists, carers and social workers, may be necessary to provide comprehensive care. </a:t>
            </a:r>
            <a:endParaRPr lang="en-GB">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1869483-7534-4713-B6AC-AC08B2A40322}" type="slidenum">
              <a:rPr lang="en-US"/>
              <a:t>21</a:t>
            </a:fld>
            <a:endParaRPr lang="en-US"/>
          </a:p>
        </p:txBody>
      </p:sp>
    </p:spTree>
    <p:extLst>
      <p:ext uri="{BB962C8B-B14F-4D97-AF65-F5344CB8AC3E}">
        <p14:creationId xmlns:p14="http://schemas.microsoft.com/office/powerpoint/2010/main" val="3396466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Increased Susceptibility   that make them more vulnerable to developing severe infections:</a:t>
            </a:r>
          </a:p>
          <a:p>
            <a:pPr marL="171450" indent="-171450">
              <a:buFont typeface="Arial"/>
              <a:buChar char="•"/>
            </a:pPr>
            <a:r>
              <a:rPr lang="en-US" dirty="0"/>
              <a:t>Higher Risk of Transmission: Dental procedures involve contact with blood, saliva, and other fluids, which can carry infectious agents. Special care patients, and even their caregivers, could transmit these pathogens if proper controls aren't in place</a:t>
            </a:r>
            <a:endParaRPr lang="en-US" dirty="0">
              <a:ea typeface="Calibri" panose="020F0502020204030204"/>
              <a:cs typeface="Calibri" panose="020F0502020204030204"/>
            </a:endParaRPr>
          </a:p>
          <a:p>
            <a:pPr marL="171450" indent="-171450">
              <a:buFont typeface="Arial"/>
              <a:buChar char="•"/>
            </a:pPr>
            <a:r>
              <a:rPr lang="en-US" dirty="0"/>
              <a:t>Protection of the Dental Team: Dental professionals face occupational risks of infection from bloodborne pathogens (like HBV, HCV, and HIV) through percutaneous injuries or contact with infectious materials. </a:t>
            </a:r>
          </a:p>
          <a:p>
            <a:pPr marL="171450" indent="-171450">
              <a:buFont typeface="Arial"/>
              <a:buChar char="•"/>
            </a:pPr>
            <a:r>
              <a:rPr lang="en-US" dirty="0">
                <a:ea typeface="Calibri" panose="020F0502020204030204"/>
                <a:cs typeface="Calibri" panose="020F0502020204030204"/>
              </a:rPr>
              <a:t>Preventing Outbreaks: </a:t>
            </a:r>
          </a:p>
          <a:p>
            <a:pPr marL="171450" indent="-171450">
              <a:buFont typeface="Arial"/>
              <a:buChar char="•"/>
            </a:pPr>
            <a:r>
              <a:rPr lang="en-US" dirty="0">
                <a:ea typeface="Calibri" panose="020F0502020204030204"/>
                <a:cs typeface="Calibri" panose="020F0502020204030204"/>
              </a:rPr>
              <a:t>Ensuring Safety and Quality Care:</a:t>
            </a:r>
          </a:p>
        </p:txBody>
      </p:sp>
      <p:sp>
        <p:nvSpPr>
          <p:cNvPr id="4" name="Slide Number Placeholder 3"/>
          <p:cNvSpPr>
            <a:spLocks noGrp="1"/>
          </p:cNvSpPr>
          <p:nvPr>
            <p:ph type="sldNum" sz="quarter" idx="5"/>
          </p:nvPr>
        </p:nvSpPr>
        <p:spPr/>
        <p:txBody>
          <a:bodyPr/>
          <a:lstStyle/>
          <a:p>
            <a:fld id="{B1869483-7534-4713-B6AC-AC08B2A40322}" type="slidenum">
              <a:rPr lang="en-GB"/>
              <a:t>22</a:t>
            </a:fld>
            <a:endParaRPr lang="en-GB"/>
          </a:p>
        </p:txBody>
      </p:sp>
    </p:spTree>
    <p:extLst>
      <p:ext uri="{BB962C8B-B14F-4D97-AF65-F5344CB8AC3E}">
        <p14:creationId xmlns:p14="http://schemas.microsoft.com/office/powerpoint/2010/main" val="1543158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endParaRPr lang="en-US">
              <a:solidFill>
                <a:srgbClr val="EEF0FF"/>
              </a:solidFill>
              <a:ea typeface="Calibri"/>
              <a:cs typeface="Calibri"/>
            </a:endParaRPr>
          </a:p>
        </p:txBody>
      </p:sp>
      <p:sp>
        <p:nvSpPr>
          <p:cNvPr id="4" name="Slide Number Placeholder 3"/>
          <p:cNvSpPr>
            <a:spLocks noGrp="1"/>
          </p:cNvSpPr>
          <p:nvPr>
            <p:ph type="sldNum" sz="quarter" idx="5"/>
          </p:nvPr>
        </p:nvSpPr>
        <p:spPr/>
        <p:txBody>
          <a:bodyPr/>
          <a:lstStyle/>
          <a:p>
            <a:fld id="{B1869483-7534-4713-B6AC-AC08B2A40322}" type="slidenum">
              <a:rPr lang="en-GB"/>
              <a:t>22</a:t>
            </a:fld>
            <a:endParaRPr lang="en-GB"/>
          </a:p>
        </p:txBody>
      </p:sp>
    </p:spTree>
    <p:extLst>
      <p:ext uri="{BB962C8B-B14F-4D97-AF65-F5344CB8AC3E}">
        <p14:creationId xmlns:p14="http://schemas.microsoft.com/office/powerpoint/2010/main" val="2619295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13/09/2025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13/09/2025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13/09/2025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13/09/2025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hyperlink" Target="https://www.gov.uk/government/publications/infection-prevention-and-control-in-adult-social-care-settings" TargetMode="External"/><Relationship Id="rId3" Type="http://schemas.openxmlformats.org/officeDocument/2006/relationships/hyperlink" Target="https://standards.gdc-uk.org/pages/principle8/principle8#collapseOne" TargetMode="External"/><Relationship Id="rId7" Type="http://schemas.openxmlformats.org/officeDocument/2006/relationships/hyperlink" Target="https://www.challengingbehaviour.org.uk" TargetMode="External"/><Relationship Id="rId2" Type="http://schemas.openxmlformats.org/officeDocument/2006/relationships/hyperlink" Target="https://www.gdc-uk.org/standards-guidance/standards-and-guidance/gdc-guidance-for-dental-professionals/medical-emergencies" TargetMode="External"/><Relationship Id="rId1" Type="http://schemas.openxmlformats.org/officeDocument/2006/relationships/slideLayout" Target="../slideLayouts/slideLayout2.xml"/><Relationship Id="rId6" Type="http://schemas.openxmlformats.org/officeDocument/2006/relationships/hyperlink" Target="https://www.dentalhealth.org/learning-disabilities-and-oral-care" TargetMode="External"/><Relationship Id="rId5" Type="http://schemas.openxmlformats.org/officeDocument/2006/relationships/hyperlink" Target="https://www.gov.uk/government/publications/oral-care-and-people-with-learning-disabilities/oral-care-and-people-with-learning-disabilities" TargetMode="External"/><Relationship Id="rId4" Type="http://schemas.openxmlformats.org/officeDocument/2006/relationships/hyperlink" Target="https://www.resus.org.uk/library/quality-standards-cpr/primary-dental-care" TargetMode="External"/><Relationship Id="rId9" Type="http://schemas.openxmlformats.org/officeDocument/2006/relationships/hyperlink" Target="https://www.niinfectioncontrolmanual.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8000" dirty="0">
                <a:solidFill>
                  <a:schemeClr val="accent4"/>
                </a:solidFill>
                <a:latin typeface="Google Sans"/>
              </a:rPr>
              <a:t>Patient Safety</a:t>
            </a:r>
            <a:r>
              <a:rPr lang="en-GB" sz="8000" dirty="0">
                <a:solidFill>
                  <a:schemeClr val="accent4"/>
                </a:solidFill>
                <a:latin typeface="Trebuchet MS"/>
              </a:rPr>
              <a:t> </a:t>
            </a:r>
            <a:endParaRPr lang="en-US">
              <a:solidFill>
                <a:schemeClr val="accent4"/>
              </a:solidFill>
            </a:endParaRPr>
          </a:p>
        </p:txBody>
      </p:sp>
      <p:sp>
        <p:nvSpPr>
          <p:cNvPr id="3" name="Subtitle 2"/>
          <p:cNvSpPr>
            <a:spLocks noGrp="1"/>
          </p:cNvSpPr>
          <p:nvPr>
            <p:ph type="subTitle" idx="1"/>
          </p:nvPr>
        </p:nvSpPr>
        <p:spPr/>
        <p:txBody>
          <a:bodyPr vert="horz" lIns="91440" tIns="45720" rIns="91440" bIns="45720" rtlCol="0" anchor="t">
            <a:normAutofit/>
          </a:bodyPr>
          <a:lstStyle/>
          <a:p>
            <a:endParaRPr lang="en-GB"/>
          </a:p>
          <a:p>
            <a:r>
              <a:rPr lang="en-GB">
                <a:latin typeface="Google Sans"/>
              </a:rPr>
              <a:t>Special Care </a:t>
            </a:r>
            <a:endParaRPr lang="en-US">
              <a:latin typeface="Google Sans"/>
            </a:endParaRPr>
          </a:p>
          <a:p>
            <a:r>
              <a:rPr lang="en-GB">
                <a:latin typeface="Google Sans"/>
              </a:rPr>
              <a:t>Dental Nursing 2025</a:t>
            </a:r>
          </a:p>
        </p:txBody>
      </p:sp>
      <p:sp>
        <p:nvSpPr>
          <p:cNvPr id="4" name="TextBox 3">
            <a:extLst>
              <a:ext uri="{FF2B5EF4-FFF2-40B4-BE49-F238E27FC236}">
                <a16:creationId xmlns:a16="http://schemas.microsoft.com/office/drawing/2014/main" id="{E7EF122D-99F5-77F2-80E1-B2E3913F1A32}"/>
              </a:ext>
            </a:extLst>
          </p:cNvPr>
          <p:cNvSpPr txBox="1"/>
          <p:nvPr/>
        </p:nvSpPr>
        <p:spPr>
          <a:xfrm>
            <a:off x="9097061" y="5120297"/>
            <a:ext cx="27432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a:latin typeface="Google Sans"/>
            </a:endParaRPr>
          </a:p>
          <a:p>
            <a:endParaRPr lang="en-US" sz="2400">
              <a:latin typeface="Google Sans"/>
            </a:endParaRPr>
          </a:p>
          <a:p>
            <a:endParaRPr lang="en-US" sz="2400">
              <a:latin typeface="Google Sans"/>
            </a:endParaRPr>
          </a:p>
          <a:p>
            <a:r>
              <a:rPr lang="en-US" sz="2400">
                <a:latin typeface="Google Sans"/>
              </a:rPr>
              <a:t>Catriona Thornton</a:t>
            </a: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F1CDA-4CEC-FB62-260C-0FC13A26C2CB}"/>
              </a:ext>
            </a:extLst>
          </p:cNvPr>
          <p:cNvSpPr>
            <a:spLocks noGrp="1"/>
          </p:cNvSpPr>
          <p:nvPr>
            <p:ph type="title"/>
          </p:nvPr>
        </p:nvSpPr>
        <p:spPr>
          <a:xfrm>
            <a:off x="804672" y="802955"/>
            <a:ext cx="4766330" cy="1454051"/>
          </a:xfrm>
        </p:spPr>
        <p:txBody>
          <a:bodyPr>
            <a:normAutofit/>
          </a:bodyPr>
          <a:lstStyle/>
          <a:p>
            <a:pPr algn="ctr"/>
            <a:r>
              <a:rPr lang="en-US" sz="4000" dirty="0">
                <a:solidFill>
                  <a:schemeClr val="accent4"/>
                </a:solidFill>
                <a:latin typeface="Google Sans"/>
              </a:rPr>
              <a:t>Aims:</a:t>
            </a:r>
            <a:endParaRPr lang="en-US" sz="4000" dirty="0">
              <a:solidFill>
                <a:schemeClr val="accent4"/>
              </a:solidFill>
            </a:endParaRPr>
          </a:p>
        </p:txBody>
      </p:sp>
      <p:sp>
        <p:nvSpPr>
          <p:cNvPr id="3" name="Content Placeholder 2">
            <a:extLst>
              <a:ext uri="{FF2B5EF4-FFF2-40B4-BE49-F238E27FC236}">
                <a16:creationId xmlns:a16="http://schemas.microsoft.com/office/drawing/2014/main" id="{60B188C5-959F-FAB9-C3C6-EE9782DCA40E}"/>
              </a:ext>
            </a:extLst>
          </p:cNvPr>
          <p:cNvSpPr>
            <a:spLocks noGrp="1"/>
          </p:cNvSpPr>
          <p:nvPr>
            <p:ph idx="1"/>
          </p:nvPr>
        </p:nvSpPr>
        <p:spPr>
          <a:xfrm>
            <a:off x="804672" y="2421683"/>
            <a:ext cx="4765949" cy="3353476"/>
          </a:xfrm>
        </p:spPr>
        <p:txBody>
          <a:bodyPr vert="horz" lIns="91440" tIns="45720" rIns="91440" bIns="45720" rtlCol="0" anchor="t">
            <a:normAutofit/>
          </a:bodyPr>
          <a:lstStyle/>
          <a:p>
            <a:pPr algn="ctr"/>
            <a:r>
              <a:rPr lang="en-US" sz="2000">
                <a:latin typeface="Google Sans"/>
              </a:rPr>
              <a:t>To provide an update on the importance of Patient Safety.</a:t>
            </a:r>
            <a:endParaRPr lang="en-US"/>
          </a:p>
          <a:p>
            <a:endParaRPr lang="en-US" sz="2400">
              <a:solidFill>
                <a:srgbClr val="000000"/>
              </a:solidFill>
              <a:latin typeface="Google Sans"/>
            </a:endParaRPr>
          </a:p>
          <a:p>
            <a:endParaRPr lang="en-US" sz="2400">
              <a:solidFill>
                <a:schemeClr val="tx2"/>
              </a:solidFill>
              <a:latin typeface="Google Sans"/>
            </a:endParaRPr>
          </a:p>
          <a:p>
            <a:endParaRPr lang="en-US" sz="2400">
              <a:solidFill>
                <a:schemeClr val="tx2"/>
              </a:solidFill>
              <a:latin typeface="Google Sans"/>
            </a:endParaRPr>
          </a:p>
          <a:p>
            <a:endParaRPr lang="en-US" sz="2400">
              <a:solidFill>
                <a:schemeClr val="tx2"/>
              </a:solidFill>
              <a:latin typeface="Google Sans"/>
            </a:endParaRPr>
          </a:p>
        </p:txBody>
      </p:sp>
      <p:grpSp>
        <p:nvGrpSpPr>
          <p:cNvPr id="20" name="Group 19">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blue button with red check mark&#10;&#10;AI-generated content may be incorrect.">
            <a:extLst>
              <a:ext uri="{FF2B5EF4-FFF2-40B4-BE49-F238E27FC236}">
                <a16:creationId xmlns:a16="http://schemas.microsoft.com/office/drawing/2014/main" id="{FA75890F-CF58-6510-ADE2-F0728CF77F62}"/>
              </a:ext>
            </a:extLst>
          </p:cNvPr>
          <p:cNvPicPr>
            <a:picLocks noChangeAspect="1"/>
          </p:cNvPicPr>
          <p:nvPr/>
        </p:nvPicPr>
        <p:blipFill>
          <a:blip r:embed="rId2"/>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1260128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F85159-59BA-13ED-4C9B-AD972596CA41}"/>
              </a:ext>
            </a:extLst>
          </p:cNvPr>
          <p:cNvSpPr>
            <a:spLocks noGrp="1"/>
          </p:cNvSpPr>
          <p:nvPr>
            <p:ph type="title"/>
          </p:nvPr>
        </p:nvSpPr>
        <p:spPr>
          <a:xfrm>
            <a:off x="804672" y="802955"/>
            <a:ext cx="4977976" cy="1454051"/>
          </a:xfrm>
        </p:spPr>
        <p:txBody>
          <a:bodyPr>
            <a:normAutofit/>
          </a:bodyPr>
          <a:lstStyle/>
          <a:p>
            <a:pPr algn="ctr"/>
            <a:r>
              <a:rPr lang="en-US" sz="4000" dirty="0">
                <a:solidFill>
                  <a:schemeClr val="accent4"/>
                </a:solidFill>
                <a:latin typeface="Google Sans"/>
              </a:rPr>
              <a:t>Objectives:</a:t>
            </a:r>
            <a:endParaRPr lang="en-US" sz="4000" dirty="0">
              <a:solidFill>
                <a:schemeClr val="accent4"/>
              </a:solidFill>
            </a:endParaRPr>
          </a:p>
        </p:txBody>
      </p:sp>
      <p:sp>
        <p:nvSpPr>
          <p:cNvPr id="3" name="Content Placeholder 2">
            <a:extLst>
              <a:ext uri="{FF2B5EF4-FFF2-40B4-BE49-F238E27FC236}">
                <a16:creationId xmlns:a16="http://schemas.microsoft.com/office/drawing/2014/main" id="{061918E0-4BC8-58B0-B2BE-8FBDB737C8AA}"/>
              </a:ext>
            </a:extLst>
          </p:cNvPr>
          <p:cNvSpPr>
            <a:spLocks noGrp="1"/>
          </p:cNvSpPr>
          <p:nvPr>
            <p:ph idx="1"/>
          </p:nvPr>
        </p:nvSpPr>
        <p:spPr>
          <a:xfrm>
            <a:off x="804672" y="2080488"/>
            <a:ext cx="4977578" cy="3639289"/>
          </a:xfrm>
        </p:spPr>
        <p:txBody>
          <a:bodyPr vert="horz" lIns="91440" tIns="45720" rIns="91440" bIns="45720" rtlCol="0" anchor="ctr">
            <a:noAutofit/>
          </a:bodyPr>
          <a:lstStyle/>
          <a:p>
            <a:pPr marL="0" indent="0">
              <a:buNone/>
            </a:pPr>
            <a:endParaRPr lang="en-US" sz="1500"/>
          </a:p>
          <a:p>
            <a:r>
              <a:rPr lang="en-US" sz="2000" dirty="0">
                <a:latin typeface="Google Sans"/>
              </a:rPr>
              <a:t>Identify the patient's safety and the risks involved </a:t>
            </a:r>
          </a:p>
          <a:p>
            <a:r>
              <a:rPr lang="en-US" sz="2000" dirty="0">
                <a:latin typeface="Google Sans"/>
              </a:rPr>
              <a:t>Understand the risks associated with a patient's condition and adapting care accordingly.</a:t>
            </a:r>
          </a:p>
          <a:p>
            <a:r>
              <a:rPr lang="en-US" sz="2000" dirty="0">
                <a:latin typeface="Google Sans"/>
              </a:rPr>
              <a:t>Describe the measures to ensure the dental clinic environment is safe for patients with special needs. </a:t>
            </a:r>
          </a:p>
          <a:p>
            <a:r>
              <a:rPr lang="en-US" sz="2000" dirty="0">
                <a:latin typeface="Google Sans"/>
              </a:rPr>
              <a:t>Implement infection prevention measures, maintaining a clean and safe clinical environment</a:t>
            </a:r>
          </a:p>
          <a:p>
            <a:endParaRPr lang="en-US" sz="1800">
              <a:latin typeface="Google Sans"/>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Target">
            <a:extLst>
              <a:ext uri="{FF2B5EF4-FFF2-40B4-BE49-F238E27FC236}">
                <a16:creationId xmlns:a16="http://schemas.microsoft.com/office/drawing/2014/main" id="{7F57944E-E4AF-2D4C-2476-7C3A25F324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3516460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5CC23C-066E-3EDC-BFD0-400843B90D11}"/>
              </a:ext>
            </a:extLst>
          </p:cNvPr>
          <p:cNvSpPr>
            <a:spLocks noGrp="1"/>
          </p:cNvSpPr>
          <p:nvPr>
            <p:ph type="title"/>
          </p:nvPr>
        </p:nvSpPr>
        <p:spPr>
          <a:xfrm>
            <a:off x="804672" y="802955"/>
            <a:ext cx="4766330" cy="1454051"/>
          </a:xfrm>
        </p:spPr>
        <p:txBody>
          <a:bodyPr>
            <a:normAutofit/>
          </a:bodyPr>
          <a:lstStyle/>
          <a:p>
            <a:r>
              <a:rPr lang="en-GB" sz="4000" dirty="0">
                <a:solidFill>
                  <a:schemeClr val="accent4"/>
                </a:solidFill>
                <a:latin typeface="Google Sans"/>
              </a:rPr>
              <a:t>Learning Content:</a:t>
            </a:r>
            <a:endParaRPr lang="en-US" sz="4000" dirty="0">
              <a:solidFill>
                <a:schemeClr val="accent4"/>
              </a:solidFill>
            </a:endParaRPr>
          </a:p>
        </p:txBody>
      </p:sp>
      <p:sp>
        <p:nvSpPr>
          <p:cNvPr id="3" name="Content Placeholder 2">
            <a:extLst>
              <a:ext uri="{FF2B5EF4-FFF2-40B4-BE49-F238E27FC236}">
                <a16:creationId xmlns:a16="http://schemas.microsoft.com/office/drawing/2014/main" id="{3F5D47A6-CACD-B3AB-F8BD-3DE8FE0903EA}"/>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This training session is intended to create an understanding of the importance of Patient Care and the key factors in recognising the barriers to care that the patient's situation presents, and knowing how to reduce those barriers.</a:t>
            </a: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person in blue scrubs holding a child in a wheelchair&#10;&#10;AI-generated content may be incorrect.">
            <a:extLst>
              <a:ext uri="{FF2B5EF4-FFF2-40B4-BE49-F238E27FC236}">
                <a16:creationId xmlns:a16="http://schemas.microsoft.com/office/drawing/2014/main" id="{3834D3D5-F40F-2DCD-1214-516C73C5CEB7}"/>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2020027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31CA97-9FB9-F600-216D-2A25FCBFC733}"/>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4"/>
                </a:solidFill>
                <a:latin typeface="Google Sans"/>
              </a:rPr>
              <a:t>Development Outcomes:</a:t>
            </a:r>
            <a:endParaRPr lang="en-US" sz="4000" dirty="0">
              <a:solidFill>
                <a:schemeClr val="accent4"/>
              </a:solidFill>
            </a:endParaRPr>
          </a:p>
        </p:txBody>
      </p:sp>
      <p:sp>
        <p:nvSpPr>
          <p:cNvPr id="3" name="Content Placeholder 2">
            <a:extLst>
              <a:ext uri="{FF2B5EF4-FFF2-40B4-BE49-F238E27FC236}">
                <a16:creationId xmlns:a16="http://schemas.microsoft.com/office/drawing/2014/main" id="{63941E73-87AF-1C5E-CBF0-89236B470971}"/>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This course meets the criteria for the GDC's development outcomes A,B,C and D</a:t>
            </a:r>
          </a:p>
          <a:p>
            <a:pPr marL="0" indent="0">
              <a:buNone/>
            </a:pPr>
            <a:endParaRPr lang="en-GB" sz="1800">
              <a:solidFill>
                <a:schemeClr val="tx2"/>
              </a:solidFill>
              <a:latin typeface="Google Sans"/>
            </a:endParaRPr>
          </a:p>
          <a:p>
            <a:endParaRPr lang="en-GB" sz="1800">
              <a:solidFill>
                <a:schemeClr val="tx2"/>
              </a:solidFill>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blue and white gear with arrows pointing to the center&#10;&#10;AI-generated content may be incorrect.">
            <a:extLst>
              <a:ext uri="{FF2B5EF4-FFF2-40B4-BE49-F238E27FC236}">
                <a16:creationId xmlns:a16="http://schemas.microsoft.com/office/drawing/2014/main" id="{9D3339AF-CE54-27A4-BF4A-FE0907CB1312}"/>
              </a:ext>
            </a:extLst>
          </p:cNvPr>
          <p:cNvPicPr>
            <a:picLocks noChangeAspect="1"/>
          </p:cNvPicPr>
          <p:nvPr/>
        </p:nvPicPr>
        <p:blipFill>
          <a:blip r:embed="rId2"/>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3399591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9999AB30-02BE-9C74-DF45-966EB9C801D0}"/>
              </a:ext>
            </a:extLst>
          </p:cNvPr>
          <p:cNvSpPr>
            <a:spLocks noGrp="1"/>
          </p:cNvSpPr>
          <p:nvPr>
            <p:ph type="title"/>
          </p:nvPr>
        </p:nvSpPr>
        <p:spPr>
          <a:xfrm>
            <a:off x="640080" y="1243013"/>
            <a:ext cx="3855720" cy="4371974"/>
          </a:xfrm>
        </p:spPr>
        <p:txBody>
          <a:bodyPr>
            <a:normAutofit/>
          </a:bodyPr>
          <a:lstStyle/>
          <a:p>
            <a:r>
              <a:rPr lang="en-US" sz="4000" dirty="0">
                <a:solidFill>
                  <a:schemeClr val="accent4"/>
                </a:solidFill>
                <a:latin typeface="Google Sans"/>
              </a:rPr>
              <a:t>Standards:</a:t>
            </a:r>
            <a:endParaRPr lang="en-US" sz="4000" dirty="0">
              <a:solidFill>
                <a:schemeClr val="accent4"/>
              </a:solidFill>
            </a:endParaRPr>
          </a:p>
        </p:txBody>
      </p:sp>
      <p:sp>
        <p:nvSpPr>
          <p:cNvPr id="3" name="Content Placeholder 2">
            <a:extLst>
              <a:ext uri="{FF2B5EF4-FFF2-40B4-BE49-F238E27FC236}">
                <a16:creationId xmlns:a16="http://schemas.microsoft.com/office/drawing/2014/main" id="{5B816688-B6DB-FADF-A5A0-882C50F1B844}"/>
              </a:ext>
            </a:extLst>
          </p:cNvPr>
          <p:cNvSpPr>
            <a:spLocks noGrp="1"/>
          </p:cNvSpPr>
          <p:nvPr>
            <p:ph idx="1"/>
          </p:nvPr>
        </p:nvSpPr>
        <p:spPr>
          <a:xfrm>
            <a:off x="6172200" y="804672"/>
            <a:ext cx="5221224" cy="5230368"/>
          </a:xfrm>
        </p:spPr>
        <p:txBody>
          <a:bodyPr vert="horz" lIns="91440" tIns="45720" rIns="91440" bIns="45720" rtlCol="0" anchor="ctr">
            <a:normAutofit/>
          </a:bodyPr>
          <a:lstStyle/>
          <a:p>
            <a:r>
              <a:rPr lang="en-US" sz="2000" dirty="0">
                <a:latin typeface="Google Sans"/>
              </a:rPr>
              <a:t>The General Dental Council (GDC) protects patient safety in Northern Ireland by registering qualified dental professionals</a:t>
            </a:r>
          </a:p>
          <a:p>
            <a:r>
              <a:rPr lang="en-US" sz="2000" b="1" dirty="0">
                <a:solidFill>
                  <a:schemeClr val="accent4"/>
                </a:solidFill>
                <a:latin typeface="Google Sans"/>
              </a:rPr>
              <a:t>Principle 8.1 : You must always put the patients’ safety first!</a:t>
            </a:r>
          </a:p>
          <a:p>
            <a:r>
              <a:rPr lang="en-US" sz="2000" dirty="0">
                <a:latin typeface="Google Sans"/>
              </a:rPr>
              <a:t>The GDC sets and promotes professional standards for the dental team, including principles on putting patients' interests first, communication, and consent. </a:t>
            </a:r>
          </a:p>
          <a:p>
            <a:pPr marL="0" indent="0">
              <a:buNone/>
            </a:pPr>
            <a:endParaRPr lang="en-US" sz="1800">
              <a:solidFill>
                <a:schemeClr val="tx2"/>
              </a:solidFill>
              <a:latin typeface="Google Sans"/>
            </a:endParaRPr>
          </a:p>
          <a:p>
            <a:endParaRPr lang="en-US" sz="1800">
              <a:solidFill>
                <a:schemeClr val="tx2"/>
              </a:solidFill>
              <a:latin typeface="Google Sans"/>
            </a:endParaRPr>
          </a:p>
          <a:p>
            <a:pPr marL="0" indent="0">
              <a:buNone/>
            </a:pPr>
            <a:br>
              <a:rPr lang="en-US" sz="1800" dirty="0"/>
            </a:br>
            <a:endParaRPr lang="en-US" sz="1800">
              <a:solidFill>
                <a:schemeClr val="tx2"/>
              </a:solidFill>
            </a:endParaRPr>
          </a:p>
        </p:txBody>
      </p:sp>
    </p:spTree>
    <p:extLst>
      <p:ext uri="{BB962C8B-B14F-4D97-AF65-F5344CB8AC3E}">
        <p14:creationId xmlns:p14="http://schemas.microsoft.com/office/powerpoint/2010/main" val="1805258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F08E6EB-15BC-426F-51BE-514CD1E0C4CB}"/>
              </a:ext>
            </a:extLst>
          </p:cNvPr>
          <p:cNvSpPr>
            <a:spLocks noGrp="1"/>
          </p:cNvSpPr>
          <p:nvPr>
            <p:ph type="title"/>
          </p:nvPr>
        </p:nvSpPr>
        <p:spPr>
          <a:xfrm>
            <a:off x="640080" y="1243013"/>
            <a:ext cx="3855720" cy="4371974"/>
          </a:xfrm>
        </p:spPr>
        <p:txBody>
          <a:bodyPr>
            <a:normAutofit/>
          </a:bodyPr>
          <a:lstStyle/>
          <a:p>
            <a:r>
              <a:rPr lang="en-US" sz="4000" dirty="0">
                <a:solidFill>
                  <a:schemeClr val="accent4"/>
                </a:solidFill>
                <a:latin typeface="Google Sans"/>
              </a:rPr>
              <a:t>Requirements:</a:t>
            </a:r>
            <a:endParaRPr lang="en-US" sz="4000" dirty="0">
              <a:solidFill>
                <a:schemeClr val="accent4"/>
              </a:solidFill>
            </a:endParaRPr>
          </a:p>
        </p:txBody>
      </p:sp>
      <p:sp>
        <p:nvSpPr>
          <p:cNvPr id="3" name="Content Placeholder 2">
            <a:extLst>
              <a:ext uri="{FF2B5EF4-FFF2-40B4-BE49-F238E27FC236}">
                <a16:creationId xmlns:a16="http://schemas.microsoft.com/office/drawing/2014/main" id="{7861C38D-5B3E-DAF4-B558-78CB263E986A}"/>
              </a:ext>
            </a:extLst>
          </p:cNvPr>
          <p:cNvSpPr>
            <a:spLocks noGrp="1"/>
          </p:cNvSpPr>
          <p:nvPr>
            <p:ph idx="1"/>
          </p:nvPr>
        </p:nvSpPr>
        <p:spPr>
          <a:xfrm>
            <a:off x="6172200" y="804672"/>
            <a:ext cx="5221224" cy="5230368"/>
          </a:xfrm>
        </p:spPr>
        <p:txBody>
          <a:bodyPr vert="horz" lIns="91440" tIns="45720" rIns="91440" bIns="45720" rtlCol="0" anchor="ctr">
            <a:normAutofit/>
          </a:bodyPr>
          <a:lstStyle/>
          <a:p>
            <a:r>
              <a:rPr lang="en-US" sz="2000">
                <a:latin typeface="Google Sans"/>
              </a:rPr>
              <a:t>In Northern Ireland, dental professionals are required by the General Dental Council (GDC) on CPR, AED usage, and dealing with unconscious individuals</a:t>
            </a:r>
          </a:p>
          <a:p>
            <a:r>
              <a:rPr lang="en-US" sz="2000">
                <a:latin typeface="Google Sans"/>
              </a:rPr>
              <a:t>Regular, at least annual, updates in resuscitation training are essential, with a focus on both adult and pediatric CPR. </a:t>
            </a:r>
          </a:p>
          <a:p>
            <a:endParaRPr lang="en-US" sz="1800">
              <a:solidFill>
                <a:schemeClr val="tx2"/>
              </a:solidFill>
              <a:latin typeface="Google Sans"/>
            </a:endParaRPr>
          </a:p>
        </p:txBody>
      </p:sp>
    </p:spTree>
    <p:extLst>
      <p:ext uri="{BB962C8B-B14F-4D97-AF65-F5344CB8AC3E}">
        <p14:creationId xmlns:p14="http://schemas.microsoft.com/office/powerpoint/2010/main" val="1124413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164997-CA3A-42D0-56C9-5E51A94184A8}"/>
              </a:ext>
            </a:extLst>
          </p:cNvPr>
          <p:cNvSpPr>
            <a:spLocks noGrp="1"/>
          </p:cNvSpPr>
          <p:nvPr>
            <p:ph type="title"/>
          </p:nvPr>
        </p:nvSpPr>
        <p:spPr>
          <a:xfrm>
            <a:off x="804672" y="802955"/>
            <a:ext cx="4766330" cy="1454051"/>
          </a:xfrm>
        </p:spPr>
        <p:txBody>
          <a:bodyPr>
            <a:normAutofit/>
          </a:bodyPr>
          <a:lstStyle/>
          <a:p>
            <a:r>
              <a:rPr lang="en-US" sz="4000" dirty="0">
                <a:solidFill>
                  <a:schemeClr val="accent4"/>
                </a:solidFill>
                <a:latin typeface="Google Sans"/>
              </a:rPr>
              <a:t>Key Requirements:</a:t>
            </a:r>
            <a:r>
              <a:rPr lang="en-US" sz="3600" dirty="0">
                <a:solidFill>
                  <a:schemeClr val="tx2"/>
                </a:solidFill>
                <a:latin typeface="Google Sans"/>
              </a:rPr>
              <a:t> </a:t>
            </a:r>
            <a:r>
              <a:rPr lang="en-US" sz="3600" dirty="0">
                <a:solidFill>
                  <a:schemeClr val="tx2"/>
                </a:solidFill>
              </a:rPr>
              <a:t> </a:t>
            </a:r>
          </a:p>
        </p:txBody>
      </p:sp>
      <p:sp>
        <p:nvSpPr>
          <p:cNvPr id="3" name="Content Placeholder 2">
            <a:extLst>
              <a:ext uri="{FF2B5EF4-FFF2-40B4-BE49-F238E27FC236}">
                <a16:creationId xmlns:a16="http://schemas.microsoft.com/office/drawing/2014/main" id="{BA97A3F6-3601-FD61-45AE-846F457889ED}"/>
              </a:ext>
            </a:extLst>
          </p:cNvPr>
          <p:cNvSpPr>
            <a:spLocks noGrp="1"/>
          </p:cNvSpPr>
          <p:nvPr>
            <p:ph idx="1"/>
          </p:nvPr>
        </p:nvSpPr>
        <p:spPr>
          <a:xfrm>
            <a:off x="804672" y="2421683"/>
            <a:ext cx="4765949" cy="3353476"/>
          </a:xfrm>
        </p:spPr>
        <p:txBody>
          <a:bodyPr vert="horz" lIns="91440" tIns="45720" rIns="91440" bIns="45720" rtlCol="0" anchor="t">
            <a:normAutofit fontScale="92500" lnSpcReduction="10000"/>
          </a:bodyPr>
          <a:lstStyle/>
          <a:p>
            <a:r>
              <a:rPr lang="en-US" sz="2000">
                <a:latin typeface="Google Sans"/>
              </a:rPr>
              <a:t>Mandatory Training:</a:t>
            </a:r>
            <a:r>
              <a:rPr lang="en-US" sz="2000" b="1">
                <a:latin typeface="Google Sans"/>
              </a:rPr>
              <a:t> - </a:t>
            </a:r>
            <a:r>
              <a:rPr lang="en-US" sz="2000">
                <a:latin typeface="Google Sans"/>
              </a:rPr>
              <a:t>All GDC registrants must receive up-to-date training in resuscitation and emergency management. </a:t>
            </a:r>
            <a:endParaRPr lang="en-US" sz="2000"/>
          </a:p>
          <a:p>
            <a:pPr marL="0" indent="0">
              <a:buNone/>
            </a:pPr>
            <a:r>
              <a:rPr lang="en-US" sz="2000">
                <a:latin typeface="Google Sans"/>
              </a:rPr>
              <a:t> </a:t>
            </a:r>
          </a:p>
          <a:p>
            <a:r>
              <a:rPr lang="en-US" sz="2000">
                <a:latin typeface="Google Sans"/>
              </a:rPr>
              <a:t>Compliance:- Training should be aligned with the standards set by the UK Resuscitation Council and the General Dental Council's guidance for dental professionals on medical emergencies. </a:t>
            </a:r>
            <a:endParaRPr lang="en-US" sz="2000"/>
          </a:p>
          <a:p>
            <a:endParaRPr lang="en-US" sz="1500" b="1">
              <a:solidFill>
                <a:schemeClr val="tx2"/>
              </a:solidFill>
              <a:latin typeface="Google Sans"/>
            </a:endParaRPr>
          </a:p>
          <a:p>
            <a:pPr marL="0" indent="0">
              <a:buNone/>
            </a:pPr>
            <a:br>
              <a:rPr lang="en-US" sz="1500"/>
            </a:br>
            <a:endParaRPr lang="en-US" sz="15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FFD3671E-C4C1-E4B4-1C79-7D588C34CBB8}"/>
              </a:ext>
            </a:extLst>
          </p:cNvPr>
          <p:cNvPicPr>
            <a:picLocks noChangeAspect="1"/>
          </p:cNvPicPr>
          <p:nvPr/>
        </p:nvPicPr>
        <p:blipFill>
          <a:blip r:embed="rId2"/>
          <a:stretch>
            <a:fillRect/>
          </a:stretch>
        </p:blipFill>
        <p:spPr>
          <a:xfrm>
            <a:off x="7708392" y="2337435"/>
            <a:ext cx="4142232" cy="3106674"/>
          </a:xfrm>
          <a:prstGeom prst="rect">
            <a:avLst/>
          </a:prstGeom>
        </p:spPr>
      </p:pic>
    </p:spTree>
    <p:extLst>
      <p:ext uri="{BB962C8B-B14F-4D97-AF65-F5344CB8AC3E}">
        <p14:creationId xmlns:p14="http://schemas.microsoft.com/office/powerpoint/2010/main" val="2064352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6433BC-22F6-71DB-6B68-5CE9C7889843}"/>
              </a:ext>
            </a:extLst>
          </p:cNvPr>
          <p:cNvSpPr>
            <a:spLocks noGrp="1"/>
          </p:cNvSpPr>
          <p:nvPr>
            <p:ph type="title"/>
          </p:nvPr>
        </p:nvSpPr>
        <p:spPr>
          <a:xfrm>
            <a:off x="804672" y="802955"/>
            <a:ext cx="4766330" cy="1454051"/>
          </a:xfrm>
        </p:spPr>
        <p:txBody>
          <a:bodyPr>
            <a:noAutofit/>
          </a:bodyPr>
          <a:lstStyle/>
          <a:p>
            <a:r>
              <a:rPr lang="en-GB" sz="4000" dirty="0">
                <a:solidFill>
                  <a:schemeClr val="accent4"/>
                </a:solidFill>
                <a:latin typeface="Google Sans"/>
              </a:rPr>
              <a:t>Prioritize the additional needs of our patients:</a:t>
            </a:r>
            <a:endParaRPr lang="en-US" sz="4000">
              <a:solidFill>
                <a:schemeClr val="accent4"/>
              </a:solidFill>
              <a:latin typeface="Google Sans"/>
            </a:endParaRPr>
          </a:p>
        </p:txBody>
      </p:sp>
      <p:sp>
        <p:nvSpPr>
          <p:cNvPr id="3" name="Content Placeholder 2">
            <a:extLst>
              <a:ext uri="{FF2B5EF4-FFF2-40B4-BE49-F238E27FC236}">
                <a16:creationId xmlns:a16="http://schemas.microsoft.com/office/drawing/2014/main" id="{F2E6CE31-2CC8-9479-E685-8DA664225037}"/>
              </a:ext>
            </a:extLst>
          </p:cNvPr>
          <p:cNvSpPr>
            <a:spLocks noGrp="1"/>
          </p:cNvSpPr>
          <p:nvPr>
            <p:ph idx="1"/>
          </p:nvPr>
        </p:nvSpPr>
        <p:spPr>
          <a:xfrm>
            <a:off x="804672" y="2737984"/>
            <a:ext cx="4765949" cy="3037175"/>
          </a:xfrm>
        </p:spPr>
        <p:txBody>
          <a:bodyPr vert="horz" lIns="91440" tIns="45720" rIns="91440" bIns="45720" rtlCol="0" anchor="t">
            <a:normAutofit/>
          </a:bodyPr>
          <a:lstStyle/>
          <a:p>
            <a:pPr marL="0" indent="0">
              <a:buNone/>
            </a:pPr>
            <a:r>
              <a:rPr lang="en-GB" sz="2000">
                <a:latin typeface="Google Sans"/>
              </a:rPr>
              <a:t>Every patient may require:-</a:t>
            </a:r>
            <a:endParaRPr lang="en-US" sz="2000">
              <a:latin typeface="Aptos" panose="020B0004020202020204"/>
            </a:endParaRPr>
          </a:p>
          <a:p>
            <a:r>
              <a:rPr lang="en-GB" sz="2000">
                <a:latin typeface="Google Sans"/>
              </a:rPr>
              <a:t>Adjustments to the dental environment</a:t>
            </a:r>
            <a:endParaRPr lang="en-US" sz="2000">
              <a:latin typeface="Aptos" panose="020B0004020202020204"/>
            </a:endParaRPr>
          </a:p>
          <a:p>
            <a:r>
              <a:rPr lang="en-GB" sz="2000">
                <a:latin typeface="Google Sans"/>
              </a:rPr>
              <a:t>Communication methods</a:t>
            </a:r>
            <a:endParaRPr lang="en-US" sz="2000">
              <a:latin typeface="Aptos" panose="020B0004020202020204"/>
            </a:endParaRPr>
          </a:p>
          <a:p>
            <a:r>
              <a:rPr lang="en-GB" sz="2000">
                <a:latin typeface="Google Sans"/>
              </a:rPr>
              <a:t>Treatment approaches to ensure they receive the appropriate care. </a:t>
            </a:r>
            <a:endParaRPr lang="en-US" sz="2000"/>
          </a:p>
          <a:p>
            <a:endParaRPr lang="en-GB" sz="1800">
              <a:solidFill>
                <a:schemeClr val="tx2"/>
              </a:solidFill>
            </a:endParaRPr>
          </a:p>
        </p:txBody>
      </p:sp>
      <p:grpSp>
        <p:nvGrpSpPr>
          <p:cNvPr id="23" name="Group 2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4" name="Freeform: Shape 2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in a white coat talking to a person in a wheelchair&#10;&#10;AI-generated content may be incorrect.">
            <a:extLst>
              <a:ext uri="{FF2B5EF4-FFF2-40B4-BE49-F238E27FC236}">
                <a16:creationId xmlns:a16="http://schemas.microsoft.com/office/drawing/2014/main" id="{7E975936-2591-7042-63E2-C1889CEF9309}"/>
              </a:ext>
            </a:extLst>
          </p:cNvPr>
          <p:cNvPicPr>
            <a:picLocks noChangeAspect="1"/>
          </p:cNvPicPr>
          <p:nvPr/>
        </p:nvPicPr>
        <p:blipFill>
          <a:blip r:embed="rId2"/>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3091575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457FE1-93EB-398A-7233-6C090F3A21D7}"/>
              </a:ext>
            </a:extLst>
          </p:cNvPr>
          <p:cNvSpPr>
            <a:spLocks noGrp="1"/>
          </p:cNvSpPr>
          <p:nvPr>
            <p:ph type="title"/>
          </p:nvPr>
        </p:nvSpPr>
        <p:spPr>
          <a:xfrm>
            <a:off x="804672" y="802955"/>
            <a:ext cx="4766330" cy="1454051"/>
          </a:xfrm>
        </p:spPr>
        <p:txBody>
          <a:bodyPr>
            <a:normAutofit fontScale="90000"/>
          </a:bodyPr>
          <a:lstStyle/>
          <a:p>
            <a:r>
              <a:rPr lang="en-US" sz="4000" dirty="0">
                <a:solidFill>
                  <a:schemeClr val="accent4"/>
                </a:solidFill>
                <a:latin typeface="Google Sans"/>
              </a:rPr>
              <a:t>Special care dentistry involves: </a:t>
            </a:r>
            <a:br>
              <a:rPr lang="en-US" sz="3300" dirty="0">
                <a:latin typeface="Google Sans"/>
              </a:rPr>
            </a:br>
            <a:endParaRPr lang="en-US" sz="3300">
              <a:solidFill>
                <a:schemeClr val="tx2"/>
              </a:solidFill>
            </a:endParaRPr>
          </a:p>
        </p:txBody>
      </p:sp>
      <p:sp>
        <p:nvSpPr>
          <p:cNvPr id="3" name="Content Placeholder 2">
            <a:extLst>
              <a:ext uri="{FF2B5EF4-FFF2-40B4-BE49-F238E27FC236}">
                <a16:creationId xmlns:a16="http://schemas.microsoft.com/office/drawing/2014/main" id="{9F9E196A-9190-B71B-EB28-3AE80B9575AF}"/>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Identifying patient-specific risks </a:t>
            </a:r>
          </a:p>
          <a:p>
            <a:r>
              <a:rPr lang="en-GB" sz="2000">
                <a:latin typeface="Google Sans"/>
              </a:rPr>
              <a:t>Having a patient-centred approach </a:t>
            </a:r>
          </a:p>
          <a:p>
            <a:r>
              <a:rPr lang="en-GB" sz="2000">
                <a:latin typeface="Google Sans"/>
              </a:rPr>
              <a:t>Knowing the common and potential risks </a:t>
            </a:r>
          </a:p>
          <a:p>
            <a:r>
              <a:rPr lang="en-GB" sz="2000">
                <a:latin typeface="Google Sans"/>
              </a:rPr>
              <a:t>The care being delivered by specialized teams in varied settings</a:t>
            </a:r>
          </a:p>
          <a:p>
            <a:endParaRPr lang="en-GB" sz="1800">
              <a:solidFill>
                <a:schemeClr val="tx2"/>
              </a:solidFill>
              <a:latin typeface="Google Sans"/>
            </a:endParaRPr>
          </a:p>
          <a:p>
            <a:endParaRPr lang="en-GB" sz="1800">
              <a:solidFill>
                <a:schemeClr val="tx2"/>
              </a:solidFill>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in scrubs holding a toothbrush&#10;&#10;AI-generated content may be incorrect.">
            <a:extLst>
              <a:ext uri="{FF2B5EF4-FFF2-40B4-BE49-F238E27FC236}">
                <a16:creationId xmlns:a16="http://schemas.microsoft.com/office/drawing/2014/main" id="{FF099A51-F695-C836-AA6C-D87355A1D83A}"/>
              </a:ext>
            </a:extLst>
          </p:cNvPr>
          <p:cNvPicPr>
            <a:picLocks noChangeAspect="1"/>
          </p:cNvPicPr>
          <p:nvPr/>
        </p:nvPicPr>
        <p:blipFill>
          <a:blip r:embed="rId3"/>
          <a:stretch>
            <a:fillRect/>
          </a:stretch>
        </p:blipFill>
        <p:spPr>
          <a:xfrm>
            <a:off x="7708392" y="2855214"/>
            <a:ext cx="4142232" cy="2071116"/>
          </a:xfrm>
          <a:prstGeom prst="rect">
            <a:avLst/>
          </a:prstGeom>
        </p:spPr>
      </p:pic>
    </p:spTree>
    <p:extLst>
      <p:ext uri="{BB962C8B-B14F-4D97-AF65-F5344CB8AC3E}">
        <p14:creationId xmlns:p14="http://schemas.microsoft.com/office/powerpoint/2010/main" val="2913974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5C9D69-0498-9A7F-C7D4-966AE85B4F47}"/>
              </a:ext>
            </a:extLst>
          </p:cNvPr>
          <p:cNvSpPr>
            <a:spLocks noGrp="1"/>
          </p:cNvSpPr>
          <p:nvPr>
            <p:ph type="title"/>
          </p:nvPr>
        </p:nvSpPr>
        <p:spPr>
          <a:xfrm>
            <a:off x="804672" y="802955"/>
            <a:ext cx="5053877" cy="1454051"/>
          </a:xfrm>
        </p:spPr>
        <p:txBody>
          <a:bodyPr>
            <a:normAutofit/>
          </a:bodyPr>
          <a:lstStyle/>
          <a:p>
            <a:r>
              <a:rPr lang="en-GB" sz="4000" dirty="0">
                <a:solidFill>
                  <a:schemeClr val="accent4"/>
                </a:solidFill>
                <a:latin typeface="Google Sans"/>
              </a:rPr>
              <a:t>Physical Limitations:</a:t>
            </a:r>
            <a:endParaRPr lang="en-US" sz="4000" dirty="0">
              <a:solidFill>
                <a:schemeClr val="accent4"/>
              </a:solidFill>
              <a:latin typeface="Google Sans"/>
            </a:endParaRPr>
          </a:p>
        </p:txBody>
      </p:sp>
      <p:sp>
        <p:nvSpPr>
          <p:cNvPr id="3" name="Content Placeholder 2">
            <a:extLst>
              <a:ext uri="{FF2B5EF4-FFF2-40B4-BE49-F238E27FC236}">
                <a16:creationId xmlns:a16="http://schemas.microsoft.com/office/drawing/2014/main" id="{21174C9B-7FBD-7F32-E956-0B994DACF7CB}"/>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GB" sz="2000">
                <a:latin typeface="Google Sans"/>
              </a:rPr>
              <a:t>Patients with physical disabilities may require:-</a:t>
            </a:r>
            <a:endParaRPr lang="en-US" sz="2000">
              <a:latin typeface="Aptos" panose="020B0004020202020204"/>
            </a:endParaRPr>
          </a:p>
          <a:p>
            <a:r>
              <a:rPr lang="en-GB" sz="2000">
                <a:latin typeface="Google Sans"/>
              </a:rPr>
              <a:t>Special equipment for transfer to and from the dental chair or have difficulty maintaining a comfortable position during treatment. </a:t>
            </a:r>
            <a:endParaRPr lang="en-US" sz="2000"/>
          </a:p>
        </p:txBody>
      </p:sp>
      <p:grpSp>
        <p:nvGrpSpPr>
          <p:cNvPr id="22" name="Group 21">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3" name="Freeform: Shape 22">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group of children with disabilities&#10;&#10;AI-generated content may be incorrect.">
            <a:extLst>
              <a:ext uri="{FF2B5EF4-FFF2-40B4-BE49-F238E27FC236}">
                <a16:creationId xmlns:a16="http://schemas.microsoft.com/office/drawing/2014/main" id="{D6493AEC-121A-1A7D-5855-D644C2133AE1}"/>
              </a:ext>
            </a:extLst>
          </p:cNvPr>
          <p:cNvPicPr>
            <a:picLocks noChangeAspect="1"/>
          </p:cNvPicPr>
          <p:nvPr/>
        </p:nvPicPr>
        <p:blipFill>
          <a:blip r:embed="rId3"/>
          <a:stretch>
            <a:fillRect/>
          </a:stretch>
        </p:blipFill>
        <p:spPr>
          <a:xfrm>
            <a:off x="7708392" y="2855214"/>
            <a:ext cx="4142232" cy="2071116"/>
          </a:xfrm>
          <a:prstGeom prst="rect">
            <a:avLst/>
          </a:prstGeom>
        </p:spPr>
      </p:pic>
    </p:spTree>
    <p:extLst>
      <p:ext uri="{BB962C8B-B14F-4D97-AF65-F5344CB8AC3E}">
        <p14:creationId xmlns:p14="http://schemas.microsoft.com/office/powerpoint/2010/main" val="257361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13" name="Freeform: Shape 12">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Freeform: Shape 13">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Freeform: Shape 14">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Freeform: Shape 15">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19" name="Freeform: Shape 18">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C5810A4-8C56-7D39-CE14-02358F2FB467}"/>
              </a:ext>
            </a:extLst>
          </p:cNvPr>
          <p:cNvSpPr>
            <a:spLocks noGrp="1"/>
          </p:cNvSpPr>
          <p:nvPr>
            <p:ph type="title"/>
          </p:nvPr>
        </p:nvSpPr>
        <p:spPr>
          <a:xfrm>
            <a:off x="804672" y="802955"/>
            <a:ext cx="5145024" cy="1454051"/>
          </a:xfrm>
        </p:spPr>
        <p:txBody>
          <a:bodyPr anchor="b">
            <a:normAutofit/>
          </a:bodyPr>
          <a:lstStyle/>
          <a:p>
            <a:pPr algn="ctr"/>
            <a:r>
              <a:rPr lang="en-GB" sz="4000" dirty="0">
                <a:solidFill>
                  <a:schemeClr val="accent4"/>
                </a:solidFill>
                <a:latin typeface="Google Sans"/>
              </a:rPr>
              <a:t>Cognitive &amp; Learning Disabilities:</a:t>
            </a:r>
            <a:endParaRPr lang="en-US" sz="4000" dirty="0">
              <a:solidFill>
                <a:schemeClr val="accent4"/>
              </a:solidFill>
              <a:latin typeface="Google Sans"/>
            </a:endParaRPr>
          </a:p>
        </p:txBody>
      </p:sp>
      <p:pic>
        <p:nvPicPr>
          <p:cNvPr id="5" name="Picture 4" descr="A child leaning on a chalkboard&#10;&#10;AI-generated content may be incorrect.">
            <a:extLst>
              <a:ext uri="{FF2B5EF4-FFF2-40B4-BE49-F238E27FC236}">
                <a16:creationId xmlns:a16="http://schemas.microsoft.com/office/drawing/2014/main" id="{4E40747E-675A-E177-3BD5-C48AFDFBC286}"/>
              </a:ext>
            </a:extLst>
          </p:cNvPr>
          <p:cNvPicPr>
            <a:picLocks noChangeAspect="1"/>
          </p:cNvPicPr>
          <p:nvPr/>
        </p:nvPicPr>
        <p:blipFill>
          <a:blip r:embed="rId3"/>
          <a:stretch>
            <a:fillRect/>
          </a:stretch>
        </p:blipFill>
        <p:spPr>
          <a:xfrm>
            <a:off x="6253350" y="268595"/>
            <a:ext cx="2520378" cy="1723494"/>
          </a:xfrm>
          <a:prstGeom prst="rect">
            <a:avLst/>
          </a:prstGeom>
        </p:spPr>
      </p:pic>
      <p:sp>
        <p:nvSpPr>
          <p:cNvPr id="3" name="Content Placeholder 2">
            <a:extLst>
              <a:ext uri="{FF2B5EF4-FFF2-40B4-BE49-F238E27FC236}">
                <a16:creationId xmlns:a16="http://schemas.microsoft.com/office/drawing/2014/main" id="{4EF27B60-794A-DE84-AAFD-8F8C9EC66A8C}"/>
              </a:ext>
            </a:extLst>
          </p:cNvPr>
          <p:cNvSpPr>
            <a:spLocks noGrp="1"/>
          </p:cNvSpPr>
          <p:nvPr>
            <p:ph idx="1"/>
          </p:nvPr>
        </p:nvSpPr>
        <p:spPr>
          <a:xfrm>
            <a:off x="804672" y="2421682"/>
            <a:ext cx="4553909" cy="3639289"/>
          </a:xfrm>
        </p:spPr>
        <p:txBody>
          <a:bodyPr vert="horz" lIns="91440" tIns="45720" rIns="91440" bIns="45720" rtlCol="0" anchor="ctr">
            <a:normAutofit/>
          </a:bodyPr>
          <a:lstStyle/>
          <a:p>
            <a:r>
              <a:rPr lang="en-GB" sz="2000">
                <a:latin typeface="Google Sans"/>
              </a:rPr>
              <a:t>Individuals with cognitive Impairments or learning disabilities may require:</a:t>
            </a:r>
          </a:p>
          <a:p>
            <a:r>
              <a:rPr lang="en-GB" sz="2000">
                <a:latin typeface="Google Sans"/>
              </a:rPr>
              <a:t> Extra time</a:t>
            </a:r>
          </a:p>
          <a:p>
            <a:r>
              <a:rPr lang="en-GB" sz="2000">
                <a:latin typeface="Google Sans"/>
              </a:rPr>
              <a:t> Patience</a:t>
            </a:r>
          </a:p>
          <a:p>
            <a:r>
              <a:rPr lang="en-GB" sz="2000">
                <a:latin typeface="Google Sans"/>
              </a:rPr>
              <a:t>Desensitization techniques to reduce anxiety and facilitate cooperation with treatment.</a:t>
            </a:r>
            <a:r>
              <a:rPr lang="en-GB" sz="2400">
                <a:latin typeface="Google Sans"/>
              </a:rPr>
              <a:t> </a:t>
            </a:r>
          </a:p>
        </p:txBody>
      </p:sp>
      <p:pic>
        <p:nvPicPr>
          <p:cNvPr id="4" name="Picture 3" descr="Pencil with a pencil drawing a human head&#10;&#10;AI-generated content may be incorrect.">
            <a:extLst>
              <a:ext uri="{FF2B5EF4-FFF2-40B4-BE49-F238E27FC236}">
                <a16:creationId xmlns:a16="http://schemas.microsoft.com/office/drawing/2014/main" id="{CBEE6B86-5996-962B-DAC7-707D10DD1A04}"/>
              </a:ext>
            </a:extLst>
          </p:cNvPr>
          <p:cNvPicPr>
            <a:picLocks noChangeAspect="1"/>
          </p:cNvPicPr>
          <p:nvPr/>
        </p:nvPicPr>
        <p:blipFill>
          <a:blip r:embed="rId4"/>
          <a:stretch>
            <a:fillRect/>
          </a:stretch>
        </p:blipFill>
        <p:spPr>
          <a:xfrm>
            <a:off x="9633727" y="3863170"/>
            <a:ext cx="1996361" cy="1928123"/>
          </a:xfrm>
          <a:prstGeom prst="rect">
            <a:avLst/>
          </a:prstGeom>
        </p:spPr>
      </p:pic>
    </p:spTree>
    <p:extLst>
      <p:ext uri="{BB962C8B-B14F-4D97-AF65-F5344CB8AC3E}">
        <p14:creationId xmlns:p14="http://schemas.microsoft.com/office/powerpoint/2010/main" val="3862430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diagram of cognitive disabilities&#10;&#10;AI-generated content may be incorrect.">
            <a:extLst>
              <a:ext uri="{FF2B5EF4-FFF2-40B4-BE49-F238E27FC236}">
                <a16:creationId xmlns:a16="http://schemas.microsoft.com/office/drawing/2014/main" id="{F1C55212-F1D6-8E73-DE02-5D2CA9BCC0CF}"/>
              </a:ext>
            </a:extLst>
          </p:cNvPr>
          <p:cNvPicPr>
            <a:picLocks noChangeAspect="1"/>
          </p:cNvPicPr>
          <p:nvPr/>
        </p:nvPicPr>
        <p:blipFill>
          <a:blip r:embed="rId2"/>
          <a:stretch>
            <a:fillRect/>
          </a:stretch>
        </p:blipFill>
        <p:spPr>
          <a:xfrm>
            <a:off x="1276350" y="642938"/>
            <a:ext cx="9639300" cy="5572125"/>
          </a:xfrm>
          <a:prstGeom prst="rect">
            <a:avLst/>
          </a:prstGeom>
        </p:spPr>
      </p:pic>
    </p:spTree>
    <p:extLst>
      <p:ext uri="{BB962C8B-B14F-4D97-AF65-F5344CB8AC3E}">
        <p14:creationId xmlns:p14="http://schemas.microsoft.com/office/powerpoint/2010/main" val="178581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F2A46FC-A8BE-4771-BE51-D9123E9185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261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up of words&#10;&#10;AI-generated content may be incorrect.">
            <a:extLst>
              <a:ext uri="{FF2B5EF4-FFF2-40B4-BE49-F238E27FC236}">
                <a16:creationId xmlns:a16="http://schemas.microsoft.com/office/drawing/2014/main" id="{ABDC8EF4-5774-0F91-412E-D5824D0DDBDA}"/>
              </a:ext>
            </a:extLst>
          </p:cNvPr>
          <p:cNvPicPr>
            <a:picLocks noChangeAspect="1"/>
          </p:cNvPicPr>
          <p:nvPr/>
        </p:nvPicPr>
        <p:blipFill>
          <a:blip r:embed="rId2"/>
          <a:srcRect t="20538" r="-1" b="13964"/>
          <a:stretch>
            <a:fillRect/>
          </a:stretch>
        </p:blipFill>
        <p:spPr>
          <a:xfrm>
            <a:off x="615790" y="508000"/>
            <a:ext cx="10960420" cy="5792694"/>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p:spPr>
      </p:pic>
    </p:spTree>
    <p:extLst>
      <p:ext uri="{BB962C8B-B14F-4D97-AF65-F5344CB8AC3E}">
        <p14:creationId xmlns:p14="http://schemas.microsoft.com/office/powerpoint/2010/main" val="4199219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24" name="Freeform: Shape 23">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5" name="Freeform: Shape 24">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6" name="Freeform: Shape 25">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7" name="Freeform: Shape 26">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9" name="Group 28">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30" name="Freeform: Shape 29">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68D6082-CA02-C10F-2052-B876D3021B31}"/>
              </a:ext>
            </a:extLst>
          </p:cNvPr>
          <p:cNvSpPr>
            <a:spLocks noGrp="1"/>
          </p:cNvSpPr>
          <p:nvPr>
            <p:ph type="title"/>
          </p:nvPr>
        </p:nvSpPr>
        <p:spPr>
          <a:xfrm>
            <a:off x="804672" y="802955"/>
            <a:ext cx="5145024" cy="1454051"/>
          </a:xfrm>
        </p:spPr>
        <p:txBody>
          <a:bodyPr anchor="b">
            <a:normAutofit/>
          </a:bodyPr>
          <a:lstStyle/>
          <a:p>
            <a:r>
              <a:rPr lang="en-GB" sz="3600" dirty="0">
                <a:solidFill>
                  <a:schemeClr val="accent4"/>
                </a:solidFill>
                <a:latin typeface="Google Sans"/>
              </a:rPr>
              <a:t>Medical Conditions:</a:t>
            </a:r>
            <a:endParaRPr lang="en-US" sz="3600" dirty="0">
              <a:solidFill>
                <a:schemeClr val="accent4"/>
              </a:solidFill>
            </a:endParaRPr>
          </a:p>
        </p:txBody>
      </p:sp>
      <p:pic>
        <p:nvPicPr>
          <p:cNvPr id="6" name="Picture 5" descr="A close-up of a human brain&#10;&#10;AI-generated content may be incorrect.">
            <a:extLst>
              <a:ext uri="{FF2B5EF4-FFF2-40B4-BE49-F238E27FC236}">
                <a16:creationId xmlns:a16="http://schemas.microsoft.com/office/drawing/2014/main" id="{8463F998-7513-5DBF-056C-0D15D35073AF}"/>
              </a:ext>
            </a:extLst>
          </p:cNvPr>
          <p:cNvPicPr>
            <a:picLocks noChangeAspect="1"/>
          </p:cNvPicPr>
          <p:nvPr/>
        </p:nvPicPr>
        <p:blipFill>
          <a:blip r:embed="rId3"/>
          <a:stretch>
            <a:fillRect/>
          </a:stretch>
        </p:blipFill>
        <p:spPr>
          <a:xfrm>
            <a:off x="6198853" y="400931"/>
            <a:ext cx="2629372" cy="1458821"/>
          </a:xfrm>
          <a:prstGeom prst="rect">
            <a:avLst/>
          </a:prstGeom>
        </p:spPr>
      </p:pic>
      <p:sp>
        <p:nvSpPr>
          <p:cNvPr id="3" name="Content Placeholder 2">
            <a:extLst>
              <a:ext uri="{FF2B5EF4-FFF2-40B4-BE49-F238E27FC236}">
                <a16:creationId xmlns:a16="http://schemas.microsoft.com/office/drawing/2014/main" id="{A346A631-A1A3-2234-77BE-D305F318EDAE}"/>
              </a:ext>
            </a:extLst>
          </p:cNvPr>
          <p:cNvSpPr>
            <a:spLocks noGrp="1"/>
          </p:cNvSpPr>
          <p:nvPr>
            <p:ph idx="1"/>
          </p:nvPr>
        </p:nvSpPr>
        <p:spPr>
          <a:xfrm>
            <a:off x="804672" y="2421682"/>
            <a:ext cx="4553909" cy="3639289"/>
          </a:xfrm>
        </p:spPr>
        <p:txBody>
          <a:bodyPr vert="horz" lIns="91440" tIns="45720" rIns="91440" bIns="45720" rtlCol="0" anchor="ctr">
            <a:normAutofit/>
          </a:bodyPr>
          <a:lstStyle/>
          <a:p>
            <a:r>
              <a:rPr lang="en-GB" sz="2000">
                <a:latin typeface="Google Sans"/>
              </a:rPr>
              <a:t>Patients with complex</a:t>
            </a:r>
            <a:r>
              <a:rPr lang="en-GB" sz="2000">
                <a:solidFill>
                  <a:schemeClr val="tx2"/>
                </a:solidFill>
                <a:latin typeface="Google Sans"/>
              </a:rPr>
              <a:t> </a:t>
            </a:r>
            <a:r>
              <a:rPr lang="en-GB" sz="2000">
                <a:latin typeface="Google Sans"/>
              </a:rPr>
              <a:t>medical conditions may need:</a:t>
            </a:r>
          </a:p>
          <a:p>
            <a:r>
              <a:rPr lang="en-GB" sz="2000">
                <a:latin typeface="Google Sans"/>
              </a:rPr>
              <a:t>Special precautions</a:t>
            </a:r>
          </a:p>
          <a:p>
            <a:r>
              <a:rPr lang="en-GB" sz="2000">
                <a:latin typeface="Google Sans"/>
              </a:rPr>
              <a:t>Management strategies to address potential risks associated with dental procedures. </a:t>
            </a:r>
          </a:p>
          <a:p>
            <a:endParaRPr lang="en-GB" sz="1800">
              <a:solidFill>
                <a:schemeClr val="tx2"/>
              </a:solidFill>
            </a:endParaRPr>
          </a:p>
          <a:p>
            <a:endParaRPr lang="en-GB" sz="1800">
              <a:solidFill>
                <a:schemeClr val="tx2"/>
              </a:solidFill>
            </a:endParaRPr>
          </a:p>
        </p:txBody>
      </p:sp>
      <p:pic>
        <p:nvPicPr>
          <p:cNvPr id="5" name="Picture 4" descr="A yellow circle with a sign and a biohazard symbol&#10;&#10;AI-generated content may be incorrect.">
            <a:extLst>
              <a:ext uri="{FF2B5EF4-FFF2-40B4-BE49-F238E27FC236}">
                <a16:creationId xmlns:a16="http://schemas.microsoft.com/office/drawing/2014/main" id="{409383E1-F1BF-6FFF-6F88-18691E22167F}"/>
              </a:ext>
            </a:extLst>
          </p:cNvPr>
          <p:cNvPicPr>
            <a:picLocks noChangeAspect="1"/>
          </p:cNvPicPr>
          <p:nvPr/>
        </p:nvPicPr>
        <p:blipFill>
          <a:blip r:embed="rId4"/>
          <a:stretch>
            <a:fillRect/>
          </a:stretch>
        </p:blipFill>
        <p:spPr>
          <a:xfrm>
            <a:off x="9294140" y="3863170"/>
            <a:ext cx="2675535" cy="1996361"/>
          </a:xfrm>
          <a:prstGeom prst="rect">
            <a:avLst/>
          </a:prstGeom>
        </p:spPr>
      </p:pic>
    </p:spTree>
    <p:extLst>
      <p:ext uri="{BB962C8B-B14F-4D97-AF65-F5344CB8AC3E}">
        <p14:creationId xmlns:p14="http://schemas.microsoft.com/office/powerpoint/2010/main" val="947285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13" name="Freeform: Shape 12">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Freeform: Shape 13">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Freeform: Shape 14">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Freeform: Shape 15">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19" name="Freeform: Shape 18">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A466D73-BF1A-A1A6-ACBE-785C56F1696D}"/>
              </a:ext>
            </a:extLst>
          </p:cNvPr>
          <p:cNvSpPr>
            <a:spLocks noGrp="1"/>
          </p:cNvSpPr>
          <p:nvPr>
            <p:ph type="title"/>
          </p:nvPr>
        </p:nvSpPr>
        <p:spPr>
          <a:xfrm>
            <a:off x="804672" y="802955"/>
            <a:ext cx="5145024" cy="1454051"/>
          </a:xfrm>
        </p:spPr>
        <p:txBody>
          <a:bodyPr anchor="b">
            <a:normAutofit/>
          </a:bodyPr>
          <a:lstStyle/>
          <a:p>
            <a:r>
              <a:rPr lang="en-GB" sz="4000" dirty="0">
                <a:solidFill>
                  <a:schemeClr val="accent4"/>
                </a:solidFill>
                <a:latin typeface="Google Sans"/>
                <a:ea typeface="Calibri"/>
                <a:cs typeface="Calibri"/>
              </a:rPr>
              <a:t>Mental Health Issues:</a:t>
            </a:r>
            <a:endParaRPr lang="en-US" sz="4000" dirty="0">
              <a:solidFill>
                <a:schemeClr val="accent4"/>
              </a:solidFill>
            </a:endParaRPr>
          </a:p>
        </p:txBody>
      </p:sp>
      <p:pic>
        <p:nvPicPr>
          <p:cNvPr id="5" name="Picture 4" descr="A drawing of a person&amp;#39;s face&#10;&#10;AI-generated content may be incorrect.">
            <a:extLst>
              <a:ext uri="{FF2B5EF4-FFF2-40B4-BE49-F238E27FC236}">
                <a16:creationId xmlns:a16="http://schemas.microsoft.com/office/drawing/2014/main" id="{31183C29-9136-B0EA-B1E9-4C39A8BF1FAE}"/>
              </a:ext>
            </a:extLst>
          </p:cNvPr>
          <p:cNvPicPr>
            <a:picLocks noChangeAspect="1"/>
          </p:cNvPicPr>
          <p:nvPr/>
        </p:nvPicPr>
        <p:blipFill>
          <a:blip r:embed="rId3"/>
          <a:stretch>
            <a:fillRect/>
          </a:stretch>
        </p:blipFill>
        <p:spPr>
          <a:xfrm>
            <a:off x="6198853" y="360633"/>
            <a:ext cx="2629372" cy="1539418"/>
          </a:xfrm>
          <a:prstGeom prst="rect">
            <a:avLst/>
          </a:prstGeom>
        </p:spPr>
      </p:pic>
      <p:sp>
        <p:nvSpPr>
          <p:cNvPr id="3" name="Content Placeholder 2">
            <a:extLst>
              <a:ext uri="{FF2B5EF4-FFF2-40B4-BE49-F238E27FC236}">
                <a16:creationId xmlns:a16="http://schemas.microsoft.com/office/drawing/2014/main" id="{13D99605-D9F0-FDA2-24F4-54748634CBB1}"/>
              </a:ext>
            </a:extLst>
          </p:cNvPr>
          <p:cNvSpPr>
            <a:spLocks noGrp="1"/>
          </p:cNvSpPr>
          <p:nvPr>
            <p:ph idx="1"/>
          </p:nvPr>
        </p:nvSpPr>
        <p:spPr>
          <a:xfrm>
            <a:off x="804672" y="2421682"/>
            <a:ext cx="4553909" cy="3639289"/>
          </a:xfrm>
        </p:spPr>
        <p:txBody>
          <a:bodyPr vert="horz" lIns="91440" tIns="45720" rIns="91440" bIns="45720" rtlCol="0" anchor="ctr">
            <a:normAutofit/>
          </a:bodyPr>
          <a:lstStyle/>
          <a:p>
            <a:r>
              <a:rPr lang="en-GB" sz="2000">
                <a:latin typeface="Google Sans"/>
              </a:rPr>
              <a:t>Individuals with mental health conditions may require:</a:t>
            </a:r>
          </a:p>
          <a:p>
            <a:r>
              <a:rPr lang="en-GB" sz="2000">
                <a:latin typeface="Google Sans"/>
              </a:rPr>
              <a:t>Adjustments to the dental setting</a:t>
            </a:r>
          </a:p>
          <a:p>
            <a:r>
              <a:rPr lang="en-GB" sz="2000">
                <a:latin typeface="Google Sans"/>
              </a:rPr>
              <a:t>A communication style to address potential anxiety or behavioural challenges. </a:t>
            </a:r>
          </a:p>
          <a:p>
            <a:endParaRPr lang="en-GB" sz="1800">
              <a:solidFill>
                <a:schemeClr val="tx2"/>
              </a:solidFill>
              <a:latin typeface="Google Sans"/>
            </a:endParaRPr>
          </a:p>
          <a:p>
            <a:endParaRPr lang="en-GB" sz="1800">
              <a:solidFill>
                <a:schemeClr val="tx2"/>
              </a:solidFill>
              <a:latin typeface="Google Sans"/>
            </a:endParaRPr>
          </a:p>
        </p:txBody>
      </p:sp>
      <p:pic>
        <p:nvPicPr>
          <p:cNvPr id="4" name="Picture 3" descr="A cartoon of two heads with brain and crying face&#10;&#10;AI-generated content may be incorrect.">
            <a:extLst>
              <a:ext uri="{FF2B5EF4-FFF2-40B4-BE49-F238E27FC236}">
                <a16:creationId xmlns:a16="http://schemas.microsoft.com/office/drawing/2014/main" id="{8AC75EE1-961A-21A9-9254-8FA602AA4B95}"/>
              </a:ext>
            </a:extLst>
          </p:cNvPr>
          <p:cNvPicPr>
            <a:picLocks noChangeAspect="1"/>
          </p:cNvPicPr>
          <p:nvPr/>
        </p:nvPicPr>
        <p:blipFill>
          <a:blip r:embed="rId4"/>
          <a:stretch>
            <a:fillRect/>
          </a:stretch>
        </p:blipFill>
        <p:spPr>
          <a:xfrm>
            <a:off x="9195955" y="3867230"/>
            <a:ext cx="2871905" cy="1988241"/>
          </a:xfrm>
          <a:prstGeom prst="rect">
            <a:avLst/>
          </a:prstGeom>
        </p:spPr>
      </p:pic>
    </p:spTree>
    <p:extLst>
      <p:ext uri="{BB962C8B-B14F-4D97-AF65-F5344CB8AC3E}">
        <p14:creationId xmlns:p14="http://schemas.microsoft.com/office/powerpoint/2010/main" val="3985856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13" name="Freeform: Shape 12">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Freeform: Shape 13">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Freeform: Shape 14">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Freeform: Shape 15">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19" name="Freeform: Shape 18">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5C33EE5-CF1E-EB3D-892B-6077CD58CF2A}"/>
              </a:ext>
            </a:extLst>
          </p:cNvPr>
          <p:cNvSpPr>
            <a:spLocks noGrp="1"/>
          </p:cNvSpPr>
          <p:nvPr>
            <p:ph type="title"/>
          </p:nvPr>
        </p:nvSpPr>
        <p:spPr>
          <a:xfrm>
            <a:off x="804672" y="802955"/>
            <a:ext cx="5231288" cy="1094618"/>
          </a:xfrm>
        </p:spPr>
        <p:txBody>
          <a:bodyPr anchor="b">
            <a:normAutofit/>
          </a:bodyPr>
          <a:lstStyle/>
          <a:p>
            <a:r>
              <a:rPr lang="en-GB" sz="4000" dirty="0">
                <a:solidFill>
                  <a:schemeClr val="accent4"/>
                </a:solidFill>
                <a:latin typeface="Google Sans"/>
              </a:rPr>
              <a:t>Sensory Sensitivities:</a:t>
            </a:r>
            <a:endParaRPr lang="en-US" sz="4000" dirty="0">
              <a:solidFill>
                <a:schemeClr val="accent4"/>
              </a:solidFill>
            </a:endParaRPr>
          </a:p>
        </p:txBody>
      </p:sp>
      <p:pic>
        <p:nvPicPr>
          <p:cNvPr id="5" name="Picture 4" descr="A brain with words in it&#10;&#10;AI-generated content may be incorrect.">
            <a:extLst>
              <a:ext uri="{FF2B5EF4-FFF2-40B4-BE49-F238E27FC236}">
                <a16:creationId xmlns:a16="http://schemas.microsoft.com/office/drawing/2014/main" id="{08E6E5A5-C2C6-9366-64D5-146E7048D584}"/>
              </a:ext>
            </a:extLst>
          </p:cNvPr>
          <p:cNvPicPr>
            <a:picLocks noChangeAspect="1"/>
          </p:cNvPicPr>
          <p:nvPr/>
        </p:nvPicPr>
        <p:blipFill>
          <a:blip r:embed="rId3"/>
          <a:stretch>
            <a:fillRect/>
          </a:stretch>
        </p:blipFill>
        <p:spPr>
          <a:xfrm>
            <a:off x="6198853" y="346086"/>
            <a:ext cx="2629372" cy="1568511"/>
          </a:xfrm>
          <a:prstGeom prst="rect">
            <a:avLst/>
          </a:prstGeom>
        </p:spPr>
      </p:pic>
      <p:sp>
        <p:nvSpPr>
          <p:cNvPr id="3" name="Content Placeholder 2">
            <a:extLst>
              <a:ext uri="{FF2B5EF4-FFF2-40B4-BE49-F238E27FC236}">
                <a16:creationId xmlns:a16="http://schemas.microsoft.com/office/drawing/2014/main" id="{C3AEB04B-33F4-4E22-B0C6-60FA563468AE}"/>
              </a:ext>
            </a:extLst>
          </p:cNvPr>
          <p:cNvSpPr>
            <a:spLocks noGrp="1"/>
          </p:cNvSpPr>
          <p:nvPr>
            <p:ph idx="1"/>
          </p:nvPr>
        </p:nvSpPr>
        <p:spPr>
          <a:xfrm>
            <a:off x="804672" y="1932852"/>
            <a:ext cx="4553909" cy="4128119"/>
          </a:xfrm>
        </p:spPr>
        <p:txBody>
          <a:bodyPr vert="horz" lIns="91440" tIns="45720" rIns="91440" bIns="45720" rtlCol="0" anchor="ctr">
            <a:normAutofit/>
          </a:bodyPr>
          <a:lstStyle/>
          <a:p>
            <a:r>
              <a:rPr lang="en-GB" sz="2000">
                <a:latin typeface="Google Sans"/>
              </a:rPr>
              <a:t>Some patients may have: </a:t>
            </a:r>
          </a:p>
          <a:p>
            <a:r>
              <a:rPr lang="en-GB" sz="2000">
                <a:latin typeface="Google Sans"/>
              </a:rPr>
              <a:t>Heightened sensitivity to sensory stimuli, such as noise, light, or tastes, which may require adjustments to the dental environment or treatment approach.</a:t>
            </a:r>
            <a:endParaRPr lang="en-US" sz="2000"/>
          </a:p>
          <a:p>
            <a:endParaRPr lang="en-GB" sz="1800">
              <a:solidFill>
                <a:schemeClr val="tx2"/>
              </a:solidFill>
              <a:latin typeface="Google Sans"/>
            </a:endParaRPr>
          </a:p>
        </p:txBody>
      </p:sp>
      <p:pic>
        <p:nvPicPr>
          <p:cNvPr id="4" name="Picture 3" descr="A brain next to wooden blocks&#10;&#10;AI-generated content may be incorrect.">
            <a:extLst>
              <a:ext uri="{FF2B5EF4-FFF2-40B4-BE49-F238E27FC236}">
                <a16:creationId xmlns:a16="http://schemas.microsoft.com/office/drawing/2014/main" id="{1E268295-6E93-6C4B-403B-6D1004409F92}"/>
              </a:ext>
            </a:extLst>
          </p:cNvPr>
          <p:cNvPicPr>
            <a:picLocks noChangeAspect="1"/>
          </p:cNvPicPr>
          <p:nvPr/>
        </p:nvPicPr>
        <p:blipFill>
          <a:blip r:embed="rId4">
            <a:alphaModFix/>
          </a:blip>
          <a:stretch>
            <a:fillRect/>
          </a:stretch>
        </p:blipFill>
        <p:spPr>
          <a:xfrm>
            <a:off x="9195955" y="3976320"/>
            <a:ext cx="2871905" cy="1770060"/>
          </a:xfrm>
          <a:prstGeom prst="rect">
            <a:avLst/>
          </a:prstGeom>
          <a:ln>
            <a:solidFill>
              <a:schemeClr val="tx2">
                <a:lumMod val="75000"/>
                <a:lumOff val="25000"/>
              </a:schemeClr>
            </a:solidFill>
          </a:ln>
          <a:effectLst>
            <a:outerShdw blurRad="50800" dist="38100" dir="2700000">
              <a:srgbClr val="000000">
                <a:alpha val="40000"/>
              </a:srgbClr>
            </a:outerShdw>
            <a:reflection stA="52000" endPos="35000" dir="5400000" sy="-100000" algn="bl" rotWithShape="0"/>
          </a:effectLst>
        </p:spPr>
      </p:pic>
    </p:spTree>
    <p:extLst>
      <p:ext uri="{BB962C8B-B14F-4D97-AF65-F5344CB8AC3E}">
        <p14:creationId xmlns:p14="http://schemas.microsoft.com/office/powerpoint/2010/main" val="2287137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24" name="Freeform: Shape 23">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5" name="Freeform: Shape 24">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6" name="Freeform: Shape 25">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7" name="Freeform: Shape 26">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9" name="Group 28">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30" name="Freeform: Shape 29">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3BC8EA13-FF34-AF70-C5E6-30BDB88EF365}"/>
              </a:ext>
            </a:extLst>
          </p:cNvPr>
          <p:cNvSpPr>
            <a:spLocks noGrp="1"/>
          </p:cNvSpPr>
          <p:nvPr>
            <p:ph type="title"/>
          </p:nvPr>
        </p:nvSpPr>
        <p:spPr>
          <a:xfrm>
            <a:off x="473993" y="802955"/>
            <a:ext cx="5605099" cy="1813484"/>
          </a:xfrm>
        </p:spPr>
        <p:txBody>
          <a:bodyPr anchor="b">
            <a:normAutofit/>
          </a:bodyPr>
          <a:lstStyle/>
          <a:p>
            <a:pPr algn="ctr"/>
            <a:r>
              <a:rPr lang="en-GB" sz="4000" dirty="0">
                <a:solidFill>
                  <a:schemeClr val="accent4"/>
                </a:solidFill>
                <a:latin typeface="Google Sans"/>
              </a:rPr>
              <a:t>Communication Barriers:</a:t>
            </a:r>
            <a:endParaRPr lang="en-US" sz="4000" dirty="0">
              <a:solidFill>
                <a:schemeClr val="accent4"/>
              </a:solidFill>
              <a:latin typeface="Google Sans"/>
            </a:endParaRPr>
          </a:p>
        </p:txBody>
      </p:sp>
      <p:pic>
        <p:nvPicPr>
          <p:cNvPr id="6" name="Picture 5" descr="A puzzle pieces with a head and word&#10;&#10;AI-generated content may be incorrect.">
            <a:extLst>
              <a:ext uri="{FF2B5EF4-FFF2-40B4-BE49-F238E27FC236}">
                <a16:creationId xmlns:a16="http://schemas.microsoft.com/office/drawing/2014/main" id="{63C5B522-0D21-13AF-B0E5-778E120E10CB}"/>
              </a:ext>
            </a:extLst>
          </p:cNvPr>
          <p:cNvPicPr>
            <a:picLocks noChangeAspect="1"/>
          </p:cNvPicPr>
          <p:nvPr/>
        </p:nvPicPr>
        <p:blipFill>
          <a:blip r:embed="rId3"/>
          <a:stretch>
            <a:fillRect/>
          </a:stretch>
        </p:blipFill>
        <p:spPr>
          <a:xfrm>
            <a:off x="6285091" y="268595"/>
            <a:ext cx="2456895" cy="1723494"/>
          </a:xfrm>
          <a:prstGeom prst="rect">
            <a:avLst/>
          </a:prstGeom>
        </p:spPr>
      </p:pic>
      <p:sp>
        <p:nvSpPr>
          <p:cNvPr id="3" name="Content Placeholder 2">
            <a:extLst>
              <a:ext uri="{FF2B5EF4-FFF2-40B4-BE49-F238E27FC236}">
                <a16:creationId xmlns:a16="http://schemas.microsoft.com/office/drawing/2014/main" id="{07AAB728-2156-0EBF-F1D7-5F7F063A84C5}"/>
              </a:ext>
            </a:extLst>
          </p:cNvPr>
          <p:cNvSpPr>
            <a:spLocks noGrp="1"/>
          </p:cNvSpPr>
          <p:nvPr>
            <p:ph idx="1"/>
          </p:nvPr>
        </p:nvSpPr>
        <p:spPr>
          <a:xfrm>
            <a:off x="804672" y="2421682"/>
            <a:ext cx="4553909" cy="3639289"/>
          </a:xfrm>
        </p:spPr>
        <p:txBody>
          <a:bodyPr vert="horz" lIns="91440" tIns="45720" rIns="91440" bIns="45720" rtlCol="0" anchor="ctr">
            <a:normAutofit/>
          </a:bodyPr>
          <a:lstStyle/>
          <a:p>
            <a:r>
              <a:rPr lang="en-GB" sz="2000">
                <a:latin typeface="Google Sans"/>
              </a:rPr>
              <a:t>Patients with communication difficulties may require: </a:t>
            </a:r>
          </a:p>
          <a:p>
            <a:r>
              <a:rPr lang="en-GB" sz="2000">
                <a:latin typeface="Google Sans"/>
              </a:rPr>
              <a:t>Alternative methods of communication, such as visual aids or augmentative communication devices, to express their needs and understand treatment information</a:t>
            </a:r>
          </a:p>
          <a:p>
            <a:endParaRPr lang="en-GB" sz="1800">
              <a:solidFill>
                <a:schemeClr val="tx2"/>
              </a:solidFill>
              <a:latin typeface="Google Sans"/>
            </a:endParaRPr>
          </a:p>
        </p:txBody>
      </p:sp>
      <p:pic>
        <p:nvPicPr>
          <p:cNvPr id="5" name="Picture 4" descr="A silhouette of a head with words in it&#10;&#10;AI-generated content may be incorrect.">
            <a:extLst>
              <a:ext uri="{FF2B5EF4-FFF2-40B4-BE49-F238E27FC236}">
                <a16:creationId xmlns:a16="http://schemas.microsoft.com/office/drawing/2014/main" id="{6A6DF9F9-2D7F-8F5B-822C-D2A5BDCD3808}"/>
              </a:ext>
            </a:extLst>
          </p:cNvPr>
          <p:cNvPicPr>
            <a:picLocks noChangeAspect="1"/>
          </p:cNvPicPr>
          <p:nvPr/>
        </p:nvPicPr>
        <p:blipFill>
          <a:blip r:embed="rId4"/>
          <a:stretch>
            <a:fillRect/>
          </a:stretch>
        </p:blipFill>
        <p:spPr>
          <a:xfrm>
            <a:off x="9758500" y="3863170"/>
            <a:ext cx="1746815" cy="1996361"/>
          </a:xfrm>
          <a:prstGeom prst="rect">
            <a:avLst/>
          </a:prstGeom>
        </p:spPr>
      </p:pic>
    </p:spTree>
    <p:extLst>
      <p:ext uri="{BB962C8B-B14F-4D97-AF65-F5344CB8AC3E}">
        <p14:creationId xmlns:p14="http://schemas.microsoft.com/office/powerpoint/2010/main" val="2811280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26" name="Freeform: Shape 25">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7" name="Freeform: Shape 26">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Shape 27">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9" name="Freeform: Shape 28">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31" name="Group 30">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32" name="Freeform: Shape 31">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DD4259A-F84E-FA80-F0D7-02540C8E8F6A}"/>
              </a:ext>
            </a:extLst>
          </p:cNvPr>
          <p:cNvSpPr>
            <a:spLocks noGrp="1"/>
          </p:cNvSpPr>
          <p:nvPr>
            <p:ph type="title"/>
          </p:nvPr>
        </p:nvSpPr>
        <p:spPr>
          <a:xfrm>
            <a:off x="804672" y="802955"/>
            <a:ext cx="5145024" cy="1454051"/>
          </a:xfrm>
        </p:spPr>
        <p:txBody>
          <a:bodyPr anchor="b">
            <a:normAutofit/>
          </a:bodyPr>
          <a:lstStyle/>
          <a:p>
            <a:r>
              <a:rPr lang="en-GB" sz="4000" dirty="0">
                <a:solidFill>
                  <a:schemeClr val="accent4"/>
                </a:solidFill>
                <a:latin typeface="Google Sans"/>
              </a:rPr>
              <a:t>Social Impairments</a:t>
            </a:r>
            <a:r>
              <a:rPr lang="en-GB" sz="4000" dirty="0">
                <a:solidFill>
                  <a:schemeClr val="accent1"/>
                </a:solidFill>
                <a:latin typeface="Google Sans"/>
              </a:rPr>
              <a:t>:</a:t>
            </a:r>
            <a:endParaRPr lang="en-US" sz="4000" dirty="0">
              <a:solidFill>
                <a:schemeClr val="accent1"/>
              </a:solidFill>
            </a:endParaRPr>
          </a:p>
        </p:txBody>
      </p:sp>
      <p:pic>
        <p:nvPicPr>
          <p:cNvPr id="6" name="Picture 5" descr="A close-up of a brain with words&#10;&#10;AI-generated content may be incorrect.">
            <a:extLst>
              <a:ext uri="{FF2B5EF4-FFF2-40B4-BE49-F238E27FC236}">
                <a16:creationId xmlns:a16="http://schemas.microsoft.com/office/drawing/2014/main" id="{824B2710-DAAF-8CBD-CB71-6147269DEDEF}"/>
              </a:ext>
            </a:extLst>
          </p:cNvPr>
          <p:cNvPicPr>
            <a:picLocks noChangeAspect="1"/>
          </p:cNvPicPr>
          <p:nvPr/>
        </p:nvPicPr>
        <p:blipFill>
          <a:blip r:embed="rId3"/>
          <a:stretch>
            <a:fillRect/>
          </a:stretch>
        </p:blipFill>
        <p:spPr>
          <a:xfrm>
            <a:off x="6198853" y="346086"/>
            <a:ext cx="2629372" cy="1568511"/>
          </a:xfrm>
          <a:prstGeom prst="rect">
            <a:avLst/>
          </a:prstGeom>
        </p:spPr>
      </p:pic>
      <p:sp>
        <p:nvSpPr>
          <p:cNvPr id="3" name="Content Placeholder 2">
            <a:extLst>
              <a:ext uri="{FF2B5EF4-FFF2-40B4-BE49-F238E27FC236}">
                <a16:creationId xmlns:a16="http://schemas.microsoft.com/office/drawing/2014/main" id="{0E9FE112-A127-4B8A-E902-473975DA1DD8}"/>
              </a:ext>
            </a:extLst>
          </p:cNvPr>
          <p:cNvSpPr>
            <a:spLocks noGrp="1"/>
          </p:cNvSpPr>
          <p:nvPr>
            <p:ph idx="1"/>
          </p:nvPr>
        </p:nvSpPr>
        <p:spPr>
          <a:xfrm>
            <a:off x="804672" y="2421682"/>
            <a:ext cx="4553909" cy="3639289"/>
          </a:xfrm>
        </p:spPr>
        <p:txBody>
          <a:bodyPr vert="horz" lIns="91440" tIns="45720" rIns="91440" bIns="45720" rtlCol="0" anchor="ctr">
            <a:normAutofit/>
          </a:bodyPr>
          <a:lstStyle/>
          <a:p>
            <a:r>
              <a:rPr lang="en-GB" sz="2000">
                <a:latin typeface="Google Sans"/>
              </a:rPr>
              <a:t>Individuals with social impairments may benefit from:</a:t>
            </a:r>
          </a:p>
          <a:p>
            <a:r>
              <a:rPr lang="en-GB" sz="2000">
                <a:latin typeface="Google Sans"/>
              </a:rPr>
              <a:t>A supportive and understanding environment that addresses their specific needs and anxieties related to dental care</a:t>
            </a:r>
          </a:p>
        </p:txBody>
      </p:sp>
      <p:pic>
        <p:nvPicPr>
          <p:cNvPr id="4" name="Picture 3" descr="A person with her hand on her forehead&#10;&#10;AI-generated content may be incorrect.">
            <a:extLst>
              <a:ext uri="{FF2B5EF4-FFF2-40B4-BE49-F238E27FC236}">
                <a16:creationId xmlns:a16="http://schemas.microsoft.com/office/drawing/2014/main" id="{1F912F3E-612C-4DE1-4172-2798BBC51CAB}"/>
              </a:ext>
            </a:extLst>
          </p:cNvPr>
          <p:cNvPicPr>
            <a:picLocks noChangeAspect="1"/>
          </p:cNvPicPr>
          <p:nvPr/>
        </p:nvPicPr>
        <p:blipFill>
          <a:blip r:embed="rId4"/>
          <a:stretch>
            <a:fillRect/>
          </a:stretch>
        </p:blipFill>
        <p:spPr>
          <a:xfrm>
            <a:off x="9195955" y="3976320"/>
            <a:ext cx="2871905" cy="1770060"/>
          </a:xfrm>
          <a:prstGeom prst="rect">
            <a:avLst/>
          </a:prstGeom>
        </p:spPr>
      </p:pic>
    </p:spTree>
    <p:extLst>
      <p:ext uri="{BB962C8B-B14F-4D97-AF65-F5344CB8AC3E}">
        <p14:creationId xmlns:p14="http://schemas.microsoft.com/office/powerpoint/2010/main" val="2478937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58803A-4FC5-39BE-625C-BD4663841DC3}"/>
              </a:ext>
            </a:extLst>
          </p:cNvPr>
          <p:cNvSpPr>
            <a:spLocks noGrp="1"/>
          </p:cNvSpPr>
          <p:nvPr>
            <p:ph type="title"/>
          </p:nvPr>
        </p:nvSpPr>
        <p:spPr>
          <a:xfrm>
            <a:off x="804672" y="802955"/>
            <a:ext cx="4766330" cy="1454051"/>
          </a:xfrm>
        </p:spPr>
        <p:txBody>
          <a:bodyPr>
            <a:normAutofit/>
          </a:bodyPr>
          <a:lstStyle/>
          <a:p>
            <a:pPr algn="ctr"/>
            <a:r>
              <a:rPr lang="en-GB" sz="4000" dirty="0">
                <a:solidFill>
                  <a:schemeClr val="accent4"/>
                </a:solidFill>
                <a:latin typeface="Google Sans"/>
              </a:rPr>
              <a:t>Adapting care involves:</a:t>
            </a:r>
            <a:endParaRPr lang="en-US" sz="4000" dirty="0">
              <a:solidFill>
                <a:schemeClr val="accent4"/>
              </a:solidFill>
            </a:endParaRPr>
          </a:p>
        </p:txBody>
      </p:sp>
      <p:sp>
        <p:nvSpPr>
          <p:cNvPr id="3" name="Content Placeholder 2">
            <a:extLst>
              <a:ext uri="{FF2B5EF4-FFF2-40B4-BE49-F238E27FC236}">
                <a16:creationId xmlns:a16="http://schemas.microsoft.com/office/drawing/2014/main" id="{F2DE73E1-9B85-4021-BE27-272752451F06}"/>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Comprehensive risk assessments</a:t>
            </a:r>
          </a:p>
          <a:p>
            <a:r>
              <a:rPr lang="en-GB" sz="2000">
                <a:latin typeface="Google Sans"/>
              </a:rPr>
              <a:t> Communication strategies </a:t>
            </a:r>
          </a:p>
          <a:p>
            <a:r>
              <a:rPr lang="en-GB" sz="2000">
                <a:latin typeface="Google Sans"/>
              </a:rPr>
              <a:t> Tailored treatment planning, </a:t>
            </a:r>
          </a:p>
          <a:p>
            <a:r>
              <a:rPr lang="en-GB" sz="2000">
                <a:latin typeface="Google Sans"/>
              </a:rPr>
              <a:t> Managing anxiety with techniques and relaxation methods</a:t>
            </a:r>
            <a:endParaRPr lang="en-GB" sz="2000"/>
          </a:p>
          <a:p>
            <a:r>
              <a:rPr lang="en-GB" sz="2000">
                <a:latin typeface="Google Sans"/>
              </a:rPr>
              <a:t> Using specialized equipment for transfer and treatment </a:t>
            </a:r>
          </a:p>
          <a:p>
            <a:r>
              <a:rPr lang="en-GB" sz="2000">
                <a:latin typeface="Google Sans"/>
              </a:rPr>
              <a:t> Collaborating with other healthcare professionals.</a:t>
            </a:r>
          </a:p>
          <a:p>
            <a:endParaRPr lang="en-GB" sz="1800">
              <a:solidFill>
                <a:schemeClr val="tx2"/>
              </a:solidFill>
              <a:latin typeface="Google Sans"/>
            </a:endParaRPr>
          </a:p>
          <a:p>
            <a:endParaRPr lang="en-GB" sz="1800">
              <a:solidFill>
                <a:schemeClr val="tx2"/>
              </a:solidFill>
            </a:endParaRPr>
          </a:p>
          <a:p>
            <a:endParaRPr lang="en-GB" sz="1800">
              <a:solidFill>
                <a:schemeClr val="tx2"/>
              </a:solidFill>
            </a:endParaRP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person with hearing aid&#10;&#10;AI-generated content may be incorrect.">
            <a:extLst>
              <a:ext uri="{FF2B5EF4-FFF2-40B4-BE49-F238E27FC236}">
                <a16:creationId xmlns:a16="http://schemas.microsoft.com/office/drawing/2014/main" id="{2289376F-F9DB-1986-3A70-7B5DE74E1074}"/>
              </a:ext>
            </a:extLst>
          </p:cNvPr>
          <p:cNvPicPr>
            <a:picLocks noChangeAspect="1"/>
          </p:cNvPicPr>
          <p:nvPr/>
        </p:nvPicPr>
        <p:blipFill>
          <a:blip r:embed="rId3"/>
          <a:stretch>
            <a:fillRect/>
          </a:stretch>
        </p:blipFill>
        <p:spPr>
          <a:xfrm>
            <a:off x="7572321" y="2023763"/>
            <a:ext cx="4142232" cy="3434662"/>
          </a:xfrm>
          <a:prstGeom prst="rect">
            <a:avLst/>
          </a:prstGeom>
        </p:spPr>
      </p:pic>
    </p:spTree>
    <p:extLst>
      <p:ext uri="{BB962C8B-B14F-4D97-AF65-F5344CB8AC3E}">
        <p14:creationId xmlns:p14="http://schemas.microsoft.com/office/powerpoint/2010/main" val="1812371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69471-0AE6-5F9F-97B3-4C27C303D094}"/>
              </a:ext>
            </a:extLst>
          </p:cNvPr>
          <p:cNvSpPr>
            <a:spLocks noGrp="1"/>
          </p:cNvSpPr>
          <p:nvPr>
            <p:ph type="title"/>
          </p:nvPr>
        </p:nvSpPr>
        <p:spPr/>
        <p:txBody>
          <a:bodyPr>
            <a:normAutofit/>
          </a:bodyPr>
          <a:lstStyle/>
          <a:p>
            <a:pPr algn="ctr"/>
            <a:r>
              <a:rPr lang="en-GB" sz="4000" dirty="0">
                <a:solidFill>
                  <a:schemeClr val="accent4"/>
                </a:solidFill>
                <a:latin typeface="Google Sans"/>
              </a:rPr>
              <a:t>Key considerations for providing dental care to special care patients:</a:t>
            </a:r>
            <a:endParaRPr lang="en-US" dirty="0">
              <a:solidFill>
                <a:schemeClr val="accent4"/>
              </a:solidFill>
            </a:endParaRPr>
          </a:p>
        </p:txBody>
      </p:sp>
      <p:sp>
        <p:nvSpPr>
          <p:cNvPr id="3" name="Content Placeholder 2">
            <a:extLst>
              <a:ext uri="{FF2B5EF4-FFF2-40B4-BE49-F238E27FC236}">
                <a16:creationId xmlns:a16="http://schemas.microsoft.com/office/drawing/2014/main" id="{AB08DB6F-A755-14C2-2371-E66229569622}"/>
              </a:ext>
            </a:extLst>
          </p:cNvPr>
          <p:cNvSpPr>
            <a:spLocks noGrp="1"/>
          </p:cNvSpPr>
          <p:nvPr>
            <p:ph idx="1"/>
          </p:nvPr>
        </p:nvSpPr>
        <p:spPr/>
        <p:txBody>
          <a:bodyPr vert="horz" lIns="91440" tIns="45720" rIns="91440" bIns="45720" rtlCol="0" anchor="t">
            <a:normAutofit/>
          </a:bodyPr>
          <a:lstStyle/>
          <a:p>
            <a:r>
              <a:rPr lang="en-GB" sz="2000" dirty="0">
                <a:latin typeface="Google Sans"/>
              </a:rPr>
              <a:t>Recognizing that each patient’s needs are unique</a:t>
            </a:r>
          </a:p>
          <a:p>
            <a:r>
              <a:rPr lang="en-GB" sz="2000" dirty="0">
                <a:latin typeface="Google Sans"/>
              </a:rPr>
              <a:t>Dental services are legally obligated to make reasonable adjustments to their environment and procedures to accommodate patients with disabilities.</a:t>
            </a:r>
            <a:endParaRPr lang="en-US" sz="2000" dirty="0">
              <a:latin typeface="Google Sans"/>
            </a:endParaRPr>
          </a:p>
          <a:p>
            <a:r>
              <a:rPr lang="en-GB" sz="2000" dirty="0">
                <a:latin typeface="Google Sans"/>
              </a:rPr>
              <a:t>Collaboration with other healthcare professionals </a:t>
            </a:r>
            <a:endParaRPr lang="en-US" sz="2000" dirty="0">
              <a:latin typeface="Google Sans"/>
            </a:endParaRPr>
          </a:p>
          <a:p>
            <a:r>
              <a:rPr lang="en-GB" sz="2000" dirty="0">
                <a:latin typeface="Google Sans"/>
              </a:rPr>
              <a:t>Establishing a trusting relationship with the patient and their carers is essential for successful treatment. </a:t>
            </a:r>
            <a:endParaRPr lang="en-US" sz="2000" dirty="0">
              <a:latin typeface="Google Sans"/>
            </a:endParaRPr>
          </a:p>
          <a:p>
            <a:r>
              <a:rPr lang="en-GB" sz="2000" dirty="0">
                <a:latin typeface="Google Sans"/>
              </a:rPr>
              <a:t>Educating patients and their carers about oral hygiene practices and the importance of regular dental care is vital.</a:t>
            </a:r>
            <a:endParaRPr lang="en-GB" sz="2000" dirty="0"/>
          </a:p>
        </p:txBody>
      </p:sp>
    </p:spTree>
    <p:extLst>
      <p:ext uri="{BB962C8B-B14F-4D97-AF65-F5344CB8AC3E}">
        <p14:creationId xmlns:p14="http://schemas.microsoft.com/office/powerpoint/2010/main" val="1739021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FDDBA2-9CC3-54DE-1D46-32DD31F70BD0}"/>
              </a:ext>
            </a:extLst>
          </p:cNvPr>
          <p:cNvSpPr>
            <a:spLocks noGrp="1"/>
          </p:cNvSpPr>
          <p:nvPr>
            <p:ph type="title"/>
          </p:nvPr>
        </p:nvSpPr>
        <p:spPr>
          <a:xfrm>
            <a:off x="804672" y="802955"/>
            <a:ext cx="4766330" cy="1454051"/>
          </a:xfrm>
        </p:spPr>
        <p:txBody>
          <a:bodyPr>
            <a:normAutofit/>
          </a:bodyPr>
          <a:lstStyle/>
          <a:p>
            <a:r>
              <a:rPr lang="en-GB" sz="3300">
                <a:solidFill>
                  <a:schemeClr val="tx2"/>
                </a:solidFill>
                <a:latin typeface="Google Sans"/>
              </a:rPr>
              <a:t>Infection control is vital for special care dental patients:</a:t>
            </a:r>
            <a:endParaRPr lang="en-US" sz="3300">
              <a:solidFill>
                <a:schemeClr val="tx2"/>
              </a:solidFill>
              <a:latin typeface="Google Sans"/>
            </a:endParaRPr>
          </a:p>
        </p:txBody>
      </p:sp>
      <p:sp>
        <p:nvSpPr>
          <p:cNvPr id="3" name="Content Placeholder 2">
            <a:extLst>
              <a:ext uri="{FF2B5EF4-FFF2-40B4-BE49-F238E27FC236}">
                <a16:creationId xmlns:a16="http://schemas.microsoft.com/office/drawing/2014/main" id="{209D0640-90A7-8E79-A6F5-C988AACF7D19}"/>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1500" dirty="0">
                <a:solidFill>
                  <a:schemeClr val="tx2"/>
                </a:solidFill>
                <a:latin typeface="Google Sans"/>
              </a:rPr>
              <a:t>Patients  may have compromised immune systems, existing medical conditions, or disabilities.</a:t>
            </a:r>
          </a:p>
          <a:p>
            <a:r>
              <a:rPr lang="en-GB" sz="1500" dirty="0">
                <a:solidFill>
                  <a:schemeClr val="tx2"/>
                </a:solidFill>
                <a:latin typeface="Google Sans"/>
              </a:rPr>
              <a:t>Dental procedures involve contact with blood, saliva, and other fluids, which can carry infectious agents. </a:t>
            </a:r>
          </a:p>
          <a:p>
            <a:r>
              <a:rPr lang="en-GB" sz="1500" dirty="0">
                <a:solidFill>
                  <a:schemeClr val="tx2"/>
                </a:solidFill>
                <a:latin typeface="Google Sans"/>
              </a:rPr>
              <a:t>In environments like care homes or dental clinics, effective infection control prevents the rapid spread of outbreaks of bacteria, viruses, and other infections. </a:t>
            </a:r>
          </a:p>
          <a:p>
            <a:r>
              <a:rPr lang="en-GB" sz="1500" dirty="0">
                <a:solidFill>
                  <a:schemeClr val="tx2"/>
                </a:solidFill>
                <a:latin typeface="Google Sans"/>
              </a:rPr>
              <a:t>Adhering to infection prevention and control measures ensures that both patients and staff receive safe, effective, and high-quality care. </a:t>
            </a:r>
          </a:p>
          <a:p>
            <a:endParaRPr lang="en-GB" sz="1500">
              <a:solidFill>
                <a:schemeClr val="tx2"/>
              </a:solidFill>
              <a:latin typeface="Google Sans"/>
            </a:endParaRPr>
          </a:p>
          <a:p>
            <a:endParaRPr lang="en-GB" sz="1500">
              <a:solidFill>
                <a:schemeClr val="tx2"/>
              </a:solidFill>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wearing a mask and gloves cleaning a baby&#10;&#10;AI-generated content may be incorrect.">
            <a:extLst>
              <a:ext uri="{FF2B5EF4-FFF2-40B4-BE49-F238E27FC236}">
                <a16:creationId xmlns:a16="http://schemas.microsoft.com/office/drawing/2014/main" id="{92B05A88-D14E-2529-D01D-81D8793B36D7}"/>
              </a:ext>
            </a:extLst>
          </p:cNvPr>
          <p:cNvPicPr>
            <a:picLocks noChangeAspect="1"/>
          </p:cNvPicPr>
          <p:nvPr/>
        </p:nvPicPr>
        <p:blipFill>
          <a:blip r:embed="rId3"/>
          <a:stretch>
            <a:fillRect/>
          </a:stretch>
        </p:blipFill>
        <p:spPr>
          <a:xfrm>
            <a:off x="7501748" y="2414309"/>
            <a:ext cx="4348876" cy="2565469"/>
          </a:xfrm>
          <a:prstGeom prst="rect">
            <a:avLst/>
          </a:prstGeom>
        </p:spPr>
      </p:pic>
    </p:spTree>
    <p:extLst>
      <p:ext uri="{BB962C8B-B14F-4D97-AF65-F5344CB8AC3E}">
        <p14:creationId xmlns:p14="http://schemas.microsoft.com/office/powerpoint/2010/main" val="1639343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4718C-EE3D-82D9-B637-349825DD7C51}"/>
              </a:ext>
            </a:extLst>
          </p:cNvPr>
          <p:cNvSpPr>
            <a:spLocks noGrp="1"/>
          </p:cNvSpPr>
          <p:nvPr>
            <p:ph type="title"/>
          </p:nvPr>
        </p:nvSpPr>
        <p:spPr/>
        <p:txBody>
          <a:bodyPr>
            <a:normAutofit/>
          </a:bodyPr>
          <a:lstStyle/>
          <a:p>
            <a:pPr algn="ctr"/>
            <a:r>
              <a:rPr lang="en-GB" sz="4000" dirty="0">
                <a:solidFill>
                  <a:schemeClr val="accent4"/>
                </a:solidFill>
                <a:latin typeface="Google Sans"/>
              </a:rPr>
              <a:t>Principles and practice of cross infection control:</a:t>
            </a:r>
            <a:endParaRPr lang="en-US" sz="4000" dirty="0">
              <a:solidFill>
                <a:schemeClr val="accent4"/>
              </a:solidFill>
              <a:latin typeface="Google Sans"/>
            </a:endParaRPr>
          </a:p>
        </p:txBody>
      </p:sp>
      <p:sp>
        <p:nvSpPr>
          <p:cNvPr id="3" name="Content Placeholder 2">
            <a:extLst>
              <a:ext uri="{FF2B5EF4-FFF2-40B4-BE49-F238E27FC236}">
                <a16:creationId xmlns:a16="http://schemas.microsoft.com/office/drawing/2014/main" id="{073F6D6E-31DA-C1AD-0D2F-35127DB01632}"/>
              </a:ext>
            </a:extLst>
          </p:cNvPr>
          <p:cNvSpPr>
            <a:spLocks noGrp="1"/>
          </p:cNvSpPr>
          <p:nvPr>
            <p:ph idx="1"/>
          </p:nvPr>
        </p:nvSpPr>
        <p:spPr>
          <a:xfrm>
            <a:off x="838200" y="1903116"/>
            <a:ext cx="10515600" cy="4273847"/>
          </a:xfrm>
        </p:spPr>
        <p:txBody>
          <a:bodyPr vert="horz" lIns="91440" tIns="45720" rIns="91440" bIns="45720" rtlCol="0" anchor="t">
            <a:normAutofit/>
          </a:bodyPr>
          <a:lstStyle/>
          <a:p>
            <a:pPr marL="0" indent="0">
              <a:buNone/>
            </a:pPr>
            <a:endParaRPr lang="en-GB" sz="2000">
              <a:latin typeface="Google Sans"/>
            </a:endParaRPr>
          </a:p>
          <a:p>
            <a:r>
              <a:rPr lang="en-GB" sz="2000">
                <a:latin typeface="Google Sans"/>
              </a:rPr>
              <a:t>Maintaining a clean and safe care environment, safely managing waste and equipment</a:t>
            </a:r>
          </a:p>
          <a:p>
            <a:r>
              <a:rPr lang="en-GB" sz="2000">
                <a:latin typeface="Google Sans"/>
              </a:rPr>
              <a:t>Understanding patient infection risk assessment </a:t>
            </a:r>
          </a:p>
          <a:p>
            <a:r>
              <a:rPr lang="en-GB" sz="2000">
                <a:latin typeface="Google Sans"/>
              </a:rPr>
              <a:t>Standard Infection Control Precautions (SICPs) consistently</a:t>
            </a:r>
          </a:p>
          <a:p>
            <a:r>
              <a:rPr lang="en-GB" sz="2000">
                <a:latin typeface="Google Sans"/>
              </a:rPr>
              <a:t>Personal Protective Equipment (PPE) appropriately for staff and patients. </a:t>
            </a:r>
          </a:p>
          <a:p>
            <a:r>
              <a:rPr lang="en-GB" sz="2000">
                <a:latin typeface="Google Sans"/>
              </a:rPr>
              <a:t>Rigorous hand hygiene</a:t>
            </a:r>
          </a:p>
          <a:p>
            <a:r>
              <a:rPr lang="en-GB" sz="2000">
                <a:latin typeface="Google Sans"/>
              </a:rPr>
              <a:t>Thorough cleaning and disinfection of surfaces and instruments </a:t>
            </a:r>
          </a:p>
          <a:p>
            <a:r>
              <a:rPr lang="en-GB" sz="2000">
                <a:latin typeface="Google Sans"/>
              </a:rPr>
              <a:t>Appropriate segregation of dirty and clean areas</a:t>
            </a:r>
          </a:p>
          <a:p>
            <a:r>
              <a:rPr lang="en-GB" sz="2000">
                <a:latin typeface="Google Sans"/>
              </a:rPr>
              <a:t>Providing patients with essential barriers like bibs and eye protection to prevent the   transmission of pathogens. </a:t>
            </a:r>
            <a:endParaRPr lang="en-GB"/>
          </a:p>
        </p:txBody>
      </p:sp>
    </p:spTree>
    <p:extLst>
      <p:ext uri="{BB962C8B-B14F-4D97-AF65-F5344CB8AC3E}">
        <p14:creationId xmlns:p14="http://schemas.microsoft.com/office/powerpoint/2010/main" val="4258087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6F01E9F-6B0E-4CF9-87AF-27ECD8D460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holding a child in a chair&#10;&#10;AI-generated content may be incorrect.">
            <a:extLst>
              <a:ext uri="{FF2B5EF4-FFF2-40B4-BE49-F238E27FC236}">
                <a16:creationId xmlns:a16="http://schemas.microsoft.com/office/drawing/2014/main" id="{24B242E7-5FC8-ED41-8672-F44499F59062}"/>
              </a:ext>
            </a:extLst>
          </p:cNvPr>
          <p:cNvPicPr>
            <a:picLocks noChangeAspect="1"/>
          </p:cNvPicPr>
          <p:nvPr/>
        </p:nvPicPr>
        <p:blipFill>
          <a:blip r:embed="rId2"/>
          <a:srcRect l="9482" r="14816" b="2"/>
          <a:stretch>
            <a:fillRect/>
          </a:stretch>
        </p:blipFill>
        <p:spPr>
          <a:xfrm>
            <a:off x="20" y="10"/>
            <a:ext cx="4635480" cy="3428986"/>
          </a:xfrm>
          <a:prstGeom prst="rect">
            <a:avLst/>
          </a:prstGeom>
        </p:spPr>
      </p:pic>
      <p:pic>
        <p:nvPicPr>
          <p:cNvPr id="4" name="Picture 3" descr="A person and a child in a chair&#10;&#10;AI-generated content may be incorrect.">
            <a:extLst>
              <a:ext uri="{FF2B5EF4-FFF2-40B4-BE49-F238E27FC236}">
                <a16:creationId xmlns:a16="http://schemas.microsoft.com/office/drawing/2014/main" id="{57EFB6E3-FFCA-63BD-F4B8-915244399E54}"/>
              </a:ext>
            </a:extLst>
          </p:cNvPr>
          <p:cNvPicPr>
            <a:picLocks noChangeAspect="1"/>
          </p:cNvPicPr>
          <p:nvPr/>
        </p:nvPicPr>
        <p:blipFill>
          <a:blip r:embed="rId3"/>
          <a:srcRect r="21550" b="-3"/>
          <a:stretch>
            <a:fillRect/>
          </a:stretch>
        </p:blipFill>
        <p:spPr>
          <a:xfrm>
            <a:off x="20" y="3548987"/>
            <a:ext cx="4635480" cy="3309011"/>
          </a:xfrm>
          <a:prstGeom prst="rect">
            <a:avLst/>
          </a:prstGeom>
        </p:spPr>
      </p:pic>
      <p:pic>
        <p:nvPicPr>
          <p:cNvPr id="3" name="Picture 2" descr="A doctor holding a device to a patient&#10;&#10;AI-generated content may be incorrect.">
            <a:extLst>
              <a:ext uri="{FF2B5EF4-FFF2-40B4-BE49-F238E27FC236}">
                <a16:creationId xmlns:a16="http://schemas.microsoft.com/office/drawing/2014/main" id="{5F209B0B-9D41-8A6B-61F2-8EA002319B0F}"/>
              </a:ext>
            </a:extLst>
          </p:cNvPr>
          <p:cNvPicPr>
            <a:picLocks noChangeAspect="1"/>
          </p:cNvPicPr>
          <p:nvPr/>
        </p:nvPicPr>
        <p:blipFill>
          <a:blip r:embed="rId4"/>
          <a:srcRect r="9844" b="-1"/>
          <a:stretch>
            <a:fillRect/>
          </a:stretch>
        </p:blipFill>
        <p:spPr>
          <a:xfrm>
            <a:off x="4738959" y="10"/>
            <a:ext cx="7453039" cy="4422801"/>
          </a:xfrm>
          <a:prstGeom prst="rect">
            <a:avLst/>
          </a:prstGeom>
        </p:spPr>
      </p:pic>
      <p:pic>
        <p:nvPicPr>
          <p:cNvPr id="7" name="Picture 6" descr="A child in a chair giving a thumbs up&#10;&#10;AI-generated content may be incorrect.">
            <a:extLst>
              <a:ext uri="{FF2B5EF4-FFF2-40B4-BE49-F238E27FC236}">
                <a16:creationId xmlns:a16="http://schemas.microsoft.com/office/drawing/2014/main" id="{AFA8D920-5394-00E6-7E7D-BC837DA703E5}"/>
              </a:ext>
            </a:extLst>
          </p:cNvPr>
          <p:cNvPicPr>
            <a:picLocks noChangeAspect="1"/>
          </p:cNvPicPr>
          <p:nvPr/>
        </p:nvPicPr>
        <p:blipFill>
          <a:blip r:embed="rId5"/>
          <a:srcRect l="31324" r="23326" b="2"/>
          <a:stretch>
            <a:fillRect/>
          </a:stretch>
        </p:blipFill>
        <p:spPr>
          <a:xfrm>
            <a:off x="4735912" y="4526276"/>
            <a:ext cx="2430949" cy="2331725"/>
          </a:xfrm>
          <a:prstGeom prst="rect">
            <a:avLst/>
          </a:prstGeom>
        </p:spPr>
      </p:pic>
      <p:pic>
        <p:nvPicPr>
          <p:cNvPr id="5" name="Picture 4" descr="A dentist examining a patient&#10;&#10;AI-generated content may be incorrect.">
            <a:extLst>
              <a:ext uri="{FF2B5EF4-FFF2-40B4-BE49-F238E27FC236}">
                <a16:creationId xmlns:a16="http://schemas.microsoft.com/office/drawing/2014/main" id="{8E8A509A-41F2-A002-E6F7-DC593C3FD524}"/>
              </a:ext>
            </a:extLst>
          </p:cNvPr>
          <p:cNvPicPr>
            <a:picLocks noChangeAspect="1"/>
          </p:cNvPicPr>
          <p:nvPr/>
        </p:nvPicPr>
        <p:blipFill>
          <a:blip r:embed="rId6"/>
          <a:srcRect l="5347" r="16769" b="4"/>
          <a:stretch>
            <a:fillRect/>
          </a:stretch>
        </p:blipFill>
        <p:spPr>
          <a:xfrm>
            <a:off x="7267272" y="4526276"/>
            <a:ext cx="2412157" cy="2331725"/>
          </a:xfrm>
          <a:prstGeom prst="rect">
            <a:avLst/>
          </a:prstGeom>
        </p:spPr>
      </p:pic>
      <p:pic>
        <p:nvPicPr>
          <p:cNvPr id="11" name="Picture 10" descr="A child in a dental chair&#10;&#10;AI-generated content may be incorrect.">
            <a:extLst>
              <a:ext uri="{FF2B5EF4-FFF2-40B4-BE49-F238E27FC236}">
                <a16:creationId xmlns:a16="http://schemas.microsoft.com/office/drawing/2014/main" id="{9846D7B3-79AF-818A-42F7-39E58C37E93F}"/>
              </a:ext>
            </a:extLst>
          </p:cNvPr>
          <p:cNvPicPr>
            <a:picLocks noChangeAspect="1"/>
          </p:cNvPicPr>
          <p:nvPr/>
        </p:nvPicPr>
        <p:blipFill>
          <a:blip r:embed="rId7"/>
          <a:srcRect l="34704" r="6092" b="3"/>
          <a:stretch>
            <a:fillRect/>
          </a:stretch>
        </p:blipFill>
        <p:spPr>
          <a:xfrm>
            <a:off x="9779836" y="4526274"/>
            <a:ext cx="2412157" cy="2331726"/>
          </a:xfrm>
          <a:prstGeom prst="rect">
            <a:avLst/>
          </a:prstGeom>
        </p:spPr>
      </p:pic>
    </p:spTree>
    <p:extLst>
      <p:ext uri="{BB962C8B-B14F-4D97-AF65-F5344CB8AC3E}">
        <p14:creationId xmlns:p14="http://schemas.microsoft.com/office/powerpoint/2010/main" val="3300089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white and blue background with red text&#10;&#10;AI-generated content may be incorrect.">
            <a:extLst>
              <a:ext uri="{FF2B5EF4-FFF2-40B4-BE49-F238E27FC236}">
                <a16:creationId xmlns:a16="http://schemas.microsoft.com/office/drawing/2014/main" id="{54004B75-A052-26E0-A060-12F0FA8891A8}"/>
              </a:ext>
            </a:extLst>
          </p:cNvPr>
          <p:cNvPicPr>
            <a:picLocks noChangeAspect="1"/>
          </p:cNvPicPr>
          <p:nvPr/>
        </p:nvPicPr>
        <p:blipFill>
          <a:blip r:embed="rId2"/>
          <a:stretch>
            <a:fillRect/>
          </a:stretch>
        </p:blipFill>
        <p:spPr>
          <a:xfrm>
            <a:off x="2381955" y="643466"/>
            <a:ext cx="7428089" cy="5571067"/>
          </a:xfrm>
          <a:prstGeom prst="rect">
            <a:avLst/>
          </a:prstGeom>
        </p:spPr>
      </p:pic>
    </p:spTree>
    <p:extLst>
      <p:ext uri="{BB962C8B-B14F-4D97-AF65-F5344CB8AC3E}">
        <p14:creationId xmlns:p14="http://schemas.microsoft.com/office/powerpoint/2010/main" val="156460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723EC-D64B-BEDF-B8C2-54130AAE893E}"/>
              </a:ext>
            </a:extLst>
          </p:cNvPr>
          <p:cNvSpPr>
            <a:spLocks noGrp="1"/>
          </p:cNvSpPr>
          <p:nvPr>
            <p:ph type="title"/>
          </p:nvPr>
        </p:nvSpPr>
        <p:spPr/>
        <p:txBody>
          <a:bodyPr>
            <a:normAutofit/>
          </a:bodyPr>
          <a:lstStyle/>
          <a:p>
            <a:pPr algn="ctr"/>
            <a:r>
              <a:rPr lang="en-US" sz="4000" dirty="0">
                <a:solidFill>
                  <a:schemeClr val="accent4"/>
                </a:solidFill>
                <a:latin typeface="Google Sans"/>
              </a:rPr>
              <a:t>References and Further Reading:</a:t>
            </a:r>
          </a:p>
        </p:txBody>
      </p:sp>
      <p:sp>
        <p:nvSpPr>
          <p:cNvPr id="3" name="Content Placeholder 2">
            <a:extLst>
              <a:ext uri="{FF2B5EF4-FFF2-40B4-BE49-F238E27FC236}">
                <a16:creationId xmlns:a16="http://schemas.microsoft.com/office/drawing/2014/main" id="{194DBBBF-C026-6122-34F4-DB42133DC934}"/>
              </a:ext>
            </a:extLst>
          </p:cNvPr>
          <p:cNvSpPr>
            <a:spLocks noGrp="1"/>
          </p:cNvSpPr>
          <p:nvPr>
            <p:ph idx="1"/>
          </p:nvPr>
        </p:nvSpPr>
        <p:spPr>
          <a:xfrm>
            <a:off x="838200" y="1466192"/>
            <a:ext cx="10515600" cy="4710771"/>
          </a:xfrm>
        </p:spPr>
        <p:txBody>
          <a:bodyPr vert="horz" lIns="91440" tIns="45720" rIns="91440" bIns="45720" rtlCol="0" anchor="t">
            <a:normAutofit/>
          </a:bodyPr>
          <a:lstStyle/>
          <a:p>
            <a:endParaRPr lang="en-US" sz="2400" dirty="0">
              <a:latin typeface="Google Sans"/>
              <a:ea typeface="+mn-lt"/>
              <a:cs typeface="+mn-lt"/>
            </a:endParaRPr>
          </a:p>
          <a:p>
            <a:r>
              <a:rPr lang="en-US" sz="2000" dirty="0">
                <a:latin typeface="Google Sans"/>
                <a:ea typeface="+mn-lt"/>
                <a:cs typeface="+mn-lt"/>
                <a:hlinkClick r:id="rId2">
                  <a:extLst>
                    <a:ext uri="{A12FA001-AC4F-418D-AE19-62706E023703}">
                      <ahyp:hlinkClr xmlns:ahyp="http://schemas.microsoft.com/office/drawing/2018/hyperlinkcolor" val="tx"/>
                    </a:ext>
                  </a:extLst>
                </a:hlinkClick>
              </a:rPr>
              <a:t>https://www.gdc-uk.org/standards-guidance/standards-and-guidance/gdc-guidance-for-dental-professionals/medical-emergencies</a:t>
            </a:r>
            <a:endParaRPr lang="en-US" sz="2000">
              <a:latin typeface="Google Sans"/>
            </a:endParaRPr>
          </a:p>
          <a:p>
            <a:r>
              <a:rPr lang="en-US" sz="2000" dirty="0">
                <a:latin typeface="Google Sans"/>
                <a:ea typeface="+mn-lt"/>
                <a:cs typeface="+mn-lt"/>
                <a:hlinkClick r:id="rId3">
                  <a:extLst>
                    <a:ext uri="{A12FA001-AC4F-418D-AE19-62706E023703}">
                      <ahyp:hlinkClr xmlns:ahyp="http://schemas.microsoft.com/office/drawing/2018/hyperlinkcolor" val="tx"/>
                    </a:ext>
                  </a:extLst>
                </a:hlinkClick>
              </a:rPr>
              <a:t>https://standards.gdc-uk.org/pages/principle8/principle8#collapseOne</a:t>
            </a:r>
            <a:endParaRPr lang="en-US" sz="2000">
              <a:latin typeface="Google Sans"/>
              <a:ea typeface="+mn-lt"/>
              <a:cs typeface="+mn-lt"/>
            </a:endParaRPr>
          </a:p>
          <a:p>
            <a:r>
              <a:rPr lang="en-US" sz="2000" dirty="0">
                <a:latin typeface="Google Sans"/>
                <a:ea typeface="+mn-lt"/>
                <a:cs typeface="+mn-lt"/>
                <a:hlinkClick r:id="rId4">
                  <a:extLst>
                    <a:ext uri="{A12FA001-AC4F-418D-AE19-62706E023703}">
                      <ahyp:hlinkClr xmlns:ahyp="http://schemas.microsoft.com/office/drawing/2018/hyperlinkcolor" val="tx"/>
                    </a:ext>
                  </a:extLst>
                </a:hlinkClick>
              </a:rPr>
              <a:t>https://www.resus.org.uk/library/quality-standards-cpr/primary-dental-care</a:t>
            </a:r>
            <a:endParaRPr lang="en-US" sz="2000">
              <a:latin typeface="Google Sans"/>
              <a:ea typeface="+mn-lt"/>
              <a:cs typeface="+mn-lt"/>
            </a:endParaRPr>
          </a:p>
          <a:p>
            <a:r>
              <a:rPr lang="en-US" sz="2000" dirty="0">
                <a:latin typeface="Google Sans"/>
                <a:ea typeface="+mn-lt"/>
                <a:cs typeface="+mn-lt"/>
                <a:hlinkClick r:id="rId5">
                  <a:extLst>
                    <a:ext uri="{A12FA001-AC4F-418D-AE19-62706E023703}">
                      <ahyp:hlinkClr xmlns:ahyp="http://schemas.microsoft.com/office/drawing/2018/hyperlinkcolor" val="tx"/>
                    </a:ext>
                  </a:extLst>
                </a:hlinkClick>
              </a:rPr>
              <a:t>https://www.gov.uk/government/publications/oral-care-and-people-with-learning-disabilities/oral-care-and-people-with-learning-disabilities</a:t>
            </a:r>
            <a:endParaRPr lang="en-US" sz="2000">
              <a:latin typeface="Google Sans"/>
              <a:ea typeface="+mn-lt"/>
              <a:cs typeface="+mn-lt"/>
            </a:endParaRPr>
          </a:p>
          <a:p>
            <a:r>
              <a:rPr lang="en-US" sz="2000" dirty="0">
                <a:latin typeface="Google Sans"/>
                <a:ea typeface="+mn-lt"/>
                <a:cs typeface="+mn-lt"/>
                <a:hlinkClick r:id="rId6">
                  <a:extLst>
                    <a:ext uri="{A12FA001-AC4F-418D-AE19-62706E023703}">
                      <ahyp:hlinkClr xmlns:ahyp="http://schemas.microsoft.com/office/drawing/2018/hyperlinkcolor" val="tx"/>
                    </a:ext>
                  </a:extLst>
                </a:hlinkClick>
              </a:rPr>
              <a:t>https://www.dentalhealth.org/learning-disabilities-and-oral-care</a:t>
            </a:r>
            <a:endParaRPr lang="en-US" sz="2000">
              <a:latin typeface="Google Sans"/>
              <a:ea typeface="Roboto"/>
              <a:cs typeface="Roboto"/>
            </a:endParaRPr>
          </a:p>
          <a:p>
            <a:r>
              <a:rPr lang="en-US" sz="2000" dirty="0">
                <a:ea typeface="+mn-lt"/>
                <a:cs typeface="+mn-lt"/>
                <a:hlinkClick r:id="rId7">
                  <a:extLst>
                    <a:ext uri="{A12FA001-AC4F-418D-AE19-62706E023703}">
                      <ahyp:hlinkClr xmlns:ahyp="http://schemas.microsoft.com/office/drawing/2018/hyperlinkcolor" val="tx"/>
                    </a:ext>
                  </a:extLst>
                </a:hlinkClick>
              </a:rPr>
              <a:t>https://www.challengingbehaviour.org.uk</a:t>
            </a:r>
            <a:endParaRPr lang="en-US" sz="2000">
              <a:latin typeface="Google Sans"/>
              <a:ea typeface="Roboto"/>
              <a:cs typeface="Roboto"/>
              <a:hlinkClick r:id="">
                <a:extLst>
                  <a:ext uri="{A12FA001-AC4F-418D-AE19-62706E023703}">
                    <ahyp:hlinkClr xmlns:ahyp="http://schemas.microsoft.com/office/drawing/2018/hyperlinkcolor" val="tx"/>
                  </a:ext>
                </a:extLst>
              </a:hlinkClick>
            </a:endParaRPr>
          </a:p>
          <a:p>
            <a:r>
              <a:rPr lang="en-US" sz="2000" dirty="0">
                <a:latin typeface="Aptos"/>
                <a:ea typeface="Roboto"/>
                <a:cs typeface="Roboto"/>
                <a:hlinkClick r:id="rId8">
                  <a:extLst>
                    <a:ext uri="{A12FA001-AC4F-418D-AE19-62706E023703}">
                      <ahyp:hlinkClr xmlns:ahyp="http://schemas.microsoft.com/office/drawing/2018/hyperlinkcolor" val="tx"/>
                    </a:ext>
                  </a:extLst>
                </a:hlinkClick>
              </a:rPr>
              <a:t>https://www.gov.uk/government/publications/infection-prevention-and-control-in-adult-social-care-settings</a:t>
            </a:r>
            <a:endParaRPr lang="en-US" sz="2000" dirty="0">
              <a:latin typeface="Aptos"/>
              <a:ea typeface="Roboto"/>
              <a:cs typeface="Roboto"/>
            </a:endParaRPr>
          </a:p>
          <a:p>
            <a:r>
              <a:rPr lang="en-US" sz="2000" dirty="0">
                <a:latin typeface="Aptos"/>
                <a:ea typeface="Roboto"/>
                <a:cs typeface="Roboto"/>
                <a:hlinkClick r:id="rId9">
                  <a:extLst>
                    <a:ext uri="{A12FA001-AC4F-418D-AE19-62706E023703}">
                      <ahyp:hlinkClr xmlns:ahyp="http://schemas.microsoft.com/office/drawing/2018/hyperlinkcolor" val="tx"/>
                    </a:ext>
                  </a:extLst>
                </a:hlinkClick>
              </a:rPr>
              <a:t>https://www.niinfectioncontrolmanual.net</a:t>
            </a:r>
          </a:p>
          <a:p>
            <a:endParaRPr lang="en-US" sz="2000" dirty="0">
              <a:solidFill>
                <a:srgbClr val="000000"/>
              </a:solidFill>
              <a:latin typeface="Aptos"/>
              <a:ea typeface="Roboto"/>
              <a:cs typeface="Roboto"/>
            </a:endParaRPr>
          </a:p>
          <a:p>
            <a:endParaRPr lang="en-US" sz="2400">
              <a:solidFill>
                <a:srgbClr val="000000"/>
              </a:solidFill>
              <a:latin typeface="Aptos"/>
              <a:ea typeface="Roboto"/>
              <a:cs typeface="Roboto"/>
            </a:endParaRPr>
          </a:p>
          <a:p>
            <a:endParaRPr lang="en-US" sz="2400">
              <a:solidFill>
                <a:srgbClr val="000000"/>
              </a:solidFill>
              <a:latin typeface="Google Sans"/>
              <a:ea typeface="Roboto"/>
              <a:cs typeface="Roboto"/>
            </a:endParaRPr>
          </a:p>
          <a:p>
            <a:endParaRPr lang="en-US">
              <a:solidFill>
                <a:srgbClr val="000000"/>
              </a:solidFill>
              <a:latin typeface="Aptos" panose="020B0004020202020204"/>
              <a:ea typeface="Roboto"/>
              <a:cs typeface="Roboto"/>
            </a:endParaRPr>
          </a:p>
          <a:p>
            <a:endParaRPr lang="en-US">
              <a:solidFill>
                <a:srgbClr val="000000"/>
              </a:solidFill>
              <a:latin typeface="Aptos" panose="020B0004020202020204"/>
              <a:ea typeface="Roboto"/>
              <a:cs typeface="Roboto"/>
            </a:endParaRPr>
          </a:p>
        </p:txBody>
      </p:sp>
    </p:spTree>
    <p:extLst>
      <p:ext uri="{BB962C8B-B14F-4D97-AF65-F5344CB8AC3E}">
        <p14:creationId xmlns:p14="http://schemas.microsoft.com/office/powerpoint/2010/main" val="2907776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26</Slides>
  <Notes>14</Notes>
  <HiddenSlides>0</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Patient Safety </vt:lpstr>
      <vt:lpstr>Aims:</vt:lpstr>
      <vt:lpstr>Objectives:</vt:lpstr>
      <vt:lpstr>Learning Content:</vt:lpstr>
      <vt:lpstr>Development Outcomes:</vt:lpstr>
      <vt:lpstr>Standards:</vt:lpstr>
      <vt:lpstr>Requirements:</vt:lpstr>
      <vt:lpstr>Key Requirements:  </vt:lpstr>
      <vt:lpstr>Prioritize the additional needs of our patients:</vt:lpstr>
      <vt:lpstr>Special care dentistry involves:  </vt:lpstr>
      <vt:lpstr>Physical Limitations:</vt:lpstr>
      <vt:lpstr>Cognitive &amp; Learning Disabilities:</vt:lpstr>
      <vt:lpstr>PowerPoint Presentation</vt:lpstr>
      <vt:lpstr>PowerPoint Presentation</vt:lpstr>
      <vt:lpstr>Medical Conditions:</vt:lpstr>
      <vt:lpstr>Mental Health Issues:</vt:lpstr>
      <vt:lpstr>Sensory Sensitivities:</vt:lpstr>
      <vt:lpstr>Communication Barriers:</vt:lpstr>
      <vt:lpstr>Social Impairments:</vt:lpstr>
      <vt:lpstr>Adapting care involves:</vt:lpstr>
      <vt:lpstr>Key considerations for providing dental care to special care patients:</vt:lpstr>
      <vt:lpstr>Infection control is vital for special care dental patients:</vt:lpstr>
      <vt:lpstr>Principles and practice of cross infection control:</vt:lpstr>
      <vt:lpstr>PowerPoint Presentation</vt:lpstr>
      <vt:lpstr>PowerPoint Presentation</vt:lpstr>
      <vt:lpstr>References and 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110</cp:revision>
  <dcterms:created xsi:type="dcterms:W3CDTF">2013-07-15T20:26:40Z</dcterms:created>
  <dcterms:modified xsi:type="dcterms:W3CDTF">2025-09-13T19:15:57Z</dcterms:modified>
</cp:coreProperties>
</file>