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99" r:id="rId3"/>
    <p:sldId id="258" r:id="rId4"/>
    <p:sldId id="305" r:id="rId5"/>
    <p:sldId id="306" r:id="rId6"/>
    <p:sldId id="309" r:id="rId7"/>
    <p:sldId id="261" r:id="rId8"/>
    <p:sldId id="313" r:id="rId9"/>
    <p:sldId id="314" r:id="rId10"/>
    <p:sldId id="317" r:id="rId11"/>
    <p:sldId id="318" r:id="rId12"/>
    <p:sldId id="319" r:id="rId13"/>
    <p:sldId id="320" r:id="rId14"/>
    <p:sldId id="321" r:id="rId15"/>
    <p:sldId id="322" r:id="rId16"/>
    <p:sldId id="324" r:id="rId17"/>
    <p:sldId id="323" r:id="rId18"/>
    <p:sldId id="303" r:id="rId19"/>
    <p:sldId id="316" r:id="rId20"/>
    <p:sldId id="307" r:id="rId21"/>
    <p:sldId id="304" r:id="rId22"/>
    <p:sldId id="30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F5E2BC-5921-B4B5-C0FE-CD25F77E201A}" v="101" dt="2025-10-03T17:57:11.789"/>
    <p1510:client id="{B0BC0ED1-C73B-40C0-984E-F3725B55C271}" v="683" dt="2025-10-02T19:52:27.357"/>
    <p1510:client id="{E7F311C6-FEAD-1E21-5809-162D59B4F8CE}" v="174" dt="2025-10-03T19:11:53.0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ona Thornton" userId="8c08894786b2e863" providerId="Windows Live" clId="Web-{92A1B8D4-A9F2-1D1F-80F2-17F83F6DD661}"/>
    <pc:docChg chg="addSld delSld modSld">
      <pc:chgData name="Catriona Thornton" userId="8c08894786b2e863" providerId="Windows Live" clId="Web-{92A1B8D4-A9F2-1D1F-80F2-17F83F6DD661}" dt="2025-09-28T18:21:52.704" v="137"/>
      <pc:docMkLst>
        <pc:docMk/>
      </pc:docMkLst>
      <pc:sldChg chg="modSp">
        <pc:chgData name="Catriona Thornton" userId="8c08894786b2e863" providerId="Windows Live" clId="Web-{92A1B8D4-A9F2-1D1F-80F2-17F83F6DD661}" dt="2025-09-28T18:16:51.211" v="134" actId="20577"/>
        <pc:sldMkLst>
          <pc:docMk/>
          <pc:sldMk cId="9177498" sldId="258"/>
        </pc:sldMkLst>
        <pc:spChg chg="mod">
          <ac:chgData name="Catriona Thornton" userId="8c08894786b2e863" providerId="Windows Live" clId="Web-{92A1B8D4-A9F2-1D1F-80F2-17F83F6DD661}" dt="2025-09-28T17:14:33.391" v="20" actId="20577"/>
          <ac:spMkLst>
            <pc:docMk/>
            <pc:sldMk cId="9177498" sldId="258"/>
            <ac:spMk id="2" creationId="{4200DEA7-6E04-D230-98FE-44DCBA04E29D}"/>
          </ac:spMkLst>
        </pc:spChg>
        <pc:spChg chg="mod">
          <ac:chgData name="Catriona Thornton" userId="8c08894786b2e863" providerId="Windows Live" clId="Web-{92A1B8D4-A9F2-1D1F-80F2-17F83F6DD661}" dt="2025-09-28T18:16:51.211" v="134" actId="20577"/>
          <ac:spMkLst>
            <pc:docMk/>
            <pc:sldMk cId="9177498" sldId="258"/>
            <ac:spMk id="6" creationId="{6C199AE1-8A72-94B1-B1B0-FF64D06FB98C}"/>
          </ac:spMkLst>
        </pc:spChg>
      </pc:sldChg>
      <pc:sldChg chg="modSp">
        <pc:chgData name="Catriona Thornton" userId="8c08894786b2e863" providerId="Windows Live" clId="Web-{92A1B8D4-A9F2-1D1F-80F2-17F83F6DD661}" dt="2025-09-28T17:34:39.866" v="25" actId="20577"/>
        <pc:sldMkLst>
          <pc:docMk/>
          <pc:sldMk cId="3078294077" sldId="299"/>
        </pc:sldMkLst>
        <pc:spChg chg="mod">
          <ac:chgData name="Catriona Thornton" userId="8c08894786b2e863" providerId="Windows Live" clId="Web-{92A1B8D4-A9F2-1D1F-80F2-17F83F6DD661}" dt="2025-09-28T17:27:15.367" v="22" actId="14100"/>
          <ac:spMkLst>
            <pc:docMk/>
            <pc:sldMk cId="3078294077" sldId="299"/>
            <ac:spMk id="2" creationId="{4A6BB191-036F-A072-CC07-0CEBE3CE75AF}"/>
          </ac:spMkLst>
        </pc:spChg>
        <pc:spChg chg="mod">
          <ac:chgData name="Catriona Thornton" userId="8c08894786b2e863" providerId="Windows Live" clId="Web-{92A1B8D4-A9F2-1D1F-80F2-17F83F6DD661}" dt="2025-09-28T17:34:39.866" v="25" actId="20577"/>
          <ac:spMkLst>
            <pc:docMk/>
            <pc:sldMk cId="3078294077" sldId="299"/>
            <ac:spMk id="3" creationId="{45D83577-D344-444A-2401-B0D9FD6AA1EA}"/>
          </ac:spMkLst>
        </pc:spChg>
      </pc:sldChg>
      <pc:sldChg chg="modSp">
        <pc:chgData name="Catriona Thornton" userId="8c08894786b2e863" providerId="Windows Live" clId="Web-{92A1B8D4-A9F2-1D1F-80F2-17F83F6DD661}" dt="2025-09-28T17:11:12.714" v="5" actId="14100"/>
        <pc:sldMkLst>
          <pc:docMk/>
          <pc:sldMk cId="1249083954" sldId="300"/>
        </pc:sldMkLst>
        <pc:spChg chg="mod">
          <ac:chgData name="Catriona Thornton" userId="8c08894786b2e863" providerId="Windows Live" clId="Web-{92A1B8D4-A9F2-1D1F-80F2-17F83F6DD661}" dt="2025-09-28T17:11:12.714" v="5" actId="14100"/>
          <ac:spMkLst>
            <pc:docMk/>
            <pc:sldMk cId="1249083954" sldId="300"/>
            <ac:spMk id="2" creationId="{B338FF2E-F3B0-3140-BCED-04760AC401F5}"/>
          </ac:spMkLst>
        </pc:spChg>
      </pc:sldChg>
      <pc:sldChg chg="addSp modSp mod setBg modNotes">
        <pc:chgData name="Catriona Thornton" userId="8c08894786b2e863" providerId="Windows Live" clId="Web-{92A1B8D4-A9F2-1D1F-80F2-17F83F6DD661}" dt="2025-09-28T18:17:31.899" v="135" actId="14100"/>
        <pc:sldMkLst>
          <pc:docMk/>
          <pc:sldMk cId="940728365" sldId="305"/>
        </pc:sldMkLst>
        <pc:spChg chg="mod">
          <ac:chgData name="Catriona Thornton" userId="8c08894786b2e863" providerId="Windows Live" clId="Web-{92A1B8D4-A9F2-1D1F-80F2-17F83F6DD661}" dt="2025-09-28T17:55:42.562" v="73" actId="14100"/>
          <ac:spMkLst>
            <pc:docMk/>
            <pc:sldMk cId="940728365" sldId="305"/>
            <ac:spMk id="2" creationId="{2924FD90-9F7F-C790-3A47-5D34759966E2}"/>
          </ac:spMkLst>
        </pc:spChg>
        <pc:spChg chg="mod">
          <ac:chgData name="Catriona Thornton" userId="8c08894786b2e863" providerId="Windows Live" clId="Web-{92A1B8D4-A9F2-1D1F-80F2-17F83F6DD661}" dt="2025-09-28T18:17:31.899" v="135" actId="14100"/>
          <ac:spMkLst>
            <pc:docMk/>
            <pc:sldMk cId="940728365" sldId="305"/>
            <ac:spMk id="3" creationId="{FB561197-99D8-1CBE-9A4A-446A8F90E4BE}"/>
          </ac:spMkLst>
        </pc:spChg>
        <pc:spChg chg="add">
          <ac:chgData name="Catriona Thornton" userId="8c08894786b2e863" providerId="Windows Live" clId="Web-{92A1B8D4-A9F2-1D1F-80F2-17F83F6DD661}" dt="2025-09-28T17:51:52.182" v="28"/>
          <ac:spMkLst>
            <pc:docMk/>
            <pc:sldMk cId="940728365" sldId="305"/>
            <ac:spMk id="9" creationId="{B6FACB3C-9069-4791-BC5C-0DB7CD19B853}"/>
          </ac:spMkLst>
        </pc:spChg>
        <pc:spChg chg="add">
          <ac:chgData name="Catriona Thornton" userId="8c08894786b2e863" providerId="Windows Live" clId="Web-{92A1B8D4-A9F2-1D1F-80F2-17F83F6DD661}" dt="2025-09-28T17:51:52.182" v="28"/>
          <ac:spMkLst>
            <pc:docMk/>
            <pc:sldMk cId="940728365" sldId="305"/>
            <ac:spMk id="11" creationId="{71F2038E-D777-4B76-81DD-DD13EE91B9DD}"/>
          </ac:spMkLst>
        </pc:spChg>
        <pc:grpChg chg="add">
          <ac:chgData name="Catriona Thornton" userId="8c08894786b2e863" providerId="Windows Live" clId="Web-{92A1B8D4-A9F2-1D1F-80F2-17F83F6DD661}" dt="2025-09-28T17:51:52.182" v="28"/>
          <ac:grpSpMkLst>
            <pc:docMk/>
            <pc:sldMk cId="940728365" sldId="305"/>
            <ac:grpSpMk id="13" creationId="{DD354807-230F-4402-B1B9-F733A8F1F190}"/>
          </ac:grpSpMkLst>
        </pc:grpChg>
        <pc:picChg chg="add mod">
          <ac:chgData name="Catriona Thornton" userId="8c08894786b2e863" providerId="Windows Live" clId="Web-{92A1B8D4-A9F2-1D1F-80F2-17F83F6DD661}" dt="2025-09-28T17:52:00.996" v="30" actId="14100"/>
          <ac:picMkLst>
            <pc:docMk/>
            <pc:sldMk cId="940728365" sldId="305"/>
            <ac:picMk id="4" creationId="{3B18841D-EAE5-9407-4774-B3462E7BD1E7}"/>
          </ac:picMkLst>
        </pc:picChg>
      </pc:sldChg>
    </pc:docChg>
  </pc:docChgLst>
  <pc:docChgLst>
    <pc:chgData name="Catriona Thornton" userId="8c08894786b2e863" providerId="LiveId" clId="{CA78EDF7-1349-2A47-87B7-1A38C7389387}"/>
    <pc:docChg chg="custSel addSld delSld modSld">
      <pc:chgData name="Catriona Thornton" userId="8c08894786b2e863" providerId="LiveId" clId="{CA78EDF7-1349-2A47-87B7-1A38C7389387}" dt="2025-09-03T09:19:17.429" v="194" actId="22"/>
      <pc:docMkLst>
        <pc:docMk/>
      </pc:docMkLst>
    </pc:docChg>
  </pc:docChgLst>
  <pc:docChgLst>
    <pc:chgData name="Catriona Thornton" userId="8c08894786b2e863" providerId="Windows Live" clId="Web-{E7F311C6-FEAD-1E21-5809-162D59B4F8CE}"/>
    <pc:docChg chg="addSld delSld modSld">
      <pc:chgData name="Catriona Thornton" userId="8c08894786b2e863" providerId="Windows Live" clId="Web-{E7F311C6-FEAD-1E21-5809-162D59B4F8CE}" dt="2025-10-03T19:11:53.082" v="169" actId="1076"/>
      <pc:docMkLst>
        <pc:docMk/>
      </pc:docMkLst>
      <pc:sldChg chg="modSp">
        <pc:chgData name="Catriona Thornton" userId="8c08894786b2e863" providerId="Windows Live" clId="Web-{E7F311C6-FEAD-1E21-5809-162D59B4F8CE}" dt="2025-10-03T18:44:32.373" v="79" actId="20577"/>
        <pc:sldMkLst>
          <pc:docMk/>
          <pc:sldMk cId="3447608424" sldId="301"/>
        </pc:sldMkLst>
        <pc:spChg chg="mod">
          <ac:chgData name="Catriona Thornton" userId="8c08894786b2e863" providerId="Windows Live" clId="Web-{E7F311C6-FEAD-1E21-5809-162D59B4F8CE}" dt="2025-10-03T18:44:32.373" v="79" actId="20577"/>
          <ac:spMkLst>
            <pc:docMk/>
            <pc:sldMk cId="3447608424" sldId="301"/>
            <ac:spMk id="3" creationId="{F7E3AF78-93ED-BCAE-1AE0-45AF67D966EB}"/>
          </ac:spMkLst>
        </pc:spChg>
      </pc:sldChg>
      <pc:sldChg chg="del">
        <pc:chgData name="Catriona Thornton" userId="8c08894786b2e863" providerId="Windows Live" clId="Web-{E7F311C6-FEAD-1E21-5809-162D59B4F8CE}" dt="2025-10-03T18:41:43.070" v="72"/>
        <pc:sldMkLst>
          <pc:docMk/>
          <pc:sldMk cId="2844851857" sldId="302"/>
        </pc:sldMkLst>
      </pc:sldChg>
      <pc:sldChg chg="add del">
        <pc:chgData name="Catriona Thornton" userId="8c08894786b2e863" providerId="Windows Live" clId="Web-{E7F311C6-FEAD-1E21-5809-162D59B4F8CE}" dt="2025-10-03T18:42:02.836" v="75"/>
        <pc:sldMkLst>
          <pc:docMk/>
          <pc:sldMk cId="134325140" sldId="303"/>
        </pc:sldMkLst>
      </pc:sldChg>
      <pc:sldChg chg="modSp">
        <pc:chgData name="Catriona Thornton" userId="8c08894786b2e863" providerId="Windows Live" clId="Web-{E7F311C6-FEAD-1E21-5809-162D59B4F8CE}" dt="2025-10-03T18:50:04.661" v="90" actId="20577"/>
        <pc:sldMkLst>
          <pc:docMk/>
          <pc:sldMk cId="4247542190" sldId="304"/>
        </pc:sldMkLst>
        <pc:spChg chg="mod">
          <ac:chgData name="Catriona Thornton" userId="8c08894786b2e863" providerId="Windows Live" clId="Web-{E7F311C6-FEAD-1E21-5809-162D59B4F8CE}" dt="2025-10-03T18:50:04.661" v="90" actId="20577"/>
          <ac:spMkLst>
            <pc:docMk/>
            <pc:sldMk cId="4247542190" sldId="304"/>
            <ac:spMk id="3" creationId="{E6208C9E-F28C-189F-1FD3-7158F15EBCFF}"/>
          </ac:spMkLst>
        </pc:spChg>
      </pc:sldChg>
      <pc:sldChg chg="modSp">
        <pc:chgData name="Catriona Thornton" userId="8c08894786b2e863" providerId="Windows Live" clId="Web-{E7F311C6-FEAD-1E21-5809-162D59B4F8CE}" dt="2025-10-03T18:51:07.194" v="106" actId="20577"/>
        <pc:sldMkLst>
          <pc:docMk/>
          <pc:sldMk cId="3477455708" sldId="316"/>
        </pc:sldMkLst>
        <pc:spChg chg="mod">
          <ac:chgData name="Catriona Thornton" userId="8c08894786b2e863" providerId="Windows Live" clId="Web-{E7F311C6-FEAD-1E21-5809-162D59B4F8CE}" dt="2025-10-03T18:51:07.194" v="106" actId="20577"/>
          <ac:spMkLst>
            <pc:docMk/>
            <pc:sldMk cId="3477455708" sldId="316"/>
            <ac:spMk id="3" creationId="{9C19C27C-0BA7-F2B1-D814-4BF21540A308}"/>
          </ac:spMkLst>
        </pc:spChg>
      </pc:sldChg>
      <pc:sldChg chg="addSp delSp modSp new mod setBg">
        <pc:chgData name="Catriona Thornton" userId="8c08894786b2e863" providerId="Windows Live" clId="Web-{E7F311C6-FEAD-1E21-5809-162D59B4F8CE}" dt="2025-10-03T19:11:53.082" v="169" actId="1076"/>
        <pc:sldMkLst>
          <pc:docMk/>
          <pc:sldMk cId="3138509208" sldId="322"/>
        </pc:sldMkLst>
        <pc:spChg chg="mod">
          <ac:chgData name="Catriona Thornton" userId="8c08894786b2e863" providerId="Windows Live" clId="Web-{E7F311C6-FEAD-1E21-5809-162D59B4F8CE}" dt="2025-10-03T19:11:39.706" v="168" actId="14100"/>
          <ac:spMkLst>
            <pc:docMk/>
            <pc:sldMk cId="3138509208" sldId="322"/>
            <ac:spMk id="2" creationId="{3F50D821-B5AF-C7C0-2AA1-7D3B7CCB2308}"/>
          </ac:spMkLst>
        </pc:spChg>
        <pc:spChg chg="mod ord">
          <ac:chgData name="Catriona Thornton" userId="8c08894786b2e863" providerId="Windows Live" clId="Web-{E7F311C6-FEAD-1E21-5809-162D59B4F8CE}" dt="2025-10-03T19:11:53.082" v="169" actId="1076"/>
          <ac:spMkLst>
            <pc:docMk/>
            <pc:sldMk cId="3138509208" sldId="322"/>
            <ac:spMk id="3" creationId="{9602DCB0-120D-87A9-DDA4-66251A0195F5}"/>
          </ac:spMkLst>
        </pc:spChg>
        <pc:spChg chg="add del">
          <ac:chgData name="Catriona Thornton" userId="8c08894786b2e863" providerId="Windows Live" clId="Web-{E7F311C6-FEAD-1E21-5809-162D59B4F8CE}" dt="2025-10-03T19:07:59.826" v="151"/>
          <ac:spMkLst>
            <pc:docMk/>
            <pc:sldMk cId="3138509208" sldId="322"/>
            <ac:spMk id="10" creationId="{6B92FAF7-0AD3-4B47-9111-D0E9CD79E247}"/>
          </ac:spMkLst>
        </pc:spChg>
        <pc:spChg chg="add">
          <ac:chgData name="Catriona Thornton" userId="8c08894786b2e863" providerId="Windows Live" clId="Web-{E7F311C6-FEAD-1E21-5809-162D59B4F8CE}" dt="2025-10-03T19:10:09.627" v="155"/>
          <ac:spMkLst>
            <pc:docMk/>
            <pc:sldMk cId="3138509208" sldId="322"/>
            <ac:spMk id="11" creationId="{AE6CA01B-0DEB-4E9A-9768-B728DA42C1D4}"/>
          </ac:spMkLst>
        </pc:spChg>
        <pc:grpChg chg="add del">
          <ac:chgData name="Catriona Thornton" userId="8c08894786b2e863" providerId="Windows Live" clId="Web-{E7F311C6-FEAD-1E21-5809-162D59B4F8CE}" dt="2025-10-03T19:07:59.826" v="151"/>
          <ac:grpSpMkLst>
            <pc:docMk/>
            <pc:sldMk cId="3138509208" sldId="322"/>
            <ac:grpSpMk id="12" creationId="{D6A77139-BADB-4B2C-BD41-B67A4D37D758}"/>
          </ac:grpSpMkLst>
        </pc:grpChg>
        <pc:grpChg chg="add">
          <ac:chgData name="Catriona Thornton" userId="8c08894786b2e863" providerId="Windows Live" clId="Web-{E7F311C6-FEAD-1E21-5809-162D59B4F8CE}" dt="2025-10-03T19:10:09.627" v="155"/>
          <ac:grpSpMkLst>
            <pc:docMk/>
            <pc:sldMk cId="3138509208" sldId="322"/>
            <ac:grpSpMk id="13" creationId="{A57D8C8E-634E-4E83-9657-225A4DFE47ED}"/>
          </ac:grpSpMkLst>
        </pc:grpChg>
        <pc:grpChg chg="add del">
          <ac:chgData name="Catriona Thornton" userId="8c08894786b2e863" providerId="Windows Live" clId="Web-{E7F311C6-FEAD-1E21-5809-162D59B4F8CE}" dt="2025-10-03T19:07:59.826" v="151"/>
          <ac:grpSpMkLst>
            <pc:docMk/>
            <pc:sldMk cId="3138509208" sldId="322"/>
            <ac:grpSpMk id="18" creationId="{2786ABD8-AB9F-46F2-A7D9-36F1F7338CF9}"/>
          </ac:grpSpMkLst>
        </pc:grpChg>
        <pc:picChg chg="add mod ord">
          <ac:chgData name="Catriona Thornton" userId="8c08894786b2e863" providerId="Windows Live" clId="Web-{E7F311C6-FEAD-1E21-5809-162D59B4F8CE}" dt="2025-10-03T19:10:09.627" v="155"/>
          <ac:picMkLst>
            <pc:docMk/>
            <pc:sldMk cId="3138509208" sldId="322"/>
            <ac:picMk id="4" creationId="{D9C6F667-1982-D67D-25A4-A32257AE0E2E}"/>
          </ac:picMkLst>
        </pc:picChg>
        <pc:picChg chg="add mod">
          <ac:chgData name="Catriona Thornton" userId="8c08894786b2e863" providerId="Windows Live" clId="Web-{E7F311C6-FEAD-1E21-5809-162D59B4F8CE}" dt="2025-10-03T19:10:09.627" v="155"/>
          <ac:picMkLst>
            <pc:docMk/>
            <pc:sldMk cId="3138509208" sldId="322"/>
            <ac:picMk id="5" creationId="{93D5B0A3-B9A9-FCD6-D7AE-3F0AEB40E3AA}"/>
          </ac:picMkLst>
        </pc:picChg>
        <pc:picChg chg="add mod">
          <ac:chgData name="Catriona Thornton" userId="8c08894786b2e863" providerId="Windows Live" clId="Web-{E7F311C6-FEAD-1E21-5809-162D59B4F8CE}" dt="2025-10-03T19:10:09.627" v="155"/>
          <ac:picMkLst>
            <pc:docMk/>
            <pc:sldMk cId="3138509208" sldId="322"/>
            <ac:picMk id="6" creationId="{C4A83888-79A5-7C40-FA0D-EC12C572D8C6}"/>
          </ac:picMkLst>
        </pc:picChg>
      </pc:sldChg>
      <pc:sldChg chg="modSp new del">
        <pc:chgData name="Catriona Thornton" userId="8c08894786b2e863" providerId="Windows Live" clId="Web-{E7F311C6-FEAD-1E21-5809-162D59B4F8CE}" dt="2025-10-03T18:38:09.681" v="46"/>
        <pc:sldMkLst>
          <pc:docMk/>
          <pc:sldMk cId="4300935" sldId="323"/>
        </pc:sldMkLst>
        <pc:spChg chg="mod">
          <ac:chgData name="Catriona Thornton" userId="8c08894786b2e863" providerId="Windows Live" clId="Web-{E7F311C6-FEAD-1E21-5809-162D59B4F8CE}" dt="2025-10-03T18:38:08.228" v="45" actId="20577"/>
          <ac:spMkLst>
            <pc:docMk/>
            <pc:sldMk cId="4300935" sldId="323"/>
            <ac:spMk id="2" creationId="{57E0B7A5-D4FE-E4EE-C705-8B93770DA550}"/>
          </ac:spMkLst>
        </pc:spChg>
      </pc:sldChg>
      <pc:sldChg chg="addSp modSp new mod setBg">
        <pc:chgData name="Catriona Thornton" userId="8c08894786b2e863" providerId="Windows Live" clId="Web-{E7F311C6-FEAD-1E21-5809-162D59B4F8CE}" dt="2025-10-03T18:58:47.743" v="121" actId="20577"/>
        <pc:sldMkLst>
          <pc:docMk/>
          <pc:sldMk cId="74966972" sldId="323"/>
        </pc:sldMkLst>
        <pc:spChg chg="mod">
          <ac:chgData name="Catriona Thornton" userId="8c08894786b2e863" providerId="Windows Live" clId="Web-{E7F311C6-FEAD-1E21-5809-162D59B4F8CE}" dt="2025-10-03T18:57:28.646" v="113" actId="20577"/>
          <ac:spMkLst>
            <pc:docMk/>
            <pc:sldMk cId="74966972" sldId="323"/>
            <ac:spMk id="2" creationId="{7ADF22E1-4F94-2986-8C4E-28744B19DE89}"/>
          </ac:spMkLst>
        </pc:spChg>
        <pc:spChg chg="mod">
          <ac:chgData name="Catriona Thornton" userId="8c08894786b2e863" providerId="Windows Live" clId="Web-{E7F311C6-FEAD-1E21-5809-162D59B4F8CE}" dt="2025-10-03T18:58:47.743" v="121" actId="20577"/>
          <ac:spMkLst>
            <pc:docMk/>
            <pc:sldMk cId="74966972" sldId="323"/>
            <ac:spMk id="3" creationId="{B3F42FCB-8625-CA94-3704-E0A816C1CE24}"/>
          </ac:spMkLst>
        </pc:spChg>
        <pc:spChg chg="add">
          <ac:chgData name="Catriona Thornton" userId="8c08894786b2e863" providerId="Windows Live" clId="Web-{E7F311C6-FEAD-1E21-5809-162D59B4F8CE}" dt="2025-10-03T18:57:04.363" v="108"/>
          <ac:spMkLst>
            <pc:docMk/>
            <pc:sldMk cId="74966972" sldId="323"/>
            <ac:spMk id="9" creationId="{B6FACB3C-9069-4791-BC5C-0DB7CD19B853}"/>
          </ac:spMkLst>
        </pc:spChg>
        <pc:spChg chg="add">
          <ac:chgData name="Catriona Thornton" userId="8c08894786b2e863" providerId="Windows Live" clId="Web-{E7F311C6-FEAD-1E21-5809-162D59B4F8CE}" dt="2025-10-03T18:57:04.363" v="108"/>
          <ac:spMkLst>
            <pc:docMk/>
            <pc:sldMk cId="74966972" sldId="323"/>
            <ac:spMk id="11" creationId="{71F2038E-D777-4B76-81DD-DD13EE91B9DD}"/>
          </ac:spMkLst>
        </pc:spChg>
        <pc:grpChg chg="add">
          <ac:chgData name="Catriona Thornton" userId="8c08894786b2e863" providerId="Windows Live" clId="Web-{E7F311C6-FEAD-1E21-5809-162D59B4F8CE}" dt="2025-10-03T18:57:04.363" v="108"/>
          <ac:grpSpMkLst>
            <pc:docMk/>
            <pc:sldMk cId="74966972" sldId="323"/>
            <ac:grpSpMk id="13" creationId="{DD354807-230F-4402-B1B9-F733A8F1F190}"/>
          </ac:grpSpMkLst>
        </pc:grpChg>
        <pc:picChg chg="add mod">
          <ac:chgData name="Catriona Thornton" userId="8c08894786b2e863" providerId="Windows Live" clId="Web-{E7F311C6-FEAD-1E21-5809-162D59B4F8CE}" dt="2025-10-03T18:57:04.363" v="108"/>
          <ac:picMkLst>
            <pc:docMk/>
            <pc:sldMk cId="74966972" sldId="323"/>
            <ac:picMk id="4" creationId="{19AD8207-3258-7669-C0CA-743A1B7E4048}"/>
          </ac:picMkLst>
        </pc:picChg>
      </pc:sldChg>
      <pc:sldChg chg="addSp modSp new">
        <pc:chgData name="Catriona Thornton" userId="8c08894786b2e863" providerId="Windows Live" clId="Web-{E7F311C6-FEAD-1E21-5809-162D59B4F8CE}" dt="2025-10-03T19:04:13.784" v="128" actId="14100"/>
        <pc:sldMkLst>
          <pc:docMk/>
          <pc:sldMk cId="899777896" sldId="324"/>
        </pc:sldMkLst>
        <pc:picChg chg="add mod">
          <ac:chgData name="Catriona Thornton" userId="8c08894786b2e863" providerId="Windows Live" clId="Web-{E7F311C6-FEAD-1E21-5809-162D59B4F8CE}" dt="2025-10-03T19:04:13.784" v="128" actId="14100"/>
          <ac:picMkLst>
            <pc:docMk/>
            <pc:sldMk cId="899777896" sldId="324"/>
            <ac:picMk id="2" creationId="{DCC6E3AB-E28F-CC85-AC4C-79034E63281C}"/>
          </ac:picMkLst>
        </pc:picChg>
      </pc:sldChg>
      <pc:sldChg chg="new del">
        <pc:chgData name="Catriona Thornton" userId="8c08894786b2e863" providerId="Windows Live" clId="Web-{E7F311C6-FEAD-1E21-5809-162D59B4F8CE}" dt="2025-10-03T18:42:09.446" v="76"/>
        <pc:sldMkLst>
          <pc:docMk/>
          <pc:sldMk cId="3071119070" sldId="324"/>
        </pc:sldMkLst>
      </pc:sldChg>
    </pc:docChg>
  </pc:docChgLst>
  <pc:docChgLst>
    <pc:chgData name="Catriona Thornton" userId="8c08894786b2e863" providerId="Windows Live" clId="Web-{B0BC0ED1-C73B-40C0-984E-F3725B55C271}"/>
    <pc:docChg chg="addSld delSld modSld">
      <pc:chgData name="Catriona Thornton" userId="8c08894786b2e863" providerId="Windows Live" clId="Web-{B0BC0ED1-C73B-40C0-984E-F3725B55C271}" dt="2025-10-02T19:52:27.357" v="677" actId="14100"/>
      <pc:docMkLst>
        <pc:docMk/>
      </pc:docMkLst>
      <pc:sldChg chg="delSp modSp add del">
        <pc:chgData name="Catriona Thornton" userId="8c08894786b2e863" providerId="Windows Live" clId="Web-{B0BC0ED1-C73B-40C0-984E-F3725B55C271}" dt="2025-10-02T19:52:27.357" v="677" actId="14100"/>
        <pc:sldMkLst>
          <pc:docMk/>
          <pc:sldMk cId="917185470" sldId="261"/>
        </pc:sldMkLst>
        <pc:spChg chg="del mod">
          <ac:chgData name="Catriona Thornton" userId="8c08894786b2e863" providerId="Windows Live" clId="Web-{B0BC0ED1-C73B-40C0-984E-F3725B55C271}" dt="2025-10-02T19:52:05.982" v="674"/>
          <ac:spMkLst>
            <pc:docMk/>
            <pc:sldMk cId="917185470" sldId="261"/>
            <ac:spMk id="2" creationId="{D18BFE1D-FE8D-8D6E-90FF-F2A24483D769}"/>
          </ac:spMkLst>
        </pc:spChg>
        <pc:spChg chg="mod">
          <ac:chgData name="Catriona Thornton" userId="8c08894786b2e863" providerId="Windows Live" clId="Web-{B0BC0ED1-C73B-40C0-984E-F3725B55C271}" dt="2025-10-02T19:52:27.357" v="677" actId="14100"/>
          <ac:spMkLst>
            <pc:docMk/>
            <pc:sldMk cId="917185470" sldId="261"/>
            <ac:spMk id="3" creationId="{66ECFAAB-9C5F-1857-7526-4BA8D634E3AE}"/>
          </ac:spMkLst>
        </pc:spChg>
        <pc:spChg chg="del">
          <ac:chgData name="Catriona Thornton" userId="8c08894786b2e863" providerId="Windows Live" clId="Web-{B0BC0ED1-C73B-40C0-984E-F3725B55C271}" dt="2025-10-02T19:50:01.417" v="665"/>
          <ac:spMkLst>
            <pc:docMk/>
            <pc:sldMk cId="917185470" sldId="261"/>
            <ac:spMk id="11" creationId="{71F2038E-D777-4B76-81DD-DD13EE91B9DD}"/>
          </ac:spMkLst>
        </pc:spChg>
      </pc:sldChg>
      <pc:sldChg chg="modSp del">
        <pc:chgData name="Catriona Thornton" userId="8c08894786b2e863" providerId="Windows Live" clId="Web-{B0BC0ED1-C73B-40C0-984E-F3725B55C271}" dt="2025-10-02T18:46:14.797" v="237"/>
        <pc:sldMkLst>
          <pc:docMk/>
          <pc:sldMk cId="3887062712" sldId="295"/>
        </pc:sldMkLst>
        <pc:spChg chg="mod">
          <ac:chgData name="Catriona Thornton" userId="8c08894786b2e863" providerId="Windows Live" clId="Web-{B0BC0ED1-C73B-40C0-984E-F3725B55C271}" dt="2025-10-02T18:46:02.405" v="236" actId="20577"/>
          <ac:spMkLst>
            <pc:docMk/>
            <pc:sldMk cId="3887062712" sldId="295"/>
            <ac:spMk id="2" creationId="{6B997D2F-B7BA-BE5B-0E80-CE109DDACF48}"/>
          </ac:spMkLst>
        </pc:spChg>
      </pc:sldChg>
      <pc:sldChg chg="del">
        <pc:chgData name="Catriona Thornton" userId="8c08894786b2e863" providerId="Windows Live" clId="Web-{B0BC0ED1-C73B-40C0-984E-F3725B55C271}" dt="2025-10-02T18:59:46.846" v="395"/>
        <pc:sldMkLst>
          <pc:docMk/>
          <pc:sldMk cId="3472846476" sldId="297"/>
        </pc:sldMkLst>
      </pc:sldChg>
      <pc:sldChg chg="modSp">
        <pc:chgData name="Catriona Thornton" userId="8c08894786b2e863" providerId="Windows Live" clId="Web-{B0BC0ED1-C73B-40C0-984E-F3725B55C271}" dt="2025-10-02T17:59:22.174" v="10" actId="20577"/>
        <pc:sldMkLst>
          <pc:docMk/>
          <pc:sldMk cId="3447608424" sldId="301"/>
        </pc:sldMkLst>
        <pc:spChg chg="mod">
          <ac:chgData name="Catriona Thornton" userId="8c08894786b2e863" providerId="Windows Live" clId="Web-{B0BC0ED1-C73B-40C0-984E-F3725B55C271}" dt="2025-10-02T17:59:22.174" v="10" actId="20577"/>
          <ac:spMkLst>
            <pc:docMk/>
            <pc:sldMk cId="3447608424" sldId="301"/>
            <ac:spMk id="3" creationId="{F7E3AF78-93ED-BCAE-1AE0-45AF67D966EB}"/>
          </ac:spMkLst>
        </pc:spChg>
      </pc:sldChg>
      <pc:sldChg chg="addSp delSp modSp mod setBg">
        <pc:chgData name="Catriona Thornton" userId="8c08894786b2e863" providerId="Windows Live" clId="Web-{B0BC0ED1-C73B-40C0-984E-F3725B55C271}" dt="2025-10-02T19:48:31.711" v="656" actId="14100"/>
        <pc:sldMkLst>
          <pc:docMk/>
          <pc:sldMk cId="666265872" sldId="307"/>
        </pc:sldMkLst>
        <pc:spChg chg="mod">
          <ac:chgData name="Catriona Thornton" userId="8c08894786b2e863" providerId="Windows Live" clId="Web-{B0BC0ED1-C73B-40C0-984E-F3725B55C271}" dt="2025-10-02T19:47:31.414" v="648" actId="20577"/>
          <ac:spMkLst>
            <pc:docMk/>
            <pc:sldMk cId="666265872" sldId="307"/>
            <ac:spMk id="2" creationId="{883FE492-A344-D737-B62E-D5046496BF62}"/>
          </ac:spMkLst>
        </pc:spChg>
        <pc:spChg chg="add del">
          <ac:chgData name="Catriona Thornton" userId="8c08894786b2e863" providerId="Windows Live" clId="Web-{B0BC0ED1-C73B-40C0-984E-F3725B55C271}" dt="2025-10-02T19:45:20.209" v="642"/>
          <ac:spMkLst>
            <pc:docMk/>
            <pc:sldMk cId="666265872" sldId="307"/>
            <ac:spMk id="3" creationId="{C3CDA88C-EA49-2421-C491-EEB6AF5B8FA9}"/>
          </ac:spMkLst>
        </pc:spChg>
        <pc:spChg chg="add del">
          <ac:chgData name="Catriona Thornton" userId="8c08894786b2e863" providerId="Windows Live" clId="Web-{B0BC0ED1-C73B-40C0-984E-F3725B55C271}" dt="2025-10-02T19:45:20.209" v="642"/>
          <ac:spMkLst>
            <pc:docMk/>
            <pc:sldMk cId="666265872" sldId="307"/>
            <ac:spMk id="10" creationId="{B6FACB3C-9069-4791-BC5C-0DB7CD19B853}"/>
          </ac:spMkLst>
        </pc:spChg>
        <pc:spChg chg="add del">
          <ac:chgData name="Catriona Thornton" userId="8c08894786b2e863" providerId="Windows Live" clId="Web-{B0BC0ED1-C73B-40C0-984E-F3725B55C271}" dt="2025-10-02T19:45:20.209" v="642"/>
          <ac:spMkLst>
            <pc:docMk/>
            <pc:sldMk cId="666265872" sldId="307"/>
            <ac:spMk id="12" creationId="{71F2038E-D777-4B76-81DD-DD13EE91B9DD}"/>
          </ac:spMkLst>
        </pc:spChg>
        <pc:spChg chg="add del">
          <ac:chgData name="Catriona Thornton" userId="8c08894786b2e863" providerId="Windows Live" clId="Web-{B0BC0ED1-C73B-40C0-984E-F3725B55C271}" dt="2025-10-02T19:46:58.242" v="645"/>
          <ac:spMkLst>
            <pc:docMk/>
            <pc:sldMk cId="666265872" sldId="307"/>
            <ac:spMk id="21" creationId="{256B2C21-A230-48C0-8DF1-C46611373C44}"/>
          </ac:spMkLst>
        </pc:spChg>
        <pc:spChg chg="add del">
          <ac:chgData name="Catriona Thornton" userId="8c08894786b2e863" providerId="Windows Live" clId="Web-{B0BC0ED1-C73B-40C0-984E-F3725B55C271}" dt="2025-10-02T19:46:58.242" v="645"/>
          <ac:spMkLst>
            <pc:docMk/>
            <pc:sldMk cId="666265872" sldId="307"/>
            <ac:spMk id="23" creationId="{3847E18C-932D-4C95-AABA-FEC7C9499AD7}"/>
          </ac:spMkLst>
        </pc:spChg>
        <pc:spChg chg="add del">
          <ac:chgData name="Catriona Thornton" userId="8c08894786b2e863" providerId="Windows Live" clId="Web-{B0BC0ED1-C73B-40C0-984E-F3725B55C271}" dt="2025-10-02T19:46:58.242" v="645"/>
          <ac:spMkLst>
            <pc:docMk/>
            <pc:sldMk cId="666265872" sldId="307"/>
            <ac:spMk id="24" creationId="{BACC6370-2D7E-4714-9D71-7542949D7D5D}"/>
          </ac:spMkLst>
        </pc:spChg>
        <pc:spChg chg="add del">
          <ac:chgData name="Catriona Thornton" userId="8c08894786b2e863" providerId="Windows Live" clId="Web-{B0BC0ED1-C73B-40C0-984E-F3725B55C271}" dt="2025-10-02T19:43:00.864" v="628"/>
          <ac:spMkLst>
            <pc:docMk/>
            <pc:sldMk cId="666265872" sldId="307"/>
            <ac:spMk id="26" creationId="{45D37F4E-DDB4-456B-97E0-9937730A039F}"/>
          </ac:spMkLst>
        </pc:spChg>
        <pc:spChg chg="add del">
          <ac:chgData name="Catriona Thornton" userId="8c08894786b2e863" providerId="Windows Live" clId="Web-{B0BC0ED1-C73B-40C0-984E-F3725B55C271}" dt="2025-10-02T19:43:00.864" v="628"/>
          <ac:spMkLst>
            <pc:docMk/>
            <pc:sldMk cId="666265872" sldId="307"/>
            <ac:spMk id="28" creationId="{B2DD41CD-8F47-4F56-AD12-4E2FF7696987}"/>
          </ac:spMkLst>
        </pc:spChg>
        <pc:spChg chg="add del">
          <ac:chgData name="Catriona Thornton" userId="8c08894786b2e863" providerId="Windows Live" clId="Web-{B0BC0ED1-C73B-40C0-984E-F3725B55C271}" dt="2025-10-02T19:46:58.242" v="645"/>
          <ac:spMkLst>
            <pc:docMk/>
            <pc:sldMk cId="666265872" sldId="307"/>
            <ac:spMk id="30" creationId="{3150CB11-0C61-439E-910F-5787759E72A0}"/>
          </ac:spMkLst>
        </pc:spChg>
        <pc:spChg chg="add del">
          <ac:chgData name="Catriona Thornton" userId="8c08894786b2e863" providerId="Windows Live" clId="Web-{B0BC0ED1-C73B-40C0-984E-F3725B55C271}" dt="2025-10-02T19:46:58.242" v="645"/>
          <ac:spMkLst>
            <pc:docMk/>
            <pc:sldMk cId="666265872" sldId="307"/>
            <ac:spMk id="32" creationId="{43F8A58B-5155-44CE-A5FF-7647B47D0A7A}"/>
          </ac:spMkLst>
        </pc:spChg>
        <pc:spChg chg="add del">
          <ac:chgData name="Catriona Thornton" userId="8c08894786b2e863" providerId="Windows Live" clId="Web-{B0BC0ED1-C73B-40C0-984E-F3725B55C271}" dt="2025-10-02T19:46:58.242" v="645"/>
          <ac:spMkLst>
            <pc:docMk/>
            <pc:sldMk cId="666265872" sldId="307"/>
            <ac:spMk id="34" creationId="{443F2ACA-E6D6-4028-82DD-F03C262D5DE6}"/>
          </ac:spMkLst>
        </pc:spChg>
        <pc:spChg chg="add">
          <ac:chgData name="Catriona Thornton" userId="8c08894786b2e863" providerId="Windows Live" clId="Web-{B0BC0ED1-C73B-40C0-984E-F3725B55C271}" dt="2025-10-02T19:46:58.242" v="645"/>
          <ac:spMkLst>
            <pc:docMk/>
            <pc:sldMk cId="666265872" sldId="307"/>
            <ac:spMk id="39" creationId="{345A976A-8DE3-4B67-B94B-2044FDD12899}"/>
          </ac:spMkLst>
        </pc:spChg>
        <pc:spChg chg="add">
          <ac:chgData name="Catriona Thornton" userId="8c08894786b2e863" providerId="Windows Live" clId="Web-{B0BC0ED1-C73B-40C0-984E-F3725B55C271}" dt="2025-10-02T19:46:58.242" v="645"/>
          <ac:spMkLst>
            <pc:docMk/>
            <pc:sldMk cId="666265872" sldId="307"/>
            <ac:spMk id="41" creationId="{6EAAA1B9-2DDB-49C9-A037-A523D2F13C15}"/>
          </ac:spMkLst>
        </pc:spChg>
        <pc:grpChg chg="add del">
          <ac:chgData name="Catriona Thornton" userId="8c08894786b2e863" providerId="Windows Live" clId="Web-{B0BC0ED1-C73B-40C0-984E-F3725B55C271}" dt="2025-10-02T19:43:00.864" v="628"/>
          <ac:grpSpMkLst>
            <pc:docMk/>
            <pc:sldMk cId="666265872" sldId="307"/>
            <ac:grpSpMk id="14" creationId="{DD354807-230F-4402-B1B9-F733A8F1F190}"/>
          </ac:grpSpMkLst>
        </pc:grpChg>
        <pc:graphicFrameChg chg="add del mod modGraphic">
          <ac:chgData name="Catriona Thornton" userId="8c08894786b2e863" providerId="Windows Live" clId="Web-{B0BC0ED1-C73B-40C0-984E-F3725B55C271}" dt="2025-10-02T19:43:32.021" v="637"/>
          <ac:graphicFrameMkLst>
            <pc:docMk/>
            <pc:sldMk cId="666265872" sldId="307"/>
            <ac:graphicFrameMk id="20" creationId="{8DE94A2E-F51C-B8B5-98ED-687E000012C0}"/>
          </ac:graphicFrameMkLst>
        </pc:graphicFrameChg>
        <pc:graphicFrameChg chg="add del">
          <ac:chgData name="Catriona Thornton" userId="8c08894786b2e863" providerId="Windows Live" clId="Web-{B0BC0ED1-C73B-40C0-984E-F3725B55C271}" dt="2025-10-02T19:43:00.864" v="628"/>
          <ac:graphicFrameMkLst>
            <pc:docMk/>
            <pc:sldMk cId="666265872" sldId="307"/>
            <ac:graphicFrameMk id="22" creationId="{6BFC4111-83DA-9004-F49F-72F6D70E905D}"/>
          </ac:graphicFrameMkLst>
        </pc:graphicFrameChg>
        <pc:graphicFrameChg chg="mod modGraphic">
          <ac:chgData name="Catriona Thornton" userId="8c08894786b2e863" providerId="Windows Live" clId="Web-{B0BC0ED1-C73B-40C0-984E-F3725B55C271}" dt="2025-10-02T19:48:31.711" v="656" actId="14100"/>
          <ac:graphicFrameMkLst>
            <pc:docMk/>
            <pc:sldMk cId="666265872" sldId="307"/>
            <ac:graphicFrameMk id="25" creationId="{7C207AD8-8A8C-3136-931E-7B03D3806409}"/>
          </ac:graphicFrameMkLst>
        </pc:graphicFrameChg>
        <pc:picChg chg="add del mod">
          <ac:chgData name="Catriona Thornton" userId="8c08894786b2e863" providerId="Windows Live" clId="Web-{B0BC0ED1-C73B-40C0-984E-F3725B55C271}" dt="2025-10-02T19:43:58.943" v="641"/>
          <ac:picMkLst>
            <pc:docMk/>
            <pc:sldMk cId="666265872" sldId="307"/>
            <ac:picMk id="4" creationId="{0D90FB9E-58CA-4921-D551-7B32D848896E}"/>
          </ac:picMkLst>
        </pc:picChg>
        <pc:picChg chg="del">
          <ac:chgData name="Catriona Thornton" userId="8c08894786b2e863" providerId="Windows Live" clId="Web-{B0BC0ED1-C73B-40C0-984E-F3725B55C271}" dt="2025-10-02T19:35:09.334" v="613"/>
          <ac:picMkLst>
            <pc:docMk/>
            <pc:sldMk cId="666265872" sldId="307"/>
            <ac:picMk id="5" creationId="{327B764E-FFDC-E273-86E9-4E2E4EA50EA1}"/>
          </ac:picMkLst>
        </pc:picChg>
      </pc:sldChg>
      <pc:sldChg chg="del">
        <pc:chgData name="Catriona Thornton" userId="8c08894786b2e863" providerId="Windows Live" clId="Web-{B0BC0ED1-C73B-40C0-984E-F3725B55C271}" dt="2025-10-02T19:00:49.564" v="399"/>
        <pc:sldMkLst>
          <pc:docMk/>
          <pc:sldMk cId="2547661183" sldId="308"/>
        </pc:sldMkLst>
      </pc:sldChg>
      <pc:sldChg chg="addSp delSp modSp mod setBg modNotes">
        <pc:chgData name="Catriona Thornton" userId="8c08894786b2e863" providerId="Windows Live" clId="Web-{B0BC0ED1-C73B-40C0-984E-F3725B55C271}" dt="2025-10-02T18:35:50.572" v="153" actId="20577"/>
        <pc:sldMkLst>
          <pc:docMk/>
          <pc:sldMk cId="295549116" sldId="309"/>
        </pc:sldMkLst>
        <pc:spChg chg="mod">
          <ac:chgData name="Catriona Thornton" userId="8c08894786b2e863" providerId="Windows Live" clId="Web-{B0BC0ED1-C73B-40C0-984E-F3725B55C271}" dt="2025-10-02T18:35:50.572" v="153" actId="20577"/>
          <ac:spMkLst>
            <pc:docMk/>
            <pc:sldMk cId="295549116" sldId="309"/>
            <ac:spMk id="2" creationId="{27E4B828-0655-7779-F2FB-801061BA6425}"/>
          </ac:spMkLst>
        </pc:spChg>
        <pc:spChg chg="mod">
          <ac:chgData name="Catriona Thornton" userId="8c08894786b2e863" providerId="Windows Live" clId="Web-{B0BC0ED1-C73B-40C0-984E-F3725B55C271}" dt="2025-10-02T18:30:08.008" v="125" actId="20577"/>
          <ac:spMkLst>
            <pc:docMk/>
            <pc:sldMk cId="295549116" sldId="309"/>
            <ac:spMk id="3" creationId="{EF605AF1-EDDF-BA6C-DA04-1F135872EA9B}"/>
          </ac:spMkLst>
        </pc:spChg>
        <pc:spChg chg="add del">
          <ac:chgData name="Catriona Thornton" userId="8c08894786b2e863" providerId="Windows Live" clId="Web-{B0BC0ED1-C73B-40C0-984E-F3725B55C271}" dt="2025-10-02T18:16:39.047" v="70"/>
          <ac:spMkLst>
            <pc:docMk/>
            <pc:sldMk cId="295549116" sldId="309"/>
            <ac:spMk id="8" creationId="{18873D23-2DCF-4B31-A009-95721C06E8E1}"/>
          </ac:spMkLst>
        </pc:spChg>
        <pc:spChg chg="add del">
          <ac:chgData name="Catriona Thornton" userId="8c08894786b2e863" providerId="Windows Live" clId="Web-{B0BC0ED1-C73B-40C0-984E-F3725B55C271}" dt="2025-10-02T18:16:39.047" v="70"/>
          <ac:spMkLst>
            <pc:docMk/>
            <pc:sldMk cId="295549116" sldId="309"/>
            <ac:spMk id="10" creationId="{C13EF075-D4EF-4929-ADBC-91B27DA19955}"/>
          </ac:spMkLst>
        </pc:spChg>
        <pc:spChg chg="add">
          <ac:chgData name="Catriona Thornton" userId="8c08894786b2e863" providerId="Windows Live" clId="Web-{B0BC0ED1-C73B-40C0-984E-F3725B55C271}" dt="2025-10-02T18:16:39.047" v="70"/>
          <ac:spMkLst>
            <pc:docMk/>
            <pc:sldMk cId="295549116" sldId="309"/>
            <ac:spMk id="21" creationId="{B6FACB3C-9069-4791-BC5C-0DB7CD19B853}"/>
          </ac:spMkLst>
        </pc:spChg>
        <pc:spChg chg="add">
          <ac:chgData name="Catriona Thornton" userId="8c08894786b2e863" providerId="Windows Live" clId="Web-{B0BC0ED1-C73B-40C0-984E-F3725B55C271}" dt="2025-10-02T18:16:39.047" v="70"/>
          <ac:spMkLst>
            <pc:docMk/>
            <pc:sldMk cId="295549116" sldId="309"/>
            <ac:spMk id="23" creationId="{71F2038E-D777-4B76-81DD-DD13EE91B9DD}"/>
          </ac:spMkLst>
        </pc:spChg>
        <pc:grpChg chg="add del">
          <ac:chgData name="Catriona Thornton" userId="8c08894786b2e863" providerId="Windows Live" clId="Web-{B0BC0ED1-C73B-40C0-984E-F3725B55C271}" dt="2025-10-02T18:16:39.047" v="70"/>
          <ac:grpSpMkLst>
            <pc:docMk/>
            <pc:sldMk cId="295549116" sldId="309"/>
            <ac:grpSpMk id="12" creationId="{DAA26DFA-AAB2-4973-9C17-16D587C7B198}"/>
          </ac:grpSpMkLst>
        </pc:grpChg>
        <pc:grpChg chg="add">
          <ac:chgData name="Catriona Thornton" userId="8c08894786b2e863" providerId="Windows Live" clId="Web-{B0BC0ED1-C73B-40C0-984E-F3725B55C271}" dt="2025-10-02T18:16:39.047" v="70"/>
          <ac:grpSpMkLst>
            <pc:docMk/>
            <pc:sldMk cId="295549116" sldId="309"/>
            <ac:grpSpMk id="25" creationId="{DD354807-230F-4402-B1B9-F733A8F1F190}"/>
          </ac:grpSpMkLst>
        </pc:grpChg>
        <pc:picChg chg="add del mod">
          <ac:chgData name="Catriona Thornton" userId="8c08894786b2e863" providerId="Windows Live" clId="Web-{B0BC0ED1-C73B-40C0-984E-F3725B55C271}" dt="2025-10-02T18:04:54.246" v="41"/>
          <ac:picMkLst>
            <pc:docMk/>
            <pc:sldMk cId="295549116" sldId="309"/>
            <ac:picMk id="4" creationId="{C89BE271-FD8B-9770-3CFE-CA020F78DAB1}"/>
          </ac:picMkLst>
        </pc:picChg>
        <pc:picChg chg="add del mod">
          <ac:chgData name="Catriona Thornton" userId="8c08894786b2e863" providerId="Windows Live" clId="Web-{B0BC0ED1-C73B-40C0-984E-F3725B55C271}" dt="2025-10-02T18:05:32.606" v="43"/>
          <ac:picMkLst>
            <pc:docMk/>
            <pc:sldMk cId="295549116" sldId="309"/>
            <ac:picMk id="5" creationId="{C8E1CB18-172B-99CD-4546-8D8761BE1AA0}"/>
          </ac:picMkLst>
        </pc:picChg>
        <pc:picChg chg="add del mod">
          <ac:chgData name="Catriona Thornton" userId="8c08894786b2e863" providerId="Windows Live" clId="Web-{B0BC0ED1-C73B-40C0-984E-F3725B55C271}" dt="2025-10-02T18:16:54.188" v="74"/>
          <ac:picMkLst>
            <pc:docMk/>
            <pc:sldMk cId="295549116" sldId="309"/>
            <ac:picMk id="6" creationId="{F631EA6D-7CDE-BB37-F161-F3FE9B15A44E}"/>
          </ac:picMkLst>
        </pc:picChg>
        <pc:picChg chg="add del mod">
          <ac:chgData name="Catriona Thornton" userId="8c08894786b2e863" providerId="Windows Live" clId="Web-{B0BC0ED1-C73B-40C0-984E-F3725B55C271}" dt="2025-10-02T18:17:24.971" v="78"/>
          <ac:picMkLst>
            <pc:docMk/>
            <pc:sldMk cId="295549116" sldId="309"/>
            <ac:picMk id="7" creationId="{2731C96F-3B47-4FB5-A7C9-F7C18C023EC2}"/>
          </ac:picMkLst>
        </pc:picChg>
        <pc:picChg chg="add mod">
          <ac:chgData name="Catriona Thornton" userId="8c08894786b2e863" providerId="Windows Live" clId="Web-{B0BC0ED1-C73B-40C0-984E-F3725B55C271}" dt="2025-10-02T18:18:37.536" v="80" actId="1076"/>
          <ac:picMkLst>
            <pc:docMk/>
            <pc:sldMk cId="295549116" sldId="309"/>
            <ac:picMk id="9" creationId="{2410887D-C5D1-98FF-8F3B-2E780BACC018}"/>
          </ac:picMkLst>
        </pc:picChg>
      </pc:sldChg>
      <pc:sldChg chg="new del">
        <pc:chgData name="Catriona Thornton" userId="8c08894786b2e863" providerId="Windows Live" clId="Web-{B0BC0ED1-C73B-40C0-984E-F3725B55C271}" dt="2025-10-02T18:19:45.178" v="84"/>
        <pc:sldMkLst>
          <pc:docMk/>
          <pc:sldMk cId="689147872" sldId="310"/>
        </pc:sldMkLst>
      </pc:sldChg>
      <pc:sldChg chg="addSp delSp modSp new del mod setBg">
        <pc:chgData name="Catriona Thornton" userId="8c08894786b2e863" providerId="Windows Live" clId="Web-{B0BC0ED1-C73B-40C0-984E-F3725B55C271}" dt="2025-10-02T18:19:19.599" v="81"/>
        <pc:sldMkLst>
          <pc:docMk/>
          <pc:sldMk cId="3725004779" sldId="310"/>
        </pc:sldMkLst>
        <pc:spChg chg="add del">
          <ac:chgData name="Catriona Thornton" userId="8c08894786b2e863" providerId="Windows Live" clId="Web-{B0BC0ED1-C73B-40C0-984E-F3725B55C271}" dt="2025-10-02T18:12:26.891" v="63"/>
          <ac:spMkLst>
            <pc:docMk/>
            <pc:sldMk cId="3725004779" sldId="310"/>
            <ac:spMk id="9" creationId="{1C598A69-FFFE-4C09-8FE9-D660337B0CD0}"/>
          </ac:spMkLst>
        </pc:spChg>
        <pc:spChg chg="add del">
          <ac:chgData name="Catriona Thornton" userId="8c08894786b2e863" providerId="Windows Live" clId="Web-{B0BC0ED1-C73B-40C0-984E-F3725B55C271}" dt="2025-10-02T18:12:26.891" v="63"/>
          <ac:spMkLst>
            <pc:docMk/>
            <pc:sldMk cId="3725004779" sldId="310"/>
            <ac:spMk id="11" creationId="{2B6121AA-FB9C-49D8-9295-014C895AFB60}"/>
          </ac:spMkLst>
        </pc:spChg>
        <pc:spChg chg="add del">
          <ac:chgData name="Catriona Thornton" userId="8c08894786b2e863" providerId="Windows Live" clId="Web-{B0BC0ED1-C73B-40C0-984E-F3725B55C271}" dt="2025-10-02T18:12:26.891" v="63"/>
          <ac:spMkLst>
            <pc:docMk/>
            <pc:sldMk cId="3725004779" sldId="310"/>
            <ac:spMk id="13" creationId="{2C188CD4-9C38-4BEB-8E94-633B1B48BCC4}"/>
          </ac:spMkLst>
        </pc:spChg>
        <pc:spChg chg="add del">
          <ac:chgData name="Catriona Thornton" userId="8c08894786b2e863" providerId="Windows Live" clId="Web-{B0BC0ED1-C73B-40C0-984E-F3725B55C271}" dt="2025-10-02T18:12:26.891" v="63"/>
          <ac:spMkLst>
            <pc:docMk/>
            <pc:sldMk cId="3725004779" sldId="310"/>
            <ac:spMk id="15" creationId="{2E8BD155-F3B5-4CE9-AB1C-08C964CDC753}"/>
          </ac:spMkLst>
        </pc:spChg>
        <pc:spChg chg="add">
          <ac:chgData name="Catriona Thornton" userId="8c08894786b2e863" providerId="Windows Live" clId="Web-{B0BC0ED1-C73B-40C0-984E-F3725B55C271}" dt="2025-10-02T18:12:26.891" v="63"/>
          <ac:spMkLst>
            <pc:docMk/>
            <pc:sldMk cId="3725004779" sldId="310"/>
            <ac:spMk id="20" creationId="{E8DC6FCD-811B-436E-9FEE-FC957486CD7E}"/>
          </ac:spMkLst>
        </pc:spChg>
        <pc:picChg chg="add mod ord">
          <ac:chgData name="Catriona Thornton" userId="8c08894786b2e863" providerId="Windows Live" clId="Web-{B0BC0ED1-C73B-40C0-984E-F3725B55C271}" dt="2025-10-02T18:12:26.891" v="63"/>
          <ac:picMkLst>
            <pc:docMk/>
            <pc:sldMk cId="3725004779" sldId="310"/>
            <ac:picMk id="2" creationId="{1DC1AE57-87B7-AAD2-6B3C-3E106F0BF989}"/>
          </ac:picMkLst>
        </pc:picChg>
        <pc:picChg chg="add mod">
          <ac:chgData name="Catriona Thornton" userId="8c08894786b2e863" providerId="Windows Live" clId="Web-{B0BC0ED1-C73B-40C0-984E-F3725B55C271}" dt="2025-10-02T18:12:41.283" v="65" actId="14100"/>
          <ac:picMkLst>
            <pc:docMk/>
            <pc:sldMk cId="3725004779" sldId="310"/>
            <ac:picMk id="3" creationId="{9FAEA045-0C5C-5720-27E6-36E4F45BAAED}"/>
          </ac:picMkLst>
        </pc:picChg>
        <pc:picChg chg="add mod ord">
          <ac:chgData name="Catriona Thornton" userId="8c08894786b2e863" providerId="Windows Live" clId="Web-{B0BC0ED1-C73B-40C0-984E-F3725B55C271}" dt="2025-10-02T18:12:26.891" v="63"/>
          <ac:picMkLst>
            <pc:docMk/>
            <pc:sldMk cId="3725004779" sldId="310"/>
            <ac:picMk id="4" creationId="{299EC968-2C96-41F0-D305-DA8EB36C3D0E}"/>
          </ac:picMkLst>
        </pc:picChg>
        <pc:picChg chg="add mod">
          <ac:chgData name="Catriona Thornton" userId="8c08894786b2e863" providerId="Windows Live" clId="Web-{B0BC0ED1-C73B-40C0-984E-F3725B55C271}" dt="2025-10-02T18:12:48.752" v="66" actId="14100"/>
          <ac:picMkLst>
            <pc:docMk/>
            <pc:sldMk cId="3725004779" sldId="310"/>
            <ac:picMk id="5" creationId="{9D44272D-22F2-A00D-8511-796861EFC1BD}"/>
          </ac:picMkLst>
        </pc:picChg>
        <pc:picChg chg="add mod">
          <ac:chgData name="Catriona Thornton" userId="8c08894786b2e863" providerId="Windows Live" clId="Web-{B0BC0ED1-C73B-40C0-984E-F3725B55C271}" dt="2025-10-02T18:14:33.009" v="67"/>
          <ac:picMkLst>
            <pc:docMk/>
            <pc:sldMk cId="3725004779" sldId="310"/>
            <ac:picMk id="6" creationId="{EC8F9AD2-F120-CAA5-049A-4781A366FB83}"/>
          </ac:picMkLst>
        </pc:picChg>
      </pc:sldChg>
      <pc:sldChg chg="addSp delSp modSp add del">
        <pc:chgData name="Catriona Thornton" userId="8c08894786b2e863" providerId="Windows Live" clId="Web-{B0BC0ED1-C73B-40C0-984E-F3725B55C271}" dt="2025-10-02T18:39:50" v="176"/>
        <pc:sldMkLst>
          <pc:docMk/>
          <pc:sldMk cId="3725004779" sldId="311"/>
        </pc:sldMkLst>
        <pc:spChg chg="add mod">
          <ac:chgData name="Catriona Thornton" userId="8c08894786b2e863" providerId="Windows Live" clId="Web-{B0BC0ED1-C73B-40C0-984E-F3725B55C271}" dt="2025-10-02T18:21:51.384" v="95"/>
          <ac:spMkLst>
            <pc:docMk/>
            <pc:sldMk cId="3725004779" sldId="311"/>
            <ac:spMk id="13" creationId="{E1750109-3B91-4506-B997-0CD8E35A1488}"/>
          </ac:spMkLst>
        </pc:spChg>
        <pc:spChg chg="add">
          <ac:chgData name="Catriona Thornton" userId="8c08894786b2e863" providerId="Windows Live" clId="Web-{B0BC0ED1-C73B-40C0-984E-F3725B55C271}" dt="2025-10-02T18:21:40.197" v="94"/>
          <ac:spMkLst>
            <pc:docMk/>
            <pc:sldMk cId="3725004779" sldId="311"/>
            <ac:spMk id="15" creationId="{E72D8D1B-59F6-4FF3-8547-9BBB6129F2FA}"/>
          </ac:spMkLst>
        </pc:spChg>
        <pc:spChg chg="add">
          <ac:chgData name="Catriona Thornton" userId="8c08894786b2e863" providerId="Windows Live" clId="Web-{B0BC0ED1-C73B-40C0-984E-F3725B55C271}" dt="2025-10-02T18:21:40.197" v="94"/>
          <ac:spMkLst>
            <pc:docMk/>
            <pc:sldMk cId="3725004779" sldId="311"/>
            <ac:spMk id="17" creationId="{14044C96-7CFD-44DB-A579-D77B0D37C681}"/>
          </ac:spMkLst>
        </pc:spChg>
        <pc:spChg chg="add">
          <ac:chgData name="Catriona Thornton" userId="8c08894786b2e863" providerId="Windows Live" clId="Web-{B0BC0ED1-C73B-40C0-984E-F3725B55C271}" dt="2025-10-02T18:21:40.197" v="94"/>
          <ac:spMkLst>
            <pc:docMk/>
            <pc:sldMk cId="3725004779" sldId="311"/>
            <ac:spMk id="19" creationId="{8FC8C21F-9484-4A71-ABFA-6C10682FAC3E}"/>
          </ac:spMkLst>
        </pc:spChg>
        <pc:spChg chg="add">
          <ac:chgData name="Catriona Thornton" userId="8c08894786b2e863" providerId="Windows Live" clId="Web-{B0BC0ED1-C73B-40C0-984E-F3725B55C271}" dt="2025-10-02T18:21:40.197" v="94"/>
          <ac:spMkLst>
            <pc:docMk/>
            <pc:sldMk cId="3725004779" sldId="311"/>
            <ac:spMk id="21" creationId="{2C444748-5A8D-4B53-89FE-42B455DFA2D1}"/>
          </ac:spMkLst>
        </pc:spChg>
        <pc:spChg chg="add">
          <ac:chgData name="Catriona Thornton" userId="8c08894786b2e863" providerId="Windows Live" clId="Web-{B0BC0ED1-C73B-40C0-984E-F3725B55C271}" dt="2025-10-02T18:21:40.197" v="94"/>
          <ac:spMkLst>
            <pc:docMk/>
            <pc:sldMk cId="3725004779" sldId="311"/>
            <ac:spMk id="23" creationId="{F4FFA271-A10A-4AC3-8F06-E3313A197A80}"/>
          </ac:spMkLst>
        </pc:spChg>
        <pc:picChg chg="mod ord">
          <ac:chgData name="Catriona Thornton" userId="8c08894786b2e863" providerId="Windows Live" clId="Web-{B0BC0ED1-C73B-40C0-984E-F3725B55C271}" dt="2025-10-02T18:22:22.369" v="101" actId="14100"/>
          <ac:picMkLst>
            <pc:docMk/>
            <pc:sldMk cId="3725004779" sldId="311"/>
            <ac:picMk id="2" creationId="{1DC1AE57-87B7-AAD2-6B3C-3E106F0BF989}"/>
          </ac:picMkLst>
        </pc:picChg>
        <pc:picChg chg="mod">
          <ac:chgData name="Catriona Thornton" userId="8c08894786b2e863" providerId="Windows Live" clId="Web-{B0BC0ED1-C73B-40C0-984E-F3725B55C271}" dt="2025-10-02T18:23:11.730" v="115" actId="14100"/>
          <ac:picMkLst>
            <pc:docMk/>
            <pc:sldMk cId="3725004779" sldId="311"/>
            <ac:picMk id="3" creationId="{9FAEA045-0C5C-5720-27E6-36E4F45BAAED}"/>
          </ac:picMkLst>
        </pc:picChg>
        <pc:picChg chg="del mod">
          <ac:chgData name="Catriona Thornton" userId="8c08894786b2e863" providerId="Windows Live" clId="Web-{B0BC0ED1-C73B-40C0-984E-F3725B55C271}" dt="2025-10-02T18:20:23.632" v="91"/>
          <ac:picMkLst>
            <pc:docMk/>
            <pc:sldMk cId="3725004779" sldId="311"/>
            <ac:picMk id="4" creationId="{299EC968-2C96-41F0-D305-DA8EB36C3D0E}"/>
          </ac:picMkLst>
        </pc:picChg>
        <pc:picChg chg="mod">
          <ac:chgData name="Catriona Thornton" userId="8c08894786b2e863" providerId="Windows Live" clId="Web-{B0BC0ED1-C73B-40C0-984E-F3725B55C271}" dt="2025-10-02T18:22:27.588" v="103" actId="14100"/>
          <ac:picMkLst>
            <pc:docMk/>
            <pc:sldMk cId="3725004779" sldId="311"/>
            <ac:picMk id="5" creationId="{9D44272D-22F2-A00D-8511-796861EFC1BD}"/>
          </ac:picMkLst>
        </pc:picChg>
        <pc:picChg chg="del mod">
          <ac:chgData name="Catriona Thornton" userId="8c08894786b2e863" providerId="Windows Live" clId="Web-{B0BC0ED1-C73B-40C0-984E-F3725B55C271}" dt="2025-10-02T18:19:57.475" v="86"/>
          <ac:picMkLst>
            <pc:docMk/>
            <pc:sldMk cId="3725004779" sldId="311"/>
            <ac:picMk id="6" creationId="{EC8F9AD2-F120-CAA5-049A-4781A366FB83}"/>
          </ac:picMkLst>
        </pc:picChg>
        <pc:picChg chg="add mod">
          <ac:chgData name="Catriona Thornton" userId="8c08894786b2e863" providerId="Windows Live" clId="Web-{B0BC0ED1-C73B-40C0-984E-F3725B55C271}" dt="2025-10-02T18:22:42.214" v="107" actId="14100"/>
          <ac:picMkLst>
            <pc:docMk/>
            <pc:sldMk cId="3725004779" sldId="311"/>
            <ac:picMk id="7" creationId="{5EB56743-FD7F-9320-8DA4-10A35FC1535E}"/>
          </ac:picMkLst>
        </pc:picChg>
        <pc:picChg chg="add mod">
          <ac:chgData name="Catriona Thornton" userId="8c08894786b2e863" providerId="Windows Live" clId="Web-{B0BC0ED1-C73B-40C0-984E-F3725B55C271}" dt="2025-10-02T18:22:57.901" v="111" actId="14100"/>
          <ac:picMkLst>
            <pc:docMk/>
            <pc:sldMk cId="3725004779" sldId="311"/>
            <ac:picMk id="8" creationId="{01BB10F9-F33E-9E4D-2712-2BE7F805246B}"/>
          </ac:picMkLst>
        </pc:picChg>
      </pc:sldChg>
      <pc:sldChg chg="modSp new del">
        <pc:chgData name="Catriona Thornton" userId="8c08894786b2e863" providerId="Windows Live" clId="Web-{B0BC0ED1-C73B-40C0-984E-F3725B55C271}" dt="2025-10-02T18:45:47.185" v="235"/>
        <pc:sldMkLst>
          <pc:docMk/>
          <pc:sldMk cId="2545870181" sldId="312"/>
        </pc:sldMkLst>
        <pc:spChg chg="mod">
          <ac:chgData name="Catriona Thornton" userId="8c08894786b2e863" providerId="Windows Live" clId="Web-{B0BC0ED1-C73B-40C0-984E-F3725B55C271}" dt="2025-10-02T18:34:56.070" v="144" actId="20577"/>
          <ac:spMkLst>
            <pc:docMk/>
            <pc:sldMk cId="2545870181" sldId="312"/>
            <ac:spMk id="2" creationId="{617916AF-FB6E-F82A-63A3-A6F8F5F3574F}"/>
          </ac:spMkLst>
        </pc:spChg>
        <pc:spChg chg="mod">
          <ac:chgData name="Catriona Thornton" userId="8c08894786b2e863" providerId="Windows Live" clId="Web-{B0BC0ED1-C73B-40C0-984E-F3725B55C271}" dt="2025-10-02T18:34:49.164" v="142" actId="20577"/>
          <ac:spMkLst>
            <pc:docMk/>
            <pc:sldMk cId="2545870181" sldId="312"/>
            <ac:spMk id="3" creationId="{A3DB11CF-CA9F-81FB-3A72-E3FF008549EA}"/>
          </ac:spMkLst>
        </pc:spChg>
      </pc:sldChg>
      <pc:sldChg chg="addSp delSp modSp new mod setBg">
        <pc:chgData name="Catriona Thornton" userId="8c08894786b2e863" providerId="Windows Live" clId="Web-{B0BC0ED1-C73B-40C0-984E-F3725B55C271}" dt="2025-10-02T18:44:57.946" v="233" actId="20577"/>
        <pc:sldMkLst>
          <pc:docMk/>
          <pc:sldMk cId="1538498754" sldId="313"/>
        </pc:sldMkLst>
        <pc:spChg chg="mod">
          <ac:chgData name="Catriona Thornton" userId="8c08894786b2e863" providerId="Windows Live" clId="Web-{B0BC0ED1-C73B-40C0-984E-F3725B55C271}" dt="2025-10-02T18:44:57.946" v="233" actId="20577"/>
          <ac:spMkLst>
            <pc:docMk/>
            <pc:sldMk cId="1538498754" sldId="313"/>
            <ac:spMk id="2" creationId="{44288DF6-D692-4332-A60F-E98072EFA228}"/>
          </ac:spMkLst>
        </pc:spChg>
        <pc:spChg chg="add del">
          <ac:chgData name="Catriona Thornton" userId="8c08894786b2e863" providerId="Windows Live" clId="Web-{B0BC0ED1-C73B-40C0-984E-F3725B55C271}" dt="2025-10-02T18:42:19.971" v="194"/>
          <ac:spMkLst>
            <pc:docMk/>
            <pc:sldMk cId="1538498754" sldId="313"/>
            <ac:spMk id="8" creationId="{BEBFA723-5A7B-472D-ABD7-1526B8D3A38B}"/>
          </ac:spMkLst>
        </pc:spChg>
        <pc:spChg chg="add del">
          <ac:chgData name="Catriona Thornton" userId="8c08894786b2e863" providerId="Windows Live" clId="Web-{B0BC0ED1-C73B-40C0-984E-F3725B55C271}" dt="2025-10-02T18:42:19.971" v="194"/>
          <ac:spMkLst>
            <pc:docMk/>
            <pc:sldMk cId="1538498754" sldId="313"/>
            <ac:spMk id="10" creationId="{A6B27065-399A-4CF7-BF70-CF79B9848FC1}"/>
          </ac:spMkLst>
        </pc:spChg>
        <pc:spChg chg="add">
          <ac:chgData name="Catriona Thornton" userId="8c08894786b2e863" providerId="Windows Live" clId="Web-{B0BC0ED1-C73B-40C0-984E-F3725B55C271}" dt="2025-10-02T18:42:19.971" v="194"/>
          <ac:spMkLst>
            <pc:docMk/>
            <pc:sldMk cId="1538498754" sldId="313"/>
            <ac:spMk id="20" creationId="{65219498-D544-41AC-98FE-8F956EF66A62}"/>
          </ac:spMkLst>
        </pc:spChg>
        <pc:spChg chg="add">
          <ac:chgData name="Catriona Thornton" userId="8c08894786b2e863" providerId="Windows Live" clId="Web-{B0BC0ED1-C73B-40C0-984E-F3725B55C271}" dt="2025-10-02T18:42:19.971" v="194"/>
          <ac:spMkLst>
            <pc:docMk/>
            <pc:sldMk cId="1538498754" sldId="313"/>
            <ac:spMk id="22" creationId="{F500DBFC-17A9-4E0A-AEE2-A49F9AEEF0FD}"/>
          </ac:spMkLst>
        </pc:spChg>
        <pc:grpChg chg="add del">
          <ac:chgData name="Catriona Thornton" userId="8c08894786b2e863" providerId="Windows Live" clId="Web-{B0BC0ED1-C73B-40C0-984E-F3725B55C271}" dt="2025-10-02T18:42:19.971" v="194"/>
          <ac:grpSpMkLst>
            <pc:docMk/>
            <pc:sldMk cId="1538498754" sldId="313"/>
            <ac:grpSpMk id="12" creationId="{CF22986C-DDF7-4109-9D6A-006800D6B041}"/>
          </ac:grpSpMkLst>
        </pc:grpChg>
        <pc:grpChg chg="add">
          <ac:chgData name="Catriona Thornton" userId="8c08894786b2e863" providerId="Windows Live" clId="Web-{B0BC0ED1-C73B-40C0-984E-F3725B55C271}" dt="2025-10-02T18:42:19.971" v="194"/>
          <ac:grpSpMkLst>
            <pc:docMk/>
            <pc:sldMk cId="1538498754" sldId="313"/>
            <ac:grpSpMk id="24" creationId="{D74613BB-817C-4C4F-8A24-4936F2F064C0}"/>
          </ac:grpSpMkLst>
        </pc:grpChg>
        <pc:picChg chg="add del mod">
          <ac:chgData name="Catriona Thornton" userId="8c08894786b2e863" providerId="Windows Live" clId="Web-{B0BC0ED1-C73B-40C0-984E-F3725B55C271}" dt="2025-10-02T18:42:07.627" v="192"/>
          <ac:picMkLst>
            <pc:docMk/>
            <pc:sldMk cId="1538498754" sldId="313"/>
            <ac:picMk id="3" creationId="{E9C7C3E1-A6CC-22D6-A000-E956971412AB}"/>
          </ac:picMkLst>
        </pc:picChg>
        <pc:picChg chg="add mod">
          <ac:chgData name="Catriona Thornton" userId="8c08894786b2e863" providerId="Windows Live" clId="Web-{B0BC0ED1-C73B-40C0-984E-F3725B55C271}" dt="2025-10-02T18:42:19.971" v="194"/>
          <ac:picMkLst>
            <pc:docMk/>
            <pc:sldMk cId="1538498754" sldId="313"/>
            <ac:picMk id="4" creationId="{F7A24E9B-2402-600F-6DE6-EB17249C51C0}"/>
          </ac:picMkLst>
        </pc:picChg>
      </pc:sldChg>
      <pc:sldChg chg="addSp delSp modSp new del">
        <pc:chgData name="Catriona Thornton" userId="8c08894786b2e863" providerId="Windows Live" clId="Web-{B0BC0ED1-C73B-40C0-984E-F3725B55C271}" dt="2025-10-02T18:45:42.153" v="234"/>
        <pc:sldMkLst>
          <pc:docMk/>
          <pc:sldMk cId="1250629787" sldId="314"/>
        </pc:sldMkLst>
        <pc:picChg chg="add del mod">
          <ac:chgData name="Catriona Thornton" userId="8c08894786b2e863" providerId="Windows Live" clId="Web-{B0BC0ED1-C73B-40C0-984E-F3725B55C271}" dt="2025-10-02T18:40:01.812" v="177"/>
          <ac:picMkLst>
            <pc:docMk/>
            <pc:sldMk cId="1250629787" sldId="314"/>
            <ac:picMk id="2" creationId="{4BAC3332-E461-F738-0D21-EEBDEAEF320E}"/>
          </ac:picMkLst>
        </pc:picChg>
      </pc:sldChg>
      <pc:sldChg chg="modSp new">
        <pc:chgData name="Catriona Thornton" userId="8c08894786b2e863" providerId="Windows Live" clId="Web-{B0BC0ED1-C73B-40C0-984E-F3725B55C271}" dt="2025-10-02T19:25:49.768" v="556" actId="20577"/>
        <pc:sldMkLst>
          <pc:docMk/>
          <pc:sldMk cId="1723481471" sldId="314"/>
        </pc:sldMkLst>
        <pc:spChg chg="mod">
          <ac:chgData name="Catriona Thornton" userId="8c08894786b2e863" providerId="Windows Live" clId="Web-{B0BC0ED1-C73B-40C0-984E-F3725B55C271}" dt="2025-10-02T19:25:49.768" v="556" actId="20577"/>
          <ac:spMkLst>
            <pc:docMk/>
            <pc:sldMk cId="1723481471" sldId="314"/>
            <ac:spMk id="2" creationId="{E669C2C5-7BEF-5770-C186-445671ABC650}"/>
          </ac:spMkLst>
        </pc:spChg>
        <pc:spChg chg="mod">
          <ac:chgData name="Catriona Thornton" userId="8c08894786b2e863" providerId="Windows Live" clId="Web-{B0BC0ED1-C73B-40C0-984E-F3725B55C271}" dt="2025-10-02T19:25:33.455" v="551" actId="20577"/>
          <ac:spMkLst>
            <pc:docMk/>
            <pc:sldMk cId="1723481471" sldId="314"/>
            <ac:spMk id="3" creationId="{F80208EC-D397-BDF6-A0EE-62AB0464305D}"/>
          </ac:spMkLst>
        </pc:spChg>
      </pc:sldChg>
      <pc:sldChg chg="addSp delSp modSp new del mod setBg">
        <pc:chgData name="Catriona Thornton" userId="8c08894786b2e863" providerId="Windows Live" clId="Web-{B0BC0ED1-C73B-40C0-984E-F3725B55C271}" dt="2025-10-02T19:18:15.789" v="457"/>
        <pc:sldMkLst>
          <pc:docMk/>
          <pc:sldMk cId="3109293409" sldId="315"/>
        </pc:sldMkLst>
        <pc:spChg chg="add del mod ord">
          <ac:chgData name="Catriona Thornton" userId="8c08894786b2e863" providerId="Windows Live" clId="Web-{B0BC0ED1-C73B-40C0-984E-F3725B55C271}" dt="2025-10-02T19:17:04.336" v="448"/>
          <ac:spMkLst>
            <pc:docMk/>
            <pc:sldMk cId="3109293409" sldId="315"/>
            <ac:spMk id="2" creationId="{13D9A7D3-9B02-84A0-F243-A4CF70D79CC4}"/>
          </ac:spMkLst>
        </pc:spChg>
        <pc:spChg chg="add del">
          <ac:chgData name="Catriona Thornton" userId="8c08894786b2e863" providerId="Windows Live" clId="Web-{B0BC0ED1-C73B-40C0-984E-F3725B55C271}" dt="2025-10-02T19:05:19.220" v="404"/>
          <ac:spMkLst>
            <pc:docMk/>
            <pc:sldMk cId="3109293409" sldId="315"/>
            <ac:spMk id="10" creationId="{04812C46-200A-4DEB-A05E-3ED6C68C2387}"/>
          </ac:spMkLst>
        </pc:spChg>
        <pc:spChg chg="add del">
          <ac:chgData name="Catriona Thornton" userId="8c08894786b2e863" providerId="Windows Live" clId="Web-{B0BC0ED1-C73B-40C0-984E-F3725B55C271}" dt="2025-10-02T19:05:19.220" v="404"/>
          <ac:spMkLst>
            <pc:docMk/>
            <pc:sldMk cId="3109293409" sldId="315"/>
            <ac:spMk id="12" creationId="{D1EA859B-E555-4109-94F3-6700E046E008}"/>
          </ac:spMkLst>
        </pc:spChg>
        <pc:spChg chg="add">
          <ac:chgData name="Catriona Thornton" userId="8c08894786b2e863" providerId="Windows Live" clId="Web-{B0BC0ED1-C73B-40C0-984E-F3725B55C271}" dt="2025-10-02T19:05:19.220" v="404"/>
          <ac:spMkLst>
            <pc:docMk/>
            <pc:sldMk cId="3109293409" sldId="315"/>
            <ac:spMk id="17" creationId="{B6FACB3C-9069-4791-BC5C-0DB7CD19B853}"/>
          </ac:spMkLst>
        </pc:spChg>
        <pc:spChg chg="add">
          <ac:chgData name="Catriona Thornton" userId="8c08894786b2e863" providerId="Windows Live" clId="Web-{B0BC0ED1-C73B-40C0-984E-F3725B55C271}" dt="2025-10-02T19:05:19.220" v="404"/>
          <ac:spMkLst>
            <pc:docMk/>
            <pc:sldMk cId="3109293409" sldId="315"/>
            <ac:spMk id="19" creationId="{71F2038E-D777-4B76-81DD-DD13EE91B9DD}"/>
          </ac:spMkLst>
        </pc:spChg>
        <pc:grpChg chg="add">
          <ac:chgData name="Catriona Thornton" userId="8c08894786b2e863" providerId="Windows Live" clId="Web-{B0BC0ED1-C73B-40C0-984E-F3725B55C271}" dt="2025-10-02T19:05:19.220" v="404"/>
          <ac:grpSpMkLst>
            <pc:docMk/>
            <pc:sldMk cId="3109293409" sldId="315"/>
            <ac:grpSpMk id="21" creationId="{DD354807-230F-4402-B1B9-F733A8F1F190}"/>
          </ac:grpSpMkLst>
        </pc:grpChg>
        <pc:picChg chg="add del mod">
          <ac:chgData name="Catriona Thornton" userId="8c08894786b2e863" providerId="Windows Live" clId="Web-{B0BC0ED1-C73B-40C0-984E-F3725B55C271}" dt="2025-10-02T18:55:39.620" v="366"/>
          <ac:picMkLst>
            <pc:docMk/>
            <pc:sldMk cId="3109293409" sldId="315"/>
            <ac:picMk id="3" creationId="{768CA0BD-323C-81A3-6E52-9829BC80E0DB}"/>
          </ac:picMkLst>
        </pc:picChg>
        <pc:picChg chg="add del mod">
          <ac:chgData name="Catriona Thornton" userId="8c08894786b2e863" providerId="Windows Live" clId="Web-{B0BC0ED1-C73B-40C0-984E-F3725B55C271}" dt="2025-10-02T18:55:51.058" v="368"/>
          <ac:picMkLst>
            <pc:docMk/>
            <pc:sldMk cId="3109293409" sldId="315"/>
            <ac:picMk id="4" creationId="{3FD132B9-30F4-5B0D-BC35-9A79AFA6084F}"/>
          </ac:picMkLst>
        </pc:picChg>
        <pc:picChg chg="add del mod">
          <ac:chgData name="Catriona Thornton" userId="8c08894786b2e863" providerId="Windows Live" clId="Web-{B0BC0ED1-C73B-40C0-984E-F3725B55C271}" dt="2025-10-02T19:01:09.392" v="400"/>
          <ac:picMkLst>
            <pc:docMk/>
            <pc:sldMk cId="3109293409" sldId="315"/>
            <ac:picMk id="5" creationId="{983632F4-E251-96D3-02C3-3E645C034269}"/>
          </ac:picMkLst>
        </pc:picChg>
        <pc:picChg chg="add del mod">
          <ac:chgData name="Catriona Thornton" userId="8c08894786b2e863" providerId="Windows Live" clId="Web-{B0BC0ED1-C73B-40C0-984E-F3725B55C271}" dt="2025-10-02T19:05:09.001" v="402"/>
          <ac:picMkLst>
            <pc:docMk/>
            <pc:sldMk cId="3109293409" sldId="315"/>
            <ac:picMk id="6" creationId="{763A0200-BD1F-78C9-E4B1-595C6F551CA7}"/>
          </ac:picMkLst>
        </pc:picChg>
        <pc:picChg chg="add mod">
          <ac:chgData name="Catriona Thornton" userId="8c08894786b2e863" providerId="Windows Live" clId="Web-{B0BC0ED1-C73B-40C0-984E-F3725B55C271}" dt="2025-10-02T19:05:19.220" v="404"/>
          <ac:picMkLst>
            <pc:docMk/>
            <pc:sldMk cId="3109293409" sldId="315"/>
            <ac:picMk id="7" creationId="{31EC8860-C12D-8DBA-B722-4A3FA3CC0AD5}"/>
          </ac:picMkLst>
        </pc:picChg>
      </pc:sldChg>
      <pc:sldChg chg="addSp delSp modSp new mod setBg">
        <pc:chgData name="Catriona Thornton" userId="8c08894786b2e863" providerId="Windows Live" clId="Web-{B0BC0ED1-C73B-40C0-984E-F3725B55C271}" dt="2025-10-02T19:49:22.072" v="664" actId="20577"/>
        <pc:sldMkLst>
          <pc:docMk/>
          <pc:sldMk cId="3477455708" sldId="316"/>
        </pc:sldMkLst>
        <pc:spChg chg="mod">
          <ac:chgData name="Catriona Thornton" userId="8c08894786b2e863" providerId="Windows Live" clId="Web-{B0BC0ED1-C73B-40C0-984E-F3725B55C271}" dt="2025-10-02T19:49:14.603" v="662" actId="20577"/>
          <ac:spMkLst>
            <pc:docMk/>
            <pc:sldMk cId="3477455708" sldId="316"/>
            <ac:spMk id="2" creationId="{BFC7F2BE-891D-2AA2-990A-02BBE5F45D87}"/>
          </ac:spMkLst>
        </pc:spChg>
        <pc:spChg chg="mod">
          <ac:chgData name="Catriona Thornton" userId="8c08894786b2e863" providerId="Windows Live" clId="Web-{B0BC0ED1-C73B-40C0-984E-F3725B55C271}" dt="2025-10-02T19:49:22.072" v="664" actId="20577"/>
          <ac:spMkLst>
            <pc:docMk/>
            <pc:sldMk cId="3477455708" sldId="316"/>
            <ac:spMk id="3" creationId="{9C19C27C-0BA7-F2B1-D814-4BF21540A308}"/>
          </ac:spMkLst>
        </pc:spChg>
        <pc:spChg chg="add del">
          <ac:chgData name="Catriona Thornton" userId="8c08894786b2e863" providerId="Windows Live" clId="Web-{B0BC0ED1-C73B-40C0-984E-F3725B55C271}" dt="2025-10-02T19:33:36.005" v="603"/>
          <ac:spMkLst>
            <pc:docMk/>
            <pc:sldMk cId="3477455708" sldId="316"/>
            <ac:spMk id="8" creationId="{B6FACB3C-9069-4791-BC5C-0DB7CD19B853}"/>
          </ac:spMkLst>
        </pc:spChg>
        <pc:spChg chg="add del">
          <ac:chgData name="Catriona Thornton" userId="8c08894786b2e863" providerId="Windows Live" clId="Web-{B0BC0ED1-C73B-40C0-984E-F3725B55C271}" dt="2025-10-02T19:28:55.769" v="588"/>
          <ac:spMkLst>
            <pc:docMk/>
            <pc:sldMk cId="3477455708" sldId="316"/>
            <ac:spMk id="9" creationId="{B6FACB3C-9069-4791-BC5C-0DB7CD19B853}"/>
          </ac:spMkLst>
        </pc:spChg>
        <pc:spChg chg="add del">
          <ac:chgData name="Catriona Thornton" userId="8c08894786b2e863" providerId="Windows Live" clId="Web-{B0BC0ED1-C73B-40C0-984E-F3725B55C271}" dt="2025-10-02T19:33:36.005" v="603"/>
          <ac:spMkLst>
            <pc:docMk/>
            <pc:sldMk cId="3477455708" sldId="316"/>
            <ac:spMk id="10" creationId="{71F2038E-D777-4B76-81DD-DD13EE91B9DD}"/>
          </ac:spMkLst>
        </pc:spChg>
        <pc:spChg chg="add del">
          <ac:chgData name="Catriona Thornton" userId="8c08894786b2e863" providerId="Windows Live" clId="Web-{B0BC0ED1-C73B-40C0-984E-F3725B55C271}" dt="2025-10-02T19:28:55.769" v="588"/>
          <ac:spMkLst>
            <pc:docMk/>
            <pc:sldMk cId="3477455708" sldId="316"/>
            <ac:spMk id="11" creationId="{71F2038E-D777-4B76-81DD-DD13EE91B9DD}"/>
          </ac:spMkLst>
        </pc:spChg>
        <pc:spChg chg="add del">
          <ac:chgData name="Catriona Thornton" userId="8c08894786b2e863" providerId="Windows Live" clId="Web-{B0BC0ED1-C73B-40C0-984E-F3725B55C271}" dt="2025-10-02T19:48:58.306" v="659"/>
          <ac:spMkLst>
            <pc:docMk/>
            <pc:sldMk cId="3477455708" sldId="316"/>
            <ac:spMk id="21" creationId="{1E020063-2385-44AC-BD67-258E1F0B9FCE}"/>
          </ac:spMkLst>
        </pc:spChg>
        <pc:spChg chg="add del">
          <ac:chgData name="Catriona Thornton" userId="8c08894786b2e863" providerId="Windows Live" clId="Web-{B0BC0ED1-C73B-40C0-984E-F3725B55C271}" dt="2025-10-02T19:28:45.347" v="583"/>
          <ac:spMkLst>
            <pc:docMk/>
            <pc:sldMk cId="3477455708" sldId="316"/>
            <ac:spMk id="22" creationId="{B6FACB3C-9069-4791-BC5C-0DB7CD19B853}"/>
          </ac:spMkLst>
        </pc:spChg>
        <pc:spChg chg="add del">
          <ac:chgData name="Catriona Thornton" userId="8c08894786b2e863" providerId="Windows Live" clId="Web-{B0BC0ED1-C73B-40C0-984E-F3725B55C271}" dt="2025-10-02T19:48:58.306" v="659"/>
          <ac:spMkLst>
            <pc:docMk/>
            <pc:sldMk cId="3477455708" sldId="316"/>
            <ac:spMk id="23" creationId="{7E014A0B-5338-4077-AFE9-A90D04D4492B}"/>
          </ac:spMkLst>
        </pc:spChg>
        <pc:spChg chg="add del">
          <ac:chgData name="Catriona Thornton" userId="8c08894786b2e863" providerId="Windows Live" clId="Web-{B0BC0ED1-C73B-40C0-984E-F3725B55C271}" dt="2025-10-02T19:28:45.347" v="583"/>
          <ac:spMkLst>
            <pc:docMk/>
            <pc:sldMk cId="3477455708" sldId="316"/>
            <ac:spMk id="24" creationId="{71F2038E-D777-4B76-81DD-DD13EE91B9DD}"/>
          </ac:spMkLst>
        </pc:spChg>
        <pc:spChg chg="add">
          <ac:chgData name="Catriona Thornton" userId="8c08894786b2e863" providerId="Windows Live" clId="Web-{B0BC0ED1-C73B-40C0-984E-F3725B55C271}" dt="2025-10-02T19:48:58.306" v="659"/>
          <ac:spMkLst>
            <pc:docMk/>
            <pc:sldMk cId="3477455708" sldId="316"/>
            <ac:spMk id="43" creationId="{B6FACB3C-9069-4791-BC5C-0DB7CD19B853}"/>
          </ac:spMkLst>
        </pc:spChg>
        <pc:spChg chg="add">
          <ac:chgData name="Catriona Thornton" userId="8c08894786b2e863" providerId="Windows Live" clId="Web-{B0BC0ED1-C73B-40C0-984E-F3725B55C271}" dt="2025-10-02T19:48:58.306" v="659"/>
          <ac:spMkLst>
            <pc:docMk/>
            <pc:sldMk cId="3477455708" sldId="316"/>
            <ac:spMk id="45" creationId="{71F2038E-D777-4B76-81DD-DD13EE91B9DD}"/>
          </ac:spMkLst>
        </pc:spChg>
        <pc:grpChg chg="add del">
          <ac:chgData name="Catriona Thornton" userId="8c08894786b2e863" providerId="Windows Live" clId="Web-{B0BC0ED1-C73B-40C0-984E-F3725B55C271}" dt="2025-10-02T19:28:55.769" v="588"/>
          <ac:grpSpMkLst>
            <pc:docMk/>
            <pc:sldMk cId="3477455708" sldId="316"/>
            <ac:grpSpMk id="13" creationId="{DD354807-230F-4402-B1B9-F733A8F1F190}"/>
          </ac:grpSpMkLst>
        </pc:grpChg>
        <pc:grpChg chg="add del">
          <ac:chgData name="Catriona Thornton" userId="8c08894786b2e863" providerId="Windows Live" clId="Web-{B0BC0ED1-C73B-40C0-984E-F3725B55C271}" dt="2025-10-02T19:33:36.005" v="603"/>
          <ac:grpSpMkLst>
            <pc:docMk/>
            <pc:sldMk cId="3477455708" sldId="316"/>
            <ac:grpSpMk id="15" creationId="{DD354807-230F-4402-B1B9-F733A8F1F190}"/>
          </ac:grpSpMkLst>
        </pc:grpChg>
        <pc:grpChg chg="add del">
          <ac:chgData name="Catriona Thornton" userId="8c08894786b2e863" providerId="Windows Live" clId="Web-{B0BC0ED1-C73B-40C0-984E-F3725B55C271}" dt="2025-10-02T19:28:45.347" v="583"/>
          <ac:grpSpMkLst>
            <pc:docMk/>
            <pc:sldMk cId="3477455708" sldId="316"/>
            <ac:grpSpMk id="26" creationId="{DD354807-230F-4402-B1B9-F733A8F1F190}"/>
          </ac:grpSpMkLst>
        </pc:grpChg>
        <pc:grpChg chg="add del">
          <ac:chgData name="Catriona Thornton" userId="8c08894786b2e863" providerId="Windows Live" clId="Web-{B0BC0ED1-C73B-40C0-984E-F3725B55C271}" dt="2025-10-02T19:48:58.306" v="659"/>
          <ac:grpSpMkLst>
            <pc:docMk/>
            <pc:sldMk cId="3477455708" sldId="316"/>
            <ac:grpSpMk id="28" creationId="{78127680-150F-4A90-9950-F66392578116}"/>
          </ac:grpSpMkLst>
        </pc:grpChg>
        <pc:grpChg chg="add del">
          <ac:chgData name="Catriona Thornton" userId="8c08894786b2e863" providerId="Windows Live" clId="Web-{B0BC0ED1-C73B-40C0-984E-F3725B55C271}" dt="2025-10-02T19:48:58.306" v="659"/>
          <ac:grpSpMkLst>
            <pc:docMk/>
            <pc:sldMk cId="3477455708" sldId="316"/>
            <ac:grpSpMk id="34" creationId="{466920E5-8640-4C24-A775-8647637094A7}"/>
          </ac:grpSpMkLst>
        </pc:grpChg>
        <pc:grpChg chg="add">
          <ac:chgData name="Catriona Thornton" userId="8c08894786b2e863" providerId="Windows Live" clId="Web-{B0BC0ED1-C73B-40C0-984E-F3725B55C271}" dt="2025-10-02T19:48:58.306" v="659"/>
          <ac:grpSpMkLst>
            <pc:docMk/>
            <pc:sldMk cId="3477455708" sldId="316"/>
            <ac:grpSpMk id="47" creationId="{DD354807-230F-4402-B1B9-F733A8F1F190}"/>
          </ac:grpSpMkLst>
        </pc:grpChg>
        <pc:picChg chg="add del mod">
          <ac:chgData name="Catriona Thornton" userId="8c08894786b2e863" providerId="Windows Live" clId="Web-{B0BC0ED1-C73B-40C0-984E-F3725B55C271}" dt="2025-10-02T19:28:58.332" v="589"/>
          <ac:picMkLst>
            <pc:docMk/>
            <pc:sldMk cId="3477455708" sldId="316"/>
            <ac:picMk id="4" creationId="{9346C79B-0AC1-EA1F-5C96-2B99EC65D337}"/>
          </ac:picMkLst>
        </pc:picChg>
        <pc:picChg chg="add del mod">
          <ac:chgData name="Catriona Thornton" userId="8c08894786b2e863" providerId="Windows Live" clId="Web-{B0BC0ED1-C73B-40C0-984E-F3725B55C271}" dt="2025-10-02T19:31:05.098" v="595"/>
          <ac:picMkLst>
            <pc:docMk/>
            <pc:sldMk cId="3477455708" sldId="316"/>
            <ac:picMk id="5" creationId="{A45923BD-1237-52E4-A27A-F5DD30EDE37D}"/>
          </ac:picMkLst>
        </pc:picChg>
        <pc:picChg chg="add del mod">
          <ac:chgData name="Catriona Thornton" userId="8c08894786b2e863" providerId="Windows Live" clId="Web-{B0BC0ED1-C73B-40C0-984E-F3725B55C271}" dt="2025-10-02T19:32:02.177" v="601"/>
          <ac:picMkLst>
            <pc:docMk/>
            <pc:sldMk cId="3477455708" sldId="316"/>
            <ac:picMk id="6" creationId="{58813B9A-D61B-6803-E1B4-48095A87FAC6}"/>
          </ac:picMkLst>
        </pc:picChg>
        <pc:picChg chg="add del mod">
          <ac:chgData name="Catriona Thornton" userId="8c08894786b2e863" providerId="Windows Live" clId="Web-{B0BC0ED1-C73B-40C0-984E-F3725B55C271}" dt="2025-10-02T19:48:47.853" v="657"/>
          <ac:picMkLst>
            <pc:docMk/>
            <pc:sldMk cId="3477455708" sldId="316"/>
            <ac:picMk id="7" creationId="{B734C04B-EA28-65B0-9FD5-93303B80845B}"/>
          </ac:picMkLst>
        </pc:picChg>
        <pc:picChg chg="add mod">
          <ac:chgData name="Catriona Thornton" userId="8c08894786b2e863" providerId="Windows Live" clId="Web-{B0BC0ED1-C73B-40C0-984E-F3725B55C271}" dt="2025-10-02T19:48:58.306" v="659"/>
          <ac:picMkLst>
            <pc:docMk/>
            <pc:sldMk cId="3477455708" sldId="316"/>
            <ac:picMk id="12" creationId="{A4D4F5EF-93D0-3C97-00B7-5269FD624F38}"/>
          </ac:picMkLst>
        </pc:picChg>
      </pc:sldChg>
      <pc:sldChg chg="modSp new">
        <pc:chgData name="Catriona Thornton" userId="8c08894786b2e863" providerId="Windows Live" clId="Web-{B0BC0ED1-C73B-40C0-984E-F3725B55C271}" dt="2025-10-02T19:25:17.467" v="549" actId="20577"/>
        <pc:sldMkLst>
          <pc:docMk/>
          <pc:sldMk cId="2610866722" sldId="317"/>
        </pc:sldMkLst>
        <pc:spChg chg="mod">
          <ac:chgData name="Catriona Thornton" userId="8c08894786b2e863" providerId="Windows Live" clId="Web-{B0BC0ED1-C73B-40C0-984E-F3725B55C271}" dt="2025-10-02T19:20:19.910" v="479" actId="20577"/>
          <ac:spMkLst>
            <pc:docMk/>
            <pc:sldMk cId="2610866722" sldId="317"/>
            <ac:spMk id="2" creationId="{D0CF3D72-740D-4066-66E2-36113DF2D790}"/>
          </ac:spMkLst>
        </pc:spChg>
        <pc:spChg chg="mod">
          <ac:chgData name="Catriona Thornton" userId="8c08894786b2e863" providerId="Windows Live" clId="Web-{B0BC0ED1-C73B-40C0-984E-F3725B55C271}" dt="2025-10-02T19:25:17.467" v="549" actId="20577"/>
          <ac:spMkLst>
            <pc:docMk/>
            <pc:sldMk cId="2610866722" sldId="317"/>
            <ac:spMk id="3" creationId="{A23C5116-3288-C914-165A-D0E3F6593C0D}"/>
          </ac:spMkLst>
        </pc:spChg>
      </pc:sldChg>
      <pc:sldChg chg="modSp new">
        <pc:chgData name="Catriona Thornton" userId="8c08894786b2e863" providerId="Windows Live" clId="Web-{B0BC0ED1-C73B-40C0-984E-F3725B55C271}" dt="2025-10-02T19:25:09.310" v="547" actId="20577"/>
        <pc:sldMkLst>
          <pc:docMk/>
          <pc:sldMk cId="1133390472" sldId="318"/>
        </pc:sldMkLst>
        <pc:spChg chg="mod">
          <ac:chgData name="Catriona Thornton" userId="8c08894786b2e863" providerId="Windows Live" clId="Web-{B0BC0ED1-C73B-40C0-984E-F3725B55C271}" dt="2025-10-02T19:21:01.337" v="492" actId="20577"/>
          <ac:spMkLst>
            <pc:docMk/>
            <pc:sldMk cId="1133390472" sldId="318"/>
            <ac:spMk id="2" creationId="{8DAC55D2-340F-D78E-BA0D-9145A69AEED0}"/>
          </ac:spMkLst>
        </pc:spChg>
        <pc:spChg chg="mod">
          <ac:chgData name="Catriona Thornton" userId="8c08894786b2e863" providerId="Windows Live" clId="Web-{B0BC0ED1-C73B-40C0-984E-F3725B55C271}" dt="2025-10-02T19:25:09.310" v="547" actId="20577"/>
          <ac:spMkLst>
            <pc:docMk/>
            <pc:sldMk cId="1133390472" sldId="318"/>
            <ac:spMk id="3" creationId="{8476FA44-14F3-99AA-EB60-7535801F3FF7}"/>
          </ac:spMkLst>
        </pc:spChg>
      </pc:sldChg>
      <pc:sldChg chg="modSp new">
        <pc:chgData name="Catriona Thornton" userId="8c08894786b2e863" providerId="Windows Live" clId="Web-{B0BC0ED1-C73B-40C0-984E-F3725B55C271}" dt="2025-10-02T19:24:54.435" v="546" actId="20577"/>
        <pc:sldMkLst>
          <pc:docMk/>
          <pc:sldMk cId="3440882368" sldId="319"/>
        </pc:sldMkLst>
        <pc:spChg chg="mod">
          <ac:chgData name="Catriona Thornton" userId="8c08894786b2e863" providerId="Windows Live" clId="Web-{B0BC0ED1-C73B-40C0-984E-F3725B55C271}" dt="2025-10-02T19:22:00.106" v="512" actId="20577"/>
          <ac:spMkLst>
            <pc:docMk/>
            <pc:sldMk cId="3440882368" sldId="319"/>
            <ac:spMk id="2" creationId="{146AFB12-3DBF-7529-D9D7-D819FEC515E9}"/>
          </ac:spMkLst>
        </pc:spChg>
        <pc:spChg chg="mod">
          <ac:chgData name="Catriona Thornton" userId="8c08894786b2e863" providerId="Windows Live" clId="Web-{B0BC0ED1-C73B-40C0-984E-F3725B55C271}" dt="2025-10-02T19:24:54.435" v="546" actId="20577"/>
          <ac:spMkLst>
            <pc:docMk/>
            <pc:sldMk cId="3440882368" sldId="319"/>
            <ac:spMk id="3" creationId="{7EC8CC40-35B6-BFAC-4745-29BFF4D56806}"/>
          </ac:spMkLst>
        </pc:spChg>
      </pc:sldChg>
      <pc:sldChg chg="modSp new">
        <pc:chgData name="Catriona Thornton" userId="8c08894786b2e863" providerId="Windows Live" clId="Web-{B0BC0ED1-C73B-40C0-984E-F3725B55C271}" dt="2025-10-02T19:24:46.295" v="545" actId="20577"/>
        <pc:sldMkLst>
          <pc:docMk/>
          <pc:sldMk cId="689054258" sldId="320"/>
        </pc:sldMkLst>
        <pc:spChg chg="mod">
          <ac:chgData name="Catriona Thornton" userId="8c08894786b2e863" providerId="Windows Live" clId="Web-{B0BC0ED1-C73B-40C0-984E-F3725B55C271}" dt="2025-10-02T19:22:41.982" v="526" actId="20577"/>
          <ac:spMkLst>
            <pc:docMk/>
            <pc:sldMk cId="689054258" sldId="320"/>
            <ac:spMk id="2" creationId="{926D5869-D24B-9B37-D3B7-703888611459}"/>
          </ac:spMkLst>
        </pc:spChg>
        <pc:spChg chg="mod">
          <ac:chgData name="Catriona Thornton" userId="8c08894786b2e863" providerId="Windows Live" clId="Web-{B0BC0ED1-C73B-40C0-984E-F3725B55C271}" dt="2025-10-02T19:24:46.295" v="545" actId="20577"/>
          <ac:spMkLst>
            <pc:docMk/>
            <pc:sldMk cId="689054258" sldId="320"/>
            <ac:spMk id="3" creationId="{EE3816BC-BF9C-72F7-EB64-5AB2CF97DE65}"/>
          </ac:spMkLst>
        </pc:spChg>
      </pc:sldChg>
      <pc:sldChg chg="modSp new">
        <pc:chgData name="Catriona Thornton" userId="8c08894786b2e863" providerId="Windows Live" clId="Web-{B0BC0ED1-C73B-40C0-984E-F3725B55C271}" dt="2025-10-02T19:24:38.763" v="543" actId="20577"/>
        <pc:sldMkLst>
          <pc:docMk/>
          <pc:sldMk cId="3397553915" sldId="321"/>
        </pc:sldMkLst>
        <pc:spChg chg="mod">
          <ac:chgData name="Catriona Thornton" userId="8c08894786b2e863" providerId="Windows Live" clId="Web-{B0BC0ED1-C73B-40C0-984E-F3725B55C271}" dt="2025-10-02T19:24:09.295" v="537" actId="20577"/>
          <ac:spMkLst>
            <pc:docMk/>
            <pc:sldMk cId="3397553915" sldId="321"/>
            <ac:spMk id="2" creationId="{FD728C7D-F1FC-4DDB-B72E-DEA49AD6BD35}"/>
          </ac:spMkLst>
        </pc:spChg>
        <pc:spChg chg="mod">
          <ac:chgData name="Catriona Thornton" userId="8c08894786b2e863" providerId="Windows Live" clId="Web-{B0BC0ED1-C73B-40C0-984E-F3725B55C271}" dt="2025-10-02T19:24:38.763" v="543" actId="20577"/>
          <ac:spMkLst>
            <pc:docMk/>
            <pc:sldMk cId="3397553915" sldId="321"/>
            <ac:spMk id="3" creationId="{C841DAED-FC2E-377E-72DB-93C94A1F6B95}"/>
          </ac:spMkLst>
        </pc:spChg>
      </pc:sldChg>
      <pc:sldChg chg="new del">
        <pc:chgData name="Catriona Thornton" userId="8c08894786b2e863" providerId="Windows Live" clId="Web-{B0BC0ED1-C73B-40C0-984E-F3725B55C271}" dt="2025-10-02T19:51:28.013" v="669"/>
        <pc:sldMkLst>
          <pc:docMk/>
          <pc:sldMk cId="1874729759" sldId="322"/>
        </pc:sldMkLst>
      </pc:sldChg>
    </pc:docChg>
  </pc:docChgLst>
  <pc:docChgLst>
    <pc:chgData name="Catriona Thornton" userId="8c08894786b2e863" providerId="Windows Live" clId="Web-{0CEFE6E7-B165-86A8-7074-80483E3430DA}"/>
    <pc:docChg chg="modSld">
      <pc:chgData name="Catriona Thornton" userId="8c08894786b2e863" providerId="Windows Live" clId="Web-{0CEFE6E7-B165-86A8-7074-80483E3430DA}" dt="2025-09-13T19:22:03.488" v="4" actId="20577"/>
      <pc:docMkLst>
        <pc:docMk/>
      </pc:docMkLst>
      <pc:sldChg chg="modSp">
        <pc:chgData name="Catriona Thornton" userId="8c08894786b2e863" providerId="Windows Live" clId="Web-{0CEFE6E7-B165-86A8-7074-80483E3430DA}" dt="2025-09-13T19:21:57.191" v="3" actId="20577"/>
        <pc:sldMkLst>
          <pc:docMk/>
          <pc:sldMk cId="9177498" sldId="258"/>
        </pc:sldMkLst>
        <pc:spChg chg="mod">
          <ac:chgData name="Catriona Thornton" userId="8c08894786b2e863" providerId="Windows Live" clId="Web-{0CEFE6E7-B165-86A8-7074-80483E3430DA}" dt="2025-09-13T19:21:57.191" v="3" actId="20577"/>
          <ac:spMkLst>
            <pc:docMk/>
            <pc:sldMk cId="9177498" sldId="258"/>
            <ac:spMk id="2" creationId="{4200DEA7-6E04-D230-98FE-44DCBA04E29D}"/>
          </ac:spMkLst>
        </pc:spChg>
      </pc:sldChg>
      <pc:sldChg chg="modSp">
        <pc:chgData name="Catriona Thornton" userId="8c08894786b2e863" providerId="Windows Live" clId="Web-{0CEFE6E7-B165-86A8-7074-80483E3430DA}" dt="2025-09-13T19:22:03.488" v="4" actId="20577"/>
        <pc:sldMkLst>
          <pc:docMk/>
          <pc:sldMk cId="3078294077" sldId="299"/>
        </pc:sldMkLst>
        <pc:spChg chg="mod">
          <ac:chgData name="Catriona Thornton" userId="8c08894786b2e863" providerId="Windows Live" clId="Web-{0CEFE6E7-B165-86A8-7074-80483E3430DA}" dt="2025-09-13T19:22:03.488" v="4" actId="20577"/>
          <ac:spMkLst>
            <pc:docMk/>
            <pc:sldMk cId="3078294077" sldId="299"/>
            <ac:spMk id="2" creationId="{4A6BB191-036F-A072-CC07-0CEBE3CE75AF}"/>
          </ac:spMkLst>
        </pc:spChg>
      </pc:sldChg>
      <pc:sldChg chg="modSp">
        <pc:chgData name="Catriona Thornton" userId="8c08894786b2e863" providerId="Windows Live" clId="Web-{0CEFE6E7-B165-86A8-7074-80483E3430DA}" dt="2025-09-13T19:21:36.019" v="1" actId="14100"/>
        <pc:sldMkLst>
          <pc:docMk/>
          <pc:sldMk cId="1249083954" sldId="300"/>
        </pc:sldMkLst>
        <pc:spChg chg="mod">
          <ac:chgData name="Catriona Thornton" userId="8c08894786b2e863" providerId="Windows Live" clId="Web-{0CEFE6E7-B165-86A8-7074-80483E3430DA}" dt="2025-09-13T19:21:36.019" v="1" actId="14100"/>
          <ac:spMkLst>
            <pc:docMk/>
            <pc:sldMk cId="1249083954" sldId="300"/>
            <ac:spMk id="2" creationId="{B338FF2E-F3B0-3140-BCED-04760AC401F5}"/>
          </ac:spMkLst>
        </pc:spChg>
      </pc:sldChg>
      <pc:sldChg chg="modSp">
        <pc:chgData name="Catriona Thornton" userId="8c08894786b2e863" providerId="Windows Live" clId="Web-{0CEFE6E7-B165-86A8-7074-80483E3430DA}" dt="2025-09-13T19:21:52.082" v="2" actId="20577"/>
        <pc:sldMkLst>
          <pc:docMk/>
          <pc:sldMk cId="940728365" sldId="305"/>
        </pc:sldMkLst>
        <pc:spChg chg="mod">
          <ac:chgData name="Catriona Thornton" userId="8c08894786b2e863" providerId="Windows Live" clId="Web-{0CEFE6E7-B165-86A8-7074-80483E3430DA}" dt="2025-09-13T19:21:52.082" v="2" actId="20577"/>
          <ac:spMkLst>
            <pc:docMk/>
            <pc:sldMk cId="940728365" sldId="305"/>
            <ac:spMk id="2" creationId="{2924FD90-9F7F-C790-3A47-5D34759966E2}"/>
          </ac:spMkLst>
        </pc:spChg>
      </pc:sldChg>
    </pc:docChg>
  </pc:docChgLst>
  <pc:docChgLst>
    <pc:chgData name="Catriona Thornton" userId="8c08894786b2e863" providerId="Windows Live" clId="Web-{EF6E3A5B-FC97-1683-3680-616611353D52}"/>
    <pc:docChg chg="addSld delSld modSld">
      <pc:chgData name="Catriona Thornton" userId="8c08894786b2e863" providerId="Windows Live" clId="Web-{EF6E3A5B-FC97-1683-3680-616611353D52}" dt="2025-09-07T10:35:44.903" v="192" actId="20577"/>
      <pc:docMkLst>
        <pc:docMk/>
      </pc:docMkLst>
      <pc:sldChg chg="modSp">
        <pc:chgData name="Catriona Thornton" userId="8c08894786b2e863" providerId="Windows Live" clId="Web-{EF6E3A5B-FC97-1683-3680-616611353D52}" dt="2025-09-07T10:35:44.903" v="192" actId="20577"/>
        <pc:sldMkLst>
          <pc:docMk/>
          <pc:sldMk cId="1249083954" sldId="300"/>
        </pc:sldMkLst>
        <pc:spChg chg="mod">
          <ac:chgData name="Catriona Thornton" userId="8c08894786b2e863" providerId="Windows Live" clId="Web-{EF6E3A5B-FC97-1683-3680-616611353D52}" dt="2025-09-07T10:35:44.903" v="192" actId="20577"/>
          <ac:spMkLst>
            <pc:docMk/>
            <pc:sldMk cId="1249083954" sldId="300"/>
            <ac:spMk id="2" creationId="{B338FF2E-F3B0-3140-BCED-04760AC401F5}"/>
          </ac:spMkLst>
        </pc:spChg>
      </pc:sldChg>
      <pc:sldChg chg="modSp">
        <pc:chgData name="Catriona Thornton" userId="8c08894786b2e863" providerId="Windows Live" clId="Web-{EF6E3A5B-FC97-1683-3680-616611353D52}" dt="2025-09-07T10:29:02.686" v="170" actId="20577"/>
        <pc:sldMkLst>
          <pc:docMk/>
          <pc:sldMk cId="3447608424" sldId="301"/>
        </pc:sldMkLst>
        <pc:spChg chg="mod">
          <ac:chgData name="Catriona Thornton" userId="8c08894786b2e863" providerId="Windows Live" clId="Web-{EF6E3A5B-FC97-1683-3680-616611353D52}" dt="2025-09-07T10:29:02.686" v="170" actId="20577"/>
          <ac:spMkLst>
            <pc:docMk/>
            <pc:sldMk cId="3447608424" sldId="301"/>
            <ac:spMk id="3" creationId="{F7E3AF78-93ED-BCAE-1AE0-45AF67D966EB}"/>
          </ac:spMkLst>
        </pc:spChg>
      </pc:sldChg>
      <pc:sldChg chg="addSp delSp modSp modNotes">
        <pc:chgData name="Catriona Thornton" userId="8c08894786b2e863" providerId="Windows Live" clId="Web-{EF6E3A5B-FC97-1683-3680-616611353D52}" dt="2025-09-07T10:34:14.259" v="181" actId="14100"/>
        <pc:sldMkLst>
          <pc:docMk/>
          <pc:sldMk cId="134325140" sldId="303"/>
        </pc:sldMkLst>
        <pc:graphicFrameChg chg="add">
          <ac:chgData name="Catriona Thornton" userId="8c08894786b2e863" providerId="Windows Live" clId="Web-{EF6E3A5B-FC97-1683-3680-616611353D52}" dt="2025-09-07T10:33:54.774" v="179"/>
          <ac:graphicFrameMkLst>
            <pc:docMk/>
            <pc:sldMk cId="134325140" sldId="303"/>
            <ac:graphicFrameMk id="7" creationId="{8BC0FD9B-794F-4F5E-878A-5E93E636D3AE}"/>
          </ac:graphicFrameMkLst>
        </pc:graphicFrameChg>
        <pc:picChg chg="add mod">
          <ac:chgData name="Catriona Thornton" userId="8c08894786b2e863" providerId="Windows Live" clId="Web-{EF6E3A5B-FC97-1683-3680-616611353D52}" dt="2025-09-07T10:34:14.259" v="181" actId="14100"/>
          <ac:picMkLst>
            <pc:docMk/>
            <pc:sldMk cId="134325140" sldId="303"/>
            <ac:picMk id="5" creationId="{A0284310-3EF4-4D5A-B7E3-D253D8C0240D}"/>
          </ac:picMkLst>
        </pc:picChg>
      </pc:sldChg>
      <pc:sldChg chg="modSp new">
        <pc:chgData name="Catriona Thornton" userId="8c08894786b2e863" providerId="Windows Live" clId="Web-{EF6E3A5B-FC97-1683-3680-616611353D52}" dt="2025-09-07T10:26:11.300" v="158" actId="20577"/>
        <pc:sldMkLst>
          <pc:docMk/>
          <pc:sldMk cId="4247542190" sldId="304"/>
        </pc:sldMkLst>
        <pc:spChg chg="mod">
          <ac:chgData name="Catriona Thornton" userId="8c08894786b2e863" providerId="Windows Live" clId="Web-{EF6E3A5B-FC97-1683-3680-616611353D52}" dt="2025-09-07T10:22:35.979" v="132" actId="20577"/>
          <ac:spMkLst>
            <pc:docMk/>
            <pc:sldMk cId="4247542190" sldId="304"/>
            <ac:spMk id="2" creationId="{5F7F859D-7B8C-F573-6CB7-BE3A4961DA3F}"/>
          </ac:spMkLst>
        </pc:spChg>
        <pc:spChg chg="mod">
          <ac:chgData name="Catriona Thornton" userId="8c08894786b2e863" providerId="Windows Live" clId="Web-{EF6E3A5B-FC97-1683-3680-616611353D52}" dt="2025-09-07T10:26:11.300" v="158" actId="20577"/>
          <ac:spMkLst>
            <pc:docMk/>
            <pc:sldMk cId="4247542190" sldId="304"/>
            <ac:spMk id="3" creationId="{E6208C9E-F28C-189F-1FD3-7158F15EBCFF}"/>
          </ac:spMkLst>
        </pc:spChg>
      </pc:sldChg>
    </pc:docChg>
  </pc:docChgLst>
  <pc:docChgLst>
    <pc:chgData name="Catriona Thornton" userId="8c08894786b2e863" providerId="Windows Live" clId="Web-{590D87A5-8D19-F017-FD58-15E2C919FB2A}"/>
    <pc:docChg chg="modSld">
      <pc:chgData name="Catriona Thornton" userId="8c08894786b2e863" providerId="Windows Live" clId="Web-{590D87A5-8D19-F017-FD58-15E2C919FB2A}" dt="2025-09-07T14:30:27.735" v="8" actId="20577"/>
      <pc:docMkLst>
        <pc:docMk/>
      </pc:docMkLst>
      <pc:sldChg chg="modSp">
        <pc:chgData name="Catriona Thornton" userId="8c08894786b2e863" providerId="Windows Live" clId="Web-{590D87A5-8D19-F017-FD58-15E2C919FB2A}" dt="2025-09-07T14:30:27.735" v="8" actId="20577"/>
        <pc:sldMkLst>
          <pc:docMk/>
          <pc:sldMk cId="3078294077" sldId="299"/>
        </pc:sldMkLst>
        <pc:spChg chg="mod">
          <ac:chgData name="Catriona Thornton" userId="8c08894786b2e863" providerId="Windows Live" clId="Web-{590D87A5-8D19-F017-FD58-15E2C919FB2A}" dt="2025-09-07T14:30:27.735" v="8" actId="20577"/>
          <ac:spMkLst>
            <pc:docMk/>
            <pc:sldMk cId="3078294077" sldId="299"/>
            <ac:spMk id="3" creationId="{45D83577-D344-444A-2401-B0D9FD6AA1EA}"/>
          </ac:spMkLst>
        </pc:spChg>
      </pc:sldChg>
    </pc:docChg>
  </pc:docChgLst>
  <pc:docChgLst>
    <pc:chgData name="Catriona Thornton" userId="8c08894786b2e863" providerId="Windows Live" clId="Web-{B5B3197E-5935-D855-4D29-4ED9DA58AD5A}"/>
    <pc:docChg chg="modSld">
      <pc:chgData name="Catriona Thornton" userId="8c08894786b2e863" providerId="Windows Live" clId="Web-{B5B3197E-5935-D855-4D29-4ED9DA58AD5A}" dt="2025-09-20T18:53:38.308" v="72" actId="14100"/>
      <pc:docMkLst>
        <pc:docMk/>
      </pc:docMkLst>
    </pc:docChg>
  </pc:docChgLst>
  <pc:docChgLst>
    <pc:chgData name="Catriona Thornton" userId="8c08894786b2e863" providerId="Windows Live" clId="Web-{A987EB1C-8F8B-D093-EB00-7018A716549A}"/>
    <pc:docChg chg="addSld delSld modSld">
      <pc:chgData name="Catriona Thornton" userId="8c08894786b2e863" providerId="Windows Live" clId="Web-{A987EB1C-8F8B-D093-EB00-7018A716549A}" dt="2025-09-16T19:13:41.742" v="123" actId="20577"/>
      <pc:docMkLst>
        <pc:docMk/>
      </pc:docMkLst>
      <pc:sldChg chg="modSp">
        <pc:chgData name="Catriona Thornton" userId="8c08894786b2e863" providerId="Windows Live" clId="Web-{A987EB1C-8F8B-D093-EB00-7018A716549A}" dt="2025-09-16T18:52:12.289" v="7" actId="20577"/>
        <pc:sldMkLst>
          <pc:docMk/>
          <pc:sldMk cId="3078294077" sldId="299"/>
        </pc:sldMkLst>
        <pc:spChg chg="mod">
          <ac:chgData name="Catriona Thornton" userId="8c08894786b2e863" providerId="Windows Live" clId="Web-{A987EB1C-8F8B-D093-EB00-7018A716549A}" dt="2025-09-16T18:52:12.289" v="7" actId="20577"/>
          <ac:spMkLst>
            <pc:docMk/>
            <pc:sldMk cId="3078294077" sldId="299"/>
            <ac:spMk id="3" creationId="{45D83577-D344-444A-2401-B0D9FD6AA1EA}"/>
          </ac:spMkLst>
        </pc:spChg>
      </pc:sldChg>
      <pc:sldChg chg="modSp">
        <pc:chgData name="Catriona Thornton" userId="8c08894786b2e863" providerId="Windows Live" clId="Web-{A987EB1C-8F8B-D093-EB00-7018A716549A}" dt="2025-09-16T18:57:51.969" v="21" actId="20577"/>
        <pc:sldMkLst>
          <pc:docMk/>
          <pc:sldMk cId="940728365" sldId="305"/>
        </pc:sldMkLst>
        <pc:spChg chg="mod">
          <ac:chgData name="Catriona Thornton" userId="8c08894786b2e863" providerId="Windows Live" clId="Web-{A987EB1C-8F8B-D093-EB00-7018A716549A}" dt="2025-09-16T18:57:51.969" v="21" actId="20577"/>
          <ac:spMkLst>
            <pc:docMk/>
            <pc:sldMk cId="940728365" sldId="305"/>
            <ac:spMk id="3" creationId="{FB561197-99D8-1CBE-9A4A-446A8F90E4BE}"/>
          </ac:spMkLst>
        </pc:spChg>
      </pc:sldChg>
      <pc:sldChg chg="modSp new modNotes">
        <pc:chgData name="Catriona Thornton" userId="8c08894786b2e863" providerId="Windows Live" clId="Web-{A987EB1C-8F8B-D093-EB00-7018A716549A}" dt="2025-09-16T19:04:29.035" v="71" actId="20577"/>
        <pc:sldMkLst>
          <pc:docMk/>
          <pc:sldMk cId="666265872" sldId="307"/>
        </pc:sldMkLst>
        <pc:spChg chg="mod">
          <ac:chgData name="Catriona Thornton" userId="8c08894786b2e863" providerId="Windows Live" clId="Web-{A987EB1C-8F8B-D093-EB00-7018A716549A}" dt="2025-09-16T19:00:53.690" v="36" actId="20577"/>
          <ac:spMkLst>
            <pc:docMk/>
            <pc:sldMk cId="666265872" sldId="307"/>
            <ac:spMk id="2" creationId="{883FE492-A344-D737-B62E-D5046496BF62}"/>
          </ac:spMkLst>
        </pc:spChg>
      </pc:sldChg>
    </pc:docChg>
  </pc:docChgLst>
  <pc:docChgLst>
    <pc:chgData name="Catriona Thornton" userId="8c08894786b2e863" providerId="Windows Live" clId="Web-{27F5E2BC-5921-B4B5-C0FE-CD25F77E201A}"/>
    <pc:docChg chg="modSld">
      <pc:chgData name="Catriona Thornton" userId="8c08894786b2e863" providerId="Windows Live" clId="Web-{27F5E2BC-5921-B4B5-C0FE-CD25F77E201A}" dt="2025-10-03T17:57:11.789" v="106" actId="14100"/>
      <pc:docMkLst>
        <pc:docMk/>
      </pc:docMkLst>
      <pc:sldChg chg="addSp modSp mod setBg">
        <pc:chgData name="Catriona Thornton" userId="8c08894786b2e863" providerId="Windows Live" clId="Web-{27F5E2BC-5921-B4B5-C0FE-CD25F77E201A}" dt="2025-10-03T16:56:47.560" v="6" actId="20577"/>
        <pc:sldMkLst>
          <pc:docMk/>
          <pc:sldMk cId="1723481471" sldId="314"/>
        </pc:sldMkLst>
        <pc:spChg chg="mod">
          <ac:chgData name="Catriona Thornton" userId="8c08894786b2e863" providerId="Windows Live" clId="Web-{27F5E2BC-5921-B4B5-C0FE-CD25F77E201A}" dt="2025-10-03T16:56:47.560" v="6" actId="20577"/>
          <ac:spMkLst>
            <pc:docMk/>
            <pc:sldMk cId="1723481471" sldId="314"/>
            <ac:spMk id="2" creationId="{E669C2C5-7BEF-5770-C186-445671ABC650}"/>
          </ac:spMkLst>
        </pc:spChg>
        <pc:spChg chg="mod">
          <ac:chgData name="Catriona Thornton" userId="8c08894786b2e863" providerId="Windows Live" clId="Web-{27F5E2BC-5921-B4B5-C0FE-CD25F77E201A}" dt="2025-10-03T16:56:33.997" v="3" actId="20577"/>
          <ac:spMkLst>
            <pc:docMk/>
            <pc:sldMk cId="1723481471" sldId="314"/>
            <ac:spMk id="3" creationId="{F80208EC-D397-BDF6-A0EE-62AB0464305D}"/>
          </ac:spMkLst>
        </pc:spChg>
        <pc:spChg chg="add">
          <ac:chgData name="Catriona Thornton" userId="8c08894786b2e863" providerId="Windows Live" clId="Web-{27F5E2BC-5921-B4B5-C0FE-CD25F77E201A}" dt="2025-10-03T16:56:23.310" v="1"/>
          <ac:spMkLst>
            <pc:docMk/>
            <pc:sldMk cId="1723481471" sldId="314"/>
            <ac:spMk id="9" creationId="{B6FACB3C-9069-4791-BC5C-0DB7CD19B853}"/>
          </ac:spMkLst>
        </pc:spChg>
        <pc:spChg chg="add">
          <ac:chgData name="Catriona Thornton" userId="8c08894786b2e863" providerId="Windows Live" clId="Web-{27F5E2BC-5921-B4B5-C0FE-CD25F77E201A}" dt="2025-10-03T16:56:23.310" v="1"/>
          <ac:spMkLst>
            <pc:docMk/>
            <pc:sldMk cId="1723481471" sldId="314"/>
            <ac:spMk id="11" creationId="{71F2038E-D777-4B76-81DD-DD13EE91B9DD}"/>
          </ac:spMkLst>
        </pc:spChg>
        <pc:grpChg chg="add">
          <ac:chgData name="Catriona Thornton" userId="8c08894786b2e863" providerId="Windows Live" clId="Web-{27F5E2BC-5921-B4B5-C0FE-CD25F77E201A}" dt="2025-10-03T16:56:23.310" v="1"/>
          <ac:grpSpMkLst>
            <pc:docMk/>
            <pc:sldMk cId="1723481471" sldId="314"/>
            <ac:grpSpMk id="13" creationId="{DD354807-230F-4402-B1B9-F733A8F1F190}"/>
          </ac:grpSpMkLst>
        </pc:grpChg>
        <pc:picChg chg="add mod">
          <ac:chgData name="Catriona Thornton" userId="8c08894786b2e863" providerId="Windows Live" clId="Web-{27F5E2BC-5921-B4B5-C0FE-CD25F77E201A}" dt="2025-10-03T16:56:23.310" v="1"/>
          <ac:picMkLst>
            <pc:docMk/>
            <pc:sldMk cId="1723481471" sldId="314"/>
            <ac:picMk id="4" creationId="{34ABFA20-539E-5661-6B7D-5BAAE1F30A12}"/>
          </ac:picMkLst>
        </pc:picChg>
      </pc:sldChg>
      <pc:sldChg chg="addSp delSp modSp">
        <pc:chgData name="Catriona Thornton" userId="8c08894786b2e863" providerId="Windows Live" clId="Web-{27F5E2BC-5921-B4B5-C0FE-CD25F77E201A}" dt="2025-10-03T17:57:11.789" v="106" actId="14100"/>
        <pc:sldMkLst>
          <pc:docMk/>
          <pc:sldMk cId="3477455708" sldId="316"/>
        </pc:sldMkLst>
        <pc:spChg chg="mod">
          <ac:chgData name="Catriona Thornton" userId="8c08894786b2e863" providerId="Windows Live" clId="Web-{27F5E2BC-5921-B4B5-C0FE-CD25F77E201A}" dt="2025-10-03T17:52:26.751" v="88" actId="20577"/>
          <ac:spMkLst>
            <pc:docMk/>
            <pc:sldMk cId="3477455708" sldId="316"/>
            <ac:spMk id="2" creationId="{BFC7F2BE-891D-2AA2-990A-02BBE5F45D87}"/>
          </ac:spMkLst>
        </pc:spChg>
        <pc:spChg chg="mod">
          <ac:chgData name="Catriona Thornton" userId="8c08894786b2e863" providerId="Windows Live" clId="Web-{27F5E2BC-5921-B4B5-C0FE-CD25F77E201A}" dt="2025-10-03T17:57:11.789" v="106" actId="14100"/>
          <ac:spMkLst>
            <pc:docMk/>
            <pc:sldMk cId="3477455708" sldId="316"/>
            <ac:spMk id="3" creationId="{9C19C27C-0BA7-F2B1-D814-4BF21540A308}"/>
          </ac:spMkLst>
        </pc:spChg>
        <pc:spChg chg="add del">
          <ac:chgData name="Catriona Thornton" userId="8c08894786b2e863" providerId="Windows Live" clId="Web-{27F5E2BC-5921-B4B5-C0FE-CD25F77E201A}" dt="2025-10-03T17:52:15.501" v="87"/>
          <ac:spMkLst>
            <pc:docMk/>
            <pc:sldMk cId="3477455708" sldId="316"/>
            <ac:spMk id="43" creationId="{B6FACB3C-9069-4791-BC5C-0DB7CD19B853}"/>
          </ac:spMkLst>
        </pc:spChg>
        <pc:spChg chg="add del">
          <ac:chgData name="Catriona Thornton" userId="8c08894786b2e863" providerId="Windows Live" clId="Web-{27F5E2BC-5921-B4B5-C0FE-CD25F77E201A}" dt="2025-10-03T17:52:15.501" v="87"/>
          <ac:spMkLst>
            <pc:docMk/>
            <pc:sldMk cId="3477455708" sldId="316"/>
            <ac:spMk id="45" creationId="{71F2038E-D777-4B76-81DD-DD13EE91B9DD}"/>
          </ac:spMkLst>
        </pc:spChg>
        <pc:spChg chg="add del">
          <ac:chgData name="Catriona Thornton" userId="8c08894786b2e863" providerId="Windows Live" clId="Web-{27F5E2BC-5921-B4B5-C0FE-CD25F77E201A}" dt="2025-10-03T17:52:15.501" v="87"/>
          <ac:spMkLst>
            <pc:docMk/>
            <pc:sldMk cId="3477455708" sldId="316"/>
            <ac:spMk id="53" creationId="{1E020063-2385-44AC-BD67-258E1F0B9FCE}"/>
          </ac:spMkLst>
        </pc:spChg>
        <pc:spChg chg="add del">
          <ac:chgData name="Catriona Thornton" userId="8c08894786b2e863" providerId="Windows Live" clId="Web-{27F5E2BC-5921-B4B5-C0FE-CD25F77E201A}" dt="2025-10-03T17:52:15.501" v="87"/>
          <ac:spMkLst>
            <pc:docMk/>
            <pc:sldMk cId="3477455708" sldId="316"/>
            <ac:spMk id="54" creationId="{7E014A0B-5338-4077-AFE9-A90D04D4492B}"/>
          </ac:spMkLst>
        </pc:spChg>
        <pc:spChg chg="add del">
          <ac:chgData name="Catriona Thornton" userId="8c08894786b2e863" providerId="Windows Live" clId="Web-{27F5E2BC-5921-B4B5-C0FE-CD25F77E201A}" dt="2025-10-03T17:50:48.218" v="77"/>
          <ac:spMkLst>
            <pc:docMk/>
            <pc:sldMk cId="3477455708" sldId="316"/>
            <ac:spMk id="56" creationId="{1CD81A2A-6ED4-4EF4-A14C-912D31E14800}"/>
          </ac:spMkLst>
        </pc:spChg>
        <pc:spChg chg="add del">
          <ac:chgData name="Catriona Thornton" userId="8c08894786b2e863" providerId="Windows Live" clId="Web-{27F5E2BC-5921-B4B5-C0FE-CD25F77E201A}" dt="2025-10-03T17:50:48.218" v="77"/>
          <ac:spMkLst>
            <pc:docMk/>
            <pc:sldMk cId="3477455708" sldId="316"/>
            <ac:spMk id="58" creationId="{1661932C-CA15-4E17-B115-FAE7CBEE4789}"/>
          </ac:spMkLst>
        </pc:spChg>
        <pc:spChg chg="add del">
          <ac:chgData name="Catriona Thornton" userId="8c08894786b2e863" providerId="Windows Live" clId="Web-{27F5E2BC-5921-B4B5-C0FE-CD25F77E201A}" dt="2025-10-03T17:50:48.218" v="77"/>
          <ac:spMkLst>
            <pc:docMk/>
            <pc:sldMk cId="3477455708" sldId="316"/>
            <ac:spMk id="60" creationId="{8590ADD5-9383-4D3D-9047-3DA2593CCB5D}"/>
          </ac:spMkLst>
        </pc:spChg>
        <pc:spChg chg="add del">
          <ac:chgData name="Catriona Thornton" userId="8c08894786b2e863" providerId="Windows Live" clId="Web-{27F5E2BC-5921-B4B5-C0FE-CD25F77E201A}" dt="2025-10-03T17:50:48.218" v="77"/>
          <ac:spMkLst>
            <pc:docMk/>
            <pc:sldMk cId="3477455708" sldId="316"/>
            <ac:spMk id="62" creationId="{DABE3E45-88CF-45D8-8D40-C773324D93F6}"/>
          </ac:spMkLst>
        </pc:spChg>
        <pc:spChg chg="add del">
          <ac:chgData name="Catriona Thornton" userId="8c08894786b2e863" providerId="Windows Live" clId="Web-{27F5E2BC-5921-B4B5-C0FE-CD25F77E201A}" dt="2025-10-03T17:50:48.218" v="77"/>
          <ac:spMkLst>
            <pc:docMk/>
            <pc:sldMk cId="3477455708" sldId="316"/>
            <ac:spMk id="66" creationId="{B91ECDA9-56DC-4270-8F33-01C5637B8CEB}"/>
          </ac:spMkLst>
        </pc:spChg>
        <pc:spChg chg="add del">
          <ac:chgData name="Catriona Thornton" userId="8c08894786b2e863" providerId="Windows Live" clId="Web-{27F5E2BC-5921-B4B5-C0FE-CD25F77E201A}" dt="2025-10-03T17:50:48.218" v="77"/>
          <ac:spMkLst>
            <pc:docMk/>
            <pc:sldMk cId="3477455708" sldId="316"/>
            <ac:spMk id="68" creationId="{75F47824-961D-465D-84F9-EAE11BC6173B}"/>
          </ac:spMkLst>
        </pc:spChg>
        <pc:spChg chg="add del">
          <ac:chgData name="Catriona Thornton" userId="8c08894786b2e863" providerId="Windows Live" clId="Web-{27F5E2BC-5921-B4B5-C0FE-CD25F77E201A}" dt="2025-10-03T17:50:48.218" v="77"/>
          <ac:spMkLst>
            <pc:docMk/>
            <pc:sldMk cId="3477455708" sldId="316"/>
            <ac:spMk id="70" creationId="{FEC9DA3E-C1D7-472D-B7C0-F71AE41FBA23}"/>
          </ac:spMkLst>
        </pc:spChg>
        <pc:spChg chg="add del">
          <ac:chgData name="Catriona Thornton" userId="8c08894786b2e863" providerId="Windows Live" clId="Web-{27F5E2BC-5921-B4B5-C0FE-CD25F77E201A}" dt="2025-10-03T17:50:55.172" v="79"/>
          <ac:spMkLst>
            <pc:docMk/>
            <pc:sldMk cId="3477455708" sldId="316"/>
            <ac:spMk id="72" creationId="{B6FACB3C-9069-4791-BC5C-0DB7CD19B853}"/>
          </ac:spMkLst>
        </pc:spChg>
        <pc:spChg chg="add del">
          <ac:chgData name="Catriona Thornton" userId="8c08894786b2e863" providerId="Windows Live" clId="Web-{27F5E2BC-5921-B4B5-C0FE-CD25F77E201A}" dt="2025-10-03T17:50:55.172" v="79"/>
          <ac:spMkLst>
            <pc:docMk/>
            <pc:sldMk cId="3477455708" sldId="316"/>
            <ac:spMk id="73" creationId="{71F2038E-D777-4B76-81DD-DD13EE91B9DD}"/>
          </ac:spMkLst>
        </pc:spChg>
        <pc:grpChg chg="add del">
          <ac:chgData name="Catriona Thornton" userId="8c08894786b2e863" providerId="Windows Live" clId="Web-{27F5E2BC-5921-B4B5-C0FE-CD25F77E201A}" dt="2025-10-03T17:52:15.501" v="87"/>
          <ac:grpSpMkLst>
            <pc:docMk/>
            <pc:sldMk cId="3477455708" sldId="316"/>
            <ac:grpSpMk id="47" creationId="{DD354807-230F-4402-B1B9-F733A8F1F190}"/>
          </ac:grpSpMkLst>
        </pc:grpChg>
        <pc:grpChg chg="add del">
          <ac:chgData name="Catriona Thornton" userId="8c08894786b2e863" providerId="Windows Live" clId="Web-{27F5E2BC-5921-B4B5-C0FE-CD25F77E201A}" dt="2025-10-03T17:52:15.501" v="87"/>
          <ac:grpSpMkLst>
            <pc:docMk/>
            <pc:sldMk cId="3477455708" sldId="316"/>
            <ac:grpSpMk id="55" creationId="{78127680-150F-4A90-9950-F66392578116}"/>
          </ac:grpSpMkLst>
        </pc:grpChg>
        <pc:grpChg chg="add del">
          <ac:chgData name="Catriona Thornton" userId="8c08894786b2e863" providerId="Windows Live" clId="Web-{27F5E2BC-5921-B4B5-C0FE-CD25F77E201A}" dt="2025-10-03T17:52:15.501" v="87"/>
          <ac:grpSpMkLst>
            <pc:docMk/>
            <pc:sldMk cId="3477455708" sldId="316"/>
            <ac:grpSpMk id="65" creationId="{466920E5-8640-4C24-A775-8647637094A7}"/>
          </ac:grpSpMkLst>
        </pc:grpChg>
        <pc:grpChg chg="add del">
          <ac:chgData name="Catriona Thornton" userId="8c08894786b2e863" providerId="Windows Live" clId="Web-{27F5E2BC-5921-B4B5-C0FE-CD25F77E201A}" dt="2025-10-03T17:50:55.172" v="79"/>
          <ac:grpSpMkLst>
            <pc:docMk/>
            <pc:sldMk cId="3477455708" sldId="316"/>
            <ac:grpSpMk id="74" creationId="{DD354807-230F-4402-B1B9-F733A8F1F190}"/>
          </ac:grpSpMkLst>
        </pc:grpChg>
        <pc:picChg chg="add del mod">
          <ac:chgData name="Catriona Thornton" userId="8c08894786b2e863" providerId="Windows Live" clId="Web-{27F5E2BC-5921-B4B5-C0FE-CD25F77E201A}" dt="2025-10-03T17:50:26.779" v="74"/>
          <ac:picMkLst>
            <pc:docMk/>
            <pc:sldMk cId="3477455708" sldId="316"/>
            <ac:picMk id="4" creationId="{49EFF82A-3F67-0EFF-547B-6388E749E81C}"/>
          </ac:picMkLst>
        </pc:picChg>
        <pc:picChg chg="add del mod ord">
          <ac:chgData name="Catriona Thornton" userId="8c08894786b2e863" providerId="Windows Live" clId="Web-{27F5E2BC-5921-B4B5-C0FE-CD25F77E201A}" dt="2025-10-03T17:52:15.501" v="87"/>
          <ac:picMkLst>
            <pc:docMk/>
            <pc:sldMk cId="3477455708" sldId="316"/>
            <ac:picMk id="12" creationId="{A4D4F5EF-93D0-3C97-00B7-5269FD624F38}"/>
          </ac:picMkLst>
        </pc:picChg>
      </pc:sldChg>
      <pc:sldChg chg="addSp modSp mod setBg">
        <pc:chgData name="Catriona Thornton" userId="8c08894786b2e863" providerId="Windows Live" clId="Web-{27F5E2BC-5921-B4B5-C0FE-CD25F77E201A}" dt="2025-10-03T16:58:11.046" v="13" actId="20577"/>
        <pc:sldMkLst>
          <pc:docMk/>
          <pc:sldMk cId="2610866722" sldId="317"/>
        </pc:sldMkLst>
        <pc:spChg chg="mod">
          <ac:chgData name="Catriona Thornton" userId="8c08894786b2e863" providerId="Windows Live" clId="Web-{27F5E2BC-5921-B4B5-C0FE-CD25F77E201A}" dt="2025-10-03T16:58:11.046" v="13" actId="20577"/>
          <ac:spMkLst>
            <pc:docMk/>
            <pc:sldMk cId="2610866722" sldId="317"/>
            <ac:spMk id="2" creationId="{D0CF3D72-740D-4066-66E2-36113DF2D790}"/>
          </ac:spMkLst>
        </pc:spChg>
        <pc:spChg chg="mod">
          <ac:chgData name="Catriona Thornton" userId="8c08894786b2e863" providerId="Windows Live" clId="Web-{27F5E2BC-5921-B4B5-C0FE-CD25F77E201A}" dt="2025-10-03T16:57:57.905" v="10" actId="20577"/>
          <ac:spMkLst>
            <pc:docMk/>
            <pc:sldMk cId="2610866722" sldId="317"/>
            <ac:spMk id="3" creationId="{A23C5116-3288-C914-165A-D0E3F6593C0D}"/>
          </ac:spMkLst>
        </pc:spChg>
        <pc:spChg chg="add">
          <ac:chgData name="Catriona Thornton" userId="8c08894786b2e863" providerId="Windows Live" clId="Web-{27F5E2BC-5921-B4B5-C0FE-CD25F77E201A}" dt="2025-10-03T16:57:40.311" v="8"/>
          <ac:spMkLst>
            <pc:docMk/>
            <pc:sldMk cId="2610866722" sldId="317"/>
            <ac:spMk id="9" creationId="{B6FACB3C-9069-4791-BC5C-0DB7CD19B853}"/>
          </ac:spMkLst>
        </pc:spChg>
        <pc:spChg chg="add">
          <ac:chgData name="Catriona Thornton" userId="8c08894786b2e863" providerId="Windows Live" clId="Web-{27F5E2BC-5921-B4B5-C0FE-CD25F77E201A}" dt="2025-10-03T16:57:40.311" v="8"/>
          <ac:spMkLst>
            <pc:docMk/>
            <pc:sldMk cId="2610866722" sldId="317"/>
            <ac:spMk id="11" creationId="{71F2038E-D777-4B76-81DD-DD13EE91B9DD}"/>
          </ac:spMkLst>
        </pc:spChg>
        <pc:grpChg chg="add">
          <ac:chgData name="Catriona Thornton" userId="8c08894786b2e863" providerId="Windows Live" clId="Web-{27F5E2BC-5921-B4B5-C0FE-CD25F77E201A}" dt="2025-10-03T16:57:40.311" v="8"/>
          <ac:grpSpMkLst>
            <pc:docMk/>
            <pc:sldMk cId="2610866722" sldId="317"/>
            <ac:grpSpMk id="13" creationId="{DD354807-230F-4402-B1B9-F733A8F1F190}"/>
          </ac:grpSpMkLst>
        </pc:grpChg>
        <pc:picChg chg="add mod">
          <ac:chgData name="Catriona Thornton" userId="8c08894786b2e863" providerId="Windows Live" clId="Web-{27F5E2BC-5921-B4B5-C0FE-CD25F77E201A}" dt="2025-10-03T16:57:40.311" v="8"/>
          <ac:picMkLst>
            <pc:docMk/>
            <pc:sldMk cId="2610866722" sldId="317"/>
            <ac:picMk id="4" creationId="{FB9B14B0-C770-4196-FD2E-759FE39D821F}"/>
          </ac:picMkLst>
        </pc:picChg>
      </pc:sldChg>
      <pc:sldChg chg="addSp delSp modSp mod setBg">
        <pc:chgData name="Catriona Thornton" userId="8c08894786b2e863" providerId="Windows Live" clId="Web-{27F5E2BC-5921-B4B5-C0FE-CD25F77E201A}" dt="2025-10-03T17:00:16.119" v="26" actId="20577"/>
        <pc:sldMkLst>
          <pc:docMk/>
          <pc:sldMk cId="1133390472" sldId="318"/>
        </pc:sldMkLst>
        <pc:spChg chg="mod">
          <ac:chgData name="Catriona Thornton" userId="8c08894786b2e863" providerId="Windows Live" clId="Web-{27F5E2BC-5921-B4B5-C0FE-CD25F77E201A}" dt="2025-10-03T17:00:16.119" v="26" actId="20577"/>
          <ac:spMkLst>
            <pc:docMk/>
            <pc:sldMk cId="1133390472" sldId="318"/>
            <ac:spMk id="2" creationId="{8DAC55D2-340F-D78E-BA0D-9145A69AEED0}"/>
          </ac:spMkLst>
        </pc:spChg>
        <pc:spChg chg="mod">
          <ac:chgData name="Catriona Thornton" userId="8c08894786b2e863" providerId="Windows Live" clId="Web-{27F5E2BC-5921-B4B5-C0FE-CD25F77E201A}" dt="2025-10-03T17:00:05.744" v="23" actId="20577"/>
          <ac:spMkLst>
            <pc:docMk/>
            <pc:sldMk cId="1133390472" sldId="318"/>
            <ac:spMk id="3" creationId="{8476FA44-14F3-99AA-EB60-7535801F3FF7}"/>
          </ac:spMkLst>
        </pc:spChg>
        <pc:spChg chg="add del">
          <ac:chgData name="Catriona Thornton" userId="8c08894786b2e863" providerId="Windows Live" clId="Web-{27F5E2BC-5921-B4B5-C0FE-CD25F77E201A}" dt="2025-10-03T16:59:41.945" v="19"/>
          <ac:spMkLst>
            <pc:docMk/>
            <pc:sldMk cId="1133390472" sldId="318"/>
            <ac:spMk id="9" creationId="{B6FACB3C-9069-4791-BC5C-0DB7CD19B853}"/>
          </ac:spMkLst>
        </pc:spChg>
        <pc:spChg chg="add del">
          <ac:chgData name="Catriona Thornton" userId="8c08894786b2e863" providerId="Windows Live" clId="Web-{27F5E2BC-5921-B4B5-C0FE-CD25F77E201A}" dt="2025-10-03T16:59:41.945" v="19"/>
          <ac:spMkLst>
            <pc:docMk/>
            <pc:sldMk cId="1133390472" sldId="318"/>
            <ac:spMk id="11" creationId="{71F2038E-D777-4B76-81DD-DD13EE91B9DD}"/>
          </ac:spMkLst>
        </pc:spChg>
        <pc:spChg chg="add">
          <ac:chgData name="Catriona Thornton" userId="8c08894786b2e863" providerId="Windows Live" clId="Web-{27F5E2BC-5921-B4B5-C0FE-CD25F77E201A}" dt="2025-10-03T16:59:41.945" v="19"/>
          <ac:spMkLst>
            <pc:docMk/>
            <pc:sldMk cId="1133390472" sldId="318"/>
            <ac:spMk id="22" creationId="{B6FACB3C-9069-4791-BC5C-0DB7CD19B853}"/>
          </ac:spMkLst>
        </pc:spChg>
        <pc:spChg chg="add">
          <ac:chgData name="Catriona Thornton" userId="8c08894786b2e863" providerId="Windows Live" clId="Web-{27F5E2BC-5921-B4B5-C0FE-CD25F77E201A}" dt="2025-10-03T16:59:41.945" v="19"/>
          <ac:spMkLst>
            <pc:docMk/>
            <pc:sldMk cId="1133390472" sldId="318"/>
            <ac:spMk id="24" creationId="{71F2038E-D777-4B76-81DD-DD13EE91B9DD}"/>
          </ac:spMkLst>
        </pc:spChg>
        <pc:grpChg chg="add del">
          <ac:chgData name="Catriona Thornton" userId="8c08894786b2e863" providerId="Windows Live" clId="Web-{27F5E2BC-5921-B4B5-C0FE-CD25F77E201A}" dt="2025-10-03T16:59:41.945" v="19"/>
          <ac:grpSpMkLst>
            <pc:docMk/>
            <pc:sldMk cId="1133390472" sldId="318"/>
            <ac:grpSpMk id="13" creationId="{DD354807-230F-4402-B1B9-F733A8F1F190}"/>
          </ac:grpSpMkLst>
        </pc:grpChg>
        <pc:grpChg chg="add">
          <ac:chgData name="Catriona Thornton" userId="8c08894786b2e863" providerId="Windows Live" clId="Web-{27F5E2BC-5921-B4B5-C0FE-CD25F77E201A}" dt="2025-10-03T16:59:41.945" v="19"/>
          <ac:grpSpMkLst>
            <pc:docMk/>
            <pc:sldMk cId="1133390472" sldId="318"/>
            <ac:grpSpMk id="26" creationId="{DD354807-230F-4402-B1B9-F733A8F1F190}"/>
          </ac:grpSpMkLst>
        </pc:grpChg>
        <pc:picChg chg="add mod">
          <ac:chgData name="Catriona Thornton" userId="8c08894786b2e863" providerId="Windows Live" clId="Web-{27F5E2BC-5921-B4B5-C0FE-CD25F77E201A}" dt="2025-10-03T16:59:49.539" v="20" actId="14100"/>
          <ac:picMkLst>
            <pc:docMk/>
            <pc:sldMk cId="1133390472" sldId="318"/>
            <ac:picMk id="4" creationId="{AE5ECA00-E88D-3B16-13E2-D3BBD1C1821A}"/>
          </ac:picMkLst>
        </pc:picChg>
      </pc:sldChg>
      <pc:sldChg chg="addSp modSp mod setBg">
        <pc:chgData name="Catriona Thornton" userId="8c08894786b2e863" providerId="Windows Live" clId="Web-{27F5E2BC-5921-B4B5-C0FE-CD25F77E201A}" dt="2025-10-03T17:11:06.190" v="33" actId="20577"/>
        <pc:sldMkLst>
          <pc:docMk/>
          <pc:sldMk cId="3440882368" sldId="319"/>
        </pc:sldMkLst>
        <pc:spChg chg="mod">
          <ac:chgData name="Catriona Thornton" userId="8c08894786b2e863" providerId="Windows Live" clId="Web-{27F5E2BC-5921-B4B5-C0FE-CD25F77E201A}" dt="2025-10-03T17:11:06.190" v="33" actId="20577"/>
          <ac:spMkLst>
            <pc:docMk/>
            <pc:sldMk cId="3440882368" sldId="319"/>
            <ac:spMk id="2" creationId="{146AFB12-3DBF-7529-D9D7-D819FEC515E9}"/>
          </ac:spMkLst>
        </pc:spChg>
        <pc:spChg chg="mod">
          <ac:chgData name="Catriona Thornton" userId="8c08894786b2e863" providerId="Windows Live" clId="Web-{27F5E2BC-5921-B4B5-C0FE-CD25F77E201A}" dt="2025-10-03T17:10:55.955" v="30" actId="20577"/>
          <ac:spMkLst>
            <pc:docMk/>
            <pc:sldMk cId="3440882368" sldId="319"/>
            <ac:spMk id="3" creationId="{7EC8CC40-35B6-BFAC-4745-29BFF4D56806}"/>
          </ac:spMkLst>
        </pc:spChg>
        <pc:spChg chg="add">
          <ac:chgData name="Catriona Thornton" userId="8c08894786b2e863" providerId="Windows Live" clId="Web-{27F5E2BC-5921-B4B5-C0FE-CD25F77E201A}" dt="2025-10-03T17:10:38.814" v="28"/>
          <ac:spMkLst>
            <pc:docMk/>
            <pc:sldMk cId="3440882368" sldId="319"/>
            <ac:spMk id="9" creationId="{B6FACB3C-9069-4791-BC5C-0DB7CD19B853}"/>
          </ac:spMkLst>
        </pc:spChg>
        <pc:spChg chg="add">
          <ac:chgData name="Catriona Thornton" userId="8c08894786b2e863" providerId="Windows Live" clId="Web-{27F5E2BC-5921-B4B5-C0FE-CD25F77E201A}" dt="2025-10-03T17:10:38.814" v="28"/>
          <ac:spMkLst>
            <pc:docMk/>
            <pc:sldMk cId="3440882368" sldId="319"/>
            <ac:spMk id="11" creationId="{71F2038E-D777-4B76-81DD-DD13EE91B9DD}"/>
          </ac:spMkLst>
        </pc:spChg>
        <pc:grpChg chg="add">
          <ac:chgData name="Catriona Thornton" userId="8c08894786b2e863" providerId="Windows Live" clId="Web-{27F5E2BC-5921-B4B5-C0FE-CD25F77E201A}" dt="2025-10-03T17:10:38.814" v="28"/>
          <ac:grpSpMkLst>
            <pc:docMk/>
            <pc:sldMk cId="3440882368" sldId="319"/>
            <ac:grpSpMk id="13" creationId="{DD354807-230F-4402-B1B9-F733A8F1F190}"/>
          </ac:grpSpMkLst>
        </pc:grpChg>
        <pc:picChg chg="add mod">
          <ac:chgData name="Catriona Thornton" userId="8c08894786b2e863" providerId="Windows Live" clId="Web-{27F5E2BC-5921-B4B5-C0FE-CD25F77E201A}" dt="2025-10-03T17:10:38.814" v="28"/>
          <ac:picMkLst>
            <pc:docMk/>
            <pc:sldMk cId="3440882368" sldId="319"/>
            <ac:picMk id="4" creationId="{2201DF9E-6BB1-74CA-9194-0F7C27A28F16}"/>
          </ac:picMkLst>
        </pc:picChg>
      </pc:sldChg>
      <pc:sldChg chg="addSp delSp modSp mod setBg">
        <pc:chgData name="Catriona Thornton" userId="8c08894786b2e863" providerId="Windows Live" clId="Web-{27F5E2BC-5921-B4B5-C0FE-CD25F77E201A}" dt="2025-10-03T17:42:43.004" v="57"/>
        <pc:sldMkLst>
          <pc:docMk/>
          <pc:sldMk cId="689054258" sldId="320"/>
        </pc:sldMkLst>
        <pc:spChg chg="mod">
          <ac:chgData name="Catriona Thornton" userId="8c08894786b2e863" providerId="Windows Live" clId="Web-{27F5E2BC-5921-B4B5-C0FE-CD25F77E201A}" dt="2025-10-03T17:42:36.472" v="55"/>
          <ac:spMkLst>
            <pc:docMk/>
            <pc:sldMk cId="689054258" sldId="320"/>
            <ac:spMk id="2" creationId="{926D5869-D24B-9B37-D3B7-703888611459}"/>
          </ac:spMkLst>
        </pc:spChg>
        <pc:spChg chg="mod">
          <ac:chgData name="Catriona Thornton" userId="8c08894786b2e863" providerId="Windows Live" clId="Web-{27F5E2BC-5921-B4B5-C0FE-CD25F77E201A}" dt="2025-10-03T17:42:36.472" v="55"/>
          <ac:spMkLst>
            <pc:docMk/>
            <pc:sldMk cId="689054258" sldId="320"/>
            <ac:spMk id="3" creationId="{EE3816BC-BF9C-72F7-EB64-5AB2CF97DE65}"/>
          </ac:spMkLst>
        </pc:spChg>
        <pc:spChg chg="add del">
          <ac:chgData name="Catriona Thornton" userId="8c08894786b2e863" providerId="Windows Live" clId="Web-{27F5E2BC-5921-B4B5-C0FE-CD25F77E201A}" dt="2025-10-03T17:42:36.472" v="55"/>
          <ac:spMkLst>
            <pc:docMk/>
            <pc:sldMk cId="689054258" sldId="320"/>
            <ac:spMk id="9" creationId="{B6FACB3C-9069-4791-BC5C-0DB7CD19B853}"/>
          </ac:spMkLst>
        </pc:spChg>
        <pc:spChg chg="add del">
          <ac:chgData name="Catriona Thornton" userId="8c08894786b2e863" providerId="Windows Live" clId="Web-{27F5E2BC-5921-B4B5-C0FE-CD25F77E201A}" dt="2025-10-03T17:42:36.472" v="55"/>
          <ac:spMkLst>
            <pc:docMk/>
            <pc:sldMk cId="689054258" sldId="320"/>
            <ac:spMk id="11" creationId="{71F2038E-D777-4B76-81DD-DD13EE91B9DD}"/>
          </ac:spMkLst>
        </pc:spChg>
        <pc:spChg chg="add del">
          <ac:chgData name="Catriona Thornton" userId="8c08894786b2e863" providerId="Windows Live" clId="Web-{27F5E2BC-5921-B4B5-C0FE-CD25F77E201A}" dt="2025-10-03T17:42:36.472" v="55"/>
          <ac:spMkLst>
            <pc:docMk/>
            <pc:sldMk cId="689054258" sldId="320"/>
            <ac:spMk id="22" creationId="{B6FACB3C-9069-4791-BC5C-0DB7CD19B853}"/>
          </ac:spMkLst>
        </pc:spChg>
        <pc:spChg chg="add del">
          <ac:chgData name="Catriona Thornton" userId="8c08894786b2e863" providerId="Windows Live" clId="Web-{27F5E2BC-5921-B4B5-C0FE-CD25F77E201A}" dt="2025-10-03T17:42:36.472" v="55"/>
          <ac:spMkLst>
            <pc:docMk/>
            <pc:sldMk cId="689054258" sldId="320"/>
            <ac:spMk id="24" creationId="{71F2038E-D777-4B76-81DD-DD13EE91B9DD}"/>
          </ac:spMkLst>
        </pc:spChg>
        <pc:grpChg chg="add del">
          <ac:chgData name="Catriona Thornton" userId="8c08894786b2e863" providerId="Windows Live" clId="Web-{27F5E2BC-5921-B4B5-C0FE-CD25F77E201A}" dt="2025-10-03T17:42:36.472" v="55"/>
          <ac:grpSpMkLst>
            <pc:docMk/>
            <pc:sldMk cId="689054258" sldId="320"/>
            <ac:grpSpMk id="13" creationId="{DD354807-230F-4402-B1B9-F733A8F1F190}"/>
          </ac:grpSpMkLst>
        </pc:grpChg>
        <pc:grpChg chg="add del">
          <ac:chgData name="Catriona Thornton" userId="8c08894786b2e863" providerId="Windows Live" clId="Web-{27F5E2BC-5921-B4B5-C0FE-CD25F77E201A}" dt="2025-10-03T17:42:36.472" v="55"/>
          <ac:grpSpMkLst>
            <pc:docMk/>
            <pc:sldMk cId="689054258" sldId="320"/>
            <ac:grpSpMk id="26" creationId="{DD354807-230F-4402-B1B9-F733A8F1F190}"/>
          </ac:grpSpMkLst>
        </pc:grpChg>
        <pc:picChg chg="add del mod">
          <ac:chgData name="Catriona Thornton" userId="8c08894786b2e863" providerId="Windows Live" clId="Web-{27F5E2BC-5921-B4B5-C0FE-CD25F77E201A}" dt="2025-10-03T17:42:43.004" v="57"/>
          <ac:picMkLst>
            <pc:docMk/>
            <pc:sldMk cId="689054258" sldId="320"/>
            <ac:picMk id="4" creationId="{EB18DBC4-20B1-5254-68FC-DCC3364FA27B}"/>
          </ac:picMkLst>
        </pc:picChg>
        <pc:picChg chg="add del mod">
          <ac:chgData name="Catriona Thornton" userId="8c08894786b2e863" providerId="Windows Live" clId="Web-{27F5E2BC-5921-B4B5-C0FE-CD25F77E201A}" dt="2025-10-03T17:42:38.722" v="56"/>
          <ac:picMkLst>
            <pc:docMk/>
            <pc:sldMk cId="689054258" sldId="320"/>
            <ac:picMk id="5" creationId="{28DEB834-0B23-1E3A-FBF2-79099469B618}"/>
          </ac:picMkLst>
        </pc:picChg>
      </pc:sldChg>
      <pc:sldChg chg="addSp modSp mod setBg">
        <pc:chgData name="Catriona Thornton" userId="8c08894786b2e863" providerId="Windows Live" clId="Web-{27F5E2BC-5921-B4B5-C0FE-CD25F77E201A}" dt="2025-10-03T17:42:03.846" v="49" actId="20577"/>
        <pc:sldMkLst>
          <pc:docMk/>
          <pc:sldMk cId="3397553915" sldId="321"/>
        </pc:sldMkLst>
        <pc:spChg chg="mod">
          <ac:chgData name="Catriona Thornton" userId="8c08894786b2e863" providerId="Windows Live" clId="Web-{27F5E2BC-5921-B4B5-C0FE-CD25F77E201A}" dt="2025-10-03T17:42:03.846" v="49" actId="20577"/>
          <ac:spMkLst>
            <pc:docMk/>
            <pc:sldMk cId="3397553915" sldId="321"/>
            <ac:spMk id="2" creationId="{FD728C7D-F1FC-4DDB-B72E-DEA49AD6BD35}"/>
          </ac:spMkLst>
        </pc:spChg>
        <pc:spChg chg="mod">
          <ac:chgData name="Catriona Thornton" userId="8c08894786b2e863" providerId="Windows Live" clId="Web-{27F5E2BC-5921-B4B5-C0FE-CD25F77E201A}" dt="2025-10-03T17:41:52.596" v="46" actId="20577"/>
          <ac:spMkLst>
            <pc:docMk/>
            <pc:sldMk cId="3397553915" sldId="321"/>
            <ac:spMk id="3" creationId="{C841DAED-FC2E-377E-72DB-93C94A1F6B95}"/>
          </ac:spMkLst>
        </pc:spChg>
        <pc:spChg chg="add">
          <ac:chgData name="Catriona Thornton" userId="8c08894786b2e863" providerId="Windows Live" clId="Web-{27F5E2BC-5921-B4B5-C0FE-CD25F77E201A}" dt="2025-10-03T17:41:36.579" v="43"/>
          <ac:spMkLst>
            <pc:docMk/>
            <pc:sldMk cId="3397553915" sldId="321"/>
            <ac:spMk id="9" creationId="{B6FACB3C-9069-4791-BC5C-0DB7CD19B853}"/>
          </ac:spMkLst>
        </pc:spChg>
        <pc:spChg chg="add">
          <ac:chgData name="Catriona Thornton" userId="8c08894786b2e863" providerId="Windows Live" clId="Web-{27F5E2BC-5921-B4B5-C0FE-CD25F77E201A}" dt="2025-10-03T17:41:36.579" v="43"/>
          <ac:spMkLst>
            <pc:docMk/>
            <pc:sldMk cId="3397553915" sldId="321"/>
            <ac:spMk id="11" creationId="{71F2038E-D777-4B76-81DD-DD13EE91B9DD}"/>
          </ac:spMkLst>
        </pc:spChg>
        <pc:grpChg chg="add">
          <ac:chgData name="Catriona Thornton" userId="8c08894786b2e863" providerId="Windows Live" clId="Web-{27F5E2BC-5921-B4B5-C0FE-CD25F77E201A}" dt="2025-10-03T17:41:36.579" v="43"/>
          <ac:grpSpMkLst>
            <pc:docMk/>
            <pc:sldMk cId="3397553915" sldId="321"/>
            <ac:grpSpMk id="13" creationId="{DD354807-230F-4402-B1B9-F733A8F1F190}"/>
          </ac:grpSpMkLst>
        </pc:grpChg>
        <pc:picChg chg="add mod">
          <ac:chgData name="Catriona Thornton" userId="8c08894786b2e863" providerId="Windows Live" clId="Web-{27F5E2BC-5921-B4B5-C0FE-CD25F77E201A}" dt="2025-10-03T17:41:42.048" v="44" actId="14100"/>
          <ac:picMkLst>
            <pc:docMk/>
            <pc:sldMk cId="3397553915" sldId="321"/>
            <ac:picMk id="4" creationId="{DD695CB0-7F53-1692-9722-C837BD6655B8}"/>
          </ac:picMkLst>
        </pc:picChg>
      </pc:sldChg>
    </pc:docChg>
  </pc:docChgLst>
  <pc:docChgLst>
    <pc:chgData name="Catriona Thornton" userId="8c08894786b2e863" providerId="LiveId" clId="{B0AE5F5D-6D22-3593-A945-7A5E76736E7B}"/>
    <pc:docChg chg="undo custSel modSld">
      <pc:chgData name="Catriona Thornton" userId="8c08894786b2e863" providerId="LiveId" clId="{B0AE5F5D-6D22-3593-A945-7A5E76736E7B}" dt="2025-09-26T01:49:46.364" v="115" actId="22"/>
      <pc:docMkLst>
        <pc:docMk/>
      </pc:docMkLst>
      <pc:sldChg chg="modSp">
        <pc:chgData name="Catriona Thornton" userId="8c08894786b2e863" providerId="LiveId" clId="{B0AE5F5D-6D22-3593-A945-7A5E76736E7B}" dt="2025-09-24T19:54:09.783" v="87" actId="1576"/>
        <pc:sldMkLst>
          <pc:docMk/>
          <pc:sldMk cId="3447608424" sldId="301"/>
        </pc:sldMkLst>
        <pc:spChg chg="mod">
          <ac:chgData name="Catriona Thornton" userId="8c08894786b2e863" providerId="LiveId" clId="{B0AE5F5D-6D22-3593-A945-7A5E76736E7B}" dt="2025-09-24T19:54:09.783" v="87" actId="1576"/>
          <ac:spMkLst>
            <pc:docMk/>
            <pc:sldMk cId="3447608424" sldId="301"/>
            <ac:spMk id="3" creationId="{F7E3AF78-93ED-BCAE-1AE0-45AF67D966EB}"/>
          </ac:spMkLst>
        </pc:spChg>
      </pc:sldChg>
      <pc:sldChg chg="addSp delSp modSp">
        <pc:chgData name="Catriona Thornton" userId="8c08894786b2e863" providerId="LiveId" clId="{B0AE5F5D-6D22-3593-A945-7A5E76736E7B}" dt="2025-09-26T01:49:46.364" v="115" actId="22"/>
        <pc:sldMkLst>
          <pc:docMk/>
          <pc:sldMk cId="666265872" sldId="307"/>
        </pc:sldMkLst>
      </pc:sldChg>
    </pc:docChg>
  </pc:docChgLst>
  <pc:docChgLst>
    <pc:chgData name="Catriona Thornton" userId="8c08894786b2e863" providerId="Windows Live" clId="Web-{1B6D2D47-1EC1-05BC-A0BB-F09DA77927A3}"/>
    <pc:docChg chg="delSld modSld">
      <pc:chgData name="Catriona Thornton" userId="8c08894786b2e863" providerId="Windows Live" clId="Web-{1B6D2D47-1EC1-05BC-A0BB-F09DA77927A3}" dt="2025-09-28T10:25:32.984" v="22" actId="20577"/>
      <pc:docMkLst>
        <pc:docMk/>
      </pc:docMkLst>
      <pc:sldChg chg="addSp delSp modSp mod setBg">
        <pc:chgData name="Catriona Thornton" userId="8c08894786b2e863" providerId="Windows Live" clId="Web-{1B6D2D47-1EC1-05BC-A0BB-F09DA77927A3}" dt="2025-09-28T10:17:17.260" v="14" actId="20577"/>
        <pc:sldMkLst>
          <pc:docMk/>
          <pc:sldMk cId="666265872" sldId="307"/>
        </pc:sldMkLst>
        <pc:spChg chg="mod">
          <ac:chgData name="Catriona Thornton" userId="8c08894786b2e863" providerId="Windows Live" clId="Web-{1B6D2D47-1EC1-05BC-A0BB-F09DA77927A3}" dt="2025-09-28T10:17:17.260" v="14" actId="20577"/>
          <ac:spMkLst>
            <pc:docMk/>
            <pc:sldMk cId="666265872" sldId="307"/>
            <ac:spMk id="2" creationId="{883FE492-A344-D737-B62E-D5046496BF62}"/>
          </ac:spMkLst>
        </pc:spChg>
      </pc:sldChg>
    </pc:docChg>
  </pc:docChgLst>
  <pc:docChgLst>
    <pc:chgData name="Catriona Thornton" userId="8c08894786b2e863" providerId="Windows Live" clId="Web-{01236F98-262E-C5A6-CC64-1AA159BAC9E2}"/>
    <pc:docChg chg="modSld">
      <pc:chgData name="Catriona Thornton" userId="8c08894786b2e863" providerId="Windows Live" clId="Web-{01236F98-262E-C5A6-CC64-1AA159BAC9E2}" dt="2025-09-11T18:22:26.075" v="75" actId="20577"/>
      <pc:docMkLst>
        <pc:docMk/>
      </pc:docMkLst>
      <pc:sldChg chg="modSp">
        <pc:chgData name="Catriona Thornton" userId="8c08894786b2e863" providerId="Windows Live" clId="Web-{01236F98-262E-C5A6-CC64-1AA159BAC9E2}" dt="2025-09-11T18:22:09.872" v="70" actId="20577"/>
        <pc:sldMkLst>
          <pc:docMk/>
          <pc:sldMk cId="9177498" sldId="258"/>
        </pc:sldMkLst>
        <pc:spChg chg="mod">
          <ac:chgData name="Catriona Thornton" userId="8c08894786b2e863" providerId="Windows Live" clId="Web-{01236F98-262E-C5A6-CC64-1AA159BAC9E2}" dt="2025-09-11T18:22:09.872" v="70" actId="20577"/>
          <ac:spMkLst>
            <pc:docMk/>
            <pc:sldMk cId="9177498" sldId="258"/>
            <ac:spMk id="6" creationId="{6C199AE1-8A72-94B1-B1B0-FF64D06FB98C}"/>
          </ac:spMkLst>
        </pc:spChg>
      </pc:sldChg>
      <pc:sldChg chg="modSp">
        <pc:chgData name="Catriona Thornton" userId="8c08894786b2e863" providerId="Windows Live" clId="Web-{01236F98-262E-C5A6-CC64-1AA159BAC9E2}" dt="2025-09-11T18:22:26.075" v="75" actId="20577"/>
        <pc:sldMkLst>
          <pc:docMk/>
          <pc:sldMk cId="3078294077" sldId="299"/>
        </pc:sldMkLst>
        <pc:spChg chg="mod">
          <ac:chgData name="Catriona Thornton" userId="8c08894786b2e863" providerId="Windows Live" clId="Web-{01236F98-262E-C5A6-CC64-1AA159BAC9E2}" dt="2025-09-11T18:22:26.075" v="75" actId="20577"/>
          <ac:spMkLst>
            <pc:docMk/>
            <pc:sldMk cId="3078294077" sldId="299"/>
            <ac:spMk id="3" creationId="{45D83577-D344-444A-2401-B0D9FD6AA1EA}"/>
          </ac:spMkLst>
        </pc:spChg>
      </pc:sldChg>
    </pc:docChg>
  </pc:docChgLst>
  <pc:docChgLst>
    <pc:chgData name="Catriona Thornton" userId="8c08894786b2e863" providerId="Windows Live" clId="Web-{E7C5798D-7939-DBEC-88A4-5CC5E942F12E}"/>
    <pc:docChg chg="modSld">
      <pc:chgData name="Catriona Thornton" userId="8c08894786b2e863" providerId="Windows Live" clId="Web-{E7C5798D-7939-DBEC-88A4-5CC5E942F12E}" dt="2025-09-09T19:06:45.907" v="31" actId="14100"/>
      <pc:docMkLst>
        <pc:docMk/>
      </pc:docMkLst>
      <pc:sldChg chg="modSp">
        <pc:chgData name="Catriona Thornton" userId="8c08894786b2e863" providerId="Windows Live" clId="Web-{E7C5798D-7939-DBEC-88A4-5CC5E942F12E}" dt="2025-09-09T19:06:45.907" v="31" actId="14100"/>
        <pc:sldMkLst>
          <pc:docMk/>
          <pc:sldMk cId="3078294077" sldId="299"/>
        </pc:sldMkLst>
        <pc:spChg chg="mod">
          <ac:chgData name="Catriona Thornton" userId="8c08894786b2e863" providerId="Windows Live" clId="Web-{E7C5798D-7939-DBEC-88A4-5CC5E942F12E}" dt="2025-09-09T19:06:45.907" v="31" actId="14100"/>
          <ac:spMkLst>
            <pc:docMk/>
            <pc:sldMk cId="3078294077" sldId="299"/>
            <ac:spMk id="3" creationId="{45D83577-D344-444A-2401-B0D9FD6AA1EA}"/>
          </ac:spMkLst>
        </pc:spChg>
      </pc:sldChg>
      <pc:sldChg chg="modSp">
        <pc:chgData name="Catriona Thornton" userId="8c08894786b2e863" providerId="Windows Live" clId="Web-{E7C5798D-7939-DBEC-88A4-5CC5E942F12E}" dt="2025-09-09T19:02:56.103" v="10" actId="20577"/>
        <pc:sldMkLst>
          <pc:docMk/>
          <pc:sldMk cId="3447608424" sldId="301"/>
        </pc:sldMkLst>
        <pc:spChg chg="mod">
          <ac:chgData name="Catriona Thornton" userId="8c08894786b2e863" providerId="Windows Live" clId="Web-{E7C5798D-7939-DBEC-88A4-5CC5E942F12E}" dt="2025-09-09T19:02:56.103" v="10" actId="20577"/>
          <ac:spMkLst>
            <pc:docMk/>
            <pc:sldMk cId="3447608424" sldId="301"/>
            <ac:spMk id="3" creationId="{F7E3AF78-93ED-BCAE-1AE0-45AF67D966EB}"/>
          </ac:spMkLst>
        </pc:spChg>
      </pc:sldChg>
    </pc:docChg>
  </pc:docChgLst>
  <pc:docChgLst>
    <pc:chgData name="Catriona Thornton" userId="8c08894786b2e863" providerId="Windows Live" clId="Web-{76AA5CAD-16C2-5F1A-D3BE-EF2CFC2A33B6}"/>
    <pc:docChg chg="addSld modSld">
      <pc:chgData name="Catriona Thornton" userId="8c08894786b2e863" providerId="Windows Live" clId="Web-{76AA5CAD-16C2-5F1A-D3BE-EF2CFC2A33B6}" dt="2025-09-30T12:17:50.066" v="108" actId="20577"/>
      <pc:docMkLst>
        <pc:docMk/>
      </pc:docMkLst>
      <pc:sldChg chg="modSp">
        <pc:chgData name="Catriona Thornton" userId="8c08894786b2e863" providerId="Windows Live" clId="Web-{76AA5CAD-16C2-5F1A-D3BE-EF2CFC2A33B6}" dt="2025-09-30T12:00:44.932" v="52" actId="20577"/>
        <pc:sldMkLst>
          <pc:docMk/>
          <pc:sldMk cId="3078294077" sldId="299"/>
        </pc:sldMkLst>
        <pc:spChg chg="mod">
          <ac:chgData name="Catriona Thornton" userId="8c08894786b2e863" providerId="Windows Live" clId="Web-{76AA5CAD-16C2-5F1A-D3BE-EF2CFC2A33B6}" dt="2025-09-30T12:00:44.932" v="52" actId="20577"/>
          <ac:spMkLst>
            <pc:docMk/>
            <pc:sldMk cId="3078294077" sldId="299"/>
            <ac:spMk id="3" creationId="{45D83577-D344-444A-2401-B0D9FD6AA1EA}"/>
          </ac:spMkLst>
        </pc:spChg>
      </pc:sldChg>
      <pc:sldChg chg="modSp">
        <pc:chgData name="Catriona Thornton" userId="8c08894786b2e863" providerId="Windows Live" clId="Web-{76AA5CAD-16C2-5F1A-D3BE-EF2CFC2A33B6}" dt="2025-09-30T12:17:50.066" v="108" actId="20577"/>
        <pc:sldMkLst>
          <pc:docMk/>
          <pc:sldMk cId="3447608424" sldId="301"/>
        </pc:sldMkLst>
        <pc:spChg chg="mod">
          <ac:chgData name="Catriona Thornton" userId="8c08894786b2e863" providerId="Windows Live" clId="Web-{76AA5CAD-16C2-5F1A-D3BE-EF2CFC2A33B6}" dt="2025-09-30T12:17:50.066" v="108" actId="20577"/>
          <ac:spMkLst>
            <pc:docMk/>
            <pc:sldMk cId="3447608424" sldId="301"/>
            <ac:spMk id="3" creationId="{F7E3AF78-93ED-BCAE-1AE0-45AF67D966EB}"/>
          </ac:spMkLst>
        </pc:spChg>
      </pc:sldChg>
      <pc:sldChg chg="modSp">
        <pc:chgData name="Catriona Thornton" userId="8c08894786b2e863" providerId="Windows Live" clId="Web-{76AA5CAD-16C2-5F1A-D3BE-EF2CFC2A33B6}" dt="2025-09-30T12:01:43.762" v="63" actId="20577"/>
        <pc:sldMkLst>
          <pc:docMk/>
          <pc:sldMk cId="940728365" sldId="305"/>
        </pc:sldMkLst>
        <pc:spChg chg="mod">
          <ac:chgData name="Catriona Thornton" userId="8c08894786b2e863" providerId="Windows Live" clId="Web-{76AA5CAD-16C2-5F1A-D3BE-EF2CFC2A33B6}" dt="2025-09-30T12:01:43.762" v="63" actId="20577"/>
          <ac:spMkLst>
            <pc:docMk/>
            <pc:sldMk cId="940728365" sldId="305"/>
            <ac:spMk id="3" creationId="{FB561197-99D8-1CBE-9A4A-446A8F90E4BE}"/>
          </ac:spMkLst>
        </pc:spChg>
      </pc:sldChg>
      <pc:sldChg chg="modSp new">
        <pc:chgData name="Catriona Thornton" userId="8c08894786b2e863" providerId="Windows Live" clId="Web-{76AA5CAD-16C2-5F1A-D3BE-EF2CFC2A33B6}" dt="2025-09-30T12:15:15.465" v="89" actId="20577"/>
        <pc:sldMkLst>
          <pc:docMk/>
          <pc:sldMk cId="295549116" sldId="309"/>
        </pc:sldMkLst>
        <pc:spChg chg="mod">
          <ac:chgData name="Catriona Thornton" userId="8c08894786b2e863" providerId="Windows Live" clId="Web-{76AA5CAD-16C2-5F1A-D3BE-EF2CFC2A33B6}" dt="2025-09-30T12:13:39.070" v="86" actId="20577"/>
          <ac:spMkLst>
            <pc:docMk/>
            <pc:sldMk cId="295549116" sldId="309"/>
            <ac:spMk id="2" creationId="{27E4B828-0655-7779-F2FB-801061BA6425}"/>
          </ac:spMkLst>
        </pc:spChg>
        <pc:spChg chg="mod">
          <ac:chgData name="Catriona Thornton" userId="8c08894786b2e863" providerId="Windows Live" clId="Web-{76AA5CAD-16C2-5F1A-D3BE-EF2CFC2A33B6}" dt="2025-09-30T12:15:15.465" v="89" actId="20577"/>
          <ac:spMkLst>
            <pc:docMk/>
            <pc:sldMk cId="295549116" sldId="309"/>
            <ac:spMk id="3" creationId="{EF605AF1-EDDF-BA6C-DA04-1F135872EA9B}"/>
          </ac:spMkLst>
        </pc:spChg>
      </pc:sldChg>
    </pc:docChg>
  </pc:docChgLst>
  <pc:docChgLst>
    <pc:chgData name="Catriona Thornton" userId="8c08894786b2e863" providerId="Windows Live" clId="Web-{A4BBA6CF-D0E8-B0BB-DC1B-9D8CB77D69B7}"/>
    <pc:docChg chg="addSld delSld modSld">
      <pc:chgData name="Catriona Thornton" userId="8c08894786b2e863" providerId="Windows Live" clId="Web-{A4BBA6CF-D0E8-B0BB-DC1B-9D8CB77D69B7}" dt="2025-09-03T21:14:57.092" v="597" actId="20577"/>
      <pc:docMkLst>
        <pc:docMk/>
      </pc:docMkLst>
      <pc:sldChg chg="addSp delSp modSp mod setBg">
        <pc:chgData name="Catriona Thornton" userId="8c08894786b2e863" providerId="Windows Live" clId="Web-{A4BBA6CF-D0E8-B0BB-DC1B-9D8CB77D69B7}" dt="2025-09-03T20:38:27.454" v="361" actId="20577"/>
        <pc:sldMkLst>
          <pc:docMk/>
          <pc:sldMk cId="9177498" sldId="258"/>
        </pc:sldMkLst>
        <pc:spChg chg="mod">
          <ac:chgData name="Catriona Thornton" userId="8c08894786b2e863" providerId="Windows Live" clId="Web-{A4BBA6CF-D0E8-B0BB-DC1B-9D8CB77D69B7}" dt="2025-09-03T20:03:55.019" v="250" actId="20577"/>
          <ac:spMkLst>
            <pc:docMk/>
            <pc:sldMk cId="9177498" sldId="258"/>
            <ac:spMk id="2" creationId="{4200DEA7-6E04-D230-98FE-44DCBA04E29D}"/>
          </ac:spMkLst>
        </pc:spChg>
        <pc:spChg chg="add mod">
          <ac:chgData name="Catriona Thornton" userId="8c08894786b2e863" providerId="Windows Live" clId="Web-{A4BBA6CF-D0E8-B0BB-DC1B-9D8CB77D69B7}" dt="2025-09-03T20:38:27.454" v="361" actId="20577"/>
          <ac:spMkLst>
            <pc:docMk/>
            <pc:sldMk cId="9177498" sldId="258"/>
            <ac:spMk id="6" creationId="{6C199AE1-8A72-94B1-B1B0-FF64D06FB98C}"/>
          </ac:spMkLst>
        </pc:spChg>
        <pc:spChg chg="add">
          <ac:chgData name="Catriona Thornton" userId="8c08894786b2e863" providerId="Windows Live" clId="Web-{A4BBA6CF-D0E8-B0BB-DC1B-9D8CB77D69B7}" dt="2025-09-03T20:03:10.738" v="240"/>
          <ac:spMkLst>
            <pc:docMk/>
            <pc:sldMk cId="9177498" sldId="258"/>
            <ac:spMk id="12" creationId="{B6FACB3C-9069-4791-BC5C-0DB7CD19B853}"/>
          </ac:spMkLst>
        </pc:spChg>
        <pc:spChg chg="add">
          <ac:chgData name="Catriona Thornton" userId="8c08894786b2e863" providerId="Windows Live" clId="Web-{A4BBA6CF-D0E8-B0BB-DC1B-9D8CB77D69B7}" dt="2025-09-03T20:03:10.738" v="240"/>
          <ac:spMkLst>
            <pc:docMk/>
            <pc:sldMk cId="9177498" sldId="258"/>
            <ac:spMk id="14" creationId="{71F2038E-D777-4B76-81DD-DD13EE91B9DD}"/>
          </ac:spMkLst>
        </pc:spChg>
        <pc:grpChg chg="add">
          <ac:chgData name="Catriona Thornton" userId="8c08894786b2e863" providerId="Windows Live" clId="Web-{A4BBA6CF-D0E8-B0BB-DC1B-9D8CB77D69B7}" dt="2025-09-03T20:03:10.738" v="240"/>
          <ac:grpSpMkLst>
            <pc:docMk/>
            <pc:sldMk cId="9177498" sldId="258"/>
            <ac:grpSpMk id="16" creationId="{DD354807-230F-4402-B1B9-F733A8F1F190}"/>
          </ac:grpSpMkLst>
        </pc:grpChg>
        <pc:picChg chg="add mod">
          <ac:chgData name="Catriona Thornton" userId="8c08894786b2e863" providerId="Windows Live" clId="Web-{A4BBA6CF-D0E8-B0BB-DC1B-9D8CB77D69B7}" dt="2025-09-03T20:03:10.738" v="240"/>
          <ac:picMkLst>
            <pc:docMk/>
            <pc:sldMk cId="9177498" sldId="258"/>
            <ac:picMk id="7" creationId="{BAE873BE-3236-670A-E6B0-D1A33A0CBC06}"/>
          </ac:picMkLst>
        </pc:picChg>
      </pc:sldChg>
      <pc:sldChg chg="addSp modSp new mod setBg">
        <pc:chgData name="Catriona Thornton" userId="8c08894786b2e863" providerId="Windows Live" clId="Web-{A4BBA6CF-D0E8-B0BB-DC1B-9D8CB77D69B7}" dt="2025-09-03T21:08:30.819" v="555" actId="20577"/>
        <pc:sldMkLst>
          <pc:docMk/>
          <pc:sldMk cId="3078294077" sldId="299"/>
        </pc:sldMkLst>
        <pc:spChg chg="mod">
          <ac:chgData name="Catriona Thornton" userId="8c08894786b2e863" providerId="Windows Live" clId="Web-{A4BBA6CF-D0E8-B0BB-DC1B-9D8CB77D69B7}" dt="2025-09-03T20:06:41.508" v="266" actId="20577"/>
          <ac:spMkLst>
            <pc:docMk/>
            <pc:sldMk cId="3078294077" sldId="299"/>
            <ac:spMk id="2" creationId="{4A6BB191-036F-A072-CC07-0CEBE3CE75AF}"/>
          </ac:spMkLst>
        </pc:spChg>
        <pc:spChg chg="mod">
          <ac:chgData name="Catriona Thornton" userId="8c08894786b2e863" providerId="Windows Live" clId="Web-{A4BBA6CF-D0E8-B0BB-DC1B-9D8CB77D69B7}" dt="2025-09-03T21:08:30.819" v="555" actId="20577"/>
          <ac:spMkLst>
            <pc:docMk/>
            <pc:sldMk cId="3078294077" sldId="299"/>
            <ac:spMk id="3" creationId="{45D83577-D344-444A-2401-B0D9FD6AA1EA}"/>
          </ac:spMkLst>
        </pc:spChg>
        <pc:spChg chg="add">
          <ac:chgData name="Catriona Thornton" userId="8c08894786b2e863" providerId="Windows Live" clId="Web-{A4BBA6CF-D0E8-B0BB-DC1B-9D8CB77D69B7}" dt="2025-09-03T20:06:03.679" v="261"/>
          <ac:spMkLst>
            <pc:docMk/>
            <pc:sldMk cId="3078294077" sldId="299"/>
            <ac:spMk id="9" creationId="{B6FACB3C-9069-4791-BC5C-0DB7CD19B853}"/>
          </ac:spMkLst>
        </pc:spChg>
        <pc:spChg chg="add">
          <ac:chgData name="Catriona Thornton" userId="8c08894786b2e863" providerId="Windows Live" clId="Web-{A4BBA6CF-D0E8-B0BB-DC1B-9D8CB77D69B7}" dt="2025-09-03T20:06:03.679" v="261"/>
          <ac:spMkLst>
            <pc:docMk/>
            <pc:sldMk cId="3078294077" sldId="299"/>
            <ac:spMk id="11" creationId="{71F2038E-D777-4B76-81DD-DD13EE91B9DD}"/>
          </ac:spMkLst>
        </pc:spChg>
        <pc:grpChg chg="add">
          <ac:chgData name="Catriona Thornton" userId="8c08894786b2e863" providerId="Windows Live" clId="Web-{A4BBA6CF-D0E8-B0BB-DC1B-9D8CB77D69B7}" dt="2025-09-03T20:06:03.679" v="261"/>
          <ac:grpSpMkLst>
            <pc:docMk/>
            <pc:sldMk cId="3078294077" sldId="299"/>
            <ac:grpSpMk id="13" creationId="{DD354807-230F-4402-B1B9-F733A8F1F190}"/>
          </ac:grpSpMkLst>
        </pc:grpChg>
        <pc:picChg chg="add mod">
          <ac:chgData name="Catriona Thornton" userId="8c08894786b2e863" providerId="Windows Live" clId="Web-{A4BBA6CF-D0E8-B0BB-DC1B-9D8CB77D69B7}" dt="2025-09-03T20:07:37.806" v="268" actId="14100"/>
          <ac:picMkLst>
            <pc:docMk/>
            <pc:sldMk cId="3078294077" sldId="299"/>
            <ac:picMk id="4" creationId="{5B1F57A0-F47D-9B99-9055-08D06303D243}"/>
          </ac:picMkLst>
        </pc:picChg>
      </pc:sldChg>
      <pc:sldChg chg="addSp modSp new">
        <pc:chgData name="Catriona Thornton" userId="8c08894786b2e863" providerId="Windows Live" clId="Web-{A4BBA6CF-D0E8-B0BB-DC1B-9D8CB77D69B7}" dt="2025-09-03T19:45:17.856" v="211" actId="20577"/>
        <pc:sldMkLst>
          <pc:docMk/>
          <pc:sldMk cId="1249083954" sldId="300"/>
        </pc:sldMkLst>
        <pc:spChg chg="mod">
          <ac:chgData name="Catriona Thornton" userId="8c08894786b2e863" providerId="Windows Live" clId="Web-{A4BBA6CF-D0E8-B0BB-DC1B-9D8CB77D69B7}" dt="2025-09-03T19:45:17.856" v="211" actId="20577"/>
          <ac:spMkLst>
            <pc:docMk/>
            <pc:sldMk cId="1249083954" sldId="300"/>
            <ac:spMk id="2" creationId="{B338FF2E-F3B0-3140-BCED-04760AC401F5}"/>
          </ac:spMkLst>
        </pc:spChg>
        <pc:spChg chg="mod">
          <ac:chgData name="Catriona Thornton" userId="8c08894786b2e863" providerId="Windows Live" clId="Web-{A4BBA6CF-D0E8-B0BB-DC1B-9D8CB77D69B7}" dt="2025-09-03T19:36:02.141" v="103" actId="20577"/>
          <ac:spMkLst>
            <pc:docMk/>
            <pc:sldMk cId="1249083954" sldId="300"/>
            <ac:spMk id="3" creationId="{46C6BDB6-CD80-39A5-5C82-3EF1FBE29D83}"/>
          </ac:spMkLst>
        </pc:spChg>
        <pc:spChg chg="add mod">
          <ac:chgData name="Catriona Thornton" userId="8c08894786b2e863" providerId="Windows Live" clId="Web-{A4BBA6CF-D0E8-B0BB-DC1B-9D8CB77D69B7}" dt="2025-09-03T19:36:47.099" v="123" actId="14100"/>
          <ac:spMkLst>
            <pc:docMk/>
            <pc:sldMk cId="1249083954" sldId="300"/>
            <ac:spMk id="4" creationId="{AB09325C-89FE-4685-9AFF-CA6DCFA603B0}"/>
          </ac:spMkLst>
        </pc:spChg>
      </pc:sldChg>
      <pc:sldChg chg="modSp new">
        <pc:chgData name="Catriona Thornton" userId="8c08894786b2e863" providerId="Windows Live" clId="Web-{A4BBA6CF-D0E8-B0BB-DC1B-9D8CB77D69B7}" dt="2025-09-03T21:10:16.153" v="571" actId="20577"/>
        <pc:sldMkLst>
          <pc:docMk/>
          <pc:sldMk cId="3447608424" sldId="301"/>
        </pc:sldMkLst>
        <pc:spChg chg="mod">
          <ac:chgData name="Catriona Thornton" userId="8c08894786b2e863" providerId="Windows Live" clId="Web-{A4BBA6CF-D0E8-B0BB-DC1B-9D8CB77D69B7}" dt="2025-09-03T20:44:27.124" v="421" actId="20577"/>
          <ac:spMkLst>
            <pc:docMk/>
            <pc:sldMk cId="3447608424" sldId="301"/>
            <ac:spMk id="2" creationId="{F6FEA9C2-B806-43CD-09D4-C274D3639C0C}"/>
          </ac:spMkLst>
        </pc:spChg>
        <pc:spChg chg="mod">
          <ac:chgData name="Catriona Thornton" userId="8c08894786b2e863" providerId="Windows Live" clId="Web-{A4BBA6CF-D0E8-B0BB-DC1B-9D8CB77D69B7}" dt="2025-09-03T21:10:16.153" v="571" actId="20577"/>
          <ac:spMkLst>
            <pc:docMk/>
            <pc:sldMk cId="3447608424" sldId="301"/>
            <ac:spMk id="3" creationId="{F7E3AF78-93ED-BCAE-1AE0-45AF67D966EB}"/>
          </ac:spMkLst>
        </pc:spChg>
      </pc:sldChg>
      <pc:sldChg chg="addSp modSp new mod setBg">
        <pc:chgData name="Catriona Thornton" userId="8c08894786b2e863" providerId="Windows Live" clId="Web-{A4BBA6CF-D0E8-B0BB-DC1B-9D8CB77D69B7}" dt="2025-09-03T20:57:12.998" v="483" actId="20577"/>
        <pc:sldMkLst>
          <pc:docMk/>
          <pc:sldMk cId="2844851857" sldId="302"/>
        </pc:sldMkLst>
        <pc:spChg chg="mod">
          <ac:chgData name="Catriona Thornton" userId="8c08894786b2e863" providerId="Windows Live" clId="Web-{A4BBA6CF-D0E8-B0BB-DC1B-9D8CB77D69B7}" dt="2025-09-03T20:51:32.801" v="446"/>
          <ac:spMkLst>
            <pc:docMk/>
            <pc:sldMk cId="2844851857" sldId="302"/>
            <ac:spMk id="2" creationId="{962B374C-3591-9879-CCCF-7B9BC6E3C9B0}"/>
          </ac:spMkLst>
        </pc:spChg>
        <pc:spChg chg="mod">
          <ac:chgData name="Catriona Thornton" userId="8c08894786b2e863" providerId="Windows Live" clId="Web-{A4BBA6CF-D0E8-B0BB-DC1B-9D8CB77D69B7}" dt="2025-09-03T20:57:12.998" v="483" actId="20577"/>
          <ac:spMkLst>
            <pc:docMk/>
            <pc:sldMk cId="2844851857" sldId="302"/>
            <ac:spMk id="3" creationId="{0C6A0059-AB92-D178-672B-77ABB5B3443A}"/>
          </ac:spMkLst>
        </pc:spChg>
        <pc:spChg chg="add">
          <ac:chgData name="Catriona Thornton" userId="8c08894786b2e863" providerId="Windows Live" clId="Web-{A4BBA6CF-D0E8-B0BB-DC1B-9D8CB77D69B7}" dt="2025-09-03T20:51:32.801" v="446"/>
          <ac:spMkLst>
            <pc:docMk/>
            <pc:sldMk cId="2844851857" sldId="302"/>
            <ac:spMk id="9" creationId="{B6FACB3C-9069-4791-BC5C-0DB7CD19B853}"/>
          </ac:spMkLst>
        </pc:spChg>
        <pc:spChg chg="add">
          <ac:chgData name="Catriona Thornton" userId="8c08894786b2e863" providerId="Windows Live" clId="Web-{A4BBA6CF-D0E8-B0BB-DC1B-9D8CB77D69B7}" dt="2025-09-03T20:51:32.801" v="446"/>
          <ac:spMkLst>
            <pc:docMk/>
            <pc:sldMk cId="2844851857" sldId="302"/>
            <ac:spMk id="11" creationId="{71F2038E-D777-4B76-81DD-DD13EE91B9DD}"/>
          </ac:spMkLst>
        </pc:spChg>
        <pc:grpChg chg="add">
          <ac:chgData name="Catriona Thornton" userId="8c08894786b2e863" providerId="Windows Live" clId="Web-{A4BBA6CF-D0E8-B0BB-DC1B-9D8CB77D69B7}" dt="2025-09-03T20:51:32.801" v="446"/>
          <ac:grpSpMkLst>
            <pc:docMk/>
            <pc:sldMk cId="2844851857" sldId="302"/>
            <ac:grpSpMk id="13" creationId="{DD354807-230F-4402-B1B9-F733A8F1F190}"/>
          </ac:grpSpMkLst>
        </pc:grpChg>
        <pc:picChg chg="add mod">
          <ac:chgData name="Catriona Thornton" userId="8c08894786b2e863" providerId="Windows Live" clId="Web-{A4BBA6CF-D0E8-B0BB-DC1B-9D8CB77D69B7}" dt="2025-09-03T20:51:32.801" v="446"/>
          <ac:picMkLst>
            <pc:docMk/>
            <pc:sldMk cId="2844851857" sldId="302"/>
            <ac:picMk id="4" creationId="{244E08F4-9E65-49D8-2319-E8B72C9945A0}"/>
          </ac:picMkLst>
        </pc:picChg>
      </pc:sldChg>
      <pc:sldChg chg="modSp new modNotes">
        <pc:chgData name="Catriona Thornton" userId="8c08894786b2e863" providerId="Windows Live" clId="Web-{A4BBA6CF-D0E8-B0BB-DC1B-9D8CB77D69B7}" dt="2025-09-03T21:14:57.092" v="597" actId="20577"/>
        <pc:sldMkLst>
          <pc:docMk/>
          <pc:sldMk cId="134325140" sldId="303"/>
        </pc:sldMkLst>
        <pc:spChg chg="mod">
          <ac:chgData name="Catriona Thornton" userId="8c08894786b2e863" providerId="Windows Live" clId="Web-{A4BBA6CF-D0E8-B0BB-DC1B-9D8CB77D69B7}" dt="2025-09-03T20:56:33.341" v="465" actId="20577"/>
          <ac:spMkLst>
            <pc:docMk/>
            <pc:sldMk cId="134325140" sldId="303"/>
            <ac:spMk id="2" creationId="{5EF6A1AF-B6DC-6424-7599-64006BCA334C}"/>
          </ac:spMkLst>
        </pc:spChg>
      </pc:sldChg>
    </pc:docChg>
  </pc:docChgLst>
  <pc:docChgLst>
    <pc:chgData name="Catriona Thornton" userId="8c08894786b2e863" providerId="Windows Live" clId="Web-{0F04BF23-D4CE-AA30-1B4B-FEA0E24DEAA6}"/>
    <pc:docChg chg="addSld delSld modSld">
      <pc:chgData name="Catriona Thornton" userId="8c08894786b2e863" providerId="Windows Live" clId="Web-{0F04BF23-D4CE-AA30-1B4B-FEA0E24DEAA6}" dt="2025-09-12T20:54:10.690" v="32" actId="20577"/>
      <pc:docMkLst>
        <pc:docMk/>
      </pc:docMkLst>
      <pc:sldChg chg="modSp new">
        <pc:chgData name="Catriona Thornton" userId="8c08894786b2e863" providerId="Windows Live" clId="Web-{0F04BF23-D4CE-AA30-1B4B-FEA0E24DEAA6}" dt="2025-09-12T20:50:54.822" v="14" actId="20577"/>
        <pc:sldMkLst>
          <pc:docMk/>
          <pc:sldMk cId="940728365" sldId="305"/>
        </pc:sldMkLst>
        <pc:spChg chg="mod">
          <ac:chgData name="Catriona Thornton" userId="8c08894786b2e863" providerId="Windows Live" clId="Web-{0F04BF23-D4CE-AA30-1B4B-FEA0E24DEAA6}" dt="2025-09-12T20:50:22.243" v="10" actId="20577"/>
          <ac:spMkLst>
            <pc:docMk/>
            <pc:sldMk cId="940728365" sldId="305"/>
            <ac:spMk id="2" creationId="{2924FD90-9F7F-C790-3A47-5D34759966E2}"/>
          </ac:spMkLst>
        </pc:spChg>
        <pc:spChg chg="mod">
          <ac:chgData name="Catriona Thornton" userId="8c08894786b2e863" providerId="Windows Live" clId="Web-{0F04BF23-D4CE-AA30-1B4B-FEA0E24DEAA6}" dt="2025-09-12T20:50:54.822" v="14" actId="20577"/>
          <ac:spMkLst>
            <pc:docMk/>
            <pc:sldMk cId="940728365" sldId="305"/>
            <ac:spMk id="3" creationId="{FB561197-99D8-1CBE-9A4A-446A8F90E4BE}"/>
          </ac:spMkLst>
        </pc:spChg>
      </pc:sldChg>
      <pc:sldChg chg="addSp modSp new mod setBg">
        <pc:chgData name="Catriona Thornton" userId="8c08894786b2e863" providerId="Windows Live" clId="Web-{0F04BF23-D4CE-AA30-1B4B-FEA0E24DEAA6}" dt="2025-09-12T20:52:53.124" v="29" actId="20577"/>
        <pc:sldMkLst>
          <pc:docMk/>
          <pc:sldMk cId="1628957917" sldId="306"/>
        </pc:sldMkLst>
        <pc:spChg chg="mod">
          <ac:chgData name="Catriona Thornton" userId="8c08894786b2e863" providerId="Windows Live" clId="Web-{0F04BF23-D4CE-AA30-1B4B-FEA0E24DEAA6}" dt="2025-09-12T20:52:53.124" v="29" actId="20577"/>
          <ac:spMkLst>
            <pc:docMk/>
            <pc:sldMk cId="1628957917" sldId="306"/>
            <ac:spMk id="2" creationId="{FB9EFC3E-090F-FFF6-2369-1AE1E10DEF6B}"/>
          </ac:spMkLst>
        </pc:spChg>
        <pc:spChg chg="mod">
          <ac:chgData name="Catriona Thornton" userId="8c08894786b2e863" providerId="Windows Live" clId="Web-{0F04BF23-D4CE-AA30-1B4B-FEA0E24DEAA6}" dt="2025-09-12T20:52:41.874" v="26" actId="20577"/>
          <ac:spMkLst>
            <pc:docMk/>
            <pc:sldMk cId="1628957917" sldId="306"/>
            <ac:spMk id="3" creationId="{760AB780-F82B-0539-DB8A-94F3C7374FE4}"/>
          </ac:spMkLst>
        </pc:spChg>
        <pc:spChg chg="add">
          <ac:chgData name="Catriona Thornton" userId="8c08894786b2e863" providerId="Windows Live" clId="Web-{0F04BF23-D4CE-AA30-1B4B-FEA0E24DEAA6}" dt="2025-09-12T20:52:29.467" v="24"/>
          <ac:spMkLst>
            <pc:docMk/>
            <pc:sldMk cId="1628957917" sldId="306"/>
            <ac:spMk id="9" creationId="{B6FACB3C-9069-4791-BC5C-0DB7CD19B853}"/>
          </ac:spMkLst>
        </pc:spChg>
        <pc:spChg chg="add">
          <ac:chgData name="Catriona Thornton" userId="8c08894786b2e863" providerId="Windows Live" clId="Web-{0F04BF23-D4CE-AA30-1B4B-FEA0E24DEAA6}" dt="2025-09-12T20:52:29.467" v="24"/>
          <ac:spMkLst>
            <pc:docMk/>
            <pc:sldMk cId="1628957917" sldId="306"/>
            <ac:spMk id="11" creationId="{71F2038E-D777-4B76-81DD-DD13EE91B9DD}"/>
          </ac:spMkLst>
        </pc:spChg>
        <pc:grpChg chg="add">
          <ac:chgData name="Catriona Thornton" userId="8c08894786b2e863" providerId="Windows Live" clId="Web-{0F04BF23-D4CE-AA30-1B4B-FEA0E24DEAA6}" dt="2025-09-12T20:52:29.467" v="24"/>
          <ac:grpSpMkLst>
            <pc:docMk/>
            <pc:sldMk cId="1628957917" sldId="306"/>
            <ac:grpSpMk id="13" creationId="{DD354807-230F-4402-B1B9-F733A8F1F190}"/>
          </ac:grpSpMkLst>
        </pc:grpChg>
        <pc:picChg chg="add mod">
          <ac:chgData name="Catriona Thornton" userId="8c08894786b2e863" providerId="Windows Live" clId="Web-{0F04BF23-D4CE-AA30-1B4B-FEA0E24DEAA6}" dt="2025-09-12T20:52:29.467" v="24"/>
          <ac:picMkLst>
            <pc:docMk/>
            <pc:sldMk cId="1628957917" sldId="306"/>
            <ac:picMk id="4" creationId="{D262194D-E082-89D5-928C-F437EC73E107}"/>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A5BECD-499B-4257-8D8C-16ADCC290859}"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E7121CF8-1A51-49BE-8926-36AACD430901}">
      <dgm:prSet/>
      <dgm:spPr/>
      <dgm:t>
        <a:bodyPr/>
        <a:lstStyle/>
        <a:p>
          <a:r>
            <a:rPr lang="en-US"/>
            <a:t>Recognize the signs and indicators of abuse and neglect </a:t>
          </a:r>
        </a:p>
      </dgm:t>
    </dgm:pt>
    <dgm:pt modelId="{1277F79D-CEA0-4E8B-9750-485E21C64E9B}" type="parTrans" cxnId="{4564E6B4-C5A9-4382-B4E3-7B0268A6B206}">
      <dgm:prSet/>
      <dgm:spPr/>
      <dgm:t>
        <a:bodyPr/>
        <a:lstStyle/>
        <a:p>
          <a:endParaRPr lang="en-US"/>
        </a:p>
      </dgm:t>
    </dgm:pt>
    <dgm:pt modelId="{52E97B7C-EC29-4CDF-AC9F-4150F6FDB90E}" type="sibTrans" cxnId="{4564E6B4-C5A9-4382-B4E3-7B0268A6B206}">
      <dgm:prSet/>
      <dgm:spPr/>
      <dgm:t>
        <a:bodyPr/>
        <a:lstStyle/>
        <a:p>
          <a:endParaRPr lang="en-US"/>
        </a:p>
      </dgm:t>
    </dgm:pt>
    <dgm:pt modelId="{EFDE6549-9B21-42CF-AA6C-E511EEC8C260}">
      <dgm:prSet/>
      <dgm:spPr/>
      <dgm:t>
        <a:bodyPr/>
        <a:lstStyle/>
        <a:p>
          <a:r>
            <a:rPr lang="en-US"/>
            <a:t>Respond  appropriately to concerns</a:t>
          </a:r>
        </a:p>
      </dgm:t>
    </dgm:pt>
    <dgm:pt modelId="{7EAF19CE-253A-4871-A31E-A6CA2F21C03C}" type="parTrans" cxnId="{AF0CD4DB-A736-43E7-B11B-1D4AD4AC1E15}">
      <dgm:prSet/>
      <dgm:spPr/>
      <dgm:t>
        <a:bodyPr/>
        <a:lstStyle/>
        <a:p>
          <a:endParaRPr lang="en-US"/>
        </a:p>
      </dgm:t>
    </dgm:pt>
    <dgm:pt modelId="{7C152427-D98C-4845-B4B9-33DDDB2BB24E}" type="sibTrans" cxnId="{AF0CD4DB-A736-43E7-B11B-1D4AD4AC1E15}">
      <dgm:prSet/>
      <dgm:spPr/>
      <dgm:t>
        <a:bodyPr/>
        <a:lstStyle/>
        <a:p>
          <a:endParaRPr lang="en-US"/>
        </a:p>
      </dgm:t>
    </dgm:pt>
    <dgm:pt modelId="{74E057B0-94E2-4B0E-88CC-06FE7613699E}">
      <dgm:prSet/>
      <dgm:spPr/>
      <dgm:t>
        <a:bodyPr/>
        <a:lstStyle/>
        <a:p>
          <a:r>
            <a:rPr lang="en-US"/>
            <a:t>Report findings to the designated authority</a:t>
          </a:r>
        </a:p>
      </dgm:t>
    </dgm:pt>
    <dgm:pt modelId="{FB73D402-3ABA-4274-86AF-4E9120EDFF7B}" type="parTrans" cxnId="{E0F462FC-6DC0-4F19-979E-78BDB7123B84}">
      <dgm:prSet/>
      <dgm:spPr/>
      <dgm:t>
        <a:bodyPr/>
        <a:lstStyle/>
        <a:p>
          <a:endParaRPr lang="en-US"/>
        </a:p>
      </dgm:t>
    </dgm:pt>
    <dgm:pt modelId="{E71C2132-2474-4BCF-AC75-F4B15213E129}" type="sibTrans" cxnId="{E0F462FC-6DC0-4F19-979E-78BDB7123B84}">
      <dgm:prSet/>
      <dgm:spPr/>
      <dgm:t>
        <a:bodyPr/>
        <a:lstStyle/>
        <a:p>
          <a:endParaRPr lang="en-US"/>
        </a:p>
      </dgm:t>
    </dgm:pt>
    <dgm:pt modelId="{6AB73A7E-6A0D-45C8-956D-F29053856533}">
      <dgm:prSet/>
      <dgm:spPr/>
      <dgm:t>
        <a:bodyPr/>
        <a:lstStyle/>
        <a:p>
          <a:r>
            <a:rPr lang="en-US"/>
            <a:t>Record the details accurately</a:t>
          </a:r>
        </a:p>
      </dgm:t>
    </dgm:pt>
    <dgm:pt modelId="{95211E2C-F0EC-42A2-B297-7753C4AA2DB8}" type="parTrans" cxnId="{EBA5240E-69CE-42A5-A2C5-A88C18D602FC}">
      <dgm:prSet/>
      <dgm:spPr/>
      <dgm:t>
        <a:bodyPr/>
        <a:lstStyle/>
        <a:p>
          <a:endParaRPr lang="en-US"/>
        </a:p>
      </dgm:t>
    </dgm:pt>
    <dgm:pt modelId="{20359C5A-1E82-4872-8A3C-8B75392FADED}" type="sibTrans" cxnId="{EBA5240E-69CE-42A5-A2C5-A88C18D602FC}">
      <dgm:prSet/>
      <dgm:spPr/>
      <dgm:t>
        <a:bodyPr/>
        <a:lstStyle/>
        <a:p>
          <a:endParaRPr lang="en-US"/>
        </a:p>
      </dgm:t>
    </dgm:pt>
    <dgm:pt modelId="{61A5FEC2-B293-4A36-8A50-E9F4628F71CB}">
      <dgm:prSet/>
      <dgm:spPr/>
      <dgm:t>
        <a:bodyPr/>
        <a:lstStyle/>
        <a:p>
          <a:r>
            <a:rPr lang="en-US"/>
            <a:t>Refer to specialized services for further action or support</a:t>
          </a:r>
        </a:p>
      </dgm:t>
    </dgm:pt>
    <dgm:pt modelId="{65825561-6C14-4A2D-8FDE-40757BD2B00F}" type="parTrans" cxnId="{EA1FDEAF-59D9-4916-B5F1-795E192DA471}">
      <dgm:prSet/>
      <dgm:spPr/>
      <dgm:t>
        <a:bodyPr/>
        <a:lstStyle/>
        <a:p>
          <a:endParaRPr lang="en-US"/>
        </a:p>
      </dgm:t>
    </dgm:pt>
    <dgm:pt modelId="{86E250B0-A84F-41F7-8101-050403B41252}" type="sibTrans" cxnId="{EA1FDEAF-59D9-4916-B5F1-795E192DA471}">
      <dgm:prSet/>
      <dgm:spPr/>
      <dgm:t>
        <a:bodyPr/>
        <a:lstStyle/>
        <a:p>
          <a:endParaRPr lang="en-US"/>
        </a:p>
      </dgm:t>
    </dgm:pt>
    <dgm:pt modelId="{0410EBCD-BFD9-4232-BD82-0132D1B53487}" type="pres">
      <dgm:prSet presAssocID="{60A5BECD-499B-4257-8D8C-16ADCC290859}" presName="Name0" presStyleCnt="0">
        <dgm:presLayoutVars>
          <dgm:dir/>
          <dgm:resizeHandles val="exact"/>
        </dgm:presLayoutVars>
      </dgm:prSet>
      <dgm:spPr/>
    </dgm:pt>
    <dgm:pt modelId="{1574A26F-3E7F-468C-87E7-3A4BFEA3549B}" type="pres">
      <dgm:prSet presAssocID="{E7121CF8-1A51-49BE-8926-36AACD430901}" presName="node" presStyleLbl="node1" presStyleIdx="0" presStyleCnt="5">
        <dgm:presLayoutVars>
          <dgm:bulletEnabled val="1"/>
        </dgm:presLayoutVars>
      </dgm:prSet>
      <dgm:spPr/>
    </dgm:pt>
    <dgm:pt modelId="{A61B201A-F230-44FF-A024-1089C8E3CCD9}" type="pres">
      <dgm:prSet presAssocID="{52E97B7C-EC29-4CDF-AC9F-4150F6FDB90E}" presName="sibTrans" presStyleLbl="sibTrans1D1" presStyleIdx="0" presStyleCnt="4"/>
      <dgm:spPr/>
    </dgm:pt>
    <dgm:pt modelId="{30DAF014-4246-4BA8-BAB3-AC36462E09FD}" type="pres">
      <dgm:prSet presAssocID="{52E97B7C-EC29-4CDF-AC9F-4150F6FDB90E}" presName="connectorText" presStyleLbl="sibTrans1D1" presStyleIdx="0" presStyleCnt="4"/>
      <dgm:spPr/>
    </dgm:pt>
    <dgm:pt modelId="{3A006E70-8945-4800-A33A-54AE3E525492}" type="pres">
      <dgm:prSet presAssocID="{EFDE6549-9B21-42CF-AA6C-E511EEC8C260}" presName="node" presStyleLbl="node1" presStyleIdx="1" presStyleCnt="5">
        <dgm:presLayoutVars>
          <dgm:bulletEnabled val="1"/>
        </dgm:presLayoutVars>
      </dgm:prSet>
      <dgm:spPr/>
    </dgm:pt>
    <dgm:pt modelId="{A2C76C9F-1C3A-4A77-A379-3844DE7B1CC5}" type="pres">
      <dgm:prSet presAssocID="{7C152427-D98C-4845-B4B9-33DDDB2BB24E}" presName="sibTrans" presStyleLbl="sibTrans1D1" presStyleIdx="1" presStyleCnt="4"/>
      <dgm:spPr/>
    </dgm:pt>
    <dgm:pt modelId="{47F2EA79-31F4-47C4-9DA2-F081EB8DD832}" type="pres">
      <dgm:prSet presAssocID="{7C152427-D98C-4845-B4B9-33DDDB2BB24E}" presName="connectorText" presStyleLbl="sibTrans1D1" presStyleIdx="1" presStyleCnt="4"/>
      <dgm:spPr/>
    </dgm:pt>
    <dgm:pt modelId="{F93B6573-6880-446C-9908-8BCB1CCB5CB9}" type="pres">
      <dgm:prSet presAssocID="{74E057B0-94E2-4B0E-88CC-06FE7613699E}" presName="node" presStyleLbl="node1" presStyleIdx="2" presStyleCnt="5">
        <dgm:presLayoutVars>
          <dgm:bulletEnabled val="1"/>
        </dgm:presLayoutVars>
      </dgm:prSet>
      <dgm:spPr/>
    </dgm:pt>
    <dgm:pt modelId="{A45C5DD2-7E59-430B-886E-3E3526214B41}" type="pres">
      <dgm:prSet presAssocID="{E71C2132-2474-4BCF-AC75-F4B15213E129}" presName="sibTrans" presStyleLbl="sibTrans1D1" presStyleIdx="2" presStyleCnt="4"/>
      <dgm:spPr/>
    </dgm:pt>
    <dgm:pt modelId="{C166949E-9F08-478E-BA39-967E61A5F1BB}" type="pres">
      <dgm:prSet presAssocID="{E71C2132-2474-4BCF-AC75-F4B15213E129}" presName="connectorText" presStyleLbl="sibTrans1D1" presStyleIdx="2" presStyleCnt="4"/>
      <dgm:spPr/>
    </dgm:pt>
    <dgm:pt modelId="{7C4254C5-6CEB-487C-97FA-86261343CB32}" type="pres">
      <dgm:prSet presAssocID="{6AB73A7E-6A0D-45C8-956D-F29053856533}" presName="node" presStyleLbl="node1" presStyleIdx="3" presStyleCnt="5">
        <dgm:presLayoutVars>
          <dgm:bulletEnabled val="1"/>
        </dgm:presLayoutVars>
      </dgm:prSet>
      <dgm:spPr/>
    </dgm:pt>
    <dgm:pt modelId="{E983387F-E776-496B-BD77-DB5B291D1EBF}" type="pres">
      <dgm:prSet presAssocID="{20359C5A-1E82-4872-8A3C-8B75392FADED}" presName="sibTrans" presStyleLbl="sibTrans1D1" presStyleIdx="3" presStyleCnt="4"/>
      <dgm:spPr/>
    </dgm:pt>
    <dgm:pt modelId="{7513C34C-623D-4487-B61C-180F2ACFB796}" type="pres">
      <dgm:prSet presAssocID="{20359C5A-1E82-4872-8A3C-8B75392FADED}" presName="connectorText" presStyleLbl="sibTrans1D1" presStyleIdx="3" presStyleCnt="4"/>
      <dgm:spPr/>
    </dgm:pt>
    <dgm:pt modelId="{723CBD9E-2740-4DED-ACF3-0BB31268109C}" type="pres">
      <dgm:prSet presAssocID="{61A5FEC2-B293-4A36-8A50-E9F4628F71CB}" presName="node" presStyleLbl="node1" presStyleIdx="4" presStyleCnt="5">
        <dgm:presLayoutVars>
          <dgm:bulletEnabled val="1"/>
        </dgm:presLayoutVars>
      </dgm:prSet>
      <dgm:spPr/>
    </dgm:pt>
  </dgm:ptLst>
  <dgm:cxnLst>
    <dgm:cxn modelId="{0404D905-FFA1-406D-A1C7-435527DABFE1}" type="presOf" srcId="{60A5BECD-499B-4257-8D8C-16ADCC290859}" destId="{0410EBCD-BFD9-4232-BD82-0132D1B53487}" srcOrd="0" destOrd="0" presId="urn:microsoft.com/office/officeart/2016/7/layout/RepeatingBendingProcessNew"/>
    <dgm:cxn modelId="{EBA5240E-69CE-42A5-A2C5-A88C18D602FC}" srcId="{60A5BECD-499B-4257-8D8C-16ADCC290859}" destId="{6AB73A7E-6A0D-45C8-956D-F29053856533}" srcOrd="3" destOrd="0" parTransId="{95211E2C-F0EC-42A2-B297-7753C4AA2DB8}" sibTransId="{20359C5A-1E82-4872-8A3C-8B75392FADED}"/>
    <dgm:cxn modelId="{5A58FD14-BC4A-4F54-A59E-E5095C8AB80E}" type="presOf" srcId="{E7121CF8-1A51-49BE-8926-36AACD430901}" destId="{1574A26F-3E7F-468C-87E7-3A4BFEA3549B}" srcOrd="0" destOrd="0" presId="urn:microsoft.com/office/officeart/2016/7/layout/RepeatingBendingProcessNew"/>
    <dgm:cxn modelId="{461A461A-F2DE-4533-999E-A6B37A2434F0}" type="presOf" srcId="{61A5FEC2-B293-4A36-8A50-E9F4628F71CB}" destId="{723CBD9E-2740-4DED-ACF3-0BB31268109C}" srcOrd="0" destOrd="0" presId="urn:microsoft.com/office/officeart/2016/7/layout/RepeatingBendingProcessNew"/>
    <dgm:cxn modelId="{60D9785C-76AF-40EE-87B7-064254992D5F}" type="presOf" srcId="{52E97B7C-EC29-4CDF-AC9F-4150F6FDB90E}" destId="{A61B201A-F230-44FF-A024-1089C8E3CCD9}" srcOrd="0" destOrd="0" presId="urn:microsoft.com/office/officeart/2016/7/layout/RepeatingBendingProcessNew"/>
    <dgm:cxn modelId="{E465CE43-7A40-4322-ACD7-ECA9E75422E9}" type="presOf" srcId="{E71C2132-2474-4BCF-AC75-F4B15213E129}" destId="{A45C5DD2-7E59-430B-886E-3E3526214B41}" srcOrd="0" destOrd="0" presId="urn:microsoft.com/office/officeart/2016/7/layout/RepeatingBendingProcessNew"/>
    <dgm:cxn modelId="{FAA5D645-9C4E-4105-8FB9-FE93547E9DC6}" type="presOf" srcId="{74E057B0-94E2-4B0E-88CC-06FE7613699E}" destId="{F93B6573-6880-446C-9908-8BCB1CCB5CB9}" srcOrd="0" destOrd="0" presId="urn:microsoft.com/office/officeart/2016/7/layout/RepeatingBendingProcessNew"/>
    <dgm:cxn modelId="{E6C4A877-AA82-4EEB-8FAE-E11D15E9507F}" type="presOf" srcId="{7C152427-D98C-4845-B4B9-33DDDB2BB24E}" destId="{A2C76C9F-1C3A-4A77-A379-3844DE7B1CC5}" srcOrd="0" destOrd="0" presId="urn:microsoft.com/office/officeart/2016/7/layout/RepeatingBendingProcessNew"/>
    <dgm:cxn modelId="{96F48A87-4993-40E1-9AD6-AE42051EEF96}" type="presOf" srcId="{52E97B7C-EC29-4CDF-AC9F-4150F6FDB90E}" destId="{30DAF014-4246-4BA8-BAB3-AC36462E09FD}" srcOrd="1" destOrd="0" presId="urn:microsoft.com/office/officeart/2016/7/layout/RepeatingBendingProcessNew"/>
    <dgm:cxn modelId="{2CA0959A-299A-4A48-8804-FEF545C98C9F}" type="presOf" srcId="{EFDE6549-9B21-42CF-AA6C-E511EEC8C260}" destId="{3A006E70-8945-4800-A33A-54AE3E525492}" srcOrd="0" destOrd="0" presId="urn:microsoft.com/office/officeart/2016/7/layout/RepeatingBendingProcessNew"/>
    <dgm:cxn modelId="{EA1FDEAF-59D9-4916-B5F1-795E192DA471}" srcId="{60A5BECD-499B-4257-8D8C-16ADCC290859}" destId="{61A5FEC2-B293-4A36-8A50-E9F4628F71CB}" srcOrd="4" destOrd="0" parTransId="{65825561-6C14-4A2D-8FDE-40757BD2B00F}" sibTransId="{86E250B0-A84F-41F7-8101-050403B41252}"/>
    <dgm:cxn modelId="{4564E6B4-C5A9-4382-B4E3-7B0268A6B206}" srcId="{60A5BECD-499B-4257-8D8C-16ADCC290859}" destId="{E7121CF8-1A51-49BE-8926-36AACD430901}" srcOrd="0" destOrd="0" parTransId="{1277F79D-CEA0-4E8B-9750-485E21C64E9B}" sibTransId="{52E97B7C-EC29-4CDF-AC9F-4150F6FDB90E}"/>
    <dgm:cxn modelId="{436FC1D0-B67F-4B25-B28C-213221B09923}" type="presOf" srcId="{6AB73A7E-6A0D-45C8-956D-F29053856533}" destId="{7C4254C5-6CEB-487C-97FA-86261343CB32}" srcOrd="0" destOrd="0" presId="urn:microsoft.com/office/officeart/2016/7/layout/RepeatingBendingProcessNew"/>
    <dgm:cxn modelId="{DDC0AED5-4534-4A08-8372-A288447BAD3B}" type="presOf" srcId="{E71C2132-2474-4BCF-AC75-F4B15213E129}" destId="{C166949E-9F08-478E-BA39-967E61A5F1BB}" srcOrd="1" destOrd="0" presId="urn:microsoft.com/office/officeart/2016/7/layout/RepeatingBendingProcessNew"/>
    <dgm:cxn modelId="{9340C9D5-FD87-4886-A700-C16A75976941}" type="presOf" srcId="{20359C5A-1E82-4872-8A3C-8B75392FADED}" destId="{E983387F-E776-496B-BD77-DB5B291D1EBF}" srcOrd="0" destOrd="0" presId="urn:microsoft.com/office/officeart/2016/7/layout/RepeatingBendingProcessNew"/>
    <dgm:cxn modelId="{AF0CD4DB-A736-43E7-B11B-1D4AD4AC1E15}" srcId="{60A5BECD-499B-4257-8D8C-16ADCC290859}" destId="{EFDE6549-9B21-42CF-AA6C-E511EEC8C260}" srcOrd="1" destOrd="0" parTransId="{7EAF19CE-253A-4871-A31E-A6CA2F21C03C}" sibTransId="{7C152427-D98C-4845-B4B9-33DDDB2BB24E}"/>
    <dgm:cxn modelId="{5EB3D7E4-C82D-422E-B2AA-516C7FB23439}" type="presOf" srcId="{7C152427-D98C-4845-B4B9-33DDDB2BB24E}" destId="{47F2EA79-31F4-47C4-9DA2-F081EB8DD832}" srcOrd="1" destOrd="0" presId="urn:microsoft.com/office/officeart/2016/7/layout/RepeatingBendingProcessNew"/>
    <dgm:cxn modelId="{E0F462FC-6DC0-4F19-979E-78BDB7123B84}" srcId="{60A5BECD-499B-4257-8D8C-16ADCC290859}" destId="{74E057B0-94E2-4B0E-88CC-06FE7613699E}" srcOrd="2" destOrd="0" parTransId="{FB73D402-3ABA-4274-86AF-4E9120EDFF7B}" sibTransId="{E71C2132-2474-4BCF-AC75-F4B15213E129}"/>
    <dgm:cxn modelId="{F9F156FF-FA7D-4913-B205-A60FDE4CCB7D}" type="presOf" srcId="{20359C5A-1E82-4872-8A3C-8B75392FADED}" destId="{7513C34C-623D-4487-B61C-180F2ACFB796}" srcOrd="1" destOrd="0" presId="urn:microsoft.com/office/officeart/2016/7/layout/RepeatingBendingProcessNew"/>
    <dgm:cxn modelId="{D2278654-6102-4E44-8EC1-DAD434C2A37A}" type="presParOf" srcId="{0410EBCD-BFD9-4232-BD82-0132D1B53487}" destId="{1574A26F-3E7F-468C-87E7-3A4BFEA3549B}" srcOrd="0" destOrd="0" presId="urn:microsoft.com/office/officeart/2016/7/layout/RepeatingBendingProcessNew"/>
    <dgm:cxn modelId="{A530ABCB-0CB5-416E-8310-B840F2E94219}" type="presParOf" srcId="{0410EBCD-BFD9-4232-BD82-0132D1B53487}" destId="{A61B201A-F230-44FF-A024-1089C8E3CCD9}" srcOrd="1" destOrd="0" presId="urn:microsoft.com/office/officeart/2016/7/layout/RepeatingBendingProcessNew"/>
    <dgm:cxn modelId="{E06F5D08-F496-4B79-8D41-534A2CD6F099}" type="presParOf" srcId="{A61B201A-F230-44FF-A024-1089C8E3CCD9}" destId="{30DAF014-4246-4BA8-BAB3-AC36462E09FD}" srcOrd="0" destOrd="0" presId="urn:microsoft.com/office/officeart/2016/7/layout/RepeatingBendingProcessNew"/>
    <dgm:cxn modelId="{29299A71-2889-41F6-8C0D-C7EE16A21152}" type="presParOf" srcId="{0410EBCD-BFD9-4232-BD82-0132D1B53487}" destId="{3A006E70-8945-4800-A33A-54AE3E525492}" srcOrd="2" destOrd="0" presId="urn:microsoft.com/office/officeart/2016/7/layout/RepeatingBendingProcessNew"/>
    <dgm:cxn modelId="{6D7B272D-FEE1-403E-8AD9-54882C668BC6}" type="presParOf" srcId="{0410EBCD-BFD9-4232-BD82-0132D1B53487}" destId="{A2C76C9F-1C3A-4A77-A379-3844DE7B1CC5}" srcOrd="3" destOrd="0" presId="urn:microsoft.com/office/officeart/2016/7/layout/RepeatingBendingProcessNew"/>
    <dgm:cxn modelId="{9F5079AE-4025-4CC4-ACD3-71FA79632395}" type="presParOf" srcId="{A2C76C9F-1C3A-4A77-A379-3844DE7B1CC5}" destId="{47F2EA79-31F4-47C4-9DA2-F081EB8DD832}" srcOrd="0" destOrd="0" presId="urn:microsoft.com/office/officeart/2016/7/layout/RepeatingBendingProcessNew"/>
    <dgm:cxn modelId="{D4208A2A-F096-4102-82D5-9F22D0D75FBE}" type="presParOf" srcId="{0410EBCD-BFD9-4232-BD82-0132D1B53487}" destId="{F93B6573-6880-446C-9908-8BCB1CCB5CB9}" srcOrd="4" destOrd="0" presId="urn:microsoft.com/office/officeart/2016/7/layout/RepeatingBendingProcessNew"/>
    <dgm:cxn modelId="{B46393FF-EE79-4660-87D0-74BFAA916E85}" type="presParOf" srcId="{0410EBCD-BFD9-4232-BD82-0132D1B53487}" destId="{A45C5DD2-7E59-430B-886E-3E3526214B41}" srcOrd="5" destOrd="0" presId="urn:microsoft.com/office/officeart/2016/7/layout/RepeatingBendingProcessNew"/>
    <dgm:cxn modelId="{0F8A3BC2-1F07-45FD-AB59-6435082D3838}" type="presParOf" srcId="{A45C5DD2-7E59-430B-886E-3E3526214B41}" destId="{C166949E-9F08-478E-BA39-967E61A5F1BB}" srcOrd="0" destOrd="0" presId="urn:microsoft.com/office/officeart/2016/7/layout/RepeatingBendingProcessNew"/>
    <dgm:cxn modelId="{5112D23B-2337-4CC2-BF5F-4211BA65AC04}" type="presParOf" srcId="{0410EBCD-BFD9-4232-BD82-0132D1B53487}" destId="{7C4254C5-6CEB-487C-97FA-86261343CB32}" srcOrd="6" destOrd="0" presId="urn:microsoft.com/office/officeart/2016/7/layout/RepeatingBendingProcessNew"/>
    <dgm:cxn modelId="{C6392DBF-B37F-4920-8957-05B1EE48FF68}" type="presParOf" srcId="{0410EBCD-BFD9-4232-BD82-0132D1B53487}" destId="{E983387F-E776-496B-BD77-DB5B291D1EBF}" srcOrd="7" destOrd="0" presId="urn:microsoft.com/office/officeart/2016/7/layout/RepeatingBendingProcessNew"/>
    <dgm:cxn modelId="{A5797CC2-BBE9-4C36-BD3A-1B7FD73780D2}" type="presParOf" srcId="{E983387F-E776-496B-BD77-DB5B291D1EBF}" destId="{7513C34C-623D-4487-B61C-180F2ACFB796}" srcOrd="0" destOrd="0" presId="urn:microsoft.com/office/officeart/2016/7/layout/RepeatingBendingProcessNew"/>
    <dgm:cxn modelId="{DBD898EB-96F5-4A0E-BAB7-95D5139FFED4}" type="presParOf" srcId="{0410EBCD-BFD9-4232-BD82-0132D1B53487}" destId="{723CBD9E-2740-4DED-ACF3-0BB31268109C}"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A2214A-60A6-4E8B-87CE-459E703B2CD1}"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A993D8EE-4331-43CC-8EF4-31ED11ECCBEA}">
      <dgm:prSet custT="1"/>
      <dgm:spPr/>
      <dgm:t>
        <a:bodyPr/>
        <a:lstStyle/>
        <a:p>
          <a:pPr>
            <a:lnSpc>
              <a:spcPct val="100000"/>
            </a:lnSpc>
            <a:defRPr b="1"/>
          </a:pPr>
          <a:r>
            <a:rPr lang="en-US" sz="2000" b="0">
              <a:latin typeface="Google Sans"/>
            </a:rPr>
            <a:t>Focus on</a:t>
          </a:r>
        </a:p>
      </dgm:t>
    </dgm:pt>
    <dgm:pt modelId="{3E216F4D-6DA7-4511-AF9F-6403BF0F4E77}" type="parTrans" cxnId="{8398B1E9-C419-4D0B-8F87-424543AAECDB}">
      <dgm:prSet/>
      <dgm:spPr/>
      <dgm:t>
        <a:bodyPr/>
        <a:lstStyle/>
        <a:p>
          <a:endParaRPr lang="en-US"/>
        </a:p>
      </dgm:t>
    </dgm:pt>
    <dgm:pt modelId="{09CD0889-ABDF-43E2-BD51-677251F64AE3}" type="sibTrans" cxnId="{8398B1E9-C419-4D0B-8F87-424543AAECDB}">
      <dgm:prSet/>
      <dgm:spPr/>
      <dgm:t>
        <a:bodyPr/>
        <a:lstStyle/>
        <a:p>
          <a:endParaRPr lang="en-US"/>
        </a:p>
      </dgm:t>
    </dgm:pt>
    <dgm:pt modelId="{806F926B-B8D2-4132-86F4-F9036D66B639}">
      <dgm:prSet/>
      <dgm:spPr/>
      <dgm:t>
        <a:bodyPr/>
        <a:lstStyle/>
        <a:p>
          <a:pPr>
            <a:lnSpc>
              <a:spcPct val="100000"/>
            </a:lnSpc>
          </a:pPr>
          <a:r>
            <a:rPr lang="en-US" sz="2000">
              <a:latin typeface="Google Sans"/>
            </a:rPr>
            <a:t>Focus on the concept of care pathways and understand that patients with complex needs often require a multidisciplinary team approach, which is essential for achieving integrated care. </a:t>
          </a:r>
        </a:p>
      </dgm:t>
    </dgm:pt>
    <dgm:pt modelId="{A81535AC-E22B-4952-814C-431FA1E348CC}" type="parTrans" cxnId="{C8AE0C4A-E703-407B-9D42-105A10A7F935}">
      <dgm:prSet/>
      <dgm:spPr/>
      <dgm:t>
        <a:bodyPr/>
        <a:lstStyle/>
        <a:p>
          <a:endParaRPr lang="en-US"/>
        </a:p>
      </dgm:t>
    </dgm:pt>
    <dgm:pt modelId="{82516B55-4970-4E74-87DF-4154C33B263C}" type="sibTrans" cxnId="{C8AE0C4A-E703-407B-9D42-105A10A7F935}">
      <dgm:prSet/>
      <dgm:spPr/>
      <dgm:t>
        <a:bodyPr/>
        <a:lstStyle/>
        <a:p>
          <a:endParaRPr lang="en-US"/>
        </a:p>
      </dgm:t>
    </dgm:pt>
    <dgm:pt modelId="{F736A33B-C29F-45CC-9458-3BB43690DF6C}">
      <dgm:prSet/>
      <dgm:spPr/>
      <dgm:t>
        <a:bodyPr/>
        <a:lstStyle/>
        <a:p>
          <a:pPr>
            <a:lnSpc>
              <a:spcPct val="100000"/>
            </a:lnSpc>
            <a:defRPr b="1"/>
          </a:pPr>
          <a:r>
            <a:rPr lang="en-US" sz="2000" b="0">
              <a:latin typeface="Google Sans"/>
            </a:rPr>
            <a:t>Engage</a:t>
          </a:r>
        </a:p>
      </dgm:t>
    </dgm:pt>
    <dgm:pt modelId="{B9AB9F12-AC8F-4289-84D1-0DDE60762EC5}" type="parTrans" cxnId="{DFFF97A9-1662-499E-BA4A-74528D964C37}">
      <dgm:prSet/>
      <dgm:spPr/>
      <dgm:t>
        <a:bodyPr/>
        <a:lstStyle/>
        <a:p>
          <a:endParaRPr lang="en-US"/>
        </a:p>
      </dgm:t>
    </dgm:pt>
    <dgm:pt modelId="{9E7C8335-BE67-48C4-A918-DFDB1A570CD0}" type="sibTrans" cxnId="{DFFF97A9-1662-499E-BA4A-74528D964C37}">
      <dgm:prSet/>
      <dgm:spPr/>
      <dgm:t>
        <a:bodyPr/>
        <a:lstStyle/>
        <a:p>
          <a:endParaRPr lang="en-US"/>
        </a:p>
      </dgm:t>
    </dgm:pt>
    <dgm:pt modelId="{94A1506E-6B88-4486-A73B-CE95D23EC545}">
      <dgm:prSet/>
      <dgm:spPr/>
      <dgm:t>
        <a:bodyPr/>
        <a:lstStyle/>
        <a:p>
          <a:pPr>
            <a:lnSpc>
              <a:spcPct val="100000"/>
            </a:lnSpc>
          </a:pPr>
          <a:r>
            <a:rPr lang="en-US" sz="2000">
              <a:latin typeface="Google Sans"/>
            </a:rPr>
            <a:t>Engage with other healthcare and social care professionals involved in the patient's care. </a:t>
          </a:r>
        </a:p>
      </dgm:t>
    </dgm:pt>
    <dgm:pt modelId="{9C9AA9C3-8657-48AD-8031-64481C5FD073}" type="parTrans" cxnId="{A804B70A-9A6E-485F-ACAD-EFA70040AA30}">
      <dgm:prSet/>
      <dgm:spPr/>
      <dgm:t>
        <a:bodyPr/>
        <a:lstStyle/>
        <a:p>
          <a:endParaRPr lang="en-US"/>
        </a:p>
      </dgm:t>
    </dgm:pt>
    <dgm:pt modelId="{631DAB16-CA6D-4EDD-A505-9068AAE6B048}" type="sibTrans" cxnId="{A804B70A-9A6E-485F-ACAD-EFA70040AA30}">
      <dgm:prSet/>
      <dgm:spPr/>
      <dgm:t>
        <a:bodyPr/>
        <a:lstStyle/>
        <a:p>
          <a:endParaRPr lang="en-US"/>
        </a:p>
      </dgm:t>
    </dgm:pt>
    <dgm:pt modelId="{2B922A93-3423-4D8C-987F-E63941C0BD1B}">
      <dgm:prSet/>
      <dgm:spPr/>
      <dgm:t>
        <a:bodyPr/>
        <a:lstStyle/>
        <a:p>
          <a:pPr>
            <a:lnSpc>
              <a:spcPct val="100000"/>
            </a:lnSpc>
            <a:defRPr b="1"/>
          </a:pPr>
          <a:r>
            <a:rPr lang="en-US" sz="2000" b="0">
              <a:latin typeface="Google Sans"/>
            </a:rPr>
            <a:t>Learn</a:t>
          </a:r>
        </a:p>
      </dgm:t>
    </dgm:pt>
    <dgm:pt modelId="{2A6E81E3-2E20-43F7-9582-8425C4C30193}" type="parTrans" cxnId="{5C8AB44C-D6FC-465E-B0D3-1FBEC41CDAE2}">
      <dgm:prSet/>
      <dgm:spPr/>
      <dgm:t>
        <a:bodyPr/>
        <a:lstStyle/>
        <a:p>
          <a:endParaRPr lang="en-US"/>
        </a:p>
      </dgm:t>
    </dgm:pt>
    <dgm:pt modelId="{4F8DD116-BAEB-444B-BE98-96501087A70D}" type="sibTrans" cxnId="{5C8AB44C-D6FC-465E-B0D3-1FBEC41CDAE2}">
      <dgm:prSet/>
      <dgm:spPr/>
      <dgm:t>
        <a:bodyPr/>
        <a:lstStyle/>
        <a:p>
          <a:endParaRPr lang="en-US"/>
        </a:p>
      </dgm:t>
    </dgm:pt>
    <dgm:pt modelId="{AEEACDDD-B4A5-49E2-8E13-D967241451A5}">
      <dgm:prSet/>
      <dgm:spPr/>
      <dgm:t>
        <a:bodyPr/>
        <a:lstStyle/>
        <a:p>
          <a:pPr>
            <a:lnSpc>
              <a:spcPct val="100000"/>
            </a:lnSpc>
          </a:pPr>
          <a:r>
            <a:rPr lang="en-US" sz="2000">
              <a:latin typeface="Google Sans"/>
            </a:rPr>
            <a:t>Learn to manage patient safety challenges during transitions between health and social care, as well as primary and secondary care. </a:t>
          </a:r>
        </a:p>
      </dgm:t>
    </dgm:pt>
    <dgm:pt modelId="{158F6B87-828E-48D5-AC8F-B5C6FF5D912F}" type="parTrans" cxnId="{B56AE134-C449-42CC-B12C-04E761CAD74C}">
      <dgm:prSet/>
      <dgm:spPr/>
      <dgm:t>
        <a:bodyPr/>
        <a:lstStyle/>
        <a:p>
          <a:endParaRPr lang="en-US"/>
        </a:p>
      </dgm:t>
    </dgm:pt>
    <dgm:pt modelId="{74AA437E-6829-436C-9D47-D97FF5C2B061}" type="sibTrans" cxnId="{B56AE134-C449-42CC-B12C-04E761CAD74C}">
      <dgm:prSet/>
      <dgm:spPr/>
      <dgm:t>
        <a:bodyPr/>
        <a:lstStyle/>
        <a:p>
          <a:endParaRPr lang="en-US"/>
        </a:p>
      </dgm:t>
    </dgm:pt>
    <dgm:pt modelId="{1BBE4DE8-2582-47CA-A50B-69DFC706FF8B}" type="pres">
      <dgm:prSet presAssocID="{1BA2214A-60A6-4E8B-87CE-459E703B2CD1}" presName="root" presStyleCnt="0">
        <dgm:presLayoutVars>
          <dgm:dir/>
          <dgm:resizeHandles val="exact"/>
        </dgm:presLayoutVars>
      </dgm:prSet>
      <dgm:spPr/>
    </dgm:pt>
    <dgm:pt modelId="{9626A3B8-6B00-419D-A6C8-5E77D139CB80}" type="pres">
      <dgm:prSet presAssocID="{A993D8EE-4331-43CC-8EF4-31ED11ECCBEA}" presName="compNode" presStyleCnt="0"/>
      <dgm:spPr/>
    </dgm:pt>
    <dgm:pt modelId="{9309C95C-5AF9-4EB4-B292-AB22D1266067}" type="pres">
      <dgm:prSet presAssocID="{A993D8EE-4331-43CC-8EF4-31ED11ECCBE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81114E8C-4840-4DE0-B90D-5AE54EBF27A7}" type="pres">
      <dgm:prSet presAssocID="{A993D8EE-4331-43CC-8EF4-31ED11ECCBEA}" presName="iconSpace" presStyleCnt="0"/>
      <dgm:spPr/>
    </dgm:pt>
    <dgm:pt modelId="{34679A30-A9BA-4E1E-9396-544F37D21806}" type="pres">
      <dgm:prSet presAssocID="{A993D8EE-4331-43CC-8EF4-31ED11ECCBEA}" presName="parTx" presStyleLbl="revTx" presStyleIdx="0" presStyleCnt="6">
        <dgm:presLayoutVars>
          <dgm:chMax val="0"/>
          <dgm:chPref val="0"/>
        </dgm:presLayoutVars>
      </dgm:prSet>
      <dgm:spPr/>
    </dgm:pt>
    <dgm:pt modelId="{0790F786-54B0-4B71-881C-8835E76739AC}" type="pres">
      <dgm:prSet presAssocID="{A993D8EE-4331-43CC-8EF4-31ED11ECCBEA}" presName="txSpace" presStyleCnt="0"/>
      <dgm:spPr/>
    </dgm:pt>
    <dgm:pt modelId="{8B6B119D-7C09-4B09-93C9-B31A50AAE952}" type="pres">
      <dgm:prSet presAssocID="{A993D8EE-4331-43CC-8EF4-31ED11ECCBEA}" presName="desTx" presStyleLbl="revTx" presStyleIdx="1" presStyleCnt="6">
        <dgm:presLayoutVars/>
      </dgm:prSet>
      <dgm:spPr/>
    </dgm:pt>
    <dgm:pt modelId="{B3E83B0A-D05E-4D49-9224-073EF8ACAA15}" type="pres">
      <dgm:prSet presAssocID="{09CD0889-ABDF-43E2-BD51-677251F64AE3}" presName="sibTrans" presStyleCnt="0"/>
      <dgm:spPr/>
    </dgm:pt>
    <dgm:pt modelId="{A751EDD9-D1A8-450F-A4FF-0163750FC917}" type="pres">
      <dgm:prSet presAssocID="{F736A33B-C29F-45CC-9458-3BB43690DF6C}" presName="compNode" presStyleCnt="0"/>
      <dgm:spPr/>
    </dgm:pt>
    <dgm:pt modelId="{59B3FA67-A4D5-4CC0-8809-1BF55BDA982D}" type="pres">
      <dgm:prSet presAssocID="{F736A33B-C29F-45CC-9458-3BB43690DF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B5144D85-2BCD-4FD3-9368-9A91D62EC315}" type="pres">
      <dgm:prSet presAssocID="{F736A33B-C29F-45CC-9458-3BB43690DF6C}" presName="iconSpace" presStyleCnt="0"/>
      <dgm:spPr/>
    </dgm:pt>
    <dgm:pt modelId="{AA22410B-8E34-433F-82F4-1CAF07405C02}" type="pres">
      <dgm:prSet presAssocID="{F736A33B-C29F-45CC-9458-3BB43690DF6C}" presName="parTx" presStyleLbl="revTx" presStyleIdx="2" presStyleCnt="6">
        <dgm:presLayoutVars>
          <dgm:chMax val="0"/>
          <dgm:chPref val="0"/>
        </dgm:presLayoutVars>
      </dgm:prSet>
      <dgm:spPr/>
    </dgm:pt>
    <dgm:pt modelId="{AF1F56A0-B85D-4F6D-BD32-58DD9195C33D}" type="pres">
      <dgm:prSet presAssocID="{F736A33B-C29F-45CC-9458-3BB43690DF6C}" presName="txSpace" presStyleCnt="0"/>
      <dgm:spPr/>
    </dgm:pt>
    <dgm:pt modelId="{602933BE-A964-475A-ABB1-EF32B20F5C61}" type="pres">
      <dgm:prSet presAssocID="{F736A33B-C29F-45CC-9458-3BB43690DF6C}" presName="desTx" presStyleLbl="revTx" presStyleIdx="3" presStyleCnt="6">
        <dgm:presLayoutVars/>
      </dgm:prSet>
      <dgm:spPr/>
    </dgm:pt>
    <dgm:pt modelId="{B5F4F328-A66B-4526-99B8-6DDE0EC0268B}" type="pres">
      <dgm:prSet presAssocID="{9E7C8335-BE67-48C4-A918-DFDB1A570CD0}" presName="sibTrans" presStyleCnt="0"/>
      <dgm:spPr/>
    </dgm:pt>
    <dgm:pt modelId="{578118B7-A0B9-44E2-B35F-5532C029273D}" type="pres">
      <dgm:prSet presAssocID="{2B922A93-3423-4D8C-987F-E63941C0BD1B}" presName="compNode" presStyleCnt="0"/>
      <dgm:spPr/>
    </dgm:pt>
    <dgm:pt modelId="{21826432-47B6-476D-AEE3-CAC4A598A586}" type="pres">
      <dgm:prSet presAssocID="{2B922A93-3423-4D8C-987F-E63941C0BD1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spital"/>
        </a:ext>
      </dgm:extLst>
    </dgm:pt>
    <dgm:pt modelId="{EB0F1F9E-ABFC-439B-8C88-03DC380DC14B}" type="pres">
      <dgm:prSet presAssocID="{2B922A93-3423-4D8C-987F-E63941C0BD1B}" presName="iconSpace" presStyleCnt="0"/>
      <dgm:spPr/>
    </dgm:pt>
    <dgm:pt modelId="{52F5DA11-A43B-4BE6-B472-77BDFA0B4ED8}" type="pres">
      <dgm:prSet presAssocID="{2B922A93-3423-4D8C-987F-E63941C0BD1B}" presName="parTx" presStyleLbl="revTx" presStyleIdx="4" presStyleCnt="6">
        <dgm:presLayoutVars>
          <dgm:chMax val="0"/>
          <dgm:chPref val="0"/>
        </dgm:presLayoutVars>
      </dgm:prSet>
      <dgm:spPr/>
    </dgm:pt>
    <dgm:pt modelId="{AB58E1A0-AC40-4311-8FB4-66850793AF53}" type="pres">
      <dgm:prSet presAssocID="{2B922A93-3423-4D8C-987F-E63941C0BD1B}" presName="txSpace" presStyleCnt="0"/>
      <dgm:spPr/>
    </dgm:pt>
    <dgm:pt modelId="{3B9445C0-88D3-4011-8415-16059F52E6A5}" type="pres">
      <dgm:prSet presAssocID="{2B922A93-3423-4D8C-987F-E63941C0BD1B}" presName="desTx" presStyleLbl="revTx" presStyleIdx="5" presStyleCnt="6">
        <dgm:presLayoutVars/>
      </dgm:prSet>
      <dgm:spPr/>
    </dgm:pt>
  </dgm:ptLst>
  <dgm:cxnLst>
    <dgm:cxn modelId="{A804B70A-9A6E-485F-ACAD-EFA70040AA30}" srcId="{F736A33B-C29F-45CC-9458-3BB43690DF6C}" destId="{94A1506E-6B88-4486-A73B-CE95D23EC545}" srcOrd="0" destOrd="0" parTransId="{9C9AA9C3-8657-48AD-8031-64481C5FD073}" sibTransId="{631DAB16-CA6D-4EDD-A505-9068AAE6B048}"/>
    <dgm:cxn modelId="{276EF312-0F59-4D1B-B065-F943070BCE93}" type="presOf" srcId="{1BA2214A-60A6-4E8B-87CE-459E703B2CD1}" destId="{1BBE4DE8-2582-47CA-A50B-69DFC706FF8B}" srcOrd="0" destOrd="0" presId="urn:microsoft.com/office/officeart/2018/5/layout/CenteredIconLabelDescriptionList"/>
    <dgm:cxn modelId="{6E156D13-8F40-4AAE-BC57-CA783349C21C}" type="presOf" srcId="{94A1506E-6B88-4486-A73B-CE95D23EC545}" destId="{602933BE-A964-475A-ABB1-EF32B20F5C61}" srcOrd="0" destOrd="0" presId="urn:microsoft.com/office/officeart/2018/5/layout/CenteredIconLabelDescriptionList"/>
    <dgm:cxn modelId="{3ED6EF20-EAEF-4E60-8769-E26DC768C696}" type="presOf" srcId="{806F926B-B8D2-4132-86F4-F9036D66B639}" destId="{8B6B119D-7C09-4B09-93C9-B31A50AAE952}" srcOrd="0" destOrd="0" presId="urn:microsoft.com/office/officeart/2018/5/layout/CenteredIconLabelDescriptionList"/>
    <dgm:cxn modelId="{B56AE134-C449-42CC-B12C-04E761CAD74C}" srcId="{2B922A93-3423-4D8C-987F-E63941C0BD1B}" destId="{AEEACDDD-B4A5-49E2-8E13-D967241451A5}" srcOrd="0" destOrd="0" parTransId="{158F6B87-828E-48D5-AC8F-B5C6FF5D912F}" sibTransId="{74AA437E-6829-436C-9D47-D97FF5C2B061}"/>
    <dgm:cxn modelId="{DADD6648-C1D8-4DF6-8E9A-95981EC564DF}" type="presOf" srcId="{2B922A93-3423-4D8C-987F-E63941C0BD1B}" destId="{52F5DA11-A43B-4BE6-B472-77BDFA0B4ED8}" srcOrd="0" destOrd="0" presId="urn:microsoft.com/office/officeart/2018/5/layout/CenteredIconLabelDescriptionList"/>
    <dgm:cxn modelId="{C8AE0C4A-E703-407B-9D42-105A10A7F935}" srcId="{A993D8EE-4331-43CC-8EF4-31ED11ECCBEA}" destId="{806F926B-B8D2-4132-86F4-F9036D66B639}" srcOrd="0" destOrd="0" parTransId="{A81535AC-E22B-4952-814C-431FA1E348CC}" sibTransId="{82516B55-4970-4E74-87DF-4154C33B263C}"/>
    <dgm:cxn modelId="{DCCE626B-C590-4B0E-BA65-3665E70426A8}" type="presOf" srcId="{AEEACDDD-B4A5-49E2-8E13-D967241451A5}" destId="{3B9445C0-88D3-4011-8415-16059F52E6A5}" srcOrd="0" destOrd="0" presId="urn:microsoft.com/office/officeart/2018/5/layout/CenteredIconLabelDescriptionList"/>
    <dgm:cxn modelId="{5C8AB44C-D6FC-465E-B0D3-1FBEC41CDAE2}" srcId="{1BA2214A-60A6-4E8B-87CE-459E703B2CD1}" destId="{2B922A93-3423-4D8C-987F-E63941C0BD1B}" srcOrd="2" destOrd="0" parTransId="{2A6E81E3-2E20-43F7-9582-8425C4C30193}" sibTransId="{4F8DD116-BAEB-444B-BE98-96501087A70D}"/>
    <dgm:cxn modelId="{9768209F-6A8B-4568-9BA4-10D8F14A3FE0}" type="presOf" srcId="{F736A33B-C29F-45CC-9458-3BB43690DF6C}" destId="{AA22410B-8E34-433F-82F4-1CAF07405C02}" srcOrd="0" destOrd="0" presId="urn:microsoft.com/office/officeart/2018/5/layout/CenteredIconLabelDescriptionList"/>
    <dgm:cxn modelId="{B365DCA0-EEB1-434F-B13B-FA2F9A3C7BC3}" type="presOf" srcId="{A993D8EE-4331-43CC-8EF4-31ED11ECCBEA}" destId="{34679A30-A9BA-4E1E-9396-544F37D21806}" srcOrd="0" destOrd="0" presId="urn:microsoft.com/office/officeart/2018/5/layout/CenteredIconLabelDescriptionList"/>
    <dgm:cxn modelId="{DFFF97A9-1662-499E-BA4A-74528D964C37}" srcId="{1BA2214A-60A6-4E8B-87CE-459E703B2CD1}" destId="{F736A33B-C29F-45CC-9458-3BB43690DF6C}" srcOrd="1" destOrd="0" parTransId="{B9AB9F12-AC8F-4289-84D1-0DDE60762EC5}" sibTransId="{9E7C8335-BE67-48C4-A918-DFDB1A570CD0}"/>
    <dgm:cxn modelId="{8398B1E9-C419-4D0B-8F87-424543AAECDB}" srcId="{1BA2214A-60A6-4E8B-87CE-459E703B2CD1}" destId="{A993D8EE-4331-43CC-8EF4-31ED11ECCBEA}" srcOrd="0" destOrd="0" parTransId="{3E216F4D-6DA7-4511-AF9F-6403BF0F4E77}" sibTransId="{09CD0889-ABDF-43E2-BD51-677251F64AE3}"/>
    <dgm:cxn modelId="{96F4AB1A-D45D-437D-82F3-C893ED1A9B13}" type="presParOf" srcId="{1BBE4DE8-2582-47CA-A50B-69DFC706FF8B}" destId="{9626A3B8-6B00-419D-A6C8-5E77D139CB80}" srcOrd="0" destOrd="0" presId="urn:microsoft.com/office/officeart/2018/5/layout/CenteredIconLabelDescriptionList"/>
    <dgm:cxn modelId="{DD0A8DC2-0474-4DBE-B956-E0DF83CA41E7}" type="presParOf" srcId="{9626A3B8-6B00-419D-A6C8-5E77D139CB80}" destId="{9309C95C-5AF9-4EB4-B292-AB22D1266067}" srcOrd="0" destOrd="0" presId="urn:microsoft.com/office/officeart/2018/5/layout/CenteredIconLabelDescriptionList"/>
    <dgm:cxn modelId="{D36BFEAA-40F6-4521-9332-2752718126D6}" type="presParOf" srcId="{9626A3B8-6B00-419D-A6C8-5E77D139CB80}" destId="{81114E8C-4840-4DE0-B90D-5AE54EBF27A7}" srcOrd="1" destOrd="0" presId="urn:microsoft.com/office/officeart/2018/5/layout/CenteredIconLabelDescriptionList"/>
    <dgm:cxn modelId="{7DFFB579-928D-431D-AFA8-6969C7750597}" type="presParOf" srcId="{9626A3B8-6B00-419D-A6C8-5E77D139CB80}" destId="{34679A30-A9BA-4E1E-9396-544F37D21806}" srcOrd="2" destOrd="0" presId="urn:microsoft.com/office/officeart/2018/5/layout/CenteredIconLabelDescriptionList"/>
    <dgm:cxn modelId="{9932C8A3-4FCB-4541-ABF6-7C37FB58A4A1}" type="presParOf" srcId="{9626A3B8-6B00-419D-A6C8-5E77D139CB80}" destId="{0790F786-54B0-4B71-881C-8835E76739AC}" srcOrd="3" destOrd="0" presId="urn:microsoft.com/office/officeart/2018/5/layout/CenteredIconLabelDescriptionList"/>
    <dgm:cxn modelId="{00E891BF-BB24-4ECF-B6B6-8E0FED7C6FA7}" type="presParOf" srcId="{9626A3B8-6B00-419D-A6C8-5E77D139CB80}" destId="{8B6B119D-7C09-4B09-93C9-B31A50AAE952}" srcOrd="4" destOrd="0" presId="urn:microsoft.com/office/officeart/2018/5/layout/CenteredIconLabelDescriptionList"/>
    <dgm:cxn modelId="{25CAAD8F-F9A0-4CEA-B39D-4B869DE6A859}" type="presParOf" srcId="{1BBE4DE8-2582-47CA-A50B-69DFC706FF8B}" destId="{B3E83B0A-D05E-4D49-9224-073EF8ACAA15}" srcOrd="1" destOrd="0" presId="urn:microsoft.com/office/officeart/2018/5/layout/CenteredIconLabelDescriptionList"/>
    <dgm:cxn modelId="{0B879B8D-AF06-4D3B-B6E2-B9DD41944E55}" type="presParOf" srcId="{1BBE4DE8-2582-47CA-A50B-69DFC706FF8B}" destId="{A751EDD9-D1A8-450F-A4FF-0163750FC917}" srcOrd="2" destOrd="0" presId="urn:microsoft.com/office/officeart/2018/5/layout/CenteredIconLabelDescriptionList"/>
    <dgm:cxn modelId="{FB468C5C-0B73-4827-B972-5D4D34AD993C}" type="presParOf" srcId="{A751EDD9-D1A8-450F-A4FF-0163750FC917}" destId="{59B3FA67-A4D5-4CC0-8809-1BF55BDA982D}" srcOrd="0" destOrd="0" presId="urn:microsoft.com/office/officeart/2018/5/layout/CenteredIconLabelDescriptionList"/>
    <dgm:cxn modelId="{F0FD7000-B9E6-4487-825D-9CC9C4B07B1D}" type="presParOf" srcId="{A751EDD9-D1A8-450F-A4FF-0163750FC917}" destId="{B5144D85-2BCD-4FD3-9368-9A91D62EC315}" srcOrd="1" destOrd="0" presId="urn:microsoft.com/office/officeart/2018/5/layout/CenteredIconLabelDescriptionList"/>
    <dgm:cxn modelId="{D88AD72F-3040-43A1-BC03-B28B3D5FAE37}" type="presParOf" srcId="{A751EDD9-D1A8-450F-A4FF-0163750FC917}" destId="{AA22410B-8E34-433F-82F4-1CAF07405C02}" srcOrd="2" destOrd="0" presId="urn:microsoft.com/office/officeart/2018/5/layout/CenteredIconLabelDescriptionList"/>
    <dgm:cxn modelId="{9839D1D5-92CF-4530-88EC-24D125EF7509}" type="presParOf" srcId="{A751EDD9-D1A8-450F-A4FF-0163750FC917}" destId="{AF1F56A0-B85D-4F6D-BD32-58DD9195C33D}" srcOrd="3" destOrd="0" presId="urn:microsoft.com/office/officeart/2018/5/layout/CenteredIconLabelDescriptionList"/>
    <dgm:cxn modelId="{DE8707F6-30DA-483B-B4F1-FF6CB404077C}" type="presParOf" srcId="{A751EDD9-D1A8-450F-A4FF-0163750FC917}" destId="{602933BE-A964-475A-ABB1-EF32B20F5C61}" srcOrd="4" destOrd="0" presId="urn:microsoft.com/office/officeart/2018/5/layout/CenteredIconLabelDescriptionList"/>
    <dgm:cxn modelId="{5E1E1BDB-8B3C-450C-AA13-0CF2DBD261A6}" type="presParOf" srcId="{1BBE4DE8-2582-47CA-A50B-69DFC706FF8B}" destId="{B5F4F328-A66B-4526-99B8-6DDE0EC0268B}" srcOrd="3" destOrd="0" presId="urn:microsoft.com/office/officeart/2018/5/layout/CenteredIconLabelDescriptionList"/>
    <dgm:cxn modelId="{6A819778-B446-40AE-8036-27C96CC8A423}" type="presParOf" srcId="{1BBE4DE8-2582-47CA-A50B-69DFC706FF8B}" destId="{578118B7-A0B9-44E2-B35F-5532C029273D}" srcOrd="4" destOrd="0" presId="urn:microsoft.com/office/officeart/2018/5/layout/CenteredIconLabelDescriptionList"/>
    <dgm:cxn modelId="{418B5918-7EE8-4E5E-BA21-2ED8D111DDF8}" type="presParOf" srcId="{578118B7-A0B9-44E2-B35F-5532C029273D}" destId="{21826432-47B6-476D-AEE3-CAC4A598A586}" srcOrd="0" destOrd="0" presId="urn:microsoft.com/office/officeart/2018/5/layout/CenteredIconLabelDescriptionList"/>
    <dgm:cxn modelId="{FFBF7B70-776E-4310-A054-1598B142F4F1}" type="presParOf" srcId="{578118B7-A0B9-44E2-B35F-5532C029273D}" destId="{EB0F1F9E-ABFC-439B-8C88-03DC380DC14B}" srcOrd="1" destOrd="0" presId="urn:microsoft.com/office/officeart/2018/5/layout/CenteredIconLabelDescriptionList"/>
    <dgm:cxn modelId="{C7711816-2411-4E13-9DB8-B5E7D6D6EFB7}" type="presParOf" srcId="{578118B7-A0B9-44E2-B35F-5532C029273D}" destId="{52F5DA11-A43B-4BE6-B472-77BDFA0B4ED8}" srcOrd="2" destOrd="0" presId="urn:microsoft.com/office/officeart/2018/5/layout/CenteredIconLabelDescriptionList"/>
    <dgm:cxn modelId="{1CD20C34-55EF-451C-8326-D99E88D62542}" type="presParOf" srcId="{578118B7-A0B9-44E2-B35F-5532C029273D}" destId="{AB58E1A0-AC40-4311-8FB4-66850793AF53}" srcOrd="3" destOrd="0" presId="urn:microsoft.com/office/officeart/2018/5/layout/CenteredIconLabelDescriptionList"/>
    <dgm:cxn modelId="{7D051EC1-AFE5-4C7B-B643-A89242402DC7}" type="presParOf" srcId="{578118B7-A0B9-44E2-B35F-5532C029273D}" destId="{3B9445C0-88D3-4011-8415-16059F52E6A5}"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B201A-F230-44FF-A024-1089C8E3CCD9}">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1574A26F-3E7F-468C-87E7-3A4BFEA3549B}">
      <dsp:nvSpPr>
        <dsp:cNvPr id="0" name=""/>
        <dsp:cNvSpPr/>
      </dsp:nvSpPr>
      <dsp:spPr>
        <a:xfrm>
          <a:off x="8061" y="5979"/>
          <a:ext cx="3034531" cy="182071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1155700">
            <a:lnSpc>
              <a:spcPct val="90000"/>
            </a:lnSpc>
            <a:spcBef>
              <a:spcPct val="0"/>
            </a:spcBef>
            <a:spcAft>
              <a:spcPct val="35000"/>
            </a:spcAft>
            <a:buNone/>
          </a:pPr>
          <a:r>
            <a:rPr lang="en-US" sz="2600" kern="1200"/>
            <a:t>Recognize the signs and indicators of abuse and neglect </a:t>
          </a:r>
        </a:p>
      </dsp:txBody>
      <dsp:txXfrm>
        <a:off x="8061" y="5979"/>
        <a:ext cx="3034531" cy="1820718"/>
      </dsp:txXfrm>
    </dsp:sp>
    <dsp:sp modelId="{A2C76C9F-1C3A-4A77-A379-3844DE7B1CC5}">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3A006E70-8945-4800-A33A-54AE3E525492}">
      <dsp:nvSpPr>
        <dsp:cNvPr id="0" name=""/>
        <dsp:cNvSpPr/>
      </dsp:nvSpPr>
      <dsp:spPr>
        <a:xfrm>
          <a:off x="3740534" y="5979"/>
          <a:ext cx="3034531" cy="182071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1155700">
            <a:lnSpc>
              <a:spcPct val="90000"/>
            </a:lnSpc>
            <a:spcBef>
              <a:spcPct val="0"/>
            </a:spcBef>
            <a:spcAft>
              <a:spcPct val="35000"/>
            </a:spcAft>
            <a:buNone/>
          </a:pPr>
          <a:r>
            <a:rPr lang="en-US" sz="2600" kern="1200"/>
            <a:t>Respond  appropriately to concerns</a:t>
          </a:r>
        </a:p>
      </dsp:txBody>
      <dsp:txXfrm>
        <a:off x="3740534" y="5979"/>
        <a:ext cx="3034531" cy="1820718"/>
      </dsp:txXfrm>
    </dsp:sp>
    <dsp:sp modelId="{A45C5DD2-7E59-430B-886E-3E3526214B41}">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F93B6573-6880-446C-9908-8BCB1CCB5CB9}">
      <dsp:nvSpPr>
        <dsp:cNvPr id="0" name=""/>
        <dsp:cNvSpPr/>
      </dsp:nvSpPr>
      <dsp:spPr>
        <a:xfrm>
          <a:off x="7473007" y="5979"/>
          <a:ext cx="3034531" cy="182071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1155700">
            <a:lnSpc>
              <a:spcPct val="90000"/>
            </a:lnSpc>
            <a:spcBef>
              <a:spcPct val="0"/>
            </a:spcBef>
            <a:spcAft>
              <a:spcPct val="35000"/>
            </a:spcAft>
            <a:buNone/>
          </a:pPr>
          <a:r>
            <a:rPr lang="en-US" sz="2600" kern="1200"/>
            <a:t>Report findings to the designated authority</a:t>
          </a:r>
        </a:p>
      </dsp:txBody>
      <dsp:txXfrm>
        <a:off x="7473007" y="5979"/>
        <a:ext cx="3034531" cy="1820718"/>
      </dsp:txXfrm>
    </dsp:sp>
    <dsp:sp modelId="{E983387F-E776-496B-BD77-DB5B291D1EBF}">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7C4254C5-6CEB-487C-97FA-86261343CB32}">
      <dsp:nvSpPr>
        <dsp:cNvPr id="0" name=""/>
        <dsp:cNvSpPr/>
      </dsp:nvSpPr>
      <dsp:spPr>
        <a:xfrm>
          <a:off x="8061" y="2524640"/>
          <a:ext cx="3034531" cy="182071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1155700">
            <a:lnSpc>
              <a:spcPct val="90000"/>
            </a:lnSpc>
            <a:spcBef>
              <a:spcPct val="0"/>
            </a:spcBef>
            <a:spcAft>
              <a:spcPct val="35000"/>
            </a:spcAft>
            <a:buNone/>
          </a:pPr>
          <a:r>
            <a:rPr lang="en-US" sz="2600" kern="1200"/>
            <a:t>Record the details accurately</a:t>
          </a:r>
        </a:p>
      </dsp:txBody>
      <dsp:txXfrm>
        <a:off x="8061" y="2524640"/>
        <a:ext cx="3034531" cy="1820718"/>
      </dsp:txXfrm>
    </dsp:sp>
    <dsp:sp modelId="{723CBD9E-2740-4DED-ACF3-0BB31268109C}">
      <dsp:nvSpPr>
        <dsp:cNvPr id="0" name=""/>
        <dsp:cNvSpPr/>
      </dsp:nvSpPr>
      <dsp:spPr>
        <a:xfrm>
          <a:off x="3740534" y="2524640"/>
          <a:ext cx="3034531" cy="182071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1155700">
            <a:lnSpc>
              <a:spcPct val="90000"/>
            </a:lnSpc>
            <a:spcBef>
              <a:spcPct val="0"/>
            </a:spcBef>
            <a:spcAft>
              <a:spcPct val="35000"/>
            </a:spcAft>
            <a:buNone/>
          </a:pPr>
          <a:r>
            <a:rPr lang="en-US" sz="2600" kern="1200"/>
            <a:t>Refer to specialized services for further action or support</a:t>
          </a:r>
        </a:p>
      </dsp:txBody>
      <dsp:txXfrm>
        <a:off x="3740534" y="2524640"/>
        <a:ext cx="3034531" cy="1820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09C95C-5AF9-4EB4-B292-AB22D1266067}">
      <dsp:nvSpPr>
        <dsp:cNvPr id="0" name=""/>
        <dsp:cNvSpPr/>
      </dsp:nvSpPr>
      <dsp:spPr>
        <a:xfrm>
          <a:off x="1128759" y="508731"/>
          <a:ext cx="1213734" cy="12137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679A30-A9BA-4E1E-9396-544F37D21806}">
      <dsp:nvSpPr>
        <dsp:cNvPr id="0" name=""/>
        <dsp:cNvSpPr/>
      </dsp:nvSpPr>
      <dsp:spPr>
        <a:xfrm>
          <a:off x="1720" y="1875252"/>
          <a:ext cx="3467812" cy="520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0" kern="1200">
              <a:latin typeface="Google Sans"/>
            </a:rPr>
            <a:t>Focus on</a:t>
          </a:r>
        </a:p>
      </dsp:txBody>
      <dsp:txXfrm>
        <a:off x="1720" y="1875252"/>
        <a:ext cx="3467812" cy="520171"/>
      </dsp:txXfrm>
    </dsp:sp>
    <dsp:sp modelId="{8B6B119D-7C09-4B09-93C9-B31A50AAE952}">
      <dsp:nvSpPr>
        <dsp:cNvPr id="0" name=""/>
        <dsp:cNvSpPr/>
      </dsp:nvSpPr>
      <dsp:spPr>
        <a:xfrm>
          <a:off x="1720" y="2466488"/>
          <a:ext cx="3467812" cy="1595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Google Sans"/>
            </a:rPr>
            <a:t>Focus on the concept of care pathways and understand that patients with complex needs often require a multidisciplinary team approach, which is essential for achieving integrated care. </a:t>
          </a:r>
        </a:p>
      </dsp:txBody>
      <dsp:txXfrm>
        <a:off x="1720" y="2466488"/>
        <a:ext cx="3467812" cy="1595438"/>
      </dsp:txXfrm>
    </dsp:sp>
    <dsp:sp modelId="{59B3FA67-A4D5-4CC0-8809-1BF55BDA982D}">
      <dsp:nvSpPr>
        <dsp:cNvPr id="0" name=""/>
        <dsp:cNvSpPr/>
      </dsp:nvSpPr>
      <dsp:spPr>
        <a:xfrm>
          <a:off x="5203439" y="508731"/>
          <a:ext cx="1213734" cy="12137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22410B-8E34-433F-82F4-1CAF07405C02}">
      <dsp:nvSpPr>
        <dsp:cNvPr id="0" name=""/>
        <dsp:cNvSpPr/>
      </dsp:nvSpPr>
      <dsp:spPr>
        <a:xfrm>
          <a:off x="4076400" y="1875252"/>
          <a:ext cx="3467812" cy="520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b="0" kern="1200">
              <a:latin typeface="Google Sans"/>
            </a:rPr>
            <a:t>Engage</a:t>
          </a:r>
        </a:p>
      </dsp:txBody>
      <dsp:txXfrm>
        <a:off x="4076400" y="1875252"/>
        <a:ext cx="3467812" cy="520171"/>
      </dsp:txXfrm>
    </dsp:sp>
    <dsp:sp modelId="{602933BE-A964-475A-ABB1-EF32B20F5C61}">
      <dsp:nvSpPr>
        <dsp:cNvPr id="0" name=""/>
        <dsp:cNvSpPr/>
      </dsp:nvSpPr>
      <dsp:spPr>
        <a:xfrm>
          <a:off x="4076400" y="2466488"/>
          <a:ext cx="3467812" cy="1595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Google Sans"/>
            </a:rPr>
            <a:t>Engage with other healthcare and social care professionals involved in the patient's care. </a:t>
          </a:r>
        </a:p>
      </dsp:txBody>
      <dsp:txXfrm>
        <a:off x="4076400" y="2466488"/>
        <a:ext cx="3467812" cy="1595438"/>
      </dsp:txXfrm>
    </dsp:sp>
    <dsp:sp modelId="{21826432-47B6-476D-AEE3-CAC4A598A586}">
      <dsp:nvSpPr>
        <dsp:cNvPr id="0" name=""/>
        <dsp:cNvSpPr/>
      </dsp:nvSpPr>
      <dsp:spPr>
        <a:xfrm>
          <a:off x="9278118" y="508731"/>
          <a:ext cx="1213734" cy="12137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F5DA11-A43B-4BE6-B472-77BDFA0B4ED8}">
      <dsp:nvSpPr>
        <dsp:cNvPr id="0" name=""/>
        <dsp:cNvSpPr/>
      </dsp:nvSpPr>
      <dsp:spPr>
        <a:xfrm>
          <a:off x="8151079" y="1875252"/>
          <a:ext cx="3467812" cy="520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b="0" kern="1200">
              <a:latin typeface="Google Sans"/>
            </a:rPr>
            <a:t>Learn</a:t>
          </a:r>
        </a:p>
      </dsp:txBody>
      <dsp:txXfrm>
        <a:off x="8151079" y="1875252"/>
        <a:ext cx="3467812" cy="520171"/>
      </dsp:txXfrm>
    </dsp:sp>
    <dsp:sp modelId="{3B9445C0-88D3-4011-8415-16059F52E6A5}">
      <dsp:nvSpPr>
        <dsp:cNvPr id="0" name=""/>
        <dsp:cNvSpPr/>
      </dsp:nvSpPr>
      <dsp:spPr>
        <a:xfrm>
          <a:off x="8151079" y="2466488"/>
          <a:ext cx="3467812" cy="1595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Google Sans"/>
            </a:rPr>
            <a:t>Learn to manage patient safety challenges during transitions between health and social care, as well as primary and secondary care. </a:t>
          </a:r>
        </a:p>
      </dsp:txBody>
      <dsp:txXfrm>
        <a:off x="8151079" y="2466488"/>
        <a:ext cx="3467812" cy="1595438"/>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82CAF-B42F-4F2B-96B6-33BA07C5CC33}" type="datetimeFigureOut">
              <a:t>10/3/2025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EBB8BA-180F-4D07-839E-F78AA8F0C07F}" type="slidenum">
              <a:t>‹#›</a:t>
            </a:fld>
            <a:endParaRPr lang="en-US"/>
          </a:p>
        </p:txBody>
      </p:sp>
    </p:spTree>
    <p:extLst>
      <p:ext uri="{BB962C8B-B14F-4D97-AF65-F5344CB8AC3E}">
        <p14:creationId xmlns:p14="http://schemas.microsoft.com/office/powerpoint/2010/main" val="29240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Essential skills involve effective communication, identifying and reporting abuse, using pain and anxiety management techniques, and understanding integrated care pathway</a:t>
            </a:r>
          </a:p>
        </p:txBody>
      </p:sp>
      <p:sp>
        <p:nvSpPr>
          <p:cNvPr id="4" name="Slide Number Placeholder 3"/>
          <p:cNvSpPr>
            <a:spLocks noGrp="1"/>
          </p:cNvSpPr>
          <p:nvPr>
            <p:ph type="sldNum" sz="quarter" idx="5"/>
          </p:nvPr>
        </p:nvSpPr>
        <p:spPr/>
        <p:txBody>
          <a:bodyPr/>
          <a:lstStyle/>
          <a:p>
            <a:fld id="{1CEBB8BA-180F-4D07-839E-F78AA8F0C07F}" type="slidenum">
              <a:rPr lang="en-US"/>
              <a:t>4</a:t>
            </a:fld>
            <a:endParaRPr lang="en-US"/>
          </a:p>
        </p:txBody>
      </p:sp>
    </p:spTree>
    <p:extLst>
      <p:ext uri="{BB962C8B-B14F-4D97-AF65-F5344CB8AC3E}">
        <p14:creationId xmlns:p14="http://schemas.microsoft.com/office/powerpoint/2010/main" val="48373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involves preventing abuse, recognizing its signs, and providing support to vulnerable individuals so they can live safely and with dignity. Safeguarding is a collective responsibility, requiring collaboration between various professionals and </a:t>
            </a:r>
            <a:r>
              <a:rPr lang="en-US" err="1"/>
              <a:t>organisations</a:t>
            </a:r>
            <a:r>
              <a:rPr lang="en-US"/>
              <a:t> to create environments where everyone feels protected and has their needs met.  </a:t>
            </a:r>
          </a:p>
        </p:txBody>
      </p:sp>
      <p:sp>
        <p:nvSpPr>
          <p:cNvPr id="4" name="Slide Number Placeholder 3"/>
          <p:cNvSpPr>
            <a:spLocks noGrp="1"/>
          </p:cNvSpPr>
          <p:nvPr>
            <p:ph type="sldNum" sz="quarter" idx="5"/>
          </p:nvPr>
        </p:nvSpPr>
        <p:spPr/>
        <p:txBody>
          <a:bodyPr/>
          <a:lstStyle/>
          <a:p>
            <a:fld id="{1CEBB8BA-180F-4D07-839E-F78AA8F0C07F}" type="slidenum">
              <a:rPr lang="en-US"/>
              <a:t>6</a:t>
            </a:fld>
            <a:endParaRPr lang="en-US"/>
          </a:p>
        </p:txBody>
      </p:sp>
    </p:spTree>
    <p:extLst>
      <p:ext uri="{BB962C8B-B14F-4D97-AF65-F5344CB8AC3E}">
        <p14:creationId xmlns:p14="http://schemas.microsoft.com/office/powerpoint/2010/main" val="139945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Knowing the signs and indicators of abuse and neglect will help you to </a:t>
            </a:r>
            <a:r>
              <a:rPr lang="en-US" err="1"/>
              <a:t>recognise</a:t>
            </a:r>
            <a:r>
              <a:rPr lang="en-US"/>
              <a:t> when something isn’t quite right. Always trust your instincts. Whether you notice suspicious bruising on a child or worry that a vulnerable patient has missed two appointments in a row, it is your duty to recognize these instances as potential indicators of a safeguarding concern.</a:t>
            </a:r>
          </a:p>
          <a:p>
            <a:pPr marL="171450" indent="-171450">
              <a:buFont typeface="Arial"/>
              <a:buChar char="•"/>
            </a:pPr>
            <a:r>
              <a:rPr lang="en-US"/>
              <a:t>Once you have established a reason for concern, it is your professional duty to respond in an appropriate manner. Be aware that this does not mean you should insert yourself into any situation that could result in a negative response or make matters worse. Your safeguarding policy will detail the steps you should take to respond safely and effectively to any potential safeguarding issue. Always be sure to do this as soon as possible, preferably straight away, and under no circumstances should you ever ignore a safeguarding concern.</a:t>
            </a:r>
            <a:endParaRPr lang="en-US">
              <a:ea typeface="Calibri" panose="020F0502020204030204"/>
              <a:cs typeface="Calibri" panose="020F0502020204030204"/>
            </a:endParaRPr>
          </a:p>
          <a:p>
            <a:pPr marL="171450" indent="-171450">
              <a:buFont typeface="Arial"/>
              <a:buChar char="•"/>
            </a:pPr>
            <a:r>
              <a:rPr lang="en-US">
                <a:ea typeface="Calibri" panose="020F0502020204030204"/>
                <a:cs typeface="Calibri" panose="020F0502020204030204"/>
              </a:rPr>
              <a:t>Your first point of contact when it comes to reporting a safeguarding concern should be your Safeguarding Lead. If you are unsure of who this person is, seek advice in a way that does not involve giving away details of the situation at hand. Remember, all safeguarding matters should remain confidential and must only be shared with people who are involved in the safeguarding process. You can often find contact details for your Safeguarding Lead in the practice’s safeguarding folder.</a:t>
            </a:r>
          </a:p>
          <a:p>
            <a:pPr marL="171450" indent="-171450">
              <a:buFont typeface="Arial"/>
              <a:buChar char="•"/>
            </a:pPr>
            <a:r>
              <a:rPr lang="en-US">
                <a:cs typeface="+mn-lt"/>
              </a:rPr>
              <a:t> It’s incredibly important to make a record of everything you have seen and heard when it comes to a safeguarding incident. Do this as soon as possible after any incident and every time you speak to another individual about what happened. Write down exactly what happened, including (if possible) the exact dates and times. Include the names and details of any individuals involved and record all possible information to ensure the most accurate account of the incident. Even make a record of the date and time you escalated your concern to the practice manager or Safeguarding Lead. Be sure to keep these records in a safe location where they cannot be accessed by anyone else; this is confidential information and might be used as evidence later along the line.</a:t>
            </a:r>
          </a:p>
          <a:p>
            <a:pPr marL="171450" indent="-171450">
              <a:buFont typeface="Arial"/>
              <a:buChar char="•"/>
            </a:pPr>
            <a:r>
              <a:rPr lang="en-US">
                <a:cs typeface="+mn-lt"/>
              </a:rPr>
              <a:t>If there is genuine concern for an individual’s safety, or if you think someone might be a victim of abuse, neglect, or maltreatment, you must refer your concerns to the correct authority. This will usually happen via your practice manager or Safeguarding Lead, who will escalate this with the Local gateway team, the police, or any other relevant partner agencies. In this case, you need to ensure that any supporting records and information you have about the incident or individual are passed on as well.</a:t>
            </a:r>
            <a:br>
              <a:rPr lang="en-US">
                <a:cs typeface="+mn-lt"/>
              </a:rPr>
            </a:br>
            <a:endParaRPr lang="en-US">
              <a:ea typeface="Calibri"/>
              <a:cs typeface="Calibri"/>
            </a:endParaRPr>
          </a:p>
        </p:txBody>
      </p:sp>
      <p:sp>
        <p:nvSpPr>
          <p:cNvPr id="4" name="Slide Number Placeholder 3"/>
          <p:cNvSpPr>
            <a:spLocks noGrp="1"/>
          </p:cNvSpPr>
          <p:nvPr>
            <p:ph type="sldNum" sz="quarter" idx="5"/>
          </p:nvPr>
        </p:nvSpPr>
        <p:spPr/>
        <p:txBody>
          <a:bodyPr/>
          <a:lstStyle/>
          <a:p>
            <a:fld id="{1CEBB8BA-180F-4D07-839E-F78AA8F0C07F}" type="slidenum">
              <a:t>18</a:t>
            </a:fld>
            <a:endParaRPr lang="en-US"/>
          </a:p>
        </p:txBody>
      </p:sp>
    </p:spTree>
    <p:extLst>
      <p:ext uri="{BB962C8B-B14F-4D97-AF65-F5344CB8AC3E}">
        <p14:creationId xmlns:p14="http://schemas.microsoft.com/office/powerpoint/2010/main" val="1373234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Having a Patient-</a:t>
            </a:r>
            <a:r>
              <a:rPr lang="en-US" err="1"/>
              <a:t>Centred</a:t>
            </a:r>
            <a:r>
              <a:rPr lang="en-US"/>
              <a:t> Approach: Focus on the concept of care pathways and understand that patients with complex needs often require a multidisciplinary team approach, which is essential for achieving integrated care. </a:t>
            </a:r>
            <a:endParaRPr lang="en-US">
              <a:ea typeface="Calibri" panose="020F0502020204030204"/>
              <a:cs typeface="Calibri" panose="020F0502020204030204"/>
            </a:endParaRPr>
          </a:p>
          <a:p>
            <a:pPr marL="171450" indent="-171450">
              <a:buFont typeface="Arial"/>
              <a:buChar char="•"/>
            </a:pPr>
            <a:r>
              <a:rPr lang="en-US"/>
              <a:t>Inter-professional Liaison: Engage with other healthcare and social care professionals involved in the patient's care. </a:t>
            </a:r>
            <a:endParaRPr lang="en-US">
              <a:ea typeface="Calibri" panose="020F0502020204030204"/>
              <a:cs typeface="Calibri" panose="020F0502020204030204"/>
            </a:endParaRPr>
          </a:p>
          <a:p>
            <a:pPr marL="171450" indent="-171450">
              <a:buFont typeface="Arial"/>
              <a:buChar char="•"/>
            </a:pPr>
            <a:r>
              <a:rPr lang="en-US"/>
              <a:t>Seamless Transitions: Learn to manage patient safety challenges during transitions between health and social care, as well as primary and secondary care. </a:t>
            </a:r>
            <a:endParaRPr lang="en-US">
              <a:ea typeface="Calibri" panose="020F0502020204030204"/>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1CEBB8BA-180F-4D07-839E-F78AA8F0C07F}" type="slidenum">
              <a:rPr lang="en-GB"/>
              <a:t>20</a:t>
            </a:fld>
            <a:endParaRPr lang="en-GB"/>
          </a:p>
        </p:txBody>
      </p:sp>
    </p:spTree>
    <p:extLst>
      <p:ext uri="{BB962C8B-B14F-4D97-AF65-F5344CB8AC3E}">
        <p14:creationId xmlns:p14="http://schemas.microsoft.com/office/powerpoint/2010/main" val="4243717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0E8DD-538E-DEF3-EB34-376131C252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251234D-B9B4-0C5D-7333-8D1AE3300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42732A9-5E26-20F8-2C5D-066D87373935}"/>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5" name="Footer Placeholder 4">
            <a:extLst>
              <a:ext uri="{FF2B5EF4-FFF2-40B4-BE49-F238E27FC236}">
                <a16:creationId xmlns:a16="http://schemas.microsoft.com/office/drawing/2014/main" id="{B859D900-5786-BE5A-6E92-366C32D3E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5BF9E-6B59-34A7-FA5F-D1CE58784B57}"/>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355352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8E04-F569-FAA9-D998-1D7B3FC38F2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41C850C-6C67-5F74-54A5-10D8A758D24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2D2F22-E514-ECA0-5F53-D34FCB7C3D57}"/>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5" name="Footer Placeholder 4">
            <a:extLst>
              <a:ext uri="{FF2B5EF4-FFF2-40B4-BE49-F238E27FC236}">
                <a16:creationId xmlns:a16="http://schemas.microsoft.com/office/drawing/2014/main" id="{58622A38-34E9-20E3-3E2A-FF8FE2E11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886AE-3671-A542-4907-BCB37C6F05D0}"/>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883730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9907D-2716-9D92-F658-25096535503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F349220-B606-FAB9-249D-9FF04F4BFD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3333A9A-37D4-8EB7-0858-000F476530D9}"/>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5" name="Footer Placeholder 4">
            <a:extLst>
              <a:ext uri="{FF2B5EF4-FFF2-40B4-BE49-F238E27FC236}">
                <a16:creationId xmlns:a16="http://schemas.microsoft.com/office/drawing/2014/main" id="{B5099401-7EF0-3C8F-618D-030DECDD1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D96AC-723E-F082-8A54-2C4013631B2E}"/>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826830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1C78-37D5-6F74-928B-24D13E7AF40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04A556C-8EBA-DD91-E145-2F183061554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2E31FB3-8250-F43E-F2E9-59A49878E67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102D110-5D85-046D-548F-BB38B616E371}"/>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6" name="Footer Placeholder 5">
            <a:extLst>
              <a:ext uri="{FF2B5EF4-FFF2-40B4-BE49-F238E27FC236}">
                <a16:creationId xmlns:a16="http://schemas.microsoft.com/office/drawing/2014/main" id="{52374348-2076-D7E0-FADF-EAEF91A0BD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E6BB98-09E6-9E43-5D2C-56361FC4D6C4}"/>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358664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11AF-C0FA-9DE3-75B5-DE85F5606B6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253326-91FE-8A44-74DB-77F3E8260A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99BF6C8-1E91-89A1-DD2B-F60957458A8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07B6049-57FC-1770-AB7C-9504B26B6A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998136A-74AC-5508-C6D7-65F811899C0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8CC8E1-CF84-F391-D59D-22C118B94497}"/>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8" name="Footer Placeholder 7">
            <a:extLst>
              <a:ext uri="{FF2B5EF4-FFF2-40B4-BE49-F238E27FC236}">
                <a16:creationId xmlns:a16="http://schemas.microsoft.com/office/drawing/2014/main" id="{BE7860D8-4C33-E10F-3D08-3A0C550470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27C94D-BF84-0693-CA1D-3C46A4FBC29A}"/>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560196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6E44-4B39-853B-E558-71104225C53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CA1A0C6-65C7-1138-09DD-CF8D73467E9F}"/>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4" name="Footer Placeholder 3">
            <a:extLst>
              <a:ext uri="{FF2B5EF4-FFF2-40B4-BE49-F238E27FC236}">
                <a16:creationId xmlns:a16="http://schemas.microsoft.com/office/drawing/2014/main" id="{B9918411-D98B-6DD7-9987-507796A3F5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CF6C49-F2C1-9029-A0C0-7EB4236AB767}"/>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33901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D0AA9-D60F-43E9-D8C2-FAE711EE5CA6}"/>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3" name="Footer Placeholder 2">
            <a:extLst>
              <a:ext uri="{FF2B5EF4-FFF2-40B4-BE49-F238E27FC236}">
                <a16:creationId xmlns:a16="http://schemas.microsoft.com/office/drawing/2014/main" id="{A01BB381-AB09-2E7F-9706-2AB975B0F7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308996-84E3-178D-9753-E9F607CF029D}"/>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491560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0A0D-20B7-0B60-6BB8-1DABDA79EB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969E684-44F7-0DF0-0519-0AA105F9BA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1A646F5-B106-62F1-FE6D-8394B5FEC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B8DCEF3-D453-2981-DB77-AFF2FD3D1252}"/>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6" name="Footer Placeholder 5">
            <a:extLst>
              <a:ext uri="{FF2B5EF4-FFF2-40B4-BE49-F238E27FC236}">
                <a16:creationId xmlns:a16="http://schemas.microsoft.com/office/drawing/2014/main" id="{C0756996-4E4B-F2E2-5309-307C8AFA0F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A4E7E5-72C4-5954-9C0A-C83E928E6C8F}"/>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216418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58A8-E1B5-230C-999F-1945C54FA1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1E0242E-C16C-E607-275F-B2A27AAB9E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1914DC-ECD5-789D-C5CC-08438C1A5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E131C2-84AD-58E1-4409-543FFFB350A5}"/>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6" name="Footer Placeholder 5">
            <a:extLst>
              <a:ext uri="{FF2B5EF4-FFF2-40B4-BE49-F238E27FC236}">
                <a16:creationId xmlns:a16="http://schemas.microsoft.com/office/drawing/2014/main" id="{1D089E7D-F0A0-C42B-07D4-80EF46C49D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72B324-D0E9-1490-F1EA-CA5664D0FC59}"/>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2613806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828A-4851-3380-75D0-3E90F52F34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9D111A8-DA1C-363F-714C-80518813D7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C47E15D-347A-B42B-EED8-3914D524984C}"/>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5" name="Footer Placeholder 4">
            <a:extLst>
              <a:ext uri="{FF2B5EF4-FFF2-40B4-BE49-F238E27FC236}">
                <a16:creationId xmlns:a16="http://schemas.microsoft.com/office/drawing/2014/main" id="{3A4ECF9B-577F-93A8-FC4E-ACB873113D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0FDC3-81C0-9003-EF80-D7A971ACF934}"/>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8748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13F0C6-8697-F982-D06C-0FE68B240DD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2652002-12EB-F290-70CD-2DFF7CC5247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56420F-0F98-83A3-0614-9D1A97BF18DF}"/>
              </a:ext>
            </a:extLst>
          </p:cNvPr>
          <p:cNvSpPr>
            <a:spLocks noGrp="1"/>
          </p:cNvSpPr>
          <p:nvPr>
            <p:ph type="dt" sz="half" idx="10"/>
          </p:nvPr>
        </p:nvSpPr>
        <p:spPr/>
        <p:txBody>
          <a:bodyPr/>
          <a:lstStyle/>
          <a:p>
            <a:fld id="{754B9079-6F5C-DC48-ACE8-97CD4F8484F3}" type="datetimeFigureOut">
              <a:rPr lang="en-US" smtClean="0"/>
              <a:t>10/3/2025</a:t>
            </a:fld>
            <a:endParaRPr lang="en-US"/>
          </a:p>
        </p:txBody>
      </p:sp>
      <p:sp>
        <p:nvSpPr>
          <p:cNvPr id="5" name="Footer Placeholder 4">
            <a:extLst>
              <a:ext uri="{FF2B5EF4-FFF2-40B4-BE49-F238E27FC236}">
                <a16:creationId xmlns:a16="http://schemas.microsoft.com/office/drawing/2014/main" id="{FFBDF44B-570E-BF2D-9AAF-FFBC0C202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223D7-657D-AEC7-8106-50B4382D1DE5}"/>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225998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3D919C-6E8E-D535-B668-1675C4D84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B915B8-8E4E-B586-C96C-5E6F22B43B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89D631-F1C2-55DE-0026-7C7CA2F31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4B9079-6F5C-DC48-ACE8-97CD4F8484F3}" type="datetimeFigureOut">
              <a:rPr lang="en-US" smtClean="0"/>
              <a:t>10/3/2025</a:t>
            </a:fld>
            <a:endParaRPr lang="en-US"/>
          </a:p>
        </p:txBody>
      </p:sp>
      <p:sp>
        <p:nvSpPr>
          <p:cNvPr id="5" name="Footer Placeholder 4">
            <a:extLst>
              <a:ext uri="{FF2B5EF4-FFF2-40B4-BE49-F238E27FC236}">
                <a16:creationId xmlns:a16="http://schemas.microsoft.com/office/drawing/2014/main" id="{30016F36-2761-CF94-B945-46071D8BA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C281DE-D4A2-65E9-A191-8FB1AE9B1B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3BA571-6EEF-D747-BA44-D0CCC7E61184}" type="slidenum">
              <a:rPr lang="en-US" smtClean="0"/>
              <a:t>‹#›</a:t>
            </a:fld>
            <a:endParaRPr lang="en-US"/>
          </a:p>
        </p:txBody>
      </p:sp>
    </p:spTree>
    <p:extLst>
      <p:ext uri="{BB962C8B-B14F-4D97-AF65-F5344CB8AC3E}">
        <p14:creationId xmlns:p14="http://schemas.microsoft.com/office/powerpoint/2010/main" val="2752739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qc.org.uk/guidance-providers" TargetMode="External"/><Relationship Id="rId7" Type="http://schemas.openxmlformats.org/officeDocument/2006/relationships/hyperlink" Target="https://livingautism.com/supporting-children-adults-autism-learning-disabilities-visit-dentist" TargetMode="External"/><Relationship Id="rId2" Type="http://schemas.openxmlformats.org/officeDocument/2006/relationships/hyperlink" Target="https://standards.gdc-uk.org/pages/principle8/principle8" TargetMode="External"/><Relationship Id="rId1" Type="http://schemas.openxmlformats.org/officeDocument/2006/relationships/slideLayout" Target="../slideLayouts/slideLayout2.xml"/><Relationship Id="rId6" Type="http://schemas.openxmlformats.org/officeDocument/2006/relationships/hyperlink" Target="https://www.bda.org/advice/patient-care-and-safety/assessment-and-safeguarding" TargetMode="External"/><Relationship Id="rId5" Type="http://schemas.openxmlformats.org/officeDocument/2006/relationships/hyperlink" Target="https://www.gdc-uk.org/standards-guidance/standards-and-guidance/gdc-guidance-for-dental-professionals/guidance-on-child-protection-and-vulnerable-adults" TargetMode="External"/><Relationship Id="rId4" Type="http://schemas.openxmlformats.org/officeDocument/2006/relationships/hyperlink" Target="https://www.gov.uk/government/publications/safeguarding-policy-protecting-vulnerable-adul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8FF2E-F3B0-3140-BCED-04760AC401F5}"/>
              </a:ext>
            </a:extLst>
          </p:cNvPr>
          <p:cNvSpPr>
            <a:spLocks noGrp="1"/>
          </p:cNvSpPr>
          <p:nvPr>
            <p:ph type="ctrTitle"/>
          </p:nvPr>
        </p:nvSpPr>
        <p:spPr>
          <a:xfrm>
            <a:off x="1121434" y="1122363"/>
            <a:ext cx="10214085" cy="2310466"/>
          </a:xfrm>
        </p:spPr>
        <p:txBody>
          <a:bodyPr vert="horz" lIns="91440" tIns="45720" rIns="91440" bIns="45720" rtlCol="0" anchor="ctr">
            <a:normAutofit/>
          </a:bodyPr>
          <a:lstStyle/>
          <a:p>
            <a:r>
              <a:rPr lang="en-US">
                <a:solidFill>
                  <a:schemeClr val="accent1"/>
                </a:solidFill>
                <a:latin typeface="Google Sans"/>
              </a:rPr>
              <a:t>Safeguarding and Integrated Care:</a:t>
            </a:r>
            <a:endParaRPr lang="en-US">
              <a:solidFill>
                <a:schemeClr val="accent1"/>
              </a:solidFill>
            </a:endParaRPr>
          </a:p>
        </p:txBody>
      </p:sp>
      <p:sp>
        <p:nvSpPr>
          <p:cNvPr id="3" name="Subtitle 2">
            <a:extLst>
              <a:ext uri="{FF2B5EF4-FFF2-40B4-BE49-F238E27FC236}">
                <a16:creationId xmlns:a16="http://schemas.microsoft.com/office/drawing/2014/main" id="{46C6BDB6-CD80-39A5-5C82-3EF1FBE29D83}"/>
              </a:ext>
            </a:extLst>
          </p:cNvPr>
          <p:cNvSpPr>
            <a:spLocks noGrp="1"/>
          </p:cNvSpPr>
          <p:nvPr>
            <p:ph type="subTitle" idx="1"/>
          </p:nvPr>
        </p:nvSpPr>
        <p:spPr/>
        <p:txBody>
          <a:bodyPr vert="horz" lIns="91440" tIns="45720" rIns="91440" bIns="45720" rtlCol="0" anchor="t">
            <a:normAutofit/>
          </a:bodyPr>
          <a:lstStyle/>
          <a:p>
            <a:endParaRPr lang="en-US">
              <a:latin typeface="Google Sans"/>
            </a:endParaRPr>
          </a:p>
          <a:p>
            <a:r>
              <a:rPr lang="en-US">
                <a:latin typeface="Google Sans"/>
              </a:rPr>
              <a:t>Special Care Dental Nursing 2025</a:t>
            </a:r>
            <a:endParaRPr lang="en-US"/>
          </a:p>
        </p:txBody>
      </p:sp>
      <p:sp>
        <p:nvSpPr>
          <p:cNvPr id="4" name="TextBox 3">
            <a:extLst>
              <a:ext uri="{FF2B5EF4-FFF2-40B4-BE49-F238E27FC236}">
                <a16:creationId xmlns:a16="http://schemas.microsoft.com/office/drawing/2014/main" id="{AB09325C-89FE-4685-9AFF-CA6DCFA603B0}"/>
              </a:ext>
            </a:extLst>
          </p:cNvPr>
          <p:cNvSpPr txBox="1"/>
          <p:nvPr/>
        </p:nvSpPr>
        <p:spPr>
          <a:xfrm>
            <a:off x="9432229" y="6272969"/>
            <a:ext cx="38075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Google Sans"/>
              </a:rPr>
              <a:t>Catriona Thornton</a:t>
            </a:r>
          </a:p>
        </p:txBody>
      </p:sp>
    </p:spTree>
    <p:extLst>
      <p:ext uri="{BB962C8B-B14F-4D97-AF65-F5344CB8AC3E}">
        <p14:creationId xmlns:p14="http://schemas.microsoft.com/office/powerpoint/2010/main" val="12490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BB191-036F-A072-CC07-0CEBE3CE75AF}"/>
              </a:ext>
            </a:extLst>
          </p:cNvPr>
          <p:cNvSpPr>
            <a:spLocks noGrp="1"/>
          </p:cNvSpPr>
          <p:nvPr>
            <p:ph type="title"/>
          </p:nvPr>
        </p:nvSpPr>
        <p:spPr>
          <a:xfrm>
            <a:off x="804672" y="802955"/>
            <a:ext cx="4766330" cy="1224014"/>
          </a:xfrm>
        </p:spPr>
        <p:txBody>
          <a:bodyPr>
            <a:normAutofit/>
          </a:bodyPr>
          <a:lstStyle/>
          <a:p>
            <a:pPr algn="ctr"/>
            <a:r>
              <a:rPr lang="en-GB" sz="4000">
                <a:solidFill>
                  <a:schemeClr val="accent1"/>
                </a:solidFill>
                <a:latin typeface="Google Sans"/>
              </a:rPr>
              <a:t>Aims: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45D83577-D344-444A-2401-B0D9FD6AA1EA}"/>
              </a:ext>
            </a:extLst>
          </p:cNvPr>
          <p:cNvSpPr>
            <a:spLocks noGrp="1"/>
          </p:cNvSpPr>
          <p:nvPr>
            <p:ph idx="1"/>
          </p:nvPr>
        </p:nvSpPr>
        <p:spPr>
          <a:xfrm>
            <a:off x="804672" y="2410729"/>
            <a:ext cx="4765949" cy="3364430"/>
          </a:xfrm>
        </p:spPr>
        <p:txBody>
          <a:bodyPr vert="horz" lIns="91440" tIns="45720" rIns="91440" bIns="45720" rtlCol="0" anchor="t">
            <a:normAutofit/>
          </a:bodyPr>
          <a:lstStyle/>
          <a:p>
            <a:r>
              <a:rPr lang="en-US" sz="2000">
                <a:latin typeface="Google Sans"/>
              </a:rPr>
              <a:t>To acknowledge the importance of the Principles of Safeguarding and how integrated care enhances safeguarding</a:t>
            </a:r>
            <a:endParaRPr lang="en-US"/>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check mark in a shield&#10;&#10;AI-generated content may be incorrect.">
            <a:extLst>
              <a:ext uri="{FF2B5EF4-FFF2-40B4-BE49-F238E27FC236}">
                <a16:creationId xmlns:a16="http://schemas.microsoft.com/office/drawing/2014/main" id="{5B1F57A0-F47D-9B99-9055-08D06303D243}"/>
              </a:ext>
            </a:extLst>
          </p:cNvPr>
          <p:cNvPicPr>
            <a:picLocks noChangeAspect="1"/>
          </p:cNvPicPr>
          <p:nvPr/>
        </p:nvPicPr>
        <p:blipFill>
          <a:blip r:embed="rId2"/>
          <a:stretch>
            <a:fillRect/>
          </a:stretch>
        </p:blipFill>
        <p:spPr>
          <a:xfrm>
            <a:off x="7708392" y="2047119"/>
            <a:ext cx="4142232" cy="3130023"/>
          </a:xfrm>
          <a:prstGeom prst="rect">
            <a:avLst/>
          </a:prstGeom>
        </p:spPr>
      </p:pic>
    </p:spTree>
    <p:extLst>
      <p:ext uri="{BB962C8B-B14F-4D97-AF65-F5344CB8AC3E}">
        <p14:creationId xmlns:p14="http://schemas.microsoft.com/office/powerpoint/2010/main" val="3078294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00DEA7-6E04-D230-98FE-44DCBA04E29D}"/>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Objectives:</a:t>
            </a:r>
            <a:endParaRPr lang="en-US" sz="4000">
              <a:solidFill>
                <a:schemeClr val="accent1"/>
              </a:solidFill>
              <a:latin typeface="Google Sans"/>
            </a:endParaRPr>
          </a:p>
        </p:txBody>
      </p:sp>
      <p:sp>
        <p:nvSpPr>
          <p:cNvPr id="6" name="Content Placeholder 5">
            <a:extLst>
              <a:ext uri="{FF2B5EF4-FFF2-40B4-BE49-F238E27FC236}">
                <a16:creationId xmlns:a16="http://schemas.microsoft.com/office/drawing/2014/main" id="{6C199AE1-8A72-94B1-B1B0-FF64D06FB98C}"/>
              </a:ext>
            </a:extLst>
          </p:cNvPr>
          <p:cNvSpPr>
            <a:spLocks noGrp="1"/>
          </p:cNvSpPr>
          <p:nvPr>
            <p:ph idx="1"/>
          </p:nvPr>
        </p:nvSpPr>
        <p:spPr>
          <a:xfrm>
            <a:off x="804672" y="2630477"/>
            <a:ext cx="4765949" cy="3599607"/>
          </a:xfrm>
        </p:spPr>
        <p:txBody>
          <a:bodyPr vert="horz" lIns="91440" tIns="45720" rIns="91440" bIns="45720" rtlCol="0" anchor="t">
            <a:noAutofit/>
          </a:bodyPr>
          <a:lstStyle/>
          <a:p>
            <a:r>
              <a:rPr lang="en-US" sz="2000">
                <a:latin typeface="Google Sans"/>
              </a:rPr>
              <a:t>To apply focus on patient care, patient safety, team collaboration, and efficiency between different healthcare professionals to deliver comprehensive and integrated care creating a safe environment for care.</a:t>
            </a:r>
          </a:p>
          <a:p>
            <a:endParaRPr lang="en-US" sz="2000">
              <a:latin typeface="Google Sans"/>
            </a:endParaRPr>
          </a:p>
          <a:p>
            <a:endParaRPr lang="en-US" sz="2000">
              <a:latin typeface="Google Sans"/>
            </a:endParaRPr>
          </a:p>
          <a:p>
            <a:pPr marL="0" indent="0">
              <a:buNone/>
            </a:pPr>
            <a:endParaRPr lang="en-US" sz="2000">
              <a:latin typeface="Google Sans"/>
            </a:endParaRP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dart in the center of a target&#10;&#10;AI-generated content may be incorrect.">
            <a:extLst>
              <a:ext uri="{FF2B5EF4-FFF2-40B4-BE49-F238E27FC236}">
                <a16:creationId xmlns:a16="http://schemas.microsoft.com/office/drawing/2014/main" id="{BAE873BE-3236-670A-E6B0-D1A33A0CBC06}"/>
              </a:ext>
            </a:extLst>
          </p:cNvPr>
          <p:cNvPicPr>
            <a:picLocks noChangeAspect="1"/>
          </p:cNvPicPr>
          <p:nvPr/>
        </p:nvPicPr>
        <p:blipFill>
          <a:blip r:embed="rId2"/>
          <a:stretch>
            <a:fillRect/>
          </a:stretch>
        </p:blipFill>
        <p:spPr>
          <a:xfrm>
            <a:off x="7708392" y="2648102"/>
            <a:ext cx="4142232" cy="2485339"/>
          </a:xfrm>
          <a:prstGeom prst="rect">
            <a:avLst/>
          </a:prstGeom>
        </p:spPr>
      </p:pic>
    </p:spTree>
    <p:extLst>
      <p:ext uri="{BB962C8B-B14F-4D97-AF65-F5344CB8AC3E}">
        <p14:creationId xmlns:p14="http://schemas.microsoft.com/office/powerpoint/2010/main" val="9177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24FD90-9F7F-C790-3A47-5D34759966E2}"/>
              </a:ext>
            </a:extLst>
          </p:cNvPr>
          <p:cNvSpPr>
            <a:spLocks noGrp="1"/>
          </p:cNvSpPr>
          <p:nvPr>
            <p:ph type="title"/>
          </p:nvPr>
        </p:nvSpPr>
        <p:spPr>
          <a:xfrm>
            <a:off x="804672" y="802955"/>
            <a:ext cx="5653434" cy="1442678"/>
          </a:xfrm>
        </p:spPr>
        <p:txBody>
          <a:bodyPr>
            <a:normAutofit/>
          </a:bodyPr>
          <a:lstStyle/>
          <a:p>
            <a:pPr algn="ctr"/>
            <a:r>
              <a:rPr lang="en-GB" sz="4000">
                <a:solidFill>
                  <a:schemeClr val="accent1"/>
                </a:solidFill>
                <a:latin typeface="Google Sans"/>
              </a:rPr>
              <a:t>Learning Content: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FB561197-99D8-1CBE-9A4A-446A8F90E4BE}"/>
              </a:ext>
            </a:extLst>
          </p:cNvPr>
          <p:cNvSpPr>
            <a:spLocks noGrp="1"/>
          </p:cNvSpPr>
          <p:nvPr>
            <p:ph idx="1"/>
          </p:nvPr>
        </p:nvSpPr>
        <p:spPr>
          <a:xfrm>
            <a:off x="344597" y="1898519"/>
            <a:ext cx="6440374" cy="3876640"/>
          </a:xfrm>
        </p:spPr>
        <p:txBody>
          <a:bodyPr vert="horz" lIns="91440" tIns="45720" rIns="91440" bIns="45720" rtlCol="0" anchor="t">
            <a:noAutofit/>
          </a:bodyPr>
          <a:lstStyle/>
          <a:p>
            <a:pPr marL="0" indent="0">
              <a:buNone/>
            </a:pPr>
            <a:r>
              <a:rPr lang="en-GB" sz="2000">
                <a:latin typeface="Google Sans"/>
              </a:rPr>
              <a:t>This training session is intended to create an    understanding of: </a:t>
            </a:r>
            <a:endParaRPr lang="en-US"/>
          </a:p>
          <a:p>
            <a:r>
              <a:rPr lang="en-GB" sz="2000">
                <a:latin typeface="Google Sans"/>
              </a:rPr>
              <a:t>The Safeguarding principles</a:t>
            </a:r>
            <a:endParaRPr lang="en-US" sz="2000">
              <a:latin typeface="Aptos" panose="02110004020202020204"/>
            </a:endParaRPr>
          </a:p>
          <a:p>
            <a:r>
              <a:rPr lang="en-GB" sz="2000">
                <a:latin typeface="Google Sans"/>
              </a:rPr>
              <a:t>Providing integrated care, and maintaining professional standards. </a:t>
            </a:r>
            <a:endParaRPr lang="en-US" sz="2000">
              <a:latin typeface="Aptos" panose="02110004020202020204"/>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light bulb and books&#10;&#10;AI-generated content may be incorrect.">
            <a:extLst>
              <a:ext uri="{FF2B5EF4-FFF2-40B4-BE49-F238E27FC236}">
                <a16:creationId xmlns:a16="http://schemas.microsoft.com/office/drawing/2014/main" id="{3B18841D-EAE5-9407-4774-B3462E7BD1E7}"/>
              </a:ext>
            </a:extLst>
          </p:cNvPr>
          <p:cNvPicPr>
            <a:picLocks noChangeAspect="1"/>
          </p:cNvPicPr>
          <p:nvPr/>
        </p:nvPicPr>
        <p:blipFill>
          <a:blip r:embed="rId3"/>
          <a:stretch>
            <a:fillRect/>
          </a:stretch>
        </p:blipFill>
        <p:spPr>
          <a:xfrm>
            <a:off x="7708392" y="2232944"/>
            <a:ext cx="4142232" cy="3057351"/>
          </a:xfrm>
          <a:prstGeom prst="rect">
            <a:avLst/>
          </a:prstGeom>
        </p:spPr>
      </p:pic>
    </p:spTree>
    <p:extLst>
      <p:ext uri="{BB962C8B-B14F-4D97-AF65-F5344CB8AC3E}">
        <p14:creationId xmlns:p14="http://schemas.microsoft.com/office/powerpoint/2010/main" val="94072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9EFC3E-090F-FFF6-2369-1AE1E10DEF6B}"/>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Development Outcomes:</a:t>
            </a:r>
            <a:endParaRPr lang="en-US" sz="4000">
              <a:solidFill>
                <a:schemeClr val="accent1"/>
              </a:solidFill>
            </a:endParaRPr>
          </a:p>
        </p:txBody>
      </p:sp>
      <p:sp>
        <p:nvSpPr>
          <p:cNvPr id="3" name="Content Placeholder 2">
            <a:extLst>
              <a:ext uri="{FF2B5EF4-FFF2-40B4-BE49-F238E27FC236}">
                <a16:creationId xmlns:a16="http://schemas.microsoft.com/office/drawing/2014/main" id="{760AB780-F82B-0539-DB8A-94F3C7374FE4}"/>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This course meets the criteria for the GDC's development outcomes A,B,C and D</a:t>
            </a:r>
          </a:p>
          <a:p>
            <a:endParaRPr lang="en-GB" sz="18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and white gear with arrows pointing to the center&#10;&#10;AI-generated content may be incorrect.">
            <a:extLst>
              <a:ext uri="{FF2B5EF4-FFF2-40B4-BE49-F238E27FC236}">
                <a16:creationId xmlns:a16="http://schemas.microsoft.com/office/drawing/2014/main" id="{D262194D-E082-89D5-928C-F437EC73E107}"/>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628957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B828-0655-7779-F2FB-801061BA6425}"/>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Safeguarding:</a:t>
            </a:r>
            <a:endParaRPr lang="en-US" sz="4000">
              <a:solidFill>
                <a:schemeClr val="accent1"/>
              </a:solidFill>
            </a:endParaRPr>
          </a:p>
        </p:txBody>
      </p:sp>
      <p:sp>
        <p:nvSpPr>
          <p:cNvPr id="3" name="Content Placeholder 2">
            <a:extLst>
              <a:ext uri="{FF2B5EF4-FFF2-40B4-BE49-F238E27FC236}">
                <a16:creationId xmlns:a16="http://schemas.microsoft.com/office/drawing/2014/main" id="{EF605AF1-EDDF-BA6C-DA04-1F135872EA9B}"/>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US" sz="2000">
                <a:latin typeface="Google Sans"/>
              </a:rPr>
              <a:t>Safeguarding is the protection of children, young people, and adults from harm, abuse, and neglect, ensuring their health, wellbeing, and human rights are upheld. </a:t>
            </a:r>
            <a:endParaRPr lang="en-US" sz="2000"/>
          </a:p>
          <a:p>
            <a:endParaRPr lang="en-US" sz="1700">
              <a:solidFill>
                <a:schemeClr val="tx2"/>
              </a:solidFill>
              <a:latin typeface="Google Sans"/>
            </a:endParaRPr>
          </a:p>
        </p:txBody>
      </p:sp>
      <p:grpSp>
        <p:nvGrpSpPr>
          <p:cNvPr id="25" name="Group 2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6" name="Freeform: Shape 2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A close-up of a child&amp;#39;s hands with blue writing on them&#10;&#10;AI-generated content may be incorrect.">
            <a:extLst>
              <a:ext uri="{FF2B5EF4-FFF2-40B4-BE49-F238E27FC236}">
                <a16:creationId xmlns:a16="http://schemas.microsoft.com/office/drawing/2014/main" id="{2410887D-C5D1-98FF-8F3B-2E780BACC018}"/>
              </a:ext>
            </a:extLst>
          </p:cNvPr>
          <p:cNvPicPr>
            <a:picLocks noChangeAspect="1"/>
          </p:cNvPicPr>
          <p:nvPr/>
        </p:nvPicPr>
        <p:blipFill>
          <a:blip r:embed="rId3"/>
          <a:stretch>
            <a:fillRect/>
          </a:stretch>
        </p:blipFill>
        <p:spPr>
          <a:xfrm>
            <a:off x="7413356" y="2419189"/>
            <a:ext cx="4572000" cy="2381250"/>
          </a:xfrm>
          <a:prstGeom prst="rect">
            <a:avLst/>
          </a:prstGeom>
        </p:spPr>
      </p:pic>
    </p:spTree>
    <p:extLst>
      <p:ext uri="{BB962C8B-B14F-4D97-AF65-F5344CB8AC3E}">
        <p14:creationId xmlns:p14="http://schemas.microsoft.com/office/powerpoint/2010/main" val="29554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ECFAAB-9C5F-1857-7526-4BA8D634E3AE}"/>
              </a:ext>
            </a:extLst>
          </p:cNvPr>
          <p:cNvSpPr>
            <a:spLocks noGrp="1"/>
          </p:cNvSpPr>
          <p:nvPr>
            <p:ph idx="1"/>
          </p:nvPr>
        </p:nvSpPr>
        <p:spPr>
          <a:xfrm>
            <a:off x="804672" y="1365427"/>
            <a:ext cx="4765949" cy="5062874"/>
          </a:xfrm>
        </p:spPr>
        <p:txBody>
          <a:bodyPr vert="horz" lIns="91440" tIns="45720" rIns="91440" bIns="45720" rtlCol="0" anchor="t">
            <a:normAutofit/>
          </a:bodyPr>
          <a:lstStyle/>
          <a:p>
            <a:r>
              <a:rPr lang="en-US" sz="2000">
                <a:latin typeface="Google Sans"/>
              </a:rPr>
              <a:t>One of our key duties within our roles is to safeguard the individuals around us. </a:t>
            </a:r>
          </a:p>
          <a:p>
            <a:r>
              <a:rPr lang="en-US" sz="2000">
                <a:latin typeface="Google Sans"/>
              </a:rPr>
              <a:t>Any individual can be at risk of abuse or neglect at any time in their life, including the colleagues you work with, and patients attending the practice.</a:t>
            </a:r>
          </a:p>
          <a:p>
            <a:r>
              <a:rPr lang="en-US" sz="2000">
                <a:solidFill>
                  <a:srgbClr val="000000"/>
                </a:solidFill>
                <a:latin typeface="Google Sans"/>
              </a:rPr>
              <a:t>In order to fully understand our roles, responsibilities and to keep updated. All dental team members must receive appropriate training annually.</a:t>
            </a:r>
            <a:endParaRPr lang="en-US"/>
          </a:p>
          <a:p>
            <a:endParaRPr lang="en-US" sz="1800">
              <a:solidFill>
                <a:schemeClr val="tx2"/>
              </a:solidFill>
              <a:latin typeface="Google Sans"/>
            </a:endParaRPr>
          </a:p>
          <a:p>
            <a:endParaRPr lang="en-US" sz="1800">
              <a:solidFill>
                <a:schemeClr val="tx2"/>
              </a:solidFill>
              <a:latin typeface="Google Sans"/>
            </a:endParaRPr>
          </a:p>
        </p:txBody>
      </p:sp>
      <p:pic>
        <p:nvPicPr>
          <p:cNvPr id="4" name="Picture 3" descr="A child with her face in her hands&#10;&#10;AI-generated content may be incorrect.">
            <a:extLst>
              <a:ext uri="{FF2B5EF4-FFF2-40B4-BE49-F238E27FC236}">
                <a16:creationId xmlns:a16="http://schemas.microsoft.com/office/drawing/2014/main" id="{C91645C1-E62A-6E43-1D48-FAAB99BEFE65}"/>
              </a:ext>
            </a:extLst>
          </p:cNvPr>
          <p:cNvPicPr>
            <a:picLocks noChangeAspect="1"/>
          </p:cNvPicPr>
          <p:nvPr/>
        </p:nvPicPr>
        <p:blipFill>
          <a:blip r:embed="rId2"/>
          <a:stretch>
            <a:fillRect/>
          </a:stretch>
        </p:blipFill>
        <p:spPr>
          <a:xfrm>
            <a:off x="7708392" y="1881789"/>
            <a:ext cx="4142232" cy="4017965"/>
          </a:xfrm>
          <a:prstGeom prst="rect">
            <a:avLst/>
          </a:prstGeom>
        </p:spPr>
      </p:pic>
    </p:spTree>
    <p:extLst>
      <p:ext uri="{BB962C8B-B14F-4D97-AF65-F5344CB8AC3E}">
        <p14:creationId xmlns:p14="http://schemas.microsoft.com/office/powerpoint/2010/main" val="91718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288DF6-D692-4332-A60F-E98072EFA228}"/>
              </a:ext>
            </a:extLst>
          </p:cNvPr>
          <p:cNvSpPr>
            <a:spLocks noGrp="1"/>
          </p:cNvSpPr>
          <p:nvPr>
            <p:ph type="title"/>
          </p:nvPr>
        </p:nvSpPr>
        <p:spPr>
          <a:xfrm>
            <a:off x="804672" y="1561027"/>
            <a:ext cx="4805996" cy="4003920"/>
          </a:xfrm>
        </p:spPr>
        <p:txBody>
          <a:bodyPr vert="horz" lIns="91440" tIns="45720" rIns="91440" bIns="45720" rtlCol="0" anchor="t">
            <a:normAutofit/>
          </a:bodyPr>
          <a:lstStyle/>
          <a:p>
            <a:r>
              <a:rPr lang="en-US" sz="2000" kern="1200">
                <a:latin typeface="Google Sans"/>
              </a:rPr>
              <a:t>The six principles of safeguarding, </a:t>
            </a:r>
            <a:br>
              <a:rPr lang="en-US" sz="2000" kern="1200">
                <a:latin typeface="Google Sans"/>
              </a:rPr>
            </a:br>
            <a:r>
              <a:rPr lang="en-US" sz="2000" kern="1200">
                <a:latin typeface="Google Sans"/>
              </a:rPr>
              <a:t>as outlined in the Care Act 2014 </a:t>
            </a:r>
            <a:br>
              <a:rPr lang="en-US" sz="2000" kern="1200">
                <a:latin typeface="Google Sans"/>
              </a:rPr>
            </a:br>
            <a:r>
              <a:rPr lang="en-US" sz="2000" kern="1200">
                <a:latin typeface="Google Sans"/>
              </a:rPr>
              <a:t>are foundational for ensuring effective protection:</a:t>
            </a:r>
            <a:br>
              <a:rPr lang="en-US" sz="2000">
                <a:latin typeface="Google Sans"/>
              </a:rPr>
            </a:br>
            <a:br>
              <a:rPr lang="en-US" sz="2000">
                <a:latin typeface="Google Sans"/>
              </a:rPr>
            </a:br>
            <a:r>
              <a:rPr lang="en-US" sz="2000">
                <a:latin typeface="Google Sans"/>
              </a:rPr>
              <a:t>1.  Empowerment</a:t>
            </a:r>
            <a:br>
              <a:rPr lang="en-US" sz="2000">
                <a:latin typeface="Google Sans"/>
              </a:rPr>
            </a:br>
            <a:r>
              <a:rPr lang="en-US" sz="2000">
                <a:latin typeface="Google Sans"/>
              </a:rPr>
              <a:t>2. Prevention</a:t>
            </a:r>
            <a:br>
              <a:rPr lang="en-US" sz="2000">
                <a:latin typeface="Google Sans"/>
              </a:rPr>
            </a:br>
            <a:r>
              <a:rPr lang="en-US" sz="2000">
                <a:latin typeface="Google Sans"/>
              </a:rPr>
              <a:t>3. Proportionality</a:t>
            </a:r>
            <a:br>
              <a:rPr lang="en-US" sz="2000">
                <a:latin typeface="Google Sans"/>
              </a:rPr>
            </a:br>
            <a:r>
              <a:rPr lang="en-US" sz="2000">
                <a:latin typeface="Google Sans"/>
              </a:rPr>
              <a:t>4. Protection</a:t>
            </a:r>
            <a:br>
              <a:rPr lang="en-US" sz="2000">
                <a:latin typeface="Google Sans"/>
              </a:rPr>
            </a:br>
            <a:r>
              <a:rPr lang="en-US" sz="2000">
                <a:latin typeface="Google Sans"/>
              </a:rPr>
              <a:t>5. Partnership</a:t>
            </a:r>
            <a:br>
              <a:rPr lang="en-US" sz="2000">
                <a:latin typeface="Google Sans"/>
              </a:rPr>
            </a:br>
            <a:r>
              <a:rPr lang="en-US" sz="2000">
                <a:latin typeface="Google Sans"/>
              </a:rPr>
              <a:t>6. Accountability</a:t>
            </a:r>
            <a:endParaRPr lang="en-US" sz="2000" kern="1200">
              <a:latin typeface="Google Sans"/>
            </a:endParaRPr>
          </a:p>
        </p:txBody>
      </p:sp>
      <p:grpSp>
        <p:nvGrpSpPr>
          <p:cNvPr id="24" name="Group 23">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25" name="Freeform: Shape 24">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diagram of a safeguarding principles&#10;&#10;AI-generated content may be incorrect.">
            <a:extLst>
              <a:ext uri="{FF2B5EF4-FFF2-40B4-BE49-F238E27FC236}">
                <a16:creationId xmlns:a16="http://schemas.microsoft.com/office/drawing/2014/main" id="{F7A24E9B-2402-600F-6DE6-EB17249C51C0}"/>
              </a:ext>
            </a:extLst>
          </p:cNvPr>
          <p:cNvPicPr>
            <a:picLocks noChangeAspect="1"/>
          </p:cNvPicPr>
          <p:nvPr/>
        </p:nvPicPr>
        <p:blipFill>
          <a:blip r:embed="rId2"/>
          <a:stretch>
            <a:fillRect/>
          </a:stretch>
        </p:blipFill>
        <p:spPr>
          <a:xfrm>
            <a:off x="7644849" y="1859078"/>
            <a:ext cx="3990707" cy="3821102"/>
          </a:xfrm>
          <a:prstGeom prst="rect">
            <a:avLst/>
          </a:prstGeom>
          <a:ln>
            <a:noFill/>
          </a:ln>
        </p:spPr>
      </p:pic>
    </p:spTree>
    <p:extLst>
      <p:ext uri="{BB962C8B-B14F-4D97-AF65-F5344CB8AC3E}">
        <p14:creationId xmlns:p14="http://schemas.microsoft.com/office/powerpoint/2010/main" val="153849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69C2C5-7BEF-5770-C186-445671ABC650}"/>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Empowerment: </a:t>
            </a:r>
            <a:endParaRPr lang="en-US" sz="4000">
              <a:solidFill>
                <a:schemeClr val="accent1"/>
              </a:solidFill>
            </a:endParaRPr>
          </a:p>
        </p:txBody>
      </p:sp>
      <p:sp>
        <p:nvSpPr>
          <p:cNvPr id="3" name="Content Placeholder 2">
            <a:extLst>
              <a:ext uri="{FF2B5EF4-FFF2-40B4-BE49-F238E27FC236}">
                <a16:creationId xmlns:a16="http://schemas.microsoft.com/office/drawing/2014/main" id="{F80208EC-D397-BDF6-A0EE-62AB0464305D}"/>
              </a:ext>
            </a:extLst>
          </p:cNvPr>
          <p:cNvSpPr>
            <a:spLocks noGrp="1"/>
          </p:cNvSpPr>
          <p:nvPr>
            <p:ph idx="1"/>
          </p:nvPr>
        </p:nvSpPr>
        <p:spPr>
          <a:xfrm>
            <a:off x="804672" y="2421683"/>
            <a:ext cx="4765949" cy="3353476"/>
          </a:xfrm>
        </p:spPr>
        <p:txBody>
          <a:bodyPr vert="horz" lIns="91440" tIns="45720" rIns="91440" bIns="45720" rtlCol="0" anchor="t">
            <a:normAutofit/>
          </a:bodyPr>
          <a:lstStyle/>
          <a:p>
            <a:pPr marL="457200" indent="-457200">
              <a:buAutoNum type="arabicPeriod"/>
            </a:pPr>
            <a:endParaRPr lang="en-US" sz="2000">
              <a:latin typeface="Google Sans"/>
            </a:endParaRPr>
          </a:p>
          <a:p>
            <a:pPr marL="0" indent="0">
              <a:buNone/>
            </a:pPr>
            <a:r>
              <a:rPr lang="en-US" sz="2000">
                <a:latin typeface="Google Sans"/>
              </a:rPr>
              <a:t>People should be supported and encouraged to make their own decisions and give informed consent.</a:t>
            </a:r>
          </a:p>
          <a:p>
            <a:pPr marL="0" indent="0">
              <a:buNone/>
            </a:pPr>
            <a:endParaRPr lang="en-US"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Hands tied together with a rope&#10;&#10;AI-generated content may be incorrect.">
            <a:extLst>
              <a:ext uri="{FF2B5EF4-FFF2-40B4-BE49-F238E27FC236}">
                <a16:creationId xmlns:a16="http://schemas.microsoft.com/office/drawing/2014/main" id="{34ABFA20-539E-5661-6B7D-5BAAE1F30A12}"/>
              </a:ext>
            </a:extLst>
          </p:cNvPr>
          <p:cNvPicPr>
            <a:picLocks noChangeAspect="1"/>
          </p:cNvPicPr>
          <p:nvPr/>
        </p:nvPicPr>
        <p:blipFill>
          <a:blip r:embed="rId2"/>
          <a:stretch>
            <a:fillRect/>
          </a:stretch>
        </p:blipFill>
        <p:spPr>
          <a:xfrm>
            <a:off x="7708392" y="2658458"/>
            <a:ext cx="4142232" cy="2464628"/>
          </a:xfrm>
          <a:prstGeom prst="rect">
            <a:avLst/>
          </a:prstGeom>
        </p:spPr>
      </p:pic>
    </p:spTree>
    <p:extLst>
      <p:ext uri="{BB962C8B-B14F-4D97-AF65-F5344CB8AC3E}">
        <p14:creationId xmlns:p14="http://schemas.microsoft.com/office/powerpoint/2010/main" val="1723481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CF3D72-740D-4066-66E2-36113DF2D790}"/>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cs typeface="Arial"/>
              </a:rPr>
              <a:t>Prevention: </a:t>
            </a:r>
            <a:endParaRPr lang="en-US" sz="4000">
              <a:solidFill>
                <a:schemeClr val="accent1"/>
              </a:solidFill>
            </a:endParaRPr>
          </a:p>
        </p:txBody>
      </p:sp>
      <p:sp>
        <p:nvSpPr>
          <p:cNvPr id="3" name="Content Placeholder 2">
            <a:extLst>
              <a:ext uri="{FF2B5EF4-FFF2-40B4-BE49-F238E27FC236}">
                <a16:creationId xmlns:a16="http://schemas.microsoft.com/office/drawing/2014/main" id="{A23C5116-3288-C914-165A-D0E3F6593C0D}"/>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endParaRPr lang="en-US" sz="1800">
              <a:solidFill>
                <a:schemeClr val="tx2"/>
              </a:solidFill>
            </a:endParaRPr>
          </a:p>
          <a:p>
            <a:r>
              <a:rPr lang="en-US" sz="2000">
                <a:latin typeface="Google Sans"/>
              </a:rPr>
              <a:t>It is better to take action to prevent harm from occurring rather than waiting for it to happen. </a:t>
            </a:r>
          </a:p>
          <a:p>
            <a:endParaRPr lang="en-US"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and reaching for a domino effect&#10;&#10;AI-generated content may be incorrect.">
            <a:extLst>
              <a:ext uri="{FF2B5EF4-FFF2-40B4-BE49-F238E27FC236}">
                <a16:creationId xmlns:a16="http://schemas.microsoft.com/office/drawing/2014/main" id="{FB9B14B0-C770-4196-FD2E-759FE39D821F}"/>
              </a:ext>
            </a:extLst>
          </p:cNvPr>
          <p:cNvPicPr>
            <a:picLocks noChangeAspect="1"/>
          </p:cNvPicPr>
          <p:nvPr/>
        </p:nvPicPr>
        <p:blipFill>
          <a:blip r:embed="rId2"/>
          <a:stretch>
            <a:fillRect/>
          </a:stretch>
        </p:blipFill>
        <p:spPr>
          <a:xfrm>
            <a:off x="7708392" y="2855214"/>
            <a:ext cx="4142232" cy="2071116"/>
          </a:xfrm>
          <a:prstGeom prst="rect">
            <a:avLst/>
          </a:prstGeom>
        </p:spPr>
      </p:pic>
    </p:spTree>
    <p:extLst>
      <p:ext uri="{BB962C8B-B14F-4D97-AF65-F5344CB8AC3E}">
        <p14:creationId xmlns:p14="http://schemas.microsoft.com/office/powerpoint/2010/main" val="2610866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AC55D2-340F-D78E-BA0D-9145A69AEED0}"/>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Proportionality: </a:t>
            </a:r>
            <a:endParaRPr lang="en-US" sz="4000">
              <a:solidFill>
                <a:schemeClr val="accent1"/>
              </a:solidFill>
            </a:endParaRPr>
          </a:p>
        </p:txBody>
      </p:sp>
      <p:sp>
        <p:nvSpPr>
          <p:cNvPr id="3" name="Content Placeholder 2">
            <a:extLst>
              <a:ext uri="{FF2B5EF4-FFF2-40B4-BE49-F238E27FC236}">
                <a16:creationId xmlns:a16="http://schemas.microsoft.com/office/drawing/2014/main" id="{8476FA44-14F3-99AA-EB60-7535801F3FF7}"/>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US" sz="1800">
                <a:solidFill>
                  <a:schemeClr val="tx2"/>
                </a:solidFill>
              </a:rPr>
              <a:t> </a:t>
            </a:r>
          </a:p>
          <a:p>
            <a:r>
              <a:rPr lang="en-US" sz="2000">
                <a:latin typeface="Google Sans"/>
              </a:rPr>
              <a:t>The response to a situation should be the least intrusive one that is still appropriate to the level of risk presented. </a:t>
            </a:r>
          </a:p>
          <a:p>
            <a:endParaRPr lang="en-US" sz="1800">
              <a:solidFill>
                <a:schemeClr val="tx2"/>
              </a:solidFill>
            </a:endParaRPr>
          </a:p>
        </p:txBody>
      </p:sp>
      <p:grpSp>
        <p:nvGrpSpPr>
          <p:cNvPr id="26" name="Group 2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7" name="Freeform: Shape 2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AE5ECA00-E88D-3B16-13E2-D3BBD1C1821A}"/>
              </a:ext>
            </a:extLst>
          </p:cNvPr>
          <p:cNvPicPr>
            <a:picLocks noChangeAspect="1"/>
          </p:cNvPicPr>
          <p:nvPr/>
        </p:nvPicPr>
        <p:blipFill>
          <a:blip r:embed="rId2"/>
          <a:stretch>
            <a:fillRect/>
          </a:stretch>
        </p:blipFill>
        <p:spPr>
          <a:xfrm>
            <a:off x="7708392" y="2278681"/>
            <a:ext cx="4142232" cy="2875471"/>
          </a:xfrm>
          <a:prstGeom prst="rect">
            <a:avLst/>
          </a:prstGeom>
        </p:spPr>
      </p:pic>
    </p:spTree>
    <p:extLst>
      <p:ext uri="{BB962C8B-B14F-4D97-AF65-F5344CB8AC3E}">
        <p14:creationId xmlns:p14="http://schemas.microsoft.com/office/powerpoint/2010/main" val="1133390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6AFB12-3DBF-7529-D9D7-D819FEC515E9}"/>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cs typeface="Arial"/>
              </a:rPr>
              <a:t>Protection:  </a:t>
            </a:r>
            <a:endParaRPr lang="en-US" sz="4000">
              <a:solidFill>
                <a:schemeClr val="accent1"/>
              </a:solidFill>
            </a:endParaRPr>
          </a:p>
        </p:txBody>
      </p:sp>
      <p:sp>
        <p:nvSpPr>
          <p:cNvPr id="3" name="Content Placeholder 2">
            <a:extLst>
              <a:ext uri="{FF2B5EF4-FFF2-40B4-BE49-F238E27FC236}">
                <a16:creationId xmlns:a16="http://schemas.microsoft.com/office/drawing/2014/main" id="{7EC8CC40-35B6-BFAC-4745-29BFF4D56806}"/>
              </a:ext>
            </a:extLst>
          </p:cNvPr>
          <p:cNvSpPr>
            <a:spLocks noGrp="1"/>
          </p:cNvSpPr>
          <p:nvPr>
            <p:ph idx="1"/>
          </p:nvPr>
        </p:nvSpPr>
        <p:spPr>
          <a:xfrm>
            <a:off x="804672" y="2421683"/>
            <a:ext cx="4765949" cy="3353476"/>
          </a:xfrm>
        </p:spPr>
        <p:txBody>
          <a:bodyPr vert="horz" lIns="91440" tIns="45720" rIns="91440" bIns="45720" rtlCol="0" anchor="t">
            <a:normAutofit/>
          </a:bodyPr>
          <a:lstStyle/>
          <a:p>
            <a:endParaRPr lang="en-US" sz="1800">
              <a:solidFill>
                <a:schemeClr val="tx2"/>
              </a:solidFill>
              <a:latin typeface="Google Sans"/>
            </a:endParaRPr>
          </a:p>
          <a:p>
            <a:pPr marL="0" indent="0">
              <a:buNone/>
            </a:pPr>
            <a:r>
              <a:rPr lang="en-US" sz="2000">
                <a:latin typeface="Google Sans"/>
              </a:rPr>
              <a:t>Support and representation must be available for those who need it most.  </a:t>
            </a:r>
          </a:p>
          <a:p>
            <a:pPr marL="0" indent="0">
              <a:buNone/>
            </a:pPr>
            <a:endParaRPr lang="en-US" sz="2000">
              <a:solidFill>
                <a:schemeClr val="tx2"/>
              </a:solidFill>
            </a:endParaRPr>
          </a:p>
          <a:p>
            <a:endParaRPr lang="en-US"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holding a hand with a word written on it&#10;&#10;AI-generated content may be incorrect.">
            <a:extLst>
              <a:ext uri="{FF2B5EF4-FFF2-40B4-BE49-F238E27FC236}">
                <a16:creationId xmlns:a16="http://schemas.microsoft.com/office/drawing/2014/main" id="{2201DF9E-6BB1-74CA-9194-0F7C27A28F16}"/>
              </a:ext>
            </a:extLst>
          </p:cNvPr>
          <p:cNvPicPr>
            <a:picLocks noChangeAspect="1"/>
          </p:cNvPicPr>
          <p:nvPr/>
        </p:nvPicPr>
        <p:blipFill>
          <a:blip r:embed="rId2"/>
          <a:stretch>
            <a:fillRect/>
          </a:stretch>
        </p:blipFill>
        <p:spPr>
          <a:xfrm>
            <a:off x="7708392" y="2508302"/>
            <a:ext cx="4142232" cy="2764939"/>
          </a:xfrm>
          <a:prstGeom prst="rect">
            <a:avLst/>
          </a:prstGeom>
        </p:spPr>
      </p:pic>
    </p:spTree>
    <p:extLst>
      <p:ext uri="{BB962C8B-B14F-4D97-AF65-F5344CB8AC3E}">
        <p14:creationId xmlns:p14="http://schemas.microsoft.com/office/powerpoint/2010/main" val="3440882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6D5869-D24B-9B37-D3B7-703888611459}"/>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ea typeface="Calibri"/>
                <a:cs typeface="Calibri"/>
              </a:rPr>
              <a:t>Partnership:  </a:t>
            </a:r>
            <a:endParaRPr lang="en-US" sz="4000">
              <a:solidFill>
                <a:schemeClr val="accent1"/>
              </a:solidFill>
            </a:endParaRPr>
          </a:p>
        </p:txBody>
      </p:sp>
      <p:sp>
        <p:nvSpPr>
          <p:cNvPr id="3" name="Content Placeholder 2">
            <a:extLst>
              <a:ext uri="{FF2B5EF4-FFF2-40B4-BE49-F238E27FC236}">
                <a16:creationId xmlns:a16="http://schemas.microsoft.com/office/drawing/2014/main" id="{EE3816BC-BF9C-72F7-EB64-5AB2CF97DE65}"/>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endParaRPr lang="en-US" sz="1800">
              <a:solidFill>
                <a:schemeClr val="tx2"/>
              </a:solidFill>
            </a:endParaRPr>
          </a:p>
          <a:p>
            <a:r>
              <a:rPr lang="en-US" sz="2000">
                <a:latin typeface="Google Sans"/>
              </a:rPr>
              <a:t>Local authorities and services should work together with individuals and their communities to find solutions and prevent harm.  </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talking to an old person&#10;&#10;AI-generated content may be incorrect.">
            <a:extLst>
              <a:ext uri="{FF2B5EF4-FFF2-40B4-BE49-F238E27FC236}">
                <a16:creationId xmlns:a16="http://schemas.microsoft.com/office/drawing/2014/main" id="{EB18DBC4-20B1-5254-68FC-DCC3364FA27B}"/>
              </a:ext>
            </a:extLst>
          </p:cNvPr>
          <p:cNvPicPr>
            <a:picLocks noChangeAspect="1"/>
          </p:cNvPicPr>
          <p:nvPr/>
        </p:nvPicPr>
        <p:blipFill>
          <a:blip r:embed="rId2"/>
          <a:stretch>
            <a:fillRect/>
          </a:stretch>
        </p:blipFill>
        <p:spPr>
          <a:xfrm>
            <a:off x="7708392" y="1998512"/>
            <a:ext cx="4142232" cy="3158997"/>
          </a:xfrm>
          <a:prstGeom prst="rect">
            <a:avLst/>
          </a:prstGeom>
        </p:spPr>
      </p:pic>
    </p:spTree>
    <p:extLst>
      <p:ext uri="{BB962C8B-B14F-4D97-AF65-F5344CB8AC3E}">
        <p14:creationId xmlns:p14="http://schemas.microsoft.com/office/powerpoint/2010/main" val="689054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728C7D-F1FC-4DDB-B72E-DEA49AD6BD35}"/>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Accountability: </a:t>
            </a:r>
            <a:endParaRPr lang="en-US" sz="4000">
              <a:solidFill>
                <a:schemeClr val="accent1"/>
              </a:solidFill>
            </a:endParaRPr>
          </a:p>
        </p:txBody>
      </p:sp>
      <p:sp>
        <p:nvSpPr>
          <p:cNvPr id="3" name="Content Placeholder 2">
            <a:extLst>
              <a:ext uri="{FF2B5EF4-FFF2-40B4-BE49-F238E27FC236}">
                <a16:creationId xmlns:a16="http://schemas.microsoft.com/office/drawing/2014/main" id="{C841DAED-FC2E-377E-72DB-93C94A1F6B95}"/>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endParaRPr lang="en-US" sz="2000"/>
          </a:p>
          <a:p>
            <a:r>
              <a:rPr lang="en-US" sz="2000">
                <a:latin typeface="Google Sans"/>
              </a:rPr>
              <a:t>There needs to be transparency in safeguarding practices, ensuring that everyone involved is accountable.  </a:t>
            </a:r>
          </a:p>
          <a:p>
            <a:endParaRPr lang="en-US"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pointing at another person&#10;&#10;AI-generated content may be incorrect.">
            <a:extLst>
              <a:ext uri="{FF2B5EF4-FFF2-40B4-BE49-F238E27FC236}">
                <a16:creationId xmlns:a16="http://schemas.microsoft.com/office/drawing/2014/main" id="{DD695CB0-7F53-1692-9722-C837BD6655B8}"/>
              </a:ext>
            </a:extLst>
          </p:cNvPr>
          <p:cNvPicPr>
            <a:picLocks noChangeAspect="1"/>
          </p:cNvPicPr>
          <p:nvPr/>
        </p:nvPicPr>
        <p:blipFill>
          <a:blip r:embed="rId2"/>
          <a:stretch>
            <a:fillRect/>
          </a:stretch>
        </p:blipFill>
        <p:spPr>
          <a:xfrm>
            <a:off x="7708392" y="2059354"/>
            <a:ext cx="4142232" cy="2991242"/>
          </a:xfrm>
          <a:prstGeom prst="rect">
            <a:avLst/>
          </a:prstGeom>
        </p:spPr>
      </p:pic>
    </p:spTree>
    <p:extLst>
      <p:ext uri="{BB962C8B-B14F-4D97-AF65-F5344CB8AC3E}">
        <p14:creationId xmlns:p14="http://schemas.microsoft.com/office/powerpoint/2010/main" val="3397553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E6CA01B-0DEB-4E9A-9768-B728DA42C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50D821-B5AF-C7C0-2AA1-7D3B7CCB2308}"/>
              </a:ext>
            </a:extLst>
          </p:cNvPr>
          <p:cNvSpPr>
            <a:spLocks noGrp="1"/>
          </p:cNvSpPr>
          <p:nvPr>
            <p:ph type="title"/>
          </p:nvPr>
        </p:nvSpPr>
        <p:spPr>
          <a:xfrm>
            <a:off x="2305925" y="260515"/>
            <a:ext cx="6682589" cy="1156423"/>
          </a:xfrm>
        </p:spPr>
        <p:txBody>
          <a:bodyPr anchor="b">
            <a:normAutofit/>
          </a:bodyPr>
          <a:lstStyle/>
          <a:p>
            <a:r>
              <a:rPr lang="en-US" sz="3600">
                <a:solidFill>
                  <a:schemeClr val="accent1"/>
                </a:solidFill>
                <a:latin typeface="Google Sans"/>
              </a:rPr>
              <a:t>National Guidance, Local Policies and Procedures:</a:t>
            </a:r>
          </a:p>
        </p:txBody>
      </p:sp>
      <p:grpSp>
        <p:nvGrpSpPr>
          <p:cNvPr id="13" name="Group 12">
            <a:extLst>
              <a:ext uri="{FF2B5EF4-FFF2-40B4-BE49-F238E27FC236}">
                <a16:creationId xmlns:a16="http://schemas.microsoft.com/office/drawing/2014/main" id="{A57D8C8E-634E-4E83-9657-225A4DFE47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155"/>
            <a:ext cx="2514948" cy="2174333"/>
            <a:chOff x="-305" y="-4155"/>
            <a:chExt cx="2514948" cy="2174333"/>
          </a:xfrm>
        </p:grpSpPr>
        <p:sp>
          <p:nvSpPr>
            <p:cNvPr id="14" name="Freeform: Shape 13">
              <a:extLst>
                <a:ext uri="{FF2B5EF4-FFF2-40B4-BE49-F238E27FC236}">
                  <a16:creationId xmlns:a16="http://schemas.microsoft.com/office/drawing/2014/main" id="{9D5D1578-BE90-4A7E-9856-BB4025E5A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8ADDDE1-EC05-4BE5-9866-89714E0B7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A118A52-E1FF-455C-B1A1-1CF50EE0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30E1677B-677B-48F1-971D-9E7F3CA51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circular logo with a power button&#10;&#10;AI-generated content may be incorrect.">
            <a:extLst>
              <a:ext uri="{FF2B5EF4-FFF2-40B4-BE49-F238E27FC236}">
                <a16:creationId xmlns:a16="http://schemas.microsoft.com/office/drawing/2014/main" id="{93D5B0A3-B9A9-FCD6-D7AE-3F0AEB40E3AA}"/>
              </a:ext>
            </a:extLst>
          </p:cNvPr>
          <p:cNvPicPr>
            <a:picLocks noChangeAspect="1"/>
          </p:cNvPicPr>
          <p:nvPr/>
        </p:nvPicPr>
        <p:blipFill>
          <a:blip r:embed="rId2"/>
          <a:stretch>
            <a:fillRect/>
          </a:stretch>
        </p:blipFill>
        <p:spPr>
          <a:xfrm>
            <a:off x="8995756" y="451945"/>
            <a:ext cx="1906317" cy="1906317"/>
          </a:xfrm>
          <a:prstGeom prst="rect">
            <a:avLst/>
          </a:prstGeom>
        </p:spPr>
      </p:pic>
      <p:sp>
        <p:nvSpPr>
          <p:cNvPr id="3" name="Content Placeholder 2">
            <a:extLst>
              <a:ext uri="{FF2B5EF4-FFF2-40B4-BE49-F238E27FC236}">
                <a16:creationId xmlns:a16="http://schemas.microsoft.com/office/drawing/2014/main" id="{9602DCB0-120D-87A9-DDA4-66251A0195F5}"/>
              </a:ext>
            </a:extLst>
          </p:cNvPr>
          <p:cNvSpPr>
            <a:spLocks noGrp="1"/>
          </p:cNvSpPr>
          <p:nvPr>
            <p:ph idx="1"/>
          </p:nvPr>
        </p:nvSpPr>
        <p:spPr>
          <a:xfrm>
            <a:off x="1020762" y="2501294"/>
            <a:ext cx="7038882" cy="3684781"/>
          </a:xfrm>
        </p:spPr>
        <p:txBody>
          <a:bodyPr vert="horz" lIns="91440" tIns="45720" rIns="91440" bIns="45720" rtlCol="0" anchor="ctr">
            <a:noAutofit/>
          </a:bodyPr>
          <a:lstStyle/>
          <a:p>
            <a:r>
              <a:rPr lang="en-US" sz="2000">
                <a:latin typeface="Google Sans"/>
              </a:rPr>
              <a:t>National guidance for safeguarding in Northern Ireland stems from legislation like the Safeguarding Board Act (Northern Ireland) 2011</a:t>
            </a:r>
          </a:p>
          <a:p>
            <a:r>
              <a:rPr lang="en-US" sz="2000">
                <a:latin typeface="Google Sans"/>
              </a:rPr>
              <a:t>Local policies and procedures for safeguarding in Northern Ireland are governed by regional frameworks set by the Safeguarding Board for Northern Ireland (SBNI) and Co-operating to Safeguard Children and Young People in Northern Ireland guidance.</a:t>
            </a:r>
          </a:p>
          <a:p>
            <a:r>
              <a:rPr lang="en-US" sz="2000">
                <a:latin typeface="Google Sans"/>
              </a:rPr>
              <a:t>Which are then implemented by Health and Social Care (HSC) Trusts and organizations. </a:t>
            </a:r>
          </a:p>
          <a:p>
            <a:r>
              <a:rPr lang="en-US" sz="2000">
                <a:latin typeface="Google Sans"/>
              </a:rPr>
              <a:t>The Children (Northern Ireland) Order 1995, the Human Rights Act 1998, and the Safeguarding Vulnerable Groups (Northern Ireland) Order 2007 provide the legal basis for safeguarding.</a:t>
            </a:r>
          </a:p>
          <a:p>
            <a:endParaRPr lang="en-US" sz="1500">
              <a:solidFill>
                <a:schemeClr val="tx2"/>
              </a:solidFill>
              <a:latin typeface="Google Sans"/>
            </a:endParaRPr>
          </a:p>
          <a:p>
            <a:endParaRPr lang="en-US" sz="1500">
              <a:solidFill>
                <a:schemeClr val="tx2"/>
              </a:solidFill>
              <a:latin typeface="Google Sans"/>
            </a:endParaRPr>
          </a:p>
          <a:p>
            <a:endParaRPr lang="en-US" sz="1500">
              <a:solidFill>
                <a:schemeClr val="tx2"/>
              </a:solidFill>
            </a:endParaRPr>
          </a:p>
        </p:txBody>
      </p:sp>
      <p:pic>
        <p:nvPicPr>
          <p:cNvPr id="6" name="Picture 5" descr="A logo for a health department&#10;&#10;AI-generated content may be incorrect.">
            <a:extLst>
              <a:ext uri="{FF2B5EF4-FFF2-40B4-BE49-F238E27FC236}">
                <a16:creationId xmlns:a16="http://schemas.microsoft.com/office/drawing/2014/main" id="{C4A83888-79A5-7C40-FA0D-EC12C572D8C6}"/>
              </a:ext>
            </a:extLst>
          </p:cNvPr>
          <p:cNvPicPr>
            <a:picLocks noChangeAspect="1"/>
          </p:cNvPicPr>
          <p:nvPr/>
        </p:nvPicPr>
        <p:blipFill>
          <a:blip r:embed="rId3"/>
          <a:stretch>
            <a:fillRect/>
          </a:stretch>
        </p:blipFill>
        <p:spPr>
          <a:xfrm>
            <a:off x="8061435" y="2620302"/>
            <a:ext cx="3774960" cy="1431166"/>
          </a:xfrm>
          <a:prstGeom prst="rect">
            <a:avLst/>
          </a:prstGeom>
        </p:spPr>
      </p:pic>
      <p:pic>
        <p:nvPicPr>
          <p:cNvPr id="4" name="Picture 3" descr="A logo with a cross and text&#10;&#10;AI-generated content may be incorrect.">
            <a:extLst>
              <a:ext uri="{FF2B5EF4-FFF2-40B4-BE49-F238E27FC236}">
                <a16:creationId xmlns:a16="http://schemas.microsoft.com/office/drawing/2014/main" id="{D9C6F667-1982-D67D-25A4-A32257AE0E2E}"/>
              </a:ext>
            </a:extLst>
          </p:cNvPr>
          <p:cNvPicPr>
            <a:picLocks noChangeAspect="1"/>
          </p:cNvPicPr>
          <p:nvPr/>
        </p:nvPicPr>
        <p:blipFill>
          <a:blip r:embed="rId4"/>
          <a:stretch>
            <a:fillRect/>
          </a:stretch>
        </p:blipFill>
        <p:spPr>
          <a:xfrm>
            <a:off x="8061435" y="4599464"/>
            <a:ext cx="3774960" cy="1334404"/>
          </a:xfrm>
          <a:prstGeom prst="rect">
            <a:avLst/>
          </a:prstGeom>
        </p:spPr>
      </p:pic>
    </p:spTree>
    <p:extLst>
      <p:ext uri="{BB962C8B-B14F-4D97-AF65-F5344CB8AC3E}">
        <p14:creationId xmlns:p14="http://schemas.microsoft.com/office/powerpoint/2010/main" val="313850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and red sign with black text&#10;&#10;AI-generated content may be incorrect.">
            <a:extLst>
              <a:ext uri="{FF2B5EF4-FFF2-40B4-BE49-F238E27FC236}">
                <a16:creationId xmlns:a16="http://schemas.microsoft.com/office/drawing/2014/main" id="{DCC6E3AB-E28F-CC85-AC4C-79034E63281C}"/>
              </a:ext>
            </a:extLst>
          </p:cNvPr>
          <p:cNvPicPr>
            <a:picLocks noChangeAspect="1"/>
          </p:cNvPicPr>
          <p:nvPr/>
        </p:nvPicPr>
        <p:blipFill>
          <a:blip r:embed="rId2"/>
          <a:stretch>
            <a:fillRect/>
          </a:stretch>
        </p:blipFill>
        <p:spPr>
          <a:xfrm>
            <a:off x="1186" y="0"/>
            <a:ext cx="12213820" cy="6858000"/>
          </a:xfrm>
          <a:prstGeom prst="rect">
            <a:avLst/>
          </a:prstGeom>
        </p:spPr>
      </p:pic>
    </p:spTree>
    <p:extLst>
      <p:ext uri="{BB962C8B-B14F-4D97-AF65-F5344CB8AC3E}">
        <p14:creationId xmlns:p14="http://schemas.microsoft.com/office/powerpoint/2010/main" val="899777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F22E1-4F94-2986-8C4E-28744B19DE89}"/>
              </a:ext>
            </a:extLst>
          </p:cNvPr>
          <p:cNvSpPr>
            <a:spLocks noGrp="1"/>
          </p:cNvSpPr>
          <p:nvPr>
            <p:ph type="title"/>
          </p:nvPr>
        </p:nvSpPr>
        <p:spPr>
          <a:xfrm>
            <a:off x="804672" y="802955"/>
            <a:ext cx="4766330" cy="1454051"/>
          </a:xfrm>
        </p:spPr>
        <p:txBody>
          <a:bodyPr>
            <a:normAutofit/>
          </a:bodyPr>
          <a:lstStyle/>
          <a:p>
            <a:pPr algn="ctr"/>
            <a:r>
              <a:rPr lang="en-US" sz="3600">
                <a:solidFill>
                  <a:schemeClr val="accent1"/>
                </a:solidFill>
                <a:latin typeface="Google Sans"/>
              </a:rPr>
              <a:t>Referral Process:</a:t>
            </a:r>
            <a:endParaRPr lang="en-US" sz="3600">
              <a:solidFill>
                <a:schemeClr val="accent1"/>
              </a:solidFill>
            </a:endParaRPr>
          </a:p>
        </p:txBody>
      </p:sp>
      <p:sp>
        <p:nvSpPr>
          <p:cNvPr id="3" name="Content Placeholder 2">
            <a:extLst>
              <a:ext uri="{FF2B5EF4-FFF2-40B4-BE49-F238E27FC236}">
                <a16:creationId xmlns:a16="http://schemas.microsoft.com/office/drawing/2014/main" id="{B3F42FCB-8625-CA94-3704-E0A816C1CE24}"/>
              </a:ext>
            </a:extLst>
          </p:cNvPr>
          <p:cNvSpPr>
            <a:spLocks noGrp="1"/>
          </p:cNvSpPr>
          <p:nvPr>
            <p:ph idx="1"/>
          </p:nvPr>
        </p:nvSpPr>
        <p:spPr>
          <a:xfrm>
            <a:off x="804672" y="2239713"/>
            <a:ext cx="5300486" cy="3535446"/>
          </a:xfrm>
        </p:spPr>
        <p:txBody>
          <a:bodyPr vert="horz" lIns="91440" tIns="45720" rIns="91440" bIns="45720" rtlCol="0" anchor="t">
            <a:noAutofit/>
          </a:bodyPr>
          <a:lstStyle/>
          <a:p>
            <a:r>
              <a:rPr lang="en-US" sz="2000">
                <a:solidFill>
                  <a:schemeClr val="tx2"/>
                </a:solidFill>
                <a:latin typeface="Google Sans"/>
              </a:rPr>
              <a:t>I</a:t>
            </a:r>
            <a:r>
              <a:rPr lang="en-US" sz="2000">
                <a:latin typeface="Google Sans"/>
              </a:rPr>
              <a:t>n Northern Ireland, refer concerns about a child to a HSC Trust children's Gateway  or the Regional Emergency Social Work Service outside hours. </a:t>
            </a:r>
            <a:endParaRPr lang="en-US" sz="2000"/>
          </a:p>
          <a:p>
            <a:r>
              <a:rPr lang="en-US" sz="2000">
                <a:latin typeface="Google Sans"/>
              </a:rPr>
              <a:t>For adults at risk of harm, contact your local HSC Trust Adult Protection Gateway team or the Regional Emergency Social Work Service  for out-of-hours support. </a:t>
            </a:r>
            <a:endParaRPr lang="en-US" sz="2000">
              <a:latin typeface="Aptos" panose="02110004020202020204"/>
            </a:endParaRPr>
          </a:p>
          <a:p>
            <a:r>
              <a:rPr lang="en-US" sz="2000">
                <a:latin typeface="Google Sans"/>
              </a:rPr>
              <a:t>In immediate danger, call 999; for advice, contact  your GP, or another healthcare professional. </a:t>
            </a:r>
            <a:endParaRPr lang="en-US" sz="200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talking to a patient&#10;&#10;AI-generated content may be incorrect.">
            <a:extLst>
              <a:ext uri="{FF2B5EF4-FFF2-40B4-BE49-F238E27FC236}">
                <a16:creationId xmlns:a16="http://schemas.microsoft.com/office/drawing/2014/main" id="{19AD8207-3258-7669-C0CA-743A1B7E4048}"/>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74966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A1AF-B6DC-6424-7599-64006BCA334C}"/>
              </a:ext>
            </a:extLst>
          </p:cNvPr>
          <p:cNvSpPr>
            <a:spLocks noGrp="1"/>
          </p:cNvSpPr>
          <p:nvPr>
            <p:ph type="title"/>
          </p:nvPr>
        </p:nvSpPr>
        <p:spPr/>
        <p:txBody>
          <a:bodyPr>
            <a:normAutofit/>
          </a:bodyPr>
          <a:lstStyle/>
          <a:p>
            <a:pPr algn="ctr"/>
            <a:r>
              <a:rPr lang="en-US" sz="4000">
                <a:solidFill>
                  <a:schemeClr val="accent1"/>
                </a:solidFill>
                <a:latin typeface="Google Sans"/>
                <a:ea typeface="Calibri"/>
                <a:cs typeface="Calibri"/>
              </a:rPr>
              <a:t>The steps you should take if you ever have a safeguarding concern:</a:t>
            </a:r>
            <a:endParaRPr lang="en-US">
              <a:solidFill>
                <a:schemeClr val="accent1"/>
              </a:solidFill>
            </a:endParaRPr>
          </a:p>
        </p:txBody>
      </p:sp>
      <p:graphicFrame>
        <p:nvGraphicFramePr>
          <p:cNvPr id="7" name="Content Placeholder 2">
            <a:extLst>
              <a:ext uri="{FF2B5EF4-FFF2-40B4-BE49-F238E27FC236}">
                <a16:creationId xmlns:a16="http://schemas.microsoft.com/office/drawing/2014/main" id="{8BC0FD9B-794F-4F5E-878A-5E93E636D3A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person holding a phone to her mouth&#10;&#10;AI-generated content may be incorrect.">
            <a:extLst>
              <a:ext uri="{FF2B5EF4-FFF2-40B4-BE49-F238E27FC236}">
                <a16:creationId xmlns:a16="http://schemas.microsoft.com/office/drawing/2014/main" id="{A0284310-3EF4-4D5A-B7E3-D253D8C0240D}"/>
              </a:ext>
            </a:extLst>
          </p:cNvPr>
          <p:cNvPicPr>
            <a:picLocks noChangeAspect="1"/>
          </p:cNvPicPr>
          <p:nvPr/>
        </p:nvPicPr>
        <p:blipFill>
          <a:blip r:embed="rId8"/>
          <a:stretch>
            <a:fillRect/>
          </a:stretch>
        </p:blipFill>
        <p:spPr>
          <a:xfrm>
            <a:off x="8374330" y="3995899"/>
            <a:ext cx="2985846" cy="2340406"/>
          </a:xfrm>
          <a:prstGeom prst="rect">
            <a:avLst/>
          </a:prstGeom>
        </p:spPr>
      </p:pic>
    </p:spTree>
    <p:extLst>
      <p:ext uri="{BB962C8B-B14F-4D97-AF65-F5344CB8AC3E}">
        <p14:creationId xmlns:p14="http://schemas.microsoft.com/office/powerpoint/2010/main" val="134325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C7F2BE-891D-2AA2-990A-02BBE5F45D87}"/>
              </a:ext>
            </a:extLst>
          </p:cNvPr>
          <p:cNvSpPr>
            <a:spLocks noGrp="1"/>
          </p:cNvSpPr>
          <p:nvPr>
            <p:ph type="title"/>
          </p:nvPr>
        </p:nvSpPr>
        <p:spPr>
          <a:xfrm>
            <a:off x="804672" y="802955"/>
            <a:ext cx="4766330" cy="1454051"/>
          </a:xfrm>
        </p:spPr>
        <p:txBody>
          <a:bodyPr>
            <a:normAutofit/>
          </a:bodyPr>
          <a:lstStyle/>
          <a:p>
            <a:r>
              <a:rPr lang="en-US" sz="4000">
                <a:solidFill>
                  <a:schemeClr val="accent1"/>
                </a:solidFill>
                <a:latin typeface="Google Sans"/>
                <a:cs typeface="Arial"/>
              </a:rPr>
              <a:t>Integrated Care :</a:t>
            </a:r>
            <a:endParaRPr lang="en-US" sz="4000">
              <a:solidFill>
                <a:schemeClr val="accent1"/>
              </a:solidFill>
            </a:endParaRPr>
          </a:p>
        </p:txBody>
      </p:sp>
      <p:sp>
        <p:nvSpPr>
          <p:cNvPr id="3" name="Content Placeholder 2">
            <a:extLst>
              <a:ext uri="{FF2B5EF4-FFF2-40B4-BE49-F238E27FC236}">
                <a16:creationId xmlns:a16="http://schemas.microsoft.com/office/drawing/2014/main" id="{9C19C27C-0BA7-F2B1-D814-4BF21540A308}"/>
              </a:ext>
            </a:extLst>
          </p:cNvPr>
          <p:cNvSpPr>
            <a:spLocks noGrp="1"/>
          </p:cNvSpPr>
          <p:nvPr>
            <p:ph idx="1"/>
          </p:nvPr>
        </p:nvSpPr>
        <p:spPr>
          <a:xfrm>
            <a:off x="588583" y="2421683"/>
            <a:ext cx="5675799" cy="3353476"/>
          </a:xfrm>
        </p:spPr>
        <p:txBody>
          <a:bodyPr vert="horz" lIns="91440" tIns="45720" rIns="91440" bIns="45720" rtlCol="0" anchor="t">
            <a:normAutofit/>
          </a:bodyPr>
          <a:lstStyle/>
          <a:p>
            <a:r>
              <a:rPr lang="en-US" sz="2000">
                <a:latin typeface="Google Sans"/>
              </a:rPr>
              <a:t>Integrated care is a worldwide trend in healthcare where organizations like;-</a:t>
            </a:r>
            <a:endParaRPr lang="en-US"/>
          </a:p>
          <a:p>
            <a:r>
              <a:rPr lang="en-US" sz="2000">
                <a:latin typeface="Google Sans"/>
              </a:rPr>
              <a:t>The NHS</a:t>
            </a:r>
          </a:p>
          <a:p>
            <a:r>
              <a:rPr lang="en-US" sz="2000">
                <a:latin typeface="Google Sans"/>
              </a:rPr>
              <a:t>Local authorities</a:t>
            </a:r>
          </a:p>
          <a:p>
            <a:r>
              <a:rPr lang="en-US" sz="2000">
                <a:latin typeface="Google Sans"/>
              </a:rPr>
              <a:t>Voluntary groups </a:t>
            </a:r>
            <a:endParaRPr lang="en-US">
              <a:latin typeface="Aptos" panose="02110004020202020204"/>
            </a:endParaRPr>
          </a:p>
          <a:p>
            <a:r>
              <a:rPr lang="en-US" sz="2000">
                <a:latin typeface="Google Sans"/>
              </a:rPr>
              <a:t>Provide coordinated</a:t>
            </a:r>
          </a:p>
          <a:p>
            <a:r>
              <a:rPr lang="en-US" sz="2000">
                <a:latin typeface="Google Sans"/>
              </a:rPr>
              <a:t>Patient centered approach</a:t>
            </a:r>
            <a:endParaRPr lang="en-US">
              <a:latin typeface="Aptos" panose="02110004020202020204"/>
            </a:endParaRPr>
          </a:p>
          <a:p>
            <a:r>
              <a:rPr lang="en-US" sz="2000">
                <a:latin typeface="Google Sans"/>
              </a:rPr>
              <a:t>Integrating physical, mental, and social care</a:t>
            </a:r>
            <a:endParaRPr lang="en-US"/>
          </a:p>
        </p:txBody>
      </p:sp>
      <p:grpSp>
        <p:nvGrpSpPr>
          <p:cNvPr id="47" name="Group 46">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48" name="Freeform: Shape 47">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descr="A colorful lines in different colors&#10;&#10;AI-generated content may be incorrect.">
            <a:extLst>
              <a:ext uri="{FF2B5EF4-FFF2-40B4-BE49-F238E27FC236}">
                <a16:creationId xmlns:a16="http://schemas.microsoft.com/office/drawing/2014/main" id="{A4D4F5EF-93D0-3C97-00B7-5269FD624F38}"/>
              </a:ext>
            </a:extLst>
          </p:cNvPr>
          <p:cNvPicPr>
            <a:picLocks noChangeAspect="1"/>
          </p:cNvPicPr>
          <p:nvPr/>
        </p:nvPicPr>
        <p:blipFill>
          <a:blip r:embed="rId2"/>
          <a:stretch>
            <a:fillRect/>
          </a:stretch>
        </p:blipFill>
        <p:spPr>
          <a:xfrm>
            <a:off x="7708392" y="2730947"/>
            <a:ext cx="4142232" cy="2319649"/>
          </a:xfrm>
          <a:prstGeom prst="rect">
            <a:avLst/>
          </a:prstGeom>
        </p:spPr>
      </p:pic>
    </p:spTree>
    <p:extLst>
      <p:ext uri="{BB962C8B-B14F-4D97-AF65-F5344CB8AC3E}">
        <p14:creationId xmlns:p14="http://schemas.microsoft.com/office/powerpoint/2010/main" val="3477455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883FE492-A344-D737-B62E-D5046496BF62}"/>
              </a:ext>
            </a:extLst>
          </p:cNvPr>
          <p:cNvSpPr>
            <a:spLocks noGrp="1"/>
          </p:cNvSpPr>
          <p:nvPr>
            <p:ph type="title"/>
          </p:nvPr>
        </p:nvSpPr>
        <p:spPr>
          <a:xfrm>
            <a:off x="804672" y="457200"/>
            <a:ext cx="10579608" cy="1188720"/>
          </a:xfrm>
        </p:spPr>
        <p:txBody>
          <a:bodyPr>
            <a:normAutofit/>
          </a:bodyPr>
          <a:lstStyle/>
          <a:p>
            <a:r>
              <a:rPr lang="en-GB" sz="4000">
                <a:solidFill>
                  <a:schemeClr val="accent1"/>
                </a:solidFill>
                <a:latin typeface="Google Sans"/>
              </a:rPr>
              <a:t>We Need To: </a:t>
            </a:r>
          </a:p>
        </p:txBody>
      </p:sp>
      <p:grpSp>
        <p:nvGrpSpPr>
          <p:cNvPr id="43" name="Group 42">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44" name="Freeform: Shape 43">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7" name="Freeform: Shape 46">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50" name="Freeform: Shape 49">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5" name="Content Placeholder 2">
            <a:extLst>
              <a:ext uri="{FF2B5EF4-FFF2-40B4-BE49-F238E27FC236}">
                <a16:creationId xmlns:a16="http://schemas.microsoft.com/office/drawing/2014/main" id="{7C207AD8-8A8C-3136-931E-7B03D3806409}"/>
              </a:ext>
            </a:extLst>
          </p:cNvPr>
          <p:cNvGraphicFramePr>
            <a:graphicFrameLocks noGrp="1"/>
          </p:cNvGraphicFramePr>
          <p:nvPr>
            <p:ph idx="1"/>
            <p:extLst>
              <p:ext uri="{D42A27DB-BD31-4B8C-83A1-F6EECF244321}">
                <p14:modId xmlns:p14="http://schemas.microsoft.com/office/powerpoint/2010/main" val="4121834942"/>
              </p:ext>
            </p:extLst>
          </p:nvPr>
        </p:nvGraphicFramePr>
        <p:xfrm>
          <a:off x="353932" y="1177508"/>
          <a:ext cx="11620613" cy="4570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6265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F859D-7B8C-F573-6CB7-BE3A4961DA3F}"/>
              </a:ext>
            </a:extLst>
          </p:cNvPr>
          <p:cNvSpPr>
            <a:spLocks noGrp="1"/>
          </p:cNvSpPr>
          <p:nvPr>
            <p:ph type="title"/>
          </p:nvPr>
        </p:nvSpPr>
        <p:spPr/>
        <p:txBody>
          <a:bodyPr/>
          <a:lstStyle/>
          <a:p>
            <a:pPr algn="ctr"/>
            <a:r>
              <a:rPr lang="en-US" sz="4000">
                <a:solidFill>
                  <a:schemeClr val="accent1"/>
                </a:solidFill>
                <a:latin typeface="Google Sans"/>
              </a:rPr>
              <a:t>Integrating Safeguarding and Clinical Team Responsibilities :</a:t>
            </a:r>
            <a:endParaRPr lang="en-US"/>
          </a:p>
        </p:txBody>
      </p:sp>
      <p:sp>
        <p:nvSpPr>
          <p:cNvPr id="3" name="Content Placeholder 2">
            <a:extLst>
              <a:ext uri="{FF2B5EF4-FFF2-40B4-BE49-F238E27FC236}">
                <a16:creationId xmlns:a16="http://schemas.microsoft.com/office/drawing/2014/main" id="{E6208C9E-F28C-189F-1FD3-7158F15EBCFF}"/>
              </a:ext>
            </a:extLst>
          </p:cNvPr>
          <p:cNvSpPr>
            <a:spLocks noGrp="1"/>
          </p:cNvSpPr>
          <p:nvPr>
            <p:ph idx="1"/>
          </p:nvPr>
        </p:nvSpPr>
        <p:spPr/>
        <p:txBody>
          <a:bodyPr vert="horz" lIns="91440" tIns="45720" rIns="91440" bIns="45720" rtlCol="0" anchor="t">
            <a:normAutofit/>
          </a:bodyPr>
          <a:lstStyle/>
          <a:p>
            <a:endParaRPr lang="en-US" sz="2000">
              <a:latin typeface="Google Sans"/>
            </a:endParaRPr>
          </a:p>
          <a:p>
            <a:r>
              <a:rPr lang="en-US" sz="2000">
                <a:latin typeface="Google Sans"/>
              </a:rPr>
              <a:t>The  (GDC) Standards for the Dental Team mandate that dental professionals and their clinical teams are responsible for safeguarding vulnerable patients:-</a:t>
            </a:r>
          </a:p>
          <a:p>
            <a:r>
              <a:rPr lang="en-US" sz="2000">
                <a:latin typeface="Google Sans"/>
              </a:rPr>
              <a:t>By recognizing and responding to abuse and neglect, requiring them to adhere to local safeguarding procedures and provide ongoing training. </a:t>
            </a:r>
            <a:endParaRPr lang="en-US" sz="2000">
              <a:latin typeface="Aptos" panose="02110004020202020204"/>
            </a:endParaRPr>
          </a:p>
          <a:p>
            <a:r>
              <a:rPr lang="en-US" sz="2000">
                <a:latin typeface="Google Sans"/>
              </a:rPr>
              <a:t>For "integrated care," the GDC standards also highlight the importance of skill-mix within the dental team, ensuring each member works within their scope of practice to provide a comprehensive and effective level of patient care</a:t>
            </a:r>
          </a:p>
          <a:p>
            <a:r>
              <a:rPr lang="en-US" sz="2000">
                <a:latin typeface="Google Sans"/>
              </a:rPr>
              <a:t>Working both locally and regionally which focus on how we can keep people (prevention), and what we can do to provide early support to stop things getting worse (early intervention) and how we can best do that within specific communities.</a:t>
            </a:r>
          </a:p>
        </p:txBody>
      </p:sp>
    </p:spTree>
    <p:extLst>
      <p:ext uri="{BB962C8B-B14F-4D97-AF65-F5344CB8AC3E}">
        <p14:creationId xmlns:p14="http://schemas.microsoft.com/office/powerpoint/2010/main" val="4247542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A9C2-B806-43CD-09D4-C274D3639C0C}"/>
              </a:ext>
            </a:extLst>
          </p:cNvPr>
          <p:cNvSpPr>
            <a:spLocks noGrp="1"/>
          </p:cNvSpPr>
          <p:nvPr>
            <p:ph type="title"/>
          </p:nvPr>
        </p:nvSpPr>
        <p:spPr/>
        <p:txBody>
          <a:bodyPr>
            <a:normAutofit/>
          </a:bodyPr>
          <a:lstStyle/>
          <a:p>
            <a:pPr algn="ctr"/>
            <a:r>
              <a:rPr lang="en-US" sz="4000">
                <a:solidFill>
                  <a:schemeClr val="accent1"/>
                </a:solidFill>
                <a:latin typeface="Google Sans"/>
              </a:rPr>
              <a:t>References and Further Reading:</a:t>
            </a:r>
            <a:endParaRPr lang="en-US"/>
          </a:p>
        </p:txBody>
      </p:sp>
      <p:sp>
        <p:nvSpPr>
          <p:cNvPr id="3" name="Content Placeholder 2">
            <a:extLst>
              <a:ext uri="{FF2B5EF4-FFF2-40B4-BE49-F238E27FC236}">
                <a16:creationId xmlns:a16="http://schemas.microsoft.com/office/drawing/2014/main" id="{F7E3AF78-93ED-BCAE-1AE0-45AF67D966EB}"/>
              </a:ext>
            </a:extLst>
          </p:cNvPr>
          <p:cNvSpPr>
            <a:spLocks noGrp="1"/>
          </p:cNvSpPr>
          <p:nvPr>
            <p:ph idx="1"/>
          </p:nvPr>
        </p:nvSpPr>
        <p:spPr/>
        <p:txBody>
          <a:bodyPr vert="horz" lIns="91440" tIns="45720" rIns="91440" bIns="45720" rtlCol="0" anchor="t">
            <a:normAutofit/>
          </a:bodyPr>
          <a:lstStyle/>
          <a:p>
            <a:pPr marL="342900" indent="-342900"/>
            <a:r>
              <a:rPr lang="en-US" sz="2000">
                <a:latin typeface="Google Sans"/>
                <a:hlinkClick r:id="rId2">
                  <a:extLst>
                    <a:ext uri="{A12FA001-AC4F-418D-AE19-62706E023703}">
                      <ahyp:hlinkClr xmlns:ahyp="http://schemas.microsoft.com/office/drawing/2018/hyperlinkcolor" val="tx"/>
                    </a:ext>
                  </a:extLst>
                </a:hlinkClick>
              </a:rPr>
              <a:t>https://standards.gdc-uk.org/pages/principle8/principle8</a:t>
            </a:r>
            <a:endParaRPr lang="en-US">
              <a:hlinkClick r:id="rId2">
                <a:extLst>
                  <a:ext uri="{A12FA001-AC4F-418D-AE19-62706E023703}">
                    <ahyp:hlinkClr xmlns:ahyp="http://schemas.microsoft.com/office/drawing/2018/hyperlinkcolor" val="tx"/>
                  </a:ext>
                </a:extLst>
              </a:hlinkClick>
            </a:endParaRPr>
          </a:p>
          <a:p>
            <a:pPr marL="342900" indent="-342900"/>
            <a:r>
              <a:rPr lang="en-US" sz="2000">
                <a:latin typeface="Google Sans"/>
                <a:hlinkClick r:id="rId3">
                  <a:extLst>
                    <a:ext uri="{A12FA001-AC4F-418D-AE19-62706E023703}">
                      <ahyp:hlinkClr xmlns:ahyp="http://schemas.microsoft.com/office/drawing/2018/hyperlinkcolor" val="tx"/>
                    </a:ext>
                  </a:extLst>
                </a:hlinkClick>
              </a:rPr>
              <a:t>https://www.cqc.org.uk/guidance-providers</a:t>
            </a:r>
          </a:p>
          <a:p>
            <a:pPr marL="342900" indent="-342900"/>
            <a:r>
              <a:rPr lang="en-US" sz="2000" u="sng">
                <a:latin typeface="Google Sans"/>
                <a:hlinkClick r:id="rId4">
                  <a:extLst>
                    <a:ext uri="{A12FA001-AC4F-418D-AE19-62706E023703}">
                      <ahyp:hlinkClr xmlns:ahyp="http://schemas.microsoft.com/office/drawing/2018/hyperlinkcolor" val="tx"/>
                    </a:ext>
                  </a:extLst>
                </a:hlinkClick>
              </a:rPr>
              <a:t>https://www.gov.uk/government/publications/safeguarding-policy-protecting-vulnerable-adults</a:t>
            </a:r>
          </a:p>
          <a:p>
            <a:pPr marL="342900" indent="-342900"/>
            <a:r>
              <a:rPr lang="en-US" sz="2000" u="sng">
                <a:latin typeface="Google Sans"/>
              </a:rPr>
              <a:t>https://www.cvsni.org/wp-content/uploads/2024/06/Safeguarding-Children-Young-People-Adults.pdf</a:t>
            </a:r>
          </a:p>
          <a:p>
            <a:pPr marL="342900" indent="-342900"/>
            <a:r>
              <a:rPr lang="en-US" sz="2000">
                <a:latin typeface="Google Sans"/>
                <a:hlinkClick r:id="rId5">
                  <a:extLst>
                    <a:ext uri="{A12FA001-AC4F-418D-AE19-62706E023703}">
                      <ahyp:hlinkClr xmlns:ahyp="http://schemas.microsoft.com/office/drawing/2018/hyperlinkcolor" val="tx"/>
                    </a:ext>
                  </a:extLst>
                </a:hlinkClick>
              </a:rPr>
              <a:t>https://www.gdc-uk.org/standards-guidance/standards-and-guidance/gdc-guidance-for-dental-professionals/guidance-on-child-protection-and-vulnerable-adults</a:t>
            </a:r>
            <a:endParaRPr lang="en-US"/>
          </a:p>
          <a:p>
            <a:pPr marL="342900" indent="-342900"/>
            <a:r>
              <a:rPr lang="en-US" sz="2000">
                <a:latin typeface="Google Sans"/>
                <a:hlinkClick r:id="rId6">
                  <a:extLst>
                    <a:ext uri="{A12FA001-AC4F-418D-AE19-62706E023703}">
                      <ahyp:hlinkClr xmlns:ahyp="http://schemas.microsoft.com/office/drawing/2018/hyperlinkcolor" val="tx"/>
                    </a:ext>
                  </a:extLst>
                </a:hlinkClick>
              </a:rPr>
              <a:t>https://www.bda.org/advice/patient-care-and-safety/assessment-and-safeguarding</a:t>
            </a:r>
            <a:endParaRPr lang="en-US">
              <a:latin typeface="Aptos" panose="02110004020202020204"/>
              <a:hlinkClick r:id="rId6">
                <a:extLst>
                  <a:ext uri="{A12FA001-AC4F-418D-AE19-62706E023703}">
                    <ahyp:hlinkClr xmlns:ahyp="http://schemas.microsoft.com/office/drawing/2018/hyperlinkcolor" val="tx"/>
                  </a:ext>
                </a:extLst>
              </a:hlinkClick>
            </a:endParaRPr>
          </a:p>
          <a:p>
            <a:pPr marL="342900" indent="-342900"/>
            <a:r>
              <a:rPr lang="en-US" sz="2000" u="sng">
                <a:latin typeface="Google Sans"/>
              </a:rPr>
              <a:t>https://online.hscni.net/our-work/integrated-care-system-ni</a:t>
            </a:r>
            <a:endParaRPr lang="en-GB" sz="2000" u="sng">
              <a:latin typeface="Google Sans"/>
            </a:endParaRPr>
          </a:p>
          <a:p>
            <a:pPr marL="342900" indent="-342900"/>
            <a:r>
              <a:rPr lang="en-US" sz="2000">
                <a:latin typeface="Google Sans"/>
                <a:hlinkClick r:id="rId7">
                  <a:extLst>
                    <a:ext uri="{A12FA001-AC4F-418D-AE19-62706E023703}">
                      <ahyp:hlinkClr xmlns:ahyp="http://schemas.microsoft.com/office/drawing/2018/hyperlinkcolor" val="tx"/>
                    </a:ext>
                  </a:extLst>
                </a:hlinkClick>
              </a:rPr>
              <a:t>https://livingautism.com/supporting-children-adults-autism-learning-disabilities-visit-dentist</a:t>
            </a:r>
          </a:p>
          <a:p>
            <a:pPr marL="342900" indent="-342900"/>
            <a:endParaRPr lang="en-US" sz="2000">
              <a:latin typeface="Google Sans"/>
            </a:endParaRPr>
          </a:p>
          <a:p>
            <a:pPr marL="0" indent="0">
              <a:buNone/>
            </a:pPr>
            <a:endParaRPr lang="en-US" sz="2000">
              <a:latin typeface="Google Sans"/>
            </a:endParaRPr>
          </a:p>
          <a:p>
            <a:pPr marL="342900" indent="-342900"/>
            <a:endParaRPr lang="en-US" sz="2000">
              <a:latin typeface="Google Sans"/>
            </a:endParaRPr>
          </a:p>
        </p:txBody>
      </p:sp>
    </p:spTree>
    <p:extLst>
      <p:ext uri="{BB962C8B-B14F-4D97-AF65-F5344CB8AC3E}">
        <p14:creationId xmlns:p14="http://schemas.microsoft.com/office/powerpoint/2010/main" val="3447608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4</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Safeguarding and Integrated Care:</vt:lpstr>
      <vt:lpstr>Aims:</vt:lpstr>
      <vt:lpstr>Objectives:</vt:lpstr>
      <vt:lpstr>Learning Content:</vt:lpstr>
      <vt:lpstr>Development Outcomes:</vt:lpstr>
      <vt:lpstr>Safeguarding:</vt:lpstr>
      <vt:lpstr>PowerPoint Presentation</vt:lpstr>
      <vt:lpstr>The six principles of safeguarding,  as outlined in the Care Act 2014  are foundational for ensuring effective protection:  1.  Empowerment 2. Prevention 3. Proportionality 4. Protection 5. Partnership 6. Accountability</vt:lpstr>
      <vt:lpstr>Empowerment: </vt:lpstr>
      <vt:lpstr>Prevention: </vt:lpstr>
      <vt:lpstr>Proportionality: </vt:lpstr>
      <vt:lpstr>Protection:  </vt:lpstr>
      <vt:lpstr>Partnership:  </vt:lpstr>
      <vt:lpstr>Accountability: </vt:lpstr>
      <vt:lpstr>National Guidance, Local Policies and Procedures:</vt:lpstr>
      <vt:lpstr>PowerPoint Presentation</vt:lpstr>
      <vt:lpstr>Referral Process:</vt:lpstr>
      <vt:lpstr>The steps you should take if you ever have a safeguarding concern:</vt:lpstr>
      <vt:lpstr>Integrated Care :</vt:lpstr>
      <vt:lpstr>We Need To: </vt:lpstr>
      <vt:lpstr>Integrating Safeguarding and Clinical Team Responsibilities :</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Teams, Safeguarding and Integrated Care.</dc:title>
  <dc:creator>Catriona Thornton</dc:creator>
  <cp:revision>1</cp:revision>
  <dcterms:created xsi:type="dcterms:W3CDTF">2025-08-31T18:15:22Z</dcterms:created>
  <dcterms:modified xsi:type="dcterms:W3CDTF">2025-10-03T19:12:40Z</dcterms:modified>
</cp:coreProperties>
</file>