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1" r:id="rId4"/>
  </p:sldMasterIdLst>
  <p:notesMasterIdLst>
    <p:notesMasterId r:id="rId20"/>
  </p:notesMasterIdLst>
  <p:sldIdLst>
    <p:sldId id="2561" r:id="rId5"/>
    <p:sldId id="2563" r:id="rId6"/>
    <p:sldId id="2564" r:id="rId7"/>
    <p:sldId id="2568" r:id="rId8"/>
    <p:sldId id="2569" r:id="rId9"/>
    <p:sldId id="2570" r:id="rId10"/>
    <p:sldId id="2571" r:id="rId11"/>
    <p:sldId id="2565" r:id="rId12"/>
    <p:sldId id="2572" r:id="rId13"/>
    <p:sldId id="2573" r:id="rId14"/>
    <p:sldId id="2574" r:id="rId15"/>
    <p:sldId id="2575" r:id="rId16"/>
    <p:sldId id="2576" r:id="rId17"/>
    <p:sldId id="2577" r:id="rId18"/>
    <p:sldId id="257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A6792A-FF14-4777-A921-D7E8CFA0634E}" v="884" dt="2025-11-02T12:30:08.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040" autoAdjust="0"/>
  </p:normalViewPr>
  <p:slideViewPr>
    <p:cSldViewPr>
      <p:cViewPr varScale="1">
        <p:scale>
          <a:sx n="46" d="100"/>
          <a:sy n="46" d="100"/>
        </p:scale>
        <p:origin x="1444" y="264"/>
      </p:cViewPr>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9FEF4450-E445-4ED1-AF6F-ED2C58C1A575}"/>
    <pc:docChg chg="addSld delSld modSld addSection">
      <pc:chgData name="" userId="" providerId="" clId="Web-{9FEF4450-E445-4ED1-AF6F-ED2C58C1A575}" dt="2025-10-29T13:08:00.127" v="9" actId="34807"/>
      <pc:docMkLst>
        <pc:docMk/>
      </pc:docMkLst>
      <pc:sldChg chg="del">
        <pc:chgData name="" userId="" providerId="" clId="Web-{9FEF4450-E445-4ED1-AF6F-ED2C58C1A575}" dt="2025-10-29T13:07:59.924" v="0" actId="34807"/>
        <pc:sldMkLst>
          <pc:docMk/>
          <pc:sldMk cId="2480525317" sldId="256"/>
        </pc:sldMkLst>
      </pc:sldChg>
      <pc:sldChg chg="modSp add mod modClrScheme addAnim chgLayout">
        <pc:chgData name="" userId="" providerId="" clId="Web-{9FEF4450-E445-4ED1-AF6F-ED2C58C1A575}" dt="2025-10-29T13:08:00.111" v="4" actId="34807"/>
        <pc:sldMkLst>
          <pc:docMk/>
          <pc:sldMk cId="1131422866" sldId="2561"/>
        </pc:sldMkLst>
        <pc:spChg chg="mod">
          <ac:chgData name="" userId="" providerId="" clId="Web-{9FEF4450-E445-4ED1-AF6F-ED2C58C1A575}" dt="2025-10-29T13:08:00.111" v="1" actId="34807"/>
          <ac:spMkLst>
            <pc:docMk/>
            <pc:sldMk cId="1131422866" sldId="2561"/>
            <ac:spMk id="2" creationId="{86E052FF-6158-C0CB-1786-40FEF049A3B0}"/>
          </ac:spMkLst>
        </pc:spChg>
        <pc:spChg chg="mod">
          <ac:chgData name="" userId="" providerId="" clId="Web-{9FEF4450-E445-4ED1-AF6F-ED2C58C1A575}" dt="2025-10-29T13:08:00.111" v="1" actId="34807"/>
          <ac:spMkLst>
            <pc:docMk/>
            <pc:sldMk cId="1131422866" sldId="2561"/>
            <ac:spMk id="3" creationId="{E4B089F3-C3C1-6582-F452-2734FAE90DEC}"/>
          </ac:spMkLst>
        </pc:spChg>
        <pc:picChg chg="mod">
          <ac:chgData name="" userId="" providerId="" clId="Web-{9FEF4450-E445-4ED1-AF6F-ED2C58C1A575}" dt="2025-10-29T13:08:00.111" v="1" actId="34807"/>
          <ac:picMkLst>
            <pc:docMk/>
            <pc:sldMk cId="1131422866" sldId="2561"/>
            <ac:picMk id="4" creationId="{F21D0AFD-E113-4C98-931F-1EB7EFAADF0F}"/>
          </ac:picMkLst>
        </pc:picChg>
      </pc:sldChg>
      <pc:sldChg chg="modSp add mod modTransition modClrScheme addAnim chgLayout">
        <pc:chgData name="" userId="" providerId="" clId="Web-{9FEF4450-E445-4ED1-AF6F-ED2C58C1A575}" dt="2025-10-29T13:08:00.111" v="5" actId="34807"/>
        <pc:sldMkLst>
          <pc:docMk/>
          <pc:sldMk cId="2133388063" sldId="2562"/>
        </pc:sldMkLst>
      </pc:sldChg>
      <pc:sldChg chg="modSp add mod modTransition modClrScheme addAnim chgLayout">
        <pc:chgData name="" userId="" providerId="" clId="Web-{9FEF4450-E445-4ED1-AF6F-ED2C58C1A575}" dt="2025-10-29T13:08:00.111" v="6" actId="34807"/>
        <pc:sldMkLst>
          <pc:docMk/>
          <pc:sldMk cId="2610638158" sldId="2563"/>
        </pc:sldMkLst>
        <pc:spChg chg="mod">
          <ac:chgData name="" userId="" providerId="" clId="Web-{9FEF4450-E445-4ED1-AF6F-ED2C58C1A575}" dt="2025-10-29T13:08:00.111" v="1" actId="34807"/>
          <ac:spMkLst>
            <pc:docMk/>
            <pc:sldMk cId="2610638158" sldId="2563"/>
            <ac:spMk id="2" creationId="{FB0D78B4-23BB-0143-FBD5-39386EF77199}"/>
          </ac:spMkLst>
        </pc:spChg>
        <pc:spChg chg="mod">
          <ac:chgData name="" userId="" providerId="" clId="Web-{9FEF4450-E445-4ED1-AF6F-ED2C58C1A575}" dt="2025-10-29T13:08:00.111" v="1" actId="34807"/>
          <ac:spMkLst>
            <pc:docMk/>
            <pc:sldMk cId="2610638158" sldId="2563"/>
            <ac:spMk id="4" creationId="{15CF513C-6932-1CDF-85BD-D9AAB17B5587}"/>
          </ac:spMkLst>
        </pc:spChg>
        <pc:picChg chg="mod ord">
          <ac:chgData name="" userId="" providerId="" clId="Web-{9FEF4450-E445-4ED1-AF6F-ED2C58C1A575}" dt="2025-10-29T13:08:00.111" v="1" actId="34807"/>
          <ac:picMkLst>
            <pc:docMk/>
            <pc:sldMk cId="2610638158" sldId="2563"/>
            <ac:picMk id="5" creationId="{3A803669-4584-4441-AAE9-4FA52DA81C3D}"/>
          </ac:picMkLst>
        </pc:picChg>
      </pc:sldChg>
      <pc:sldChg chg="modSp add mod modTransition modClrScheme addAnim chgLayout">
        <pc:chgData name="" userId="" providerId="" clId="Web-{9FEF4450-E445-4ED1-AF6F-ED2C58C1A575}" dt="2025-10-29T13:08:00.127" v="7" actId="34807"/>
        <pc:sldMkLst>
          <pc:docMk/>
          <pc:sldMk cId="228789202" sldId="2564"/>
        </pc:sldMkLst>
        <pc:spChg chg="mod">
          <ac:chgData name="" userId="" providerId="" clId="Web-{9FEF4450-E445-4ED1-AF6F-ED2C58C1A575}" dt="2025-10-29T13:08:00.111" v="1" actId="34807"/>
          <ac:spMkLst>
            <pc:docMk/>
            <pc:sldMk cId="228789202" sldId="2564"/>
            <ac:spMk id="2" creationId="{C4017496-7B23-3BB5-3359-C66D84BC9F3A}"/>
          </ac:spMkLst>
        </pc:spChg>
        <pc:spChg chg="mod">
          <ac:chgData name="" userId="" providerId="" clId="Web-{9FEF4450-E445-4ED1-AF6F-ED2C58C1A575}" dt="2025-10-29T13:08:00.111" v="1" actId="34807"/>
          <ac:spMkLst>
            <pc:docMk/>
            <pc:sldMk cId="228789202" sldId="2564"/>
            <ac:spMk id="4" creationId="{3B56D3C5-3580-5C67-A29B-48FA57D98D8D}"/>
          </ac:spMkLst>
        </pc:spChg>
      </pc:sldChg>
      <pc:sldChg chg="modSp add mod modTransition modClrScheme addAnim chgLayout">
        <pc:chgData name="" userId="" providerId="" clId="Web-{9FEF4450-E445-4ED1-AF6F-ED2C58C1A575}" dt="2025-10-29T13:08:00.127" v="8" actId="34807"/>
        <pc:sldMkLst>
          <pc:docMk/>
          <pc:sldMk cId="859844426" sldId="2565"/>
        </pc:sldMkLst>
        <pc:spChg chg="mod">
          <ac:chgData name="" userId="" providerId="" clId="Web-{9FEF4450-E445-4ED1-AF6F-ED2C58C1A575}" dt="2025-10-29T13:08:00.111" v="1" actId="34807"/>
          <ac:spMkLst>
            <pc:docMk/>
            <pc:sldMk cId="859844426" sldId="2565"/>
            <ac:spMk id="2" creationId="{3925BF85-1F7E-7AFE-3306-31F7758D17F5}"/>
          </ac:spMkLst>
        </pc:spChg>
        <pc:spChg chg="mod">
          <ac:chgData name="" userId="" providerId="" clId="Web-{9FEF4450-E445-4ED1-AF6F-ED2C58C1A575}" dt="2025-10-29T13:08:00.111" v="1" actId="34807"/>
          <ac:spMkLst>
            <pc:docMk/>
            <pc:sldMk cId="859844426" sldId="2565"/>
            <ac:spMk id="4" creationId="{156A4068-18C1-A754-236E-DB81039552D7}"/>
          </ac:spMkLst>
        </pc:spChg>
      </pc:sldChg>
      <pc:sldChg chg="modSp add mod modTransition">
        <pc:chgData name="" userId="" providerId="" clId="Web-{9FEF4450-E445-4ED1-AF6F-ED2C58C1A575}" dt="2025-10-29T13:08:00.111" v="1" actId="34807"/>
        <pc:sldMkLst>
          <pc:docMk/>
          <pc:sldMk cId="297794142" sldId="2566"/>
        </pc:sldMkLst>
      </pc:sldChg>
      <pc:sldChg chg="modSp add mod modTransition modClrScheme addAnim chgLayout">
        <pc:chgData name="" userId="" providerId="" clId="Web-{9FEF4450-E445-4ED1-AF6F-ED2C58C1A575}" dt="2025-10-29T13:08:00.127" v="9" actId="34807"/>
        <pc:sldMkLst>
          <pc:docMk/>
          <pc:sldMk cId="4059636645" sldId="2567"/>
        </pc:sldMkLst>
      </pc:sldChg>
    </pc:docChg>
  </pc:docChgLst>
  <pc:docChgLst>
    <pc:chgData name="Colin McCabrey" userId="40333a15-3c22-4a2d-b074-b05a2669f417" providerId="ADAL" clId="{7DBA02C3-CC2F-4E63-A440-D8571F3A06C2}"/>
    <pc:docChg chg="undo custSel addSld delSld modSld sldOrd modMainMaster delSection">
      <pc:chgData name="Colin McCabrey" userId="40333a15-3c22-4a2d-b074-b05a2669f417" providerId="ADAL" clId="{7DBA02C3-CC2F-4E63-A440-D8571F3A06C2}" dt="2025-11-02T12:30:08.297" v="1548" actId="20577"/>
      <pc:docMkLst>
        <pc:docMk/>
      </pc:docMkLst>
      <pc:sldChg chg="modSp mod modAnim modNotesTx">
        <pc:chgData name="Colin McCabrey" userId="40333a15-3c22-4a2d-b074-b05a2669f417" providerId="ADAL" clId="{7DBA02C3-CC2F-4E63-A440-D8571F3A06C2}" dt="2025-11-02T11:16:29.355" v="495" actId="20577"/>
        <pc:sldMkLst>
          <pc:docMk/>
          <pc:sldMk cId="1131422866" sldId="2561"/>
        </pc:sldMkLst>
        <pc:spChg chg="mod">
          <ac:chgData name="Colin McCabrey" userId="40333a15-3c22-4a2d-b074-b05a2669f417" providerId="ADAL" clId="{7DBA02C3-CC2F-4E63-A440-D8571F3A06C2}" dt="2025-11-02T11:00:48.956" v="102" actId="20577"/>
          <ac:spMkLst>
            <pc:docMk/>
            <pc:sldMk cId="1131422866" sldId="2561"/>
            <ac:spMk id="2" creationId="{86E052FF-6158-C0CB-1786-40FEF049A3B0}"/>
          </ac:spMkLst>
        </pc:spChg>
        <pc:spChg chg="mod">
          <ac:chgData name="Colin McCabrey" userId="40333a15-3c22-4a2d-b074-b05a2669f417" providerId="ADAL" clId="{7DBA02C3-CC2F-4E63-A440-D8571F3A06C2}" dt="2025-10-31T13:18:00.502" v="77" actId="1076"/>
          <ac:spMkLst>
            <pc:docMk/>
            <pc:sldMk cId="1131422866" sldId="2561"/>
            <ac:spMk id="3" creationId="{E4B089F3-C3C1-6582-F452-2734FAE90DEC}"/>
          </ac:spMkLst>
        </pc:spChg>
      </pc:sldChg>
      <pc:sldChg chg="modSp del modNotesTx">
        <pc:chgData name="Colin McCabrey" userId="40333a15-3c22-4a2d-b074-b05a2669f417" providerId="ADAL" clId="{7DBA02C3-CC2F-4E63-A440-D8571F3A06C2}" dt="2025-11-02T11:16:41.920" v="497" actId="2696"/>
        <pc:sldMkLst>
          <pc:docMk/>
          <pc:sldMk cId="2133388063" sldId="2562"/>
        </pc:sldMkLst>
        <pc:spChg chg="mod">
          <ac:chgData name="Colin McCabrey" userId="40333a15-3c22-4a2d-b074-b05a2669f417" providerId="ADAL" clId="{7DBA02C3-CC2F-4E63-A440-D8571F3A06C2}" dt="2025-11-02T10:59:55.737" v="95"/>
          <ac:spMkLst>
            <pc:docMk/>
            <pc:sldMk cId="2133388063" sldId="2562"/>
            <ac:spMk id="2" creationId="{194CAE92-7CDA-76E2-A176-94A4A9A31A18}"/>
          </ac:spMkLst>
        </pc:spChg>
      </pc:sldChg>
      <pc:sldChg chg="modSp mod modAnim modNotesTx">
        <pc:chgData name="Colin McCabrey" userId="40333a15-3c22-4a2d-b074-b05a2669f417" providerId="ADAL" clId="{7DBA02C3-CC2F-4E63-A440-D8571F3A06C2}" dt="2025-11-02T11:57:17.995" v="1156" actId="20577"/>
        <pc:sldMkLst>
          <pc:docMk/>
          <pc:sldMk cId="2610638158" sldId="2563"/>
        </pc:sldMkLst>
        <pc:spChg chg="mod">
          <ac:chgData name="Colin McCabrey" userId="40333a15-3c22-4a2d-b074-b05a2669f417" providerId="ADAL" clId="{7DBA02C3-CC2F-4E63-A440-D8571F3A06C2}" dt="2025-11-02T11:51:24.155" v="1077" actId="14100"/>
          <ac:spMkLst>
            <pc:docMk/>
            <pc:sldMk cId="2610638158" sldId="2563"/>
            <ac:spMk id="2" creationId="{FB0D78B4-23BB-0143-FBD5-39386EF77199}"/>
          </ac:spMkLst>
        </pc:spChg>
        <pc:spChg chg="mod">
          <ac:chgData name="Colin McCabrey" userId="40333a15-3c22-4a2d-b074-b05a2669f417" providerId="ADAL" clId="{7DBA02C3-CC2F-4E63-A440-D8571F3A06C2}" dt="2025-11-02T11:55:11.756" v="1141" actId="20577"/>
          <ac:spMkLst>
            <pc:docMk/>
            <pc:sldMk cId="2610638158" sldId="2563"/>
            <ac:spMk id="4" creationId="{15CF513C-6932-1CDF-85BD-D9AAB17B5587}"/>
          </ac:spMkLst>
        </pc:spChg>
        <pc:picChg chg="mod">
          <ac:chgData name="Colin McCabrey" userId="40333a15-3c22-4a2d-b074-b05a2669f417" providerId="ADAL" clId="{7DBA02C3-CC2F-4E63-A440-D8571F3A06C2}" dt="2025-11-02T11:51:20.641" v="1076" actId="14100"/>
          <ac:picMkLst>
            <pc:docMk/>
            <pc:sldMk cId="2610638158" sldId="2563"/>
            <ac:picMk id="5" creationId="{3A803669-4584-4441-AAE9-4FA52DA81C3D}"/>
          </ac:picMkLst>
        </pc:picChg>
      </pc:sldChg>
      <pc:sldChg chg="addSp delSp modSp mod modAnim modNotesTx">
        <pc:chgData name="Colin McCabrey" userId="40333a15-3c22-4a2d-b074-b05a2669f417" providerId="ADAL" clId="{7DBA02C3-CC2F-4E63-A440-D8571F3A06C2}" dt="2025-11-02T11:57:33.466" v="1160" actId="20577"/>
        <pc:sldMkLst>
          <pc:docMk/>
          <pc:sldMk cId="228789202" sldId="2564"/>
        </pc:sldMkLst>
        <pc:spChg chg="mod">
          <ac:chgData name="Colin McCabrey" userId="40333a15-3c22-4a2d-b074-b05a2669f417" providerId="ADAL" clId="{7DBA02C3-CC2F-4E63-A440-D8571F3A06C2}" dt="2025-11-02T11:49:34.310" v="1054" actId="14100"/>
          <ac:spMkLst>
            <pc:docMk/>
            <pc:sldMk cId="228789202" sldId="2564"/>
            <ac:spMk id="2" creationId="{C4017496-7B23-3BB5-3359-C66D84BC9F3A}"/>
          </ac:spMkLst>
        </pc:spChg>
        <pc:spChg chg="mod">
          <ac:chgData name="Colin McCabrey" userId="40333a15-3c22-4a2d-b074-b05a2669f417" providerId="ADAL" clId="{7DBA02C3-CC2F-4E63-A440-D8571F3A06C2}" dt="2025-11-02T11:57:33.466" v="1160" actId="20577"/>
          <ac:spMkLst>
            <pc:docMk/>
            <pc:sldMk cId="228789202" sldId="2564"/>
            <ac:spMk id="4" creationId="{3B56D3C5-3580-5C67-A29B-48FA57D98D8D}"/>
          </ac:spMkLst>
        </pc:spChg>
        <pc:spChg chg="add del mod">
          <ac:chgData name="Colin McCabrey" userId="40333a15-3c22-4a2d-b074-b05a2669f417" providerId="ADAL" clId="{7DBA02C3-CC2F-4E63-A440-D8571F3A06C2}" dt="2025-11-02T11:06:46.856" v="272"/>
          <ac:spMkLst>
            <pc:docMk/>
            <pc:sldMk cId="228789202" sldId="2564"/>
            <ac:spMk id="6" creationId="{600792AD-5EF3-822F-4895-3DB7EA65CD40}"/>
          </ac:spMkLst>
        </pc:spChg>
        <pc:spChg chg="add del mod">
          <ac:chgData name="Colin McCabrey" userId="40333a15-3c22-4a2d-b074-b05a2669f417" providerId="ADAL" clId="{7DBA02C3-CC2F-4E63-A440-D8571F3A06C2}" dt="2025-11-02T11:07:01.297" v="277" actId="478"/>
          <ac:spMkLst>
            <pc:docMk/>
            <pc:sldMk cId="228789202" sldId="2564"/>
            <ac:spMk id="9" creationId="{A0DF2B49-A40E-01FE-4439-E005C8DD19C0}"/>
          </ac:spMkLst>
        </pc:spChg>
        <pc:picChg chg="del mod">
          <ac:chgData name="Colin McCabrey" userId="40333a15-3c22-4a2d-b074-b05a2669f417" providerId="ADAL" clId="{7DBA02C3-CC2F-4E63-A440-D8571F3A06C2}" dt="2025-11-02T11:06:44.739" v="271" actId="478"/>
          <ac:picMkLst>
            <pc:docMk/>
            <pc:sldMk cId="228789202" sldId="2564"/>
            <ac:picMk id="5" creationId="{BE033E8F-02E3-408A-A572-2D2412C4D632}"/>
          </ac:picMkLst>
        </pc:picChg>
        <pc:picChg chg="add del mod">
          <ac:chgData name="Colin McCabrey" userId="40333a15-3c22-4a2d-b074-b05a2669f417" providerId="ADAL" clId="{7DBA02C3-CC2F-4E63-A440-D8571F3A06C2}" dt="2025-11-02T11:06:59.939" v="275" actId="478"/>
          <ac:picMkLst>
            <pc:docMk/>
            <pc:sldMk cId="228789202" sldId="2564"/>
            <ac:picMk id="7" creationId="{CEBED8D8-4E4B-2F7D-A43F-93BE6BD495AE}"/>
          </ac:picMkLst>
        </pc:picChg>
        <pc:picChg chg="add mod modCrop">
          <ac:chgData name="Colin McCabrey" userId="40333a15-3c22-4a2d-b074-b05a2669f417" providerId="ADAL" clId="{7DBA02C3-CC2F-4E63-A440-D8571F3A06C2}" dt="2025-11-02T11:07:28.183" v="284" actId="1076"/>
          <ac:picMkLst>
            <pc:docMk/>
            <pc:sldMk cId="228789202" sldId="2564"/>
            <ac:picMk id="10" creationId="{B935A308-C622-0DE6-3A63-C1EFF3772C37}"/>
          </ac:picMkLst>
        </pc:picChg>
      </pc:sldChg>
      <pc:sldChg chg="addSp delSp modSp mod modNotesTx">
        <pc:chgData name="Colin McCabrey" userId="40333a15-3c22-4a2d-b074-b05a2669f417" providerId="ADAL" clId="{7DBA02C3-CC2F-4E63-A440-D8571F3A06C2}" dt="2025-11-02T12:18:02.342" v="1318" actId="5793"/>
        <pc:sldMkLst>
          <pc:docMk/>
          <pc:sldMk cId="859844426" sldId="2565"/>
        </pc:sldMkLst>
        <pc:spChg chg="mod">
          <ac:chgData name="Colin McCabrey" userId="40333a15-3c22-4a2d-b074-b05a2669f417" providerId="ADAL" clId="{7DBA02C3-CC2F-4E63-A440-D8571F3A06C2}" dt="2025-11-02T11:25:54.096" v="659" actId="1076"/>
          <ac:spMkLst>
            <pc:docMk/>
            <pc:sldMk cId="859844426" sldId="2565"/>
            <ac:spMk id="2" creationId="{3925BF85-1F7E-7AFE-3306-31F7758D17F5}"/>
          </ac:spMkLst>
        </pc:spChg>
        <pc:spChg chg="mod">
          <ac:chgData name="Colin McCabrey" userId="40333a15-3c22-4a2d-b074-b05a2669f417" providerId="ADAL" clId="{7DBA02C3-CC2F-4E63-A440-D8571F3A06C2}" dt="2025-11-02T11:22:49.948" v="588" actId="1076"/>
          <ac:spMkLst>
            <pc:docMk/>
            <pc:sldMk cId="859844426" sldId="2565"/>
            <ac:spMk id="4" creationId="{156A4068-18C1-A754-236E-DB81039552D7}"/>
          </ac:spMkLst>
        </pc:spChg>
        <pc:spChg chg="add del mod">
          <ac:chgData name="Colin McCabrey" userId="40333a15-3c22-4a2d-b074-b05a2669f417" providerId="ADAL" clId="{7DBA02C3-CC2F-4E63-A440-D8571F3A06C2}" dt="2025-11-02T11:19:59.787" v="528" actId="478"/>
          <ac:spMkLst>
            <pc:docMk/>
            <pc:sldMk cId="859844426" sldId="2565"/>
            <ac:spMk id="6" creationId="{B83467EC-E4FD-4181-A291-15C91B36F7F4}"/>
          </ac:spMkLst>
        </pc:spChg>
        <pc:spChg chg="add mod">
          <ac:chgData name="Colin McCabrey" userId="40333a15-3c22-4a2d-b074-b05a2669f417" providerId="ADAL" clId="{7DBA02C3-CC2F-4E63-A440-D8571F3A06C2}" dt="2025-11-02T12:18:02.342" v="1318" actId="5793"/>
          <ac:spMkLst>
            <pc:docMk/>
            <pc:sldMk cId="859844426" sldId="2565"/>
            <ac:spMk id="7" creationId="{E8309CE0-6654-149C-4C13-D99C1A035626}"/>
          </ac:spMkLst>
        </pc:spChg>
        <pc:picChg chg="del mod">
          <ac:chgData name="Colin McCabrey" userId="40333a15-3c22-4a2d-b074-b05a2669f417" providerId="ADAL" clId="{7DBA02C3-CC2F-4E63-A440-D8571F3A06C2}" dt="2025-11-02T11:19:58.540" v="527" actId="478"/>
          <ac:picMkLst>
            <pc:docMk/>
            <pc:sldMk cId="859844426" sldId="2565"/>
            <ac:picMk id="5" creationId="{FC2960F0-284E-4309-A785-86A17824059B}"/>
          </ac:picMkLst>
        </pc:picChg>
      </pc:sldChg>
      <pc:sldChg chg="modSp del mod modNotesTx">
        <pc:chgData name="Colin McCabrey" userId="40333a15-3c22-4a2d-b074-b05a2669f417" providerId="ADAL" clId="{7DBA02C3-CC2F-4E63-A440-D8571F3A06C2}" dt="2025-11-02T11:38:24.819" v="867" actId="2696"/>
        <pc:sldMkLst>
          <pc:docMk/>
          <pc:sldMk cId="297794142" sldId="2566"/>
        </pc:sldMkLst>
        <pc:spChg chg="mod">
          <ac:chgData name="Colin McCabrey" userId="40333a15-3c22-4a2d-b074-b05a2669f417" providerId="ADAL" clId="{7DBA02C3-CC2F-4E63-A440-D8571F3A06C2}" dt="2025-11-02T10:59:55.737" v="95"/>
          <ac:spMkLst>
            <pc:docMk/>
            <pc:sldMk cId="297794142" sldId="2566"/>
            <ac:spMk id="2" creationId="{D383D503-51CF-0465-D757-7D34B0BE8363}"/>
          </ac:spMkLst>
        </pc:spChg>
        <pc:graphicFrameChg chg="mod">
          <ac:chgData name="Colin McCabrey" userId="40333a15-3c22-4a2d-b074-b05a2669f417" providerId="ADAL" clId="{7DBA02C3-CC2F-4E63-A440-D8571F3A06C2}" dt="2025-11-02T10:59:37.193" v="88"/>
          <ac:graphicFrameMkLst>
            <pc:docMk/>
            <pc:sldMk cId="297794142" sldId="2566"/>
            <ac:graphicFrameMk id="4" creationId="{8018168A-A0B7-4397-A479-D581EC300351}"/>
          </ac:graphicFrameMkLst>
        </pc:graphicFrameChg>
      </pc:sldChg>
      <pc:sldChg chg="modSp del mod modNotesTx">
        <pc:chgData name="Colin McCabrey" userId="40333a15-3c22-4a2d-b074-b05a2669f417" providerId="ADAL" clId="{7DBA02C3-CC2F-4E63-A440-D8571F3A06C2}" dt="2025-11-02T11:38:48.440" v="871" actId="2696"/>
        <pc:sldMkLst>
          <pc:docMk/>
          <pc:sldMk cId="4059636645" sldId="2567"/>
        </pc:sldMkLst>
        <pc:spChg chg="mod">
          <ac:chgData name="Colin McCabrey" userId="40333a15-3c22-4a2d-b074-b05a2669f417" providerId="ADAL" clId="{7DBA02C3-CC2F-4E63-A440-D8571F3A06C2}" dt="2025-11-02T10:59:55.737" v="95"/>
          <ac:spMkLst>
            <pc:docMk/>
            <pc:sldMk cId="4059636645" sldId="2567"/>
            <ac:spMk id="2" creationId="{AD222BCD-370B-BF5C-8401-8B799D5969E1}"/>
          </ac:spMkLst>
        </pc:spChg>
        <pc:spChg chg="mod">
          <ac:chgData name="Colin McCabrey" userId="40333a15-3c22-4a2d-b074-b05a2669f417" providerId="ADAL" clId="{7DBA02C3-CC2F-4E63-A440-D8571F3A06C2}" dt="2025-11-02T10:59:55.737" v="95"/>
          <ac:spMkLst>
            <pc:docMk/>
            <pc:sldMk cId="4059636645" sldId="2567"/>
            <ac:spMk id="4" creationId="{F8947071-05CA-191B-3201-8F68CBD7C769}"/>
          </ac:spMkLst>
        </pc:spChg>
        <pc:picChg chg="mod">
          <ac:chgData name="Colin McCabrey" userId="40333a15-3c22-4a2d-b074-b05a2669f417" providerId="ADAL" clId="{7DBA02C3-CC2F-4E63-A440-D8571F3A06C2}" dt="2025-11-02T10:59:55.737" v="95"/>
          <ac:picMkLst>
            <pc:docMk/>
            <pc:sldMk cId="4059636645" sldId="2567"/>
            <ac:picMk id="5" creationId="{16A4E01D-EF81-4293-A515-80C69F4650E3}"/>
          </ac:picMkLst>
        </pc:picChg>
      </pc:sldChg>
      <pc:sldChg chg="delSp modSp add mod modNotesTx">
        <pc:chgData name="Colin McCabrey" userId="40333a15-3c22-4a2d-b074-b05a2669f417" providerId="ADAL" clId="{7DBA02C3-CC2F-4E63-A440-D8571F3A06C2}" dt="2025-11-02T12:02:19.386" v="1201" actId="20577"/>
        <pc:sldMkLst>
          <pc:docMk/>
          <pc:sldMk cId="1106143655" sldId="2568"/>
        </pc:sldMkLst>
        <pc:spChg chg="mod">
          <ac:chgData name="Colin McCabrey" userId="40333a15-3c22-4a2d-b074-b05a2669f417" providerId="ADAL" clId="{7DBA02C3-CC2F-4E63-A440-D8571F3A06C2}" dt="2025-11-02T11:08:28.405" v="291" actId="14100"/>
          <ac:spMkLst>
            <pc:docMk/>
            <pc:sldMk cId="1106143655" sldId="2568"/>
            <ac:spMk id="2" creationId="{7DF29EC7-9A70-6B99-1E74-974630D02982}"/>
          </ac:spMkLst>
        </pc:spChg>
        <pc:spChg chg="mod">
          <ac:chgData name="Colin McCabrey" userId="40333a15-3c22-4a2d-b074-b05a2669f417" providerId="ADAL" clId="{7DBA02C3-CC2F-4E63-A440-D8571F3A06C2}" dt="2025-11-02T12:02:19.386" v="1201" actId="20577"/>
          <ac:spMkLst>
            <pc:docMk/>
            <pc:sldMk cId="1106143655" sldId="2568"/>
            <ac:spMk id="4" creationId="{947C467E-0E19-7705-9C3F-34A992A05BF9}"/>
          </ac:spMkLst>
        </pc:spChg>
        <pc:picChg chg="del mod">
          <ac:chgData name="Colin McCabrey" userId="40333a15-3c22-4a2d-b074-b05a2669f417" providerId="ADAL" clId="{7DBA02C3-CC2F-4E63-A440-D8571F3A06C2}" dt="2025-11-02T11:08:23.550" v="290" actId="478"/>
          <ac:picMkLst>
            <pc:docMk/>
            <pc:sldMk cId="1106143655" sldId="2568"/>
            <ac:picMk id="10" creationId="{C42AB78B-EDE6-3A79-4344-6D74FBB7F0C0}"/>
          </ac:picMkLst>
        </pc:picChg>
      </pc:sldChg>
      <pc:sldChg chg="addSp delSp modSp add mod delAnim modAnim modNotesTx">
        <pc:chgData name="Colin McCabrey" userId="40333a15-3c22-4a2d-b074-b05a2669f417" providerId="ADAL" clId="{7DBA02C3-CC2F-4E63-A440-D8571F3A06C2}" dt="2025-11-02T11:16:52.809" v="500" actId="20577"/>
        <pc:sldMkLst>
          <pc:docMk/>
          <pc:sldMk cId="224795288" sldId="2569"/>
        </pc:sldMkLst>
        <pc:spChg chg="mod">
          <ac:chgData name="Colin McCabrey" userId="40333a15-3c22-4a2d-b074-b05a2669f417" providerId="ADAL" clId="{7DBA02C3-CC2F-4E63-A440-D8571F3A06C2}" dt="2025-11-02T11:10:39.642" v="340" actId="20577"/>
          <ac:spMkLst>
            <pc:docMk/>
            <pc:sldMk cId="224795288" sldId="2569"/>
            <ac:spMk id="2" creationId="{2E52515E-E70B-AC5A-A7A8-7E00A26FCFB0}"/>
          </ac:spMkLst>
        </pc:spChg>
        <pc:spChg chg="del mod">
          <ac:chgData name="Colin McCabrey" userId="40333a15-3c22-4a2d-b074-b05a2669f417" providerId="ADAL" clId="{7DBA02C3-CC2F-4E63-A440-D8571F3A06C2}" dt="2025-11-02T11:10:52.309" v="344" actId="3680"/>
          <ac:spMkLst>
            <pc:docMk/>
            <pc:sldMk cId="224795288" sldId="2569"/>
            <ac:spMk id="4" creationId="{45AD6B91-3C0E-EB15-964A-FE09D16BCD9C}"/>
          </ac:spMkLst>
        </pc:spChg>
        <pc:graphicFrameChg chg="add mod ord modGraphic">
          <ac:chgData name="Colin McCabrey" userId="40333a15-3c22-4a2d-b074-b05a2669f417" providerId="ADAL" clId="{7DBA02C3-CC2F-4E63-A440-D8571F3A06C2}" dt="2025-11-02T11:13:03.296" v="418" actId="12"/>
          <ac:graphicFrameMkLst>
            <pc:docMk/>
            <pc:sldMk cId="224795288" sldId="2569"/>
            <ac:graphicFrameMk id="3" creationId="{5EE67A4A-B045-0776-25AB-859E892AC126}"/>
          </ac:graphicFrameMkLst>
        </pc:graphicFrameChg>
      </pc:sldChg>
      <pc:sldChg chg="modSp add mod ord modNotesTx">
        <pc:chgData name="Colin McCabrey" userId="40333a15-3c22-4a2d-b074-b05a2669f417" providerId="ADAL" clId="{7DBA02C3-CC2F-4E63-A440-D8571F3A06C2}" dt="2025-11-02T12:03:10.107" v="1212" actId="20577"/>
        <pc:sldMkLst>
          <pc:docMk/>
          <pc:sldMk cId="41616112" sldId="2570"/>
        </pc:sldMkLst>
        <pc:spChg chg="mod">
          <ac:chgData name="Colin McCabrey" userId="40333a15-3c22-4a2d-b074-b05a2669f417" providerId="ADAL" clId="{7DBA02C3-CC2F-4E63-A440-D8571F3A06C2}" dt="2025-11-02T11:13:25.376" v="422"/>
          <ac:spMkLst>
            <pc:docMk/>
            <pc:sldMk cId="41616112" sldId="2570"/>
            <ac:spMk id="2" creationId="{E3D5828B-D3C2-7533-68E0-9D1F6A6B939C}"/>
          </ac:spMkLst>
        </pc:spChg>
        <pc:spChg chg="mod">
          <ac:chgData name="Colin McCabrey" userId="40333a15-3c22-4a2d-b074-b05a2669f417" providerId="ADAL" clId="{7DBA02C3-CC2F-4E63-A440-D8571F3A06C2}" dt="2025-11-02T12:03:10.107" v="1212" actId="20577"/>
          <ac:spMkLst>
            <pc:docMk/>
            <pc:sldMk cId="41616112" sldId="2570"/>
            <ac:spMk id="4" creationId="{10AD10F5-E6CE-5E28-6F7B-D691FBAA6E7E}"/>
          </ac:spMkLst>
        </pc:spChg>
      </pc:sldChg>
      <pc:sldChg chg="addSp modSp add mod modNotesTx">
        <pc:chgData name="Colin McCabrey" userId="40333a15-3c22-4a2d-b074-b05a2669f417" providerId="ADAL" clId="{7DBA02C3-CC2F-4E63-A440-D8571F3A06C2}" dt="2025-11-02T12:17:11.923" v="1305" actId="20577"/>
        <pc:sldMkLst>
          <pc:docMk/>
          <pc:sldMk cId="3583917861" sldId="2571"/>
        </pc:sldMkLst>
        <pc:spChg chg="mod">
          <ac:chgData name="Colin McCabrey" userId="40333a15-3c22-4a2d-b074-b05a2669f417" providerId="ADAL" clId="{7DBA02C3-CC2F-4E63-A440-D8571F3A06C2}" dt="2025-11-02T11:15:54.121" v="487" actId="20577"/>
          <ac:spMkLst>
            <pc:docMk/>
            <pc:sldMk cId="3583917861" sldId="2571"/>
            <ac:spMk id="2" creationId="{FE04BA10-A5FF-461C-F448-5420CA7D5BAB}"/>
          </ac:spMkLst>
        </pc:spChg>
        <pc:spChg chg="mod">
          <ac:chgData name="Colin McCabrey" userId="40333a15-3c22-4a2d-b074-b05a2669f417" providerId="ADAL" clId="{7DBA02C3-CC2F-4E63-A440-D8571F3A06C2}" dt="2025-11-02T12:17:11.923" v="1305" actId="20577"/>
          <ac:spMkLst>
            <pc:docMk/>
            <pc:sldMk cId="3583917861" sldId="2571"/>
            <ac:spMk id="4" creationId="{7BDA0A76-2751-EAF7-7BE7-97F1D1AD7AEC}"/>
          </ac:spMkLst>
        </pc:spChg>
        <pc:picChg chg="add mod">
          <ac:chgData name="Colin McCabrey" userId="40333a15-3c22-4a2d-b074-b05a2669f417" providerId="ADAL" clId="{7DBA02C3-CC2F-4E63-A440-D8571F3A06C2}" dt="2025-11-02T11:18:48.354" v="511" actId="1076"/>
          <ac:picMkLst>
            <pc:docMk/>
            <pc:sldMk cId="3583917861" sldId="2571"/>
            <ac:picMk id="3" creationId="{9EAC89F0-9367-76C6-EA3D-0AA6DFA233FF}"/>
          </ac:picMkLst>
        </pc:picChg>
      </pc:sldChg>
      <pc:sldChg chg="addSp delSp modSp add mod modAnim">
        <pc:chgData name="Colin McCabrey" userId="40333a15-3c22-4a2d-b074-b05a2669f417" providerId="ADAL" clId="{7DBA02C3-CC2F-4E63-A440-D8571F3A06C2}" dt="2025-11-02T12:23:28.298" v="1433" actId="20577"/>
        <pc:sldMkLst>
          <pc:docMk/>
          <pc:sldMk cId="1693617705" sldId="2572"/>
        </pc:sldMkLst>
        <pc:spChg chg="mod">
          <ac:chgData name="Colin McCabrey" userId="40333a15-3c22-4a2d-b074-b05a2669f417" providerId="ADAL" clId="{7DBA02C3-CC2F-4E63-A440-D8571F3A06C2}" dt="2025-11-02T11:28:20.421" v="686" actId="1076"/>
          <ac:spMkLst>
            <pc:docMk/>
            <pc:sldMk cId="1693617705" sldId="2572"/>
            <ac:spMk id="2" creationId="{70ECD068-B6FE-0D95-AAAA-57E15E931213}"/>
          </ac:spMkLst>
        </pc:spChg>
        <pc:spChg chg="mod">
          <ac:chgData name="Colin McCabrey" userId="40333a15-3c22-4a2d-b074-b05a2669f417" providerId="ADAL" clId="{7DBA02C3-CC2F-4E63-A440-D8571F3A06C2}" dt="2025-11-02T12:23:28.298" v="1433" actId="20577"/>
          <ac:spMkLst>
            <pc:docMk/>
            <pc:sldMk cId="1693617705" sldId="2572"/>
            <ac:spMk id="4" creationId="{AF9CAD26-9AE7-654F-BA1D-E5D9E25D7330}"/>
          </ac:spMkLst>
        </pc:spChg>
        <pc:spChg chg="del">
          <ac:chgData name="Colin McCabrey" userId="40333a15-3c22-4a2d-b074-b05a2669f417" providerId="ADAL" clId="{7DBA02C3-CC2F-4E63-A440-D8571F3A06C2}" dt="2025-11-02T11:26:24.685" v="662" actId="478"/>
          <ac:spMkLst>
            <pc:docMk/>
            <pc:sldMk cId="1693617705" sldId="2572"/>
            <ac:spMk id="7" creationId="{1C6BD9C5-70B8-9019-3A7F-805ACA90090E}"/>
          </ac:spMkLst>
        </pc:spChg>
        <pc:picChg chg="add mod">
          <ac:chgData name="Colin McCabrey" userId="40333a15-3c22-4a2d-b074-b05a2669f417" providerId="ADAL" clId="{7DBA02C3-CC2F-4E63-A440-D8571F3A06C2}" dt="2025-11-02T11:48:31.706" v="1049" actId="1076"/>
          <ac:picMkLst>
            <pc:docMk/>
            <pc:sldMk cId="1693617705" sldId="2572"/>
            <ac:picMk id="3" creationId="{5E43BAD1-F28F-21CE-E4D9-7EDCED9D4B05}"/>
          </ac:picMkLst>
        </pc:picChg>
        <pc:picChg chg="add mod">
          <ac:chgData name="Colin McCabrey" userId="40333a15-3c22-4a2d-b074-b05a2669f417" providerId="ADAL" clId="{7DBA02C3-CC2F-4E63-A440-D8571F3A06C2}" dt="2025-11-02T11:49:08.573" v="1053" actId="1076"/>
          <ac:picMkLst>
            <pc:docMk/>
            <pc:sldMk cId="1693617705" sldId="2572"/>
            <ac:picMk id="5" creationId="{82F76330-3F36-9266-24E2-46A295D0CB73}"/>
          </ac:picMkLst>
        </pc:picChg>
      </pc:sldChg>
      <pc:sldChg chg="addSp modSp add mod modAnim">
        <pc:chgData name="Colin McCabrey" userId="40333a15-3c22-4a2d-b074-b05a2669f417" providerId="ADAL" clId="{7DBA02C3-CC2F-4E63-A440-D8571F3A06C2}" dt="2025-11-02T12:27:07.550" v="1510" actId="20577"/>
        <pc:sldMkLst>
          <pc:docMk/>
          <pc:sldMk cId="3599256721" sldId="2573"/>
        </pc:sldMkLst>
        <pc:spChg chg="mod">
          <ac:chgData name="Colin McCabrey" userId="40333a15-3c22-4a2d-b074-b05a2669f417" providerId="ADAL" clId="{7DBA02C3-CC2F-4E63-A440-D8571F3A06C2}" dt="2025-11-02T11:28:45.889" v="694" actId="20577"/>
          <ac:spMkLst>
            <pc:docMk/>
            <pc:sldMk cId="3599256721" sldId="2573"/>
            <ac:spMk id="2" creationId="{C7609AFB-0646-60D0-BFBB-949018EC02F1}"/>
          </ac:spMkLst>
        </pc:spChg>
        <pc:spChg chg="mod">
          <ac:chgData name="Colin McCabrey" userId="40333a15-3c22-4a2d-b074-b05a2669f417" providerId="ADAL" clId="{7DBA02C3-CC2F-4E63-A440-D8571F3A06C2}" dt="2025-11-02T12:27:07.550" v="1510" actId="20577"/>
          <ac:spMkLst>
            <pc:docMk/>
            <pc:sldMk cId="3599256721" sldId="2573"/>
            <ac:spMk id="4" creationId="{78ACFDBB-F5C6-21D5-B58D-627B3596BBCA}"/>
          </ac:spMkLst>
        </pc:spChg>
        <pc:picChg chg="add mod">
          <ac:chgData name="Colin McCabrey" userId="40333a15-3c22-4a2d-b074-b05a2669f417" providerId="ADAL" clId="{7DBA02C3-CC2F-4E63-A440-D8571F3A06C2}" dt="2025-11-02T11:47:15.991" v="1042" actId="1076"/>
          <ac:picMkLst>
            <pc:docMk/>
            <pc:sldMk cId="3599256721" sldId="2573"/>
            <ac:picMk id="3" creationId="{4F178790-A201-672F-8FEC-D9DE025F4C55}"/>
          </ac:picMkLst>
        </pc:picChg>
        <pc:picChg chg="add mod">
          <ac:chgData name="Colin McCabrey" userId="40333a15-3c22-4a2d-b074-b05a2669f417" providerId="ADAL" clId="{7DBA02C3-CC2F-4E63-A440-D8571F3A06C2}" dt="2025-11-02T11:47:24.316" v="1044" actId="1076"/>
          <ac:picMkLst>
            <pc:docMk/>
            <pc:sldMk cId="3599256721" sldId="2573"/>
            <ac:picMk id="5" creationId="{2004F4CB-27A2-098A-900F-12D8FAA48F35}"/>
          </ac:picMkLst>
        </pc:picChg>
      </pc:sldChg>
      <pc:sldChg chg="addSp delSp modSp add mod">
        <pc:chgData name="Colin McCabrey" userId="40333a15-3c22-4a2d-b074-b05a2669f417" providerId="ADAL" clId="{7DBA02C3-CC2F-4E63-A440-D8571F3A06C2}" dt="2025-11-02T12:28:41.262" v="1515" actId="1076"/>
        <pc:sldMkLst>
          <pc:docMk/>
          <pc:sldMk cId="715841092" sldId="2574"/>
        </pc:sldMkLst>
        <pc:spChg chg="mod">
          <ac:chgData name="Colin McCabrey" userId="40333a15-3c22-4a2d-b074-b05a2669f417" providerId="ADAL" clId="{7DBA02C3-CC2F-4E63-A440-D8571F3A06C2}" dt="2025-11-02T11:30:28.870" v="719" actId="14100"/>
          <ac:spMkLst>
            <pc:docMk/>
            <pc:sldMk cId="715841092" sldId="2574"/>
            <ac:spMk id="2" creationId="{CBB7287E-15BB-818E-AA3A-6BEA00C761DE}"/>
          </ac:spMkLst>
        </pc:spChg>
        <pc:spChg chg="add del mod">
          <ac:chgData name="Colin McCabrey" userId="40333a15-3c22-4a2d-b074-b05a2669f417" providerId="ADAL" clId="{7DBA02C3-CC2F-4E63-A440-D8571F3A06C2}" dt="2025-11-02T11:45:35.089" v="1036"/>
          <ac:spMkLst>
            <pc:docMk/>
            <pc:sldMk cId="715841092" sldId="2574"/>
            <ac:spMk id="3" creationId="{E5F44E7D-96DC-42C9-9B25-18CBF182D516}"/>
          </ac:spMkLst>
        </pc:spChg>
        <pc:spChg chg="mod">
          <ac:chgData name="Colin McCabrey" userId="40333a15-3c22-4a2d-b074-b05a2669f417" providerId="ADAL" clId="{7DBA02C3-CC2F-4E63-A440-D8571F3A06C2}" dt="2025-11-02T12:28:41.262" v="1515" actId="1076"/>
          <ac:spMkLst>
            <pc:docMk/>
            <pc:sldMk cId="715841092" sldId="2574"/>
            <ac:spMk id="4" creationId="{1F97AE95-52CE-BF46-F0A9-7B6E4B6CA4A8}"/>
          </ac:spMkLst>
        </pc:spChg>
        <pc:spChg chg="add">
          <ac:chgData name="Colin McCabrey" userId="40333a15-3c22-4a2d-b074-b05a2669f417" providerId="ADAL" clId="{7DBA02C3-CC2F-4E63-A440-D8571F3A06C2}" dt="2025-11-02T11:45:30.369" v="1034"/>
          <ac:spMkLst>
            <pc:docMk/>
            <pc:sldMk cId="715841092" sldId="2574"/>
            <ac:spMk id="5" creationId="{77D52087-5FD5-0368-403E-50408C4313FE}"/>
          </ac:spMkLst>
        </pc:spChg>
        <pc:picChg chg="add mod">
          <ac:chgData name="Colin McCabrey" userId="40333a15-3c22-4a2d-b074-b05a2669f417" providerId="ADAL" clId="{7DBA02C3-CC2F-4E63-A440-D8571F3A06C2}" dt="2025-11-02T12:28:33.748" v="1514" actId="1076"/>
          <ac:picMkLst>
            <pc:docMk/>
            <pc:sldMk cId="715841092" sldId="2574"/>
            <ac:picMk id="6" creationId="{4AC9AEC7-230C-7B8A-908A-82C392FF9361}"/>
          </ac:picMkLst>
        </pc:picChg>
      </pc:sldChg>
      <pc:sldChg chg="addSp modSp add mod">
        <pc:chgData name="Colin McCabrey" userId="40333a15-3c22-4a2d-b074-b05a2669f417" providerId="ADAL" clId="{7DBA02C3-CC2F-4E63-A440-D8571F3A06C2}" dt="2025-11-02T12:30:08.297" v="1548" actId="20577"/>
        <pc:sldMkLst>
          <pc:docMk/>
          <pc:sldMk cId="1412583499" sldId="2575"/>
        </pc:sldMkLst>
        <pc:spChg chg="mod">
          <ac:chgData name="Colin McCabrey" userId="40333a15-3c22-4a2d-b074-b05a2669f417" providerId="ADAL" clId="{7DBA02C3-CC2F-4E63-A440-D8571F3A06C2}" dt="2025-11-02T11:32:53.648" v="743" actId="1076"/>
          <ac:spMkLst>
            <pc:docMk/>
            <pc:sldMk cId="1412583499" sldId="2575"/>
            <ac:spMk id="2" creationId="{93CE009E-50F0-4B5C-1B5E-7F62E21A9D13}"/>
          </ac:spMkLst>
        </pc:spChg>
        <pc:spChg chg="mod">
          <ac:chgData name="Colin McCabrey" userId="40333a15-3c22-4a2d-b074-b05a2669f417" providerId="ADAL" clId="{7DBA02C3-CC2F-4E63-A440-D8571F3A06C2}" dt="2025-11-02T12:30:08.297" v="1548" actId="20577"/>
          <ac:spMkLst>
            <pc:docMk/>
            <pc:sldMk cId="1412583499" sldId="2575"/>
            <ac:spMk id="4" creationId="{52A35B1A-6233-EAEA-FBEF-EA40E3E0F4B6}"/>
          </ac:spMkLst>
        </pc:spChg>
        <pc:picChg chg="add mod">
          <ac:chgData name="Colin McCabrey" userId="40333a15-3c22-4a2d-b074-b05a2669f417" providerId="ADAL" clId="{7DBA02C3-CC2F-4E63-A440-D8571F3A06C2}" dt="2025-11-02T11:33:27.942" v="746" actId="1076"/>
          <ac:picMkLst>
            <pc:docMk/>
            <pc:sldMk cId="1412583499" sldId="2575"/>
            <ac:picMk id="3" creationId="{E204B3DE-CB97-3B24-DF76-D39BBDC8CF6E}"/>
          </ac:picMkLst>
        </pc:picChg>
      </pc:sldChg>
      <pc:sldChg chg="addSp delSp modSp add mod">
        <pc:chgData name="Colin McCabrey" userId="40333a15-3c22-4a2d-b074-b05a2669f417" providerId="ADAL" clId="{7DBA02C3-CC2F-4E63-A440-D8571F3A06C2}" dt="2025-11-02T11:54:04.864" v="1127" actId="14100"/>
        <pc:sldMkLst>
          <pc:docMk/>
          <pc:sldMk cId="3063032919" sldId="2576"/>
        </pc:sldMkLst>
        <pc:spChg chg="mod">
          <ac:chgData name="Colin McCabrey" userId="40333a15-3c22-4a2d-b074-b05a2669f417" providerId="ADAL" clId="{7DBA02C3-CC2F-4E63-A440-D8571F3A06C2}" dt="2025-11-02T11:34:12.555" v="756" actId="20577"/>
          <ac:spMkLst>
            <pc:docMk/>
            <pc:sldMk cId="3063032919" sldId="2576"/>
            <ac:spMk id="2" creationId="{A4CA862B-9960-FE10-A29E-25653C2CEE83}"/>
          </ac:spMkLst>
        </pc:spChg>
        <pc:spChg chg="mod">
          <ac:chgData name="Colin McCabrey" userId="40333a15-3c22-4a2d-b074-b05a2669f417" providerId="ADAL" clId="{7DBA02C3-CC2F-4E63-A440-D8571F3A06C2}" dt="2025-11-02T11:53:59.404" v="1125" actId="20577"/>
          <ac:spMkLst>
            <pc:docMk/>
            <pc:sldMk cId="3063032919" sldId="2576"/>
            <ac:spMk id="4" creationId="{4FAFF81A-2BD3-A439-96EE-B33947721EA1}"/>
          </ac:spMkLst>
        </pc:spChg>
        <pc:picChg chg="del">
          <ac:chgData name="Colin McCabrey" userId="40333a15-3c22-4a2d-b074-b05a2669f417" providerId="ADAL" clId="{7DBA02C3-CC2F-4E63-A440-D8571F3A06C2}" dt="2025-11-02T11:34:36.037" v="761" actId="478"/>
          <ac:picMkLst>
            <pc:docMk/>
            <pc:sldMk cId="3063032919" sldId="2576"/>
            <ac:picMk id="3" creationId="{4BDBA5DF-3C9F-91DD-12F1-52A67147E21B}"/>
          </ac:picMkLst>
        </pc:picChg>
        <pc:picChg chg="add mod modCrop">
          <ac:chgData name="Colin McCabrey" userId="40333a15-3c22-4a2d-b074-b05a2669f417" providerId="ADAL" clId="{7DBA02C3-CC2F-4E63-A440-D8571F3A06C2}" dt="2025-11-02T11:54:04.864" v="1127" actId="14100"/>
          <ac:picMkLst>
            <pc:docMk/>
            <pc:sldMk cId="3063032919" sldId="2576"/>
            <ac:picMk id="5" creationId="{5D852481-9FD4-D10E-D73B-2190DFC10D64}"/>
          </ac:picMkLst>
        </pc:picChg>
      </pc:sldChg>
      <pc:sldChg chg="modSp add mod ord">
        <pc:chgData name="Colin McCabrey" userId="40333a15-3c22-4a2d-b074-b05a2669f417" providerId="ADAL" clId="{7DBA02C3-CC2F-4E63-A440-D8571F3A06C2}" dt="2025-11-02T11:38:06.254" v="866" actId="255"/>
        <pc:sldMkLst>
          <pc:docMk/>
          <pc:sldMk cId="961826816" sldId="2577"/>
        </pc:sldMkLst>
        <pc:spChg chg="mod">
          <ac:chgData name="Colin McCabrey" userId="40333a15-3c22-4a2d-b074-b05a2669f417" providerId="ADAL" clId="{7DBA02C3-CC2F-4E63-A440-D8571F3A06C2}" dt="2025-11-02T11:36:53.793" v="807" actId="20577"/>
          <ac:spMkLst>
            <pc:docMk/>
            <pc:sldMk cId="961826816" sldId="2577"/>
            <ac:spMk id="2" creationId="{D4244AB7-C91B-EF64-7D65-3AE5A8C0C3C4}"/>
          </ac:spMkLst>
        </pc:spChg>
        <pc:graphicFrameChg chg="mod modGraphic">
          <ac:chgData name="Colin McCabrey" userId="40333a15-3c22-4a2d-b074-b05a2669f417" providerId="ADAL" clId="{7DBA02C3-CC2F-4E63-A440-D8571F3A06C2}" dt="2025-11-02T11:38:06.254" v="866" actId="255"/>
          <ac:graphicFrameMkLst>
            <pc:docMk/>
            <pc:sldMk cId="961826816" sldId="2577"/>
            <ac:graphicFrameMk id="3" creationId="{BFBA6C8B-8A04-F39A-B9DD-2C7FE3C97133}"/>
          </ac:graphicFrameMkLst>
        </pc:graphicFrameChg>
      </pc:sldChg>
      <pc:sldChg chg="addSp delSp modSp add mod ord delAnim modAnim">
        <pc:chgData name="Colin McCabrey" userId="40333a15-3c22-4a2d-b074-b05a2669f417" providerId="ADAL" clId="{7DBA02C3-CC2F-4E63-A440-D8571F3A06C2}" dt="2025-11-02T11:43:49.171" v="1030" actId="115"/>
        <pc:sldMkLst>
          <pc:docMk/>
          <pc:sldMk cId="4005709155" sldId="2578"/>
        </pc:sldMkLst>
        <pc:spChg chg="mod">
          <ac:chgData name="Colin McCabrey" userId="40333a15-3c22-4a2d-b074-b05a2669f417" providerId="ADAL" clId="{7DBA02C3-CC2F-4E63-A440-D8571F3A06C2}" dt="2025-11-02T11:43:00.210" v="1020" actId="1076"/>
          <ac:spMkLst>
            <pc:docMk/>
            <pc:sldMk cId="4005709155" sldId="2578"/>
            <ac:spMk id="2" creationId="{D275FC1C-CD8C-5D75-54F4-50A51015C797}"/>
          </ac:spMkLst>
        </pc:spChg>
        <pc:spChg chg="del mod">
          <ac:chgData name="Colin McCabrey" userId="40333a15-3c22-4a2d-b074-b05a2669f417" providerId="ADAL" clId="{7DBA02C3-CC2F-4E63-A440-D8571F3A06C2}" dt="2025-11-02T11:40:10.433" v="975" actId="478"/>
          <ac:spMkLst>
            <pc:docMk/>
            <pc:sldMk cId="4005709155" sldId="2578"/>
            <ac:spMk id="3" creationId="{C13B7FCC-994D-3A6A-519C-6CFD8CA6926E}"/>
          </ac:spMkLst>
        </pc:spChg>
        <pc:spChg chg="add del mod">
          <ac:chgData name="Colin McCabrey" userId="40333a15-3c22-4a2d-b074-b05a2669f417" providerId="ADAL" clId="{7DBA02C3-CC2F-4E63-A440-D8571F3A06C2}" dt="2025-11-02T11:40:12.747" v="976" actId="478"/>
          <ac:spMkLst>
            <pc:docMk/>
            <pc:sldMk cId="4005709155" sldId="2578"/>
            <ac:spMk id="6" creationId="{456737E7-B732-25A3-B3FA-EC417512CEA5}"/>
          </ac:spMkLst>
        </pc:spChg>
        <pc:spChg chg="add mod">
          <ac:chgData name="Colin McCabrey" userId="40333a15-3c22-4a2d-b074-b05a2669f417" providerId="ADAL" clId="{7DBA02C3-CC2F-4E63-A440-D8571F3A06C2}" dt="2025-11-02T11:43:49.171" v="1030" actId="115"/>
          <ac:spMkLst>
            <pc:docMk/>
            <pc:sldMk cId="4005709155" sldId="2578"/>
            <ac:spMk id="7" creationId="{13D15E80-1713-F8E9-9571-56E8149F752F}"/>
          </ac:spMkLst>
        </pc:spChg>
      </pc:sldChg>
      <pc:sldMasterChg chg="modSldLayout">
        <pc:chgData name="Colin McCabrey" userId="40333a15-3c22-4a2d-b074-b05a2669f417" providerId="ADAL" clId="{7DBA02C3-CC2F-4E63-A440-D8571F3A06C2}" dt="2025-11-02T10:59:23.752" v="78"/>
        <pc:sldMasterMkLst>
          <pc:docMk/>
          <pc:sldMasterMk cId="2917666522" sldId="2147483850"/>
        </pc:sldMasterMkLst>
        <pc:sldLayoutChg chg="delSp">
          <pc:chgData name="Colin McCabrey" userId="40333a15-3c22-4a2d-b074-b05a2669f417" providerId="ADAL" clId="{7DBA02C3-CC2F-4E63-A440-D8571F3A06C2}" dt="2025-11-02T10:59:23.752" v="78"/>
          <pc:sldLayoutMkLst>
            <pc:docMk/>
            <pc:sldMasterMk cId="2917666522" sldId="2147483850"/>
            <pc:sldLayoutMk cId="2766450505" sldId="2147483868"/>
          </pc:sldLayoutMkLst>
          <pc:spChg chg="del">
            <ac:chgData name="Colin McCabrey" userId="40333a15-3c22-4a2d-b074-b05a2669f417" providerId="ADAL" clId="{7DBA02C3-CC2F-4E63-A440-D8571F3A06C2}" dt="2025-11-02T10:59:23.752" v="78"/>
            <ac:spMkLst>
              <pc:docMk/>
              <pc:sldMasterMk cId="2917666522" sldId="2147483850"/>
              <pc:sldLayoutMk cId="2766450505" sldId="2147483868"/>
              <ac:spMk id="4" creationId="{2C58E3E8-0931-8EEE-FF77-1C25EBBE79AA}"/>
            </ac:spMkLst>
          </pc:spChg>
          <pc:spChg chg="del">
            <ac:chgData name="Colin McCabrey" userId="40333a15-3c22-4a2d-b074-b05a2669f417" providerId="ADAL" clId="{7DBA02C3-CC2F-4E63-A440-D8571F3A06C2}" dt="2025-11-02T10:59:23.752" v="78"/>
            <ac:spMkLst>
              <pc:docMk/>
              <pc:sldMasterMk cId="2917666522" sldId="2147483850"/>
              <pc:sldLayoutMk cId="2766450505" sldId="2147483868"/>
              <ac:spMk id="5" creationId="{F3CE0C29-D9B0-E434-079F-9F0C40DF20EC}"/>
            </ac:spMkLst>
          </pc:spChg>
          <pc:spChg chg="del">
            <ac:chgData name="Colin McCabrey" userId="40333a15-3c22-4a2d-b074-b05a2669f417" providerId="ADAL" clId="{7DBA02C3-CC2F-4E63-A440-D8571F3A06C2}" dt="2025-11-02T10:59:23.752" v="78"/>
            <ac:spMkLst>
              <pc:docMk/>
              <pc:sldMasterMk cId="2917666522" sldId="2147483850"/>
              <pc:sldLayoutMk cId="2766450505" sldId="2147483868"/>
              <ac:spMk id="6" creationId="{3F9F604E-FEFA-3809-8244-5B72EE7BB044}"/>
            </ac:spMkLst>
          </pc:spChg>
          <pc:spChg chg="del">
            <ac:chgData name="Colin McCabrey" userId="40333a15-3c22-4a2d-b074-b05a2669f417" providerId="ADAL" clId="{7DBA02C3-CC2F-4E63-A440-D8571F3A06C2}" dt="2025-11-02T10:59:23.752" v="78"/>
            <ac:spMkLst>
              <pc:docMk/>
              <pc:sldMasterMk cId="2917666522" sldId="2147483850"/>
              <pc:sldLayoutMk cId="2766450505" sldId="2147483868"/>
              <ac:spMk id="12" creationId="{0D18E261-930C-6A44-A568-9DD2A88D3526}"/>
            </ac:spMkLst>
          </pc:spChg>
        </pc:sldLayoutChg>
        <pc:sldLayoutChg chg="delSp">
          <pc:chgData name="Colin McCabrey" userId="40333a15-3c22-4a2d-b074-b05a2669f417" providerId="ADAL" clId="{7DBA02C3-CC2F-4E63-A440-D8571F3A06C2}" dt="2025-11-02T10:59:23.752" v="78"/>
          <pc:sldLayoutMkLst>
            <pc:docMk/>
            <pc:sldMasterMk cId="2917666522" sldId="2147483850"/>
            <pc:sldLayoutMk cId="2872354475" sldId="2147483869"/>
          </pc:sldLayoutMkLst>
          <pc:spChg chg="del">
            <ac:chgData name="Colin McCabrey" userId="40333a15-3c22-4a2d-b074-b05a2669f417" providerId="ADAL" clId="{7DBA02C3-CC2F-4E63-A440-D8571F3A06C2}" dt="2025-11-02T10:59:23.752" v="78"/>
            <ac:spMkLst>
              <pc:docMk/>
              <pc:sldMasterMk cId="2917666522" sldId="2147483850"/>
              <pc:sldLayoutMk cId="2872354475" sldId="2147483869"/>
              <ac:spMk id="7" creationId="{5B2555FD-4C27-26F9-D396-F44BD2552350}"/>
            </ac:spMkLst>
          </pc:spChg>
          <pc:spChg chg="del">
            <ac:chgData name="Colin McCabrey" userId="40333a15-3c22-4a2d-b074-b05a2669f417" providerId="ADAL" clId="{7DBA02C3-CC2F-4E63-A440-D8571F3A06C2}" dt="2025-11-02T10:59:23.752" v="78"/>
            <ac:spMkLst>
              <pc:docMk/>
              <pc:sldMasterMk cId="2917666522" sldId="2147483850"/>
              <pc:sldLayoutMk cId="2872354475" sldId="2147483869"/>
              <ac:spMk id="14" creationId="{114D9F56-D5FE-5416-E898-561CCD18E63E}"/>
            </ac:spMkLst>
          </pc:spChg>
          <pc:spChg chg="del">
            <ac:chgData name="Colin McCabrey" userId="40333a15-3c22-4a2d-b074-b05a2669f417" providerId="ADAL" clId="{7DBA02C3-CC2F-4E63-A440-D8571F3A06C2}" dt="2025-11-02T10:59:23.752" v="78"/>
            <ac:spMkLst>
              <pc:docMk/>
              <pc:sldMasterMk cId="2917666522" sldId="2147483850"/>
              <pc:sldLayoutMk cId="2872354475" sldId="2147483869"/>
              <ac:spMk id="15" creationId="{DCE312D2-549E-F681-7F68-B8AAD2F7696A}"/>
            </ac:spMkLst>
          </pc:spChg>
          <pc:spChg chg="del">
            <ac:chgData name="Colin McCabrey" userId="40333a15-3c22-4a2d-b074-b05a2669f417" providerId="ADAL" clId="{7DBA02C3-CC2F-4E63-A440-D8571F3A06C2}" dt="2025-11-02T10:59:23.752" v="78"/>
            <ac:spMkLst>
              <pc:docMk/>
              <pc:sldMasterMk cId="2917666522" sldId="2147483850"/>
              <pc:sldLayoutMk cId="2872354475" sldId="2147483869"/>
              <ac:spMk id="16" creationId="{5CC4FFFC-E214-3024-4ED7-32DAAA7A66E0}"/>
            </ac:spMkLst>
          </pc:spChg>
          <pc:spChg chg="del">
            <ac:chgData name="Colin McCabrey" userId="40333a15-3c22-4a2d-b074-b05a2669f417" providerId="ADAL" clId="{7DBA02C3-CC2F-4E63-A440-D8571F3A06C2}" dt="2025-11-02T10:59:23.752" v="78"/>
            <ac:spMkLst>
              <pc:docMk/>
              <pc:sldMasterMk cId="2917666522" sldId="2147483850"/>
              <pc:sldLayoutMk cId="2872354475" sldId="2147483869"/>
              <ac:spMk id="17" creationId="{963C23C4-6670-C4D3-CA25-EAF7EB91AC78}"/>
            </ac:spMkLst>
          </pc:spChg>
          <pc:spChg chg="del">
            <ac:chgData name="Colin McCabrey" userId="40333a15-3c22-4a2d-b074-b05a2669f417" providerId="ADAL" clId="{7DBA02C3-CC2F-4E63-A440-D8571F3A06C2}" dt="2025-11-02T10:59:23.752" v="78"/>
            <ac:spMkLst>
              <pc:docMk/>
              <pc:sldMasterMk cId="2917666522" sldId="2147483850"/>
              <pc:sldLayoutMk cId="2872354475" sldId="2147483869"/>
              <ac:spMk id="18" creationId="{FAF9AED1-BD83-3598-C1F0-DC7ED0150981}"/>
            </ac:spMkLst>
          </pc:spChg>
        </pc:sldLayoutChg>
        <pc:sldLayoutChg chg="delSp">
          <pc:chgData name="Colin McCabrey" userId="40333a15-3c22-4a2d-b074-b05a2669f417" providerId="ADAL" clId="{7DBA02C3-CC2F-4E63-A440-D8571F3A06C2}" dt="2025-11-02T10:59:23.752" v="78"/>
          <pc:sldLayoutMkLst>
            <pc:docMk/>
            <pc:sldMasterMk cId="2917666522" sldId="2147483850"/>
            <pc:sldLayoutMk cId="463353106" sldId="2147483870"/>
          </pc:sldLayoutMkLst>
          <pc:spChg chg="del">
            <ac:chgData name="Colin McCabrey" userId="40333a15-3c22-4a2d-b074-b05a2669f417" providerId="ADAL" clId="{7DBA02C3-CC2F-4E63-A440-D8571F3A06C2}" dt="2025-11-02T10:59:23.752" v="78"/>
            <ac:spMkLst>
              <pc:docMk/>
              <pc:sldMasterMk cId="2917666522" sldId="2147483850"/>
              <pc:sldLayoutMk cId="463353106" sldId="2147483870"/>
              <ac:spMk id="19" creationId="{FCDB1A6A-A82E-C28C-BC71-E59067A1D47F}"/>
            </ac:spMkLst>
          </pc:spChg>
          <pc:spChg chg="del">
            <ac:chgData name="Colin McCabrey" userId="40333a15-3c22-4a2d-b074-b05a2669f417" providerId="ADAL" clId="{7DBA02C3-CC2F-4E63-A440-D8571F3A06C2}" dt="2025-11-02T10:59:23.752" v="78"/>
            <ac:spMkLst>
              <pc:docMk/>
              <pc:sldMasterMk cId="2917666522" sldId="2147483850"/>
              <pc:sldLayoutMk cId="463353106" sldId="2147483870"/>
              <ac:spMk id="20" creationId="{E2B683A0-4783-F398-8347-7EAF3DEE633C}"/>
            </ac:spMkLst>
          </pc:spChg>
        </pc:sldLayoutChg>
      </pc:sldMasterChg>
      <pc:sldMasterChg chg="delSldLayout">
        <pc:chgData name="Colin McCabrey" userId="40333a15-3c22-4a2d-b074-b05a2669f417" providerId="ADAL" clId="{7DBA02C3-CC2F-4E63-A440-D8571F3A06C2}" dt="2025-11-02T11:16:41.920" v="497" actId="2696"/>
        <pc:sldMasterMkLst>
          <pc:docMk/>
          <pc:sldMasterMk cId="3989171675" sldId="2147483901"/>
        </pc:sldMasterMkLst>
        <pc:sldLayoutChg chg="del">
          <pc:chgData name="Colin McCabrey" userId="40333a15-3c22-4a2d-b074-b05a2669f417" providerId="ADAL" clId="{7DBA02C3-CC2F-4E63-A440-D8571F3A06C2}" dt="2025-11-02T11:16:41.920" v="497" actId="2696"/>
          <pc:sldLayoutMkLst>
            <pc:docMk/>
            <pc:sldMasterMk cId="3989171675" sldId="2147483901"/>
            <pc:sldLayoutMk cId="2296314108" sldId="214748391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A327D7-6C62-496F-8C7E-20D84AB6785A}" type="datetimeFigureOut">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982CC4-6C7F-49DE-ABF6-F313B9D52C17}" type="slidenum">
              <a:t>‹#›</a:t>
            </a:fld>
            <a:endParaRPr lang="en-US"/>
          </a:p>
        </p:txBody>
      </p:sp>
    </p:spTree>
    <p:extLst>
      <p:ext uri="{BB962C8B-B14F-4D97-AF65-F5344CB8AC3E}">
        <p14:creationId xmlns:p14="http://schemas.microsoft.com/office/powerpoint/2010/main" val="3460573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620BB1A9-78F9-44F1-8585-83C7C527BE33}" type="slidenum">
              <a:t>1</a:t>
            </a:fld>
            <a:endParaRPr lang="en-US"/>
          </a:p>
        </p:txBody>
      </p:sp>
    </p:spTree>
    <p:extLst>
      <p:ext uri="{BB962C8B-B14F-4D97-AF65-F5344CB8AC3E}">
        <p14:creationId xmlns:p14="http://schemas.microsoft.com/office/powerpoint/2010/main" val="1228476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620BB1A9-78F9-44F1-8585-83C7C527BE33}" type="slidenum">
              <a:t>2</a:t>
            </a:fld>
            <a:endParaRPr lang="en-US"/>
          </a:p>
        </p:txBody>
      </p:sp>
    </p:spTree>
    <p:extLst>
      <p:ext uri="{BB962C8B-B14F-4D97-AF65-F5344CB8AC3E}">
        <p14:creationId xmlns:p14="http://schemas.microsoft.com/office/powerpoint/2010/main" val="4243580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0BB1A9-78F9-44F1-8585-83C7C527BE33}" type="slidenum">
              <a:t>3</a:t>
            </a:fld>
            <a:endParaRPr lang="en-US"/>
          </a:p>
        </p:txBody>
      </p:sp>
    </p:spTree>
    <p:extLst>
      <p:ext uri="{BB962C8B-B14F-4D97-AF65-F5344CB8AC3E}">
        <p14:creationId xmlns:p14="http://schemas.microsoft.com/office/powerpoint/2010/main" val="2445426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34BB4-5BF2-A946-8D3F-02D063556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83A61-4798-0973-2394-A9AE434BF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D93AC-9F99-2E69-364D-4F279E99E8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441D2A-69C4-1742-ADC7-029E29C3AD2C}"/>
              </a:ext>
            </a:extLst>
          </p:cNvPr>
          <p:cNvSpPr>
            <a:spLocks noGrp="1"/>
          </p:cNvSpPr>
          <p:nvPr>
            <p:ph type="sldNum" sz="quarter" idx="5"/>
          </p:nvPr>
        </p:nvSpPr>
        <p:spPr/>
        <p:txBody>
          <a:bodyPr/>
          <a:lstStyle/>
          <a:p>
            <a:fld id="{620BB1A9-78F9-44F1-8585-83C7C527BE33}" type="slidenum">
              <a:t>4</a:t>
            </a:fld>
            <a:endParaRPr lang="en-US"/>
          </a:p>
        </p:txBody>
      </p:sp>
    </p:spTree>
    <p:extLst>
      <p:ext uri="{BB962C8B-B14F-4D97-AF65-F5344CB8AC3E}">
        <p14:creationId xmlns:p14="http://schemas.microsoft.com/office/powerpoint/2010/main" val="402708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E2D11-3487-66AC-DF70-274ED23E8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F8D1A-0BBE-F95D-2394-9AE8342229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A0655-EAE8-717E-716B-2E874EE0596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E791427-32C6-642D-248F-AD2011DD2509}"/>
              </a:ext>
            </a:extLst>
          </p:cNvPr>
          <p:cNvSpPr>
            <a:spLocks noGrp="1"/>
          </p:cNvSpPr>
          <p:nvPr>
            <p:ph type="sldNum" sz="quarter" idx="5"/>
          </p:nvPr>
        </p:nvSpPr>
        <p:spPr/>
        <p:txBody>
          <a:bodyPr/>
          <a:lstStyle/>
          <a:p>
            <a:fld id="{620BB1A9-78F9-44F1-8585-83C7C527BE33}" type="slidenum">
              <a:t>5</a:t>
            </a:fld>
            <a:endParaRPr lang="en-US"/>
          </a:p>
        </p:txBody>
      </p:sp>
    </p:spTree>
    <p:extLst>
      <p:ext uri="{BB962C8B-B14F-4D97-AF65-F5344CB8AC3E}">
        <p14:creationId xmlns:p14="http://schemas.microsoft.com/office/powerpoint/2010/main" val="3373199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E690F-E95E-331B-8A3F-1EBC8AC7B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F959C-6ABB-8D51-642D-316170F342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CAC65F-9735-6107-3A5A-1C38A623EF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59AB13-A511-7452-96E3-95F66B3C3CF6}"/>
              </a:ext>
            </a:extLst>
          </p:cNvPr>
          <p:cNvSpPr>
            <a:spLocks noGrp="1"/>
          </p:cNvSpPr>
          <p:nvPr>
            <p:ph type="sldNum" sz="quarter" idx="5"/>
          </p:nvPr>
        </p:nvSpPr>
        <p:spPr/>
        <p:txBody>
          <a:bodyPr/>
          <a:lstStyle/>
          <a:p>
            <a:fld id="{620BB1A9-78F9-44F1-8585-83C7C527BE33}" type="slidenum">
              <a:t>6</a:t>
            </a:fld>
            <a:endParaRPr lang="en-US"/>
          </a:p>
        </p:txBody>
      </p:sp>
    </p:spTree>
    <p:extLst>
      <p:ext uri="{BB962C8B-B14F-4D97-AF65-F5344CB8AC3E}">
        <p14:creationId xmlns:p14="http://schemas.microsoft.com/office/powerpoint/2010/main" val="3761631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5B89A-97BC-DC83-0F0E-C63784931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F902F-D1E1-0978-0667-795F92A6F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2052D-C79A-B923-D665-25BE3A71CE06}"/>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1BE41C1B-2DE5-C9A7-8E82-7520714CE01E}"/>
              </a:ext>
            </a:extLst>
          </p:cNvPr>
          <p:cNvSpPr>
            <a:spLocks noGrp="1"/>
          </p:cNvSpPr>
          <p:nvPr>
            <p:ph type="sldNum" sz="quarter" idx="5"/>
          </p:nvPr>
        </p:nvSpPr>
        <p:spPr/>
        <p:txBody>
          <a:bodyPr/>
          <a:lstStyle/>
          <a:p>
            <a:fld id="{620BB1A9-78F9-44F1-8585-83C7C527BE33}" type="slidenum">
              <a:t>7</a:t>
            </a:fld>
            <a:endParaRPr lang="en-US"/>
          </a:p>
        </p:txBody>
      </p:sp>
    </p:spTree>
    <p:extLst>
      <p:ext uri="{BB962C8B-B14F-4D97-AF65-F5344CB8AC3E}">
        <p14:creationId xmlns:p14="http://schemas.microsoft.com/office/powerpoint/2010/main" val="1303458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0BB1A9-78F9-44F1-8585-83C7C527BE33}" type="slidenum">
              <a:t>8</a:t>
            </a:fld>
            <a:endParaRPr lang="en-US"/>
          </a:p>
        </p:txBody>
      </p:sp>
    </p:spTree>
    <p:extLst>
      <p:ext uri="{BB962C8B-B14F-4D97-AF65-F5344CB8AC3E}">
        <p14:creationId xmlns:p14="http://schemas.microsoft.com/office/powerpoint/2010/main" val="3512732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828C6-C6D5-234B-CDA9-485B98DA5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34C65-8DB6-D7A8-75DF-EB35DD6C2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46F8A-7AD7-DAAA-4FD6-5C01973B7E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0832CD-214D-C5C7-B72F-BB8E304BB41F}"/>
              </a:ext>
            </a:extLst>
          </p:cNvPr>
          <p:cNvSpPr>
            <a:spLocks noGrp="1"/>
          </p:cNvSpPr>
          <p:nvPr>
            <p:ph type="sldNum" sz="quarter" idx="5"/>
          </p:nvPr>
        </p:nvSpPr>
        <p:spPr/>
        <p:txBody>
          <a:bodyPr/>
          <a:lstStyle/>
          <a:p>
            <a:fld id="{620BB1A9-78F9-44F1-8585-83C7C527BE33}" type="slidenum">
              <a:t>9</a:t>
            </a:fld>
            <a:endParaRPr lang="en-US"/>
          </a:p>
        </p:txBody>
      </p:sp>
    </p:spTree>
    <p:extLst>
      <p:ext uri="{BB962C8B-B14F-4D97-AF65-F5344CB8AC3E}">
        <p14:creationId xmlns:p14="http://schemas.microsoft.com/office/powerpoint/2010/main" val="1976890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76AF5-18C6-C6D4-FFED-C37D6E841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D7A1D-4338-D855-B50D-608A27106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EF09A-3898-7221-10F5-6EC762879C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BEFA42-2711-8F83-F815-A15B454045A1}"/>
              </a:ext>
            </a:extLst>
          </p:cNvPr>
          <p:cNvSpPr>
            <a:spLocks noGrp="1"/>
          </p:cNvSpPr>
          <p:nvPr>
            <p:ph type="sldNum" sz="quarter" idx="5"/>
          </p:nvPr>
        </p:nvSpPr>
        <p:spPr/>
        <p:txBody>
          <a:bodyPr/>
          <a:lstStyle/>
          <a:p>
            <a:fld id="{620BB1A9-78F9-44F1-8585-83C7C527BE33}" type="slidenum">
              <a:t>10</a:t>
            </a:fld>
            <a:endParaRPr lang="en-US"/>
          </a:p>
        </p:txBody>
      </p:sp>
    </p:spTree>
    <p:extLst>
      <p:ext uri="{BB962C8B-B14F-4D97-AF65-F5344CB8AC3E}">
        <p14:creationId xmlns:p14="http://schemas.microsoft.com/office/powerpoint/2010/main" val="3909777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46613-8214-73AD-B3BC-D993EC376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DCF6BB-0782-A771-70BF-7907644BD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C63B9-70AB-D63D-23AA-B6BC37EC80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338BAA-5C43-F314-DBB1-232D9DF64898}"/>
              </a:ext>
            </a:extLst>
          </p:cNvPr>
          <p:cNvSpPr>
            <a:spLocks noGrp="1"/>
          </p:cNvSpPr>
          <p:nvPr>
            <p:ph type="sldNum" sz="quarter" idx="5"/>
          </p:nvPr>
        </p:nvSpPr>
        <p:spPr/>
        <p:txBody>
          <a:bodyPr/>
          <a:lstStyle/>
          <a:p>
            <a:fld id="{620BB1A9-78F9-44F1-8585-83C7C527BE33}" type="slidenum">
              <a:t>11</a:t>
            </a:fld>
            <a:endParaRPr lang="en-US"/>
          </a:p>
        </p:txBody>
      </p:sp>
    </p:spTree>
    <p:extLst>
      <p:ext uri="{BB962C8B-B14F-4D97-AF65-F5344CB8AC3E}">
        <p14:creationId xmlns:p14="http://schemas.microsoft.com/office/powerpoint/2010/main" val="232044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7FE60-9274-5369-C8D6-055390213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DF30E-1D41-65A7-A519-7D8867596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11951-09D7-47D9-CC0D-BE66C46AEE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4CB21B-D7D5-9771-01FE-F7AEE222C48C}"/>
              </a:ext>
            </a:extLst>
          </p:cNvPr>
          <p:cNvSpPr>
            <a:spLocks noGrp="1"/>
          </p:cNvSpPr>
          <p:nvPr>
            <p:ph type="sldNum" sz="quarter" idx="5"/>
          </p:nvPr>
        </p:nvSpPr>
        <p:spPr/>
        <p:txBody>
          <a:bodyPr/>
          <a:lstStyle/>
          <a:p>
            <a:fld id="{620BB1A9-78F9-44F1-8585-83C7C527BE33}" type="slidenum">
              <a:t>12</a:t>
            </a:fld>
            <a:endParaRPr lang="en-US"/>
          </a:p>
        </p:txBody>
      </p:sp>
    </p:spTree>
    <p:extLst>
      <p:ext uri="{BB962C8B-B14F-4D97-AF65-F5344CB8AC3E}">
        <p14:creationId xmlns:p14="http://schemas.microsoft.com/office/powerpoint/2010/main" val="183727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64B3-D6C6-84EE-F8B5-69CB4EC5C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54CC3-A673-1051-3306-EC6FD611E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30A40F-9A69-E5B1-9F48-A40E64472C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EA0E12-9F39-DF44-7C8F-2825289E6C76}"/>
              </a:ext>
            </a:extLst>
          </p:cNvPr>
          <p:cNvSpPr>
            <a:spLocks noGrp="1"/>
          </p:cNvSpPr>
          <p:nvPr>
            <p:ph type="sldNum" sz="quarter" idx="5"/>
          </p:nvPr>
        </p:nvSpPr>
        <p:spPr/>
        <p:txBody>
          <a:bodyPr/>
          <a:lstStyle/>
          <a:p>
            <a:fld id="{620BB1A9-78F9-44F1-8585-83C7C527BE33}" type="slidenum">
              <a:t>13</a:t>
            </a:fld>
            <a:endParaRPr lang="en-US"/>
          </a:p>
        </p:txBody>
      </p:sp>
    </p:spTree>
    <p:extLst>
      <p:ext uri="{BB962C8B-B14F-4D97-AF65-F5344CB8AC3E}">
        <p14:creationId xmlns:p14="http://schemas.microsoft.com/office/powerpoint/2010/main" val="514398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CC100-ADE3-EF17-410D-B2339F9A1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0B167-4202-0C53-8C63-9F1DC5FFCC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10A2BD-754D-F1CD-E381-99AEE2D86F0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7F06DD4-29AB-7D49-4B2B-229A0C0175E6}"/>
              </a:ext>
            </a:extLst>
          </p:cNvPr>
          <p:cNvSpPr>
            <a:spLocks noGrp="1"/>
          </p:cNvSpPr>
          <p:nvPr>
            <p:ph type="sldNum" sz="quarter" idx="5"/>
          </p:nvPr>
        </p:nvSpPr>
        <p:spPr/>
        <p:txBody>
          <a:bodyPr/>
          <a:lstStyle/>
          <a:p>
            <a:fld id="{620BB1A9-78F9-44F1-8585-83C7C527BE33}" type="slidenum">
              <a:t>14</a:t>
            </a:fld>
            <a:endParaRPr lang="en-US"/>
          </a:p>
        </p:txBody>
      </p:sp>
    </p:spTree>
    <p:extLst>
      <p:ext uri="{BB962C8B-B14F-4D97-AF65-F5344CB8AC3E}">
        <p14:creationId xmlns:p14="http://schemas.microsoft.com/office/powerpoint/2010/main" val="247281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E586-A916-E075-49C5-401FFE488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226AD-4755-0D9C-AF32-BD023C8FE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F8968F-591B-53EA-4F2A-A09C8F15744F}"/>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9D7EE459-00B5-195B-F51C-424E9A65FEC3}"/>
              </a:ext>
            </a:extLst>
          </p:cNvPr>
          <p:cNvSpPr>
            <a:spLocks noGrp="1"/>
          </p:cNvSpPr>
          <p:nvPr>
            <p:ph type="sldNum" sz="quarter" idx="5"/>
          </p:nvPr>
        </p:nvSpPr>
        <p:spPr/>
        <p:txBody>
          <a:bodyPr/>
          <a:lstStyle/>
          <a:p>
            <a:fld id="{620BB1A9-78F9-44F1-8585-83C7C527BE33}" type="slidenum">
              <a:t>15</a:t>
            </a:fld>
            <a:endParaRPr lang="en-US"/>
          </a:p>
        </p:txBody>
      </p:sp>
    </p:spTree>
    <p:extLst>
      <p:ext uri="{BB962C8B-B14F-4D97-AF65-F5344CB8AC3E}">
        <p14:creationId xmlns:p14="http://schemas.microsoft.com/office/powerpoint/2010/main" val="1568320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4277849775"/>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79064609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405277889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9" name="Footer Placeholder 8"/>
          <p:cNvSpPr>
            <a:spLocks noGrp="1"/>
          </p:cNvSpPr>
          <p:nvPr>
            <p:ph type="ftr" sz="quarter" idx="11"/>
          </p:nvPr>
        </p:nvSpPr>
        <p:spPr/>
        <p:txBody>
          <a:bodyPr/>
          <a:lstStyle/>
          <a:p>
            <a:r>
              <a:rPr lang="en-US"/>
              <a:t>Sample Footer Text</a:t>
            </a:r>
          </a:p>
        </p:txBody>
      </p:sp>
      <p:sp>
        <p:nvSpPr>
          <p:cNvPr id="10" name="Slide Number Placeholder 9"/>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68164366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CC057153-B650-4DEB-B370-79DDCFDCE934}"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8499036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AE4565-505C-457E-BFE9-7CA5ED3C51C4}" type="datetime2">
              <a:rPr lang="en-US" smtClean="0"/>
              <a:t>Sunday, November 2, 2025</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98886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36672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8D072B-0F30-4743-AD00-90BD7F92FC91}" type="datetime2">
              <a:rPr lang="en-US" smtClean="0"/>
              <a:t>Sunday, November 2, 2025</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r>
              <a:rPr lang="en-US"/>
              <a:t>Sample Footer Text</a:t>
            </a:r>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12956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39174FB3-ACF6-4A9B-9D1F-91EEB8A6966E}" type="datetime2">
              <a:rPr lang="en-US" smtClean="0"/>
              <a:t>Sunday, November 2, 2025</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r>
              <a:rPr lang="en-US"/>
              <a:t>Sample Footer Text</a:t>
            </a:r>
          </a:p>
        </p:txBody>
      </p:sp>
      <p:sp>
        <p:nvSpPr>
          <p:cNvPr id="7" name="Slide Number Placeholder 6"/>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69192338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4893346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174FB3-ACF6-4A9B-9D1F-91EEB8A6966E}" type="datetime2">
              <a:rPr lang="en-US" smtClean="0"/>
              <a:t>Sunday, November 2,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67778204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850392"/>
            <a:ext cx="2935224" cy="3035808"/>
          </a:xfrm>
        </p:spPr>
        <p:txBody>
          <a:bodyPr vert="horz" lIns="91440" tIns="45720" rIns="91440" bIns="45720" rtlCol="0" anchor="t">
            <a:normAutofit/>
          </a:bodyPr>
          <a:lstStyle>
            <a:lvl1pPr>
              <a:defRPr lang="en-US" cap="all" spc="700" baseline="0">
                <a:solidFill>
                  <a:schemeClr val="tx1"/>
                </a:solidFill>
              </a:defRPr>
            </a:lvl1pPr>
          </a:lstStyle>
          <a:p>
            <a:pPr lvl="0">
              <a:lnSpc>
                <a:spcPct val="110000"/>
              </a:lnSpc>
            </a:pPr>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5001768"/>
            <a:ext cx="2926080" cy="1490472"/>
          </a:xfrm>
        </p:spPr>
        <p:txBody>
          <a:bodyPr vert="horz" lIns="91440" tIns="45720" rIns="91440" bIns="45720" rtlCol="0" anchor="ctr">
            <a:normAutofit/>
          </a:bodyPr>
          <a:lstStyle>
            <a:lvl1pPr marL="0" indent="0">
              <a:buNone/>
              <a:defRPr lang="en-US" sz="1600" cap="all" spc="400" baseline="0" dirty="0">
                <a:solidFill>
                  <a:schemeClr val="tx1"/>
                </a:solidFill>
                <a:latin typeface="+mj-lt"/>
              </a:defRPr>
            </a:lvl1pPr>
          </a:lstStyle>
          <a:p>
            <a:pPr lvl="0"/>
            <a:r>
              <a:rPr lang="en-US"/>
              <a:t>Click to edit Master subtitle style</a:t>
            </a:r>
            <a:endParaRPr lang="en-US" dirty="0"/>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a:xfrm>
            <a:off x="32004" y="6455664"/>
            <a:ext cx="548640" cy="365760"/>
          </a:xfrm>
        </p:spPr>
        <p:txBody>
          <a:bodyPr/>
          <a:lstStyle>
            <a:lvl1pPr>
              <a:defRPr>
                <a:solidFill>
                  <a:schemeClr val="tx1"/>
                </a:solidFill>
              </a:defRPr>
            </a:lvl1pPr>
          </a:lstStyle>
          <a:p>
            <a:fld id="{CC057153-B650-4DEB-B370-79DDCFDCE934}" type="slidenum">
              <a:rPr lang="en-US" smtClean="0"/>
              <a:pPr/>
              <a:t>‹#›</a:t>
            </a:fld>
            <a:endParaRPr lang="en-US"/>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a:xfrm>
            <a:off x="612648" y="6455664"/>
            <a:ext cx="3227832" cy="365760"/>
          </a:xfrm>
        </p:spPr>
        <p:txBody>
          <a:bodyPr/>
          <a:lstStyle>
            <a:lvl1pPr algn="l">
              <a:defRPr>
                <a:solidFill>
                  <a:schemeClr val="tx1"/>
                </a:solidFill>
              </a:defRPr>
            </a:lvl1pPr>
          </a:lstStyle>
          <a:p>
            <a:fld id="{B369E90C-83BE-474F-8867-84D9D4BA9A64}" type="datetime2">
              <a:rPr lang="en-US" smtClean="0"/>
              <a:t>Sunday, November 2, 2025</a:t>
            </a:fld>
            <a:endParaRPr lang="en-US"/>
          </a:p>
        </p:txBody>
      </p:sp>
      <p:sp>
        <p:nvSpPr>
          <p:cNvPr id="15" name="Picture Placeholder 14">
            <a:extLst>
              <a:ext uri="{FF2B5EF4-FFF2-40B4-BE49-F238E27FC236}">
                <a16:creationId xmlns:a16="http://schemas.microsoft.com/office/drawing/2014/main" id="{B889FC6C-F243-CA40-35F8-13153EA5EBE9}"/>
              </a:ext>
            </a:extLst>
          </p:cNvPr>
          <p:cNvSpPr>
            <a:spLocks noGrp="1"/>
          </p:cNvSpPr>
          <p:nvPr>
            <p:ph type="pic" sz="quarter" idx="13" hasCustomPrompt="1"/>
          </p:nvPr>
        </p:nvSpPr>
        <p:spPr>
          <a:xfrm>
            <a:off x="4076700" y="0"/>
            <a:ext cx="8115300" cy="6868452"/>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04948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12572"/>
            <a:ext cx="6858000" cy="923544"/>
          </a:xfrm>
        </p:spPr>
        <p:txBody>
          <a:bodyPr anchor="b"/>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608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86917188-FC72-8B54-8EBD-7107C6956DBB}"/>
              </a:ext>
            </a:extLst>
          </p:cNvPr>
          <p:cNvSpPr>
            <a:spLocks noGrp="1"/>
          </p:cNvSpPr>
          <p:nvPr>
            <p:ph type="pic" sz="quarter" idx="15" hasCustomPrompt="1"/>
          </p:nvPr>
        </p:nvSpPr>
        <p:spPr>
          <a:xfrm>
            <a:off x="8491126" y="603504"/>
            <a:ext cx="3085177" cy="5202936"/>
          </a:xfrm>
          <a:blipFill>
            <a:blip r:embed="rId2">
              <a:alphaModFix amt="70000"/>
            </a:blip>
            <a:stretch>
              <a:fillRect/>
            </a:stretch>
          </a:blipFill>
        </p:spPr>
        <p:txBody>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8CA907A-57F4-4BE4-B9CF-66B2A48FC3D2}" type="datetime2">
              <a:rPr lang="en-US" smtClean="0"/>
              <a:t>Sunday, November 2, 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9289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9174FB3-ACF6-4A9B-9D1F-91EEB8A6966E}" type="datetime2">
              <a:rPr lang="en-US" smtClean="0"/>
              <a:t>Sunday, November 2, 2025</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Sample Footer Text</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89171675"/>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5" r:id="rId13"/>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hyperlink" Target="http://www.gerodontology.com/" TargetMode="External"/><Relationship Id="rId4" Type="http://schemas.openxmlformats.org/officeDocument/2006/relationships/hyperlink" Target="http://www.bsdh.org/documents/BSDH_Domiciliary_Guidelines_August_200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52FF-6158-C0CB-1786-40FEF049A3B0}"/>
              </a:ext>
            </a:extLst>
          </p:cNvPr>
          <p:cNvSpPr>
            <a:spLocks noGrp="1"/>
          </p:cNvSpPr>
          <p:nvPr>
            <p:ph type="ctrTitle"/>
          </p:nvPr>
        </p:nvSpPr>
        <p:spPr/>
        <p:txBody>
          <a:bodyPr anchor="t">
            <a:normAutofit/>
          </a:bodyPr>
          <a:lstStyle/>
          <a:p>
            <a:r>
              <a:rPr lang="en-US" sz="2000" dirty="0"/>
              <a:t> </a:t>
            </a:r>
            <a:br>
              <a:rPr lang="en-US" sz="2000" dirty="0"/>
            </a:br>
            <a:br>
              <a:rPr lang="en-US" sz="2000" dirty="0"/>
            </a:br>
            <a:br>
              <a:rPr lang="en-US" sz="2000" dirty="0"/>
            </a:br>
            <a:br>
              <a:rPr lang="en-US" sz="2000" dirty="0"/>
            </a:br>
            <a:br>
              <a:rPr lang="en-US" sz="2000" dirty="0"/>
            </a:br>
            <a:r>
              <a:rPr lang="en-US" sz="2000" dirty="0"/>
              <a:t>Domiciliary</a:t>
            </a:r>
            <a:br>
              <a:rPr lang="en-US" sz="2000" dirty="0"/>
            </a:br>
            <a:r>
              <a:rPr lang="en-US" sz="2000" dirty="0"/>
              <a:t>Care</a:t>
            </a:r>
          </a:p>
        </p:txBody>
      </p:sp>
      <p:sp>
        <p:nvSpPr>
          <p:cNvPr id="3" name="Subtitle 2">
            <a:extLst>
              <a:ext uri="{FF2B5EF4-FFF2-40B4-BE49-F238E27FC236}">
                <a16:creationId xmlns:a16="http://schemas.microsoft.com/office/drawing/2014/main" id="{E4B089F3-C3C1-6582-F452-2734FAE90DEC}"/>
              </a:ext>
            </a:extLst>
          </p:cNvPr>
          <p:cNvSpPr>
            <a:spLocks noGrp="1"/>
          </p:cNvSpPr>
          <p:nvPr>
            <p:ph type="subTitle" idx="1"/>
          </p:nvPr>
        </p:nvSpPr>
        <p:spPr>
          <a:xfrm>
            <a:off x="152400" y="4419600"/>
            <a:ext cx="2926080" cy="1490472"/>
          </a:xfrm>
        </p:spPr>
        <p:txBody>
          <a:bodyPr anchor="ctr">
            <a:normAutofit/>
          </a:bodyPr>
          <a:lstStyle/>
          <a:p>
            <a:r>
              <a:rPr lang="en-US" dirty="0"/>
              <a:t>Cathy McCabrey</a:t>
            </a:r>
          </a:p>
          <a:p>
            <a:r>
              <a:rPr lang="en-US" dirty="0"/>
              <a:t>Special Care Dental Nursing</a:t>
            </a:r>
          </a:p>
        </p:txBody>
      </p:sp>
      <p:pic>
        <p:nvPicPr>
          <p:cNvPr id="4" name="Picture 3" descr="Smiling healthcare professional">
            <a:extLst>
              <a:ext uri="{FF2B5EF4-FFF2-40B4-BE49-F238E27FC236}">
                <a16:creationId xmlns:a16="http://schemas.microsoft.com/office/drawing/2014/main" id="{F21D0AFD-E113-4C98-931F-1EB7EFAADF0F}"/>
              </a:ext>
            </a:extLst>
          </p:cNvPr>
          <p:cNvPicPr>
            <a:picLocks noChangeAspect="1"/>
          </p:cNvPicPr>
          <p:nvPr/>
        </p:nvPicPr>
        <p:blipFill>
          <a:blip r:embed="rId3"/>
          <a:srcRect l="19031" r="9783" b="1"/>
          <a:stretch>
            <a:fillRect/>
          </a:stretch>
        </p:blipFill>
        <p:spPr>
          <a:xfrm>
            <a:off x="4076700" y="10"/>
            <a:ext cx="8115300" cy="6868442"/>
          </a:xfrm>
          <a:prstGeom prst="rect">
            <a:avLst/>
          </a:prstGeom>
          <a:noFill/>
        </p:spPr>
      </p:pic>
    </p:spTree>
    <p:extLst>
      <p:ext uri="{BB962C8B-B14F-4D97-AF65-F5344CB8AC3E}">
        <p14:creationId xmlns:p14="http://schemas.microsoft.com/office/powerpoint/2010/main" val="113142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par>
                                <p:cTn id="16" presetID="42" presetClass="entr" presetSubtype="0" fill="hold" grpId="1" nodeType="withEffect">
                                  <p:stCondLst>
                                    <p:cond delay="250"/>
                                  </p:stCondLst>
                                  <p:iterate type="lt">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D78B4-23BB-0143-FBD5-39386EF77199}"/>
              </a:ext>
            </a:extLst>
          </p:cNvPr>
          <p:cNvSpPr>
            <a:spLocks noGrp="1"/>
          </p:cNvSpPr>
          <p:nvPr>
            <p:ph type="title"/>
          </p:nvPr>
        </p:nvSpPr>
        <p:spPr>
          <a:xfrm>
            <a:off x="650333" y="152400"/>
            <a:ext cx="6858000" cy="656844"/>
          </a:xfrm>
        </p:spPr>
        <p:txBody>
          <a:bodyPr anchor="b">
            <a:normAutofit fontScale="90000"/>
          </a:bodyPr>
          <a:lstStyle/>
          <a:p>
            <a:r>
              <a:rPr lang="en-US" dirty="0"/>
              <a:t>Aims and Objectives </a:t>
            </a:r>
          </a:p>
        </p:txBody>
      </p:sp>
      <p:sp>
        <p:nvSpPr>
          <p:cNvPr id="4" name="Content Placeholder 3">
            <a:extLst>
              <a:ext uri="{FF2B5EF4-FFF2-40B4-BE49-F238E27FC236}">
                <a16:creationId xmlns:a16="http://schemas.microsoft.com/office/drawing/2014/main" id="{15CF513C-6932-1CDF-85BD-D9AAB17B558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6478" y="918972"/>
            <a:ext cx="8507522" cy="5939028"/>
          </a:xfrm>
        </p:spPr>
        <p:txBody>
          <a:bodyPr>
            <a:noAutofit/>
          </a:bodyPr>
          <a:lstStyle/>
          <a:p>
            <a:pPr marL="0" indent="0">
              <a:spcBef>
                <a:spcPts val="0"/>
              </a:spcBef>
              <a:buFont typeface="Arial" panose="020B0604020202020204" pitchFamily="34" charset="0"/>
              <a:buNone/>
            </a:pPr>
            <a:r>
              <a:rPr lang="en-US" sz="1700" b="1" dirty="0">
                <a:latin typeface="Arial" panose="020B0604020202020204" pitchFamily="34" charset="0"/>
                <a:cs typeface="Arial" panose="020B0604020202020204" pitchFamily="34" charset="0"/>
              </a:rPr>
              <a:t>Aim: </a:t>
            </a:r>
            <a:r>
              <a:rPr lang="en-US" sz="1700" dirty="0">
                <a:latin typeface="Arial" panose="020B0604020202020204" pitchFamily="34" charset="0"/>
                <a:cs typeface="Arial" panose="020B0604020202020204" pitchFamily="34" charset="0"/>
              </a:rPr>
              <a:t>To increase awareness of the importance of providing domiciliary </a:t>
            </a:r>
          </a:p>
          <a:p>
            <a:pPr marL="0" indent="0">
              <a:spcBef>
                <a:spcPts val="0"/>
              </a:spcBef>
              <a:buFont typeface="Arial" panose="020B0604020202020204" pitchFamily="34" charset="0"/>
              <a:buNone/>
            </a:pPr>
            <a:r>
              <a:rPr lang="en-US" sz="1700" dirty="0">
                <a:latin typeface="Arial" panose="020B0604020202020204" pitchFamily="34" charset="0"/>
                <a:cs typeface="Arial" panose="020B0604020202020204" pitchFamily="34" charset="0"/>
              </a:rPr>
              <a:t>care to those patients in need</a:t>
            </a:r>
            <a:endParaRPr lang="en-GB" sz="1700" dirty="0">
              <a:latin typeface="Arial" panose="020B0604020202020204" pitchFamily="34" charset="0"/>
              <a:cs typeface="Arial" panose="020B0604020202020204" pitchFamily="34" charset="0"/>
            </a:endParaRPr>
          </a:p>
          <a:p>
            <a:pPr marL="0" indent="0">
              <a:spcBef>
                <a:spcPts val="2500"/>
              </a:spcBef>
              <a:buFont typeface="Arial" panose="020B0604020202020204" pitchFamily="34" charset="0"/>
              <a:buNone/>
            </a:pPr>
            <a:r>
              <a:rPr lang="en-US" sz="1700" b="1" dirty="0">
                <a:latin typeface="Arial" panose="020B0604020202020204" pitchFamily="34" charset="0"/>
                <a:cs typeface="Arial" panose="020B0604020202020204" pitchFamily="34" charset="0"/>
              </a:rPr>
              <a:t>At the end of this session you will be able to:</a:t>
            </a:r>
          </a:p>
          <a:p>
            <a:pPr lvl="0"/>
            <a:r>
              <a:rPr lang="en-US" sz="1700" dirty="0">
                <a:latin typeface="Arial" panose="020B0604020202020204" pitchFamily="34" charset="0"/>
                <a:cs typeface="Arial" panose="020B0604020202020204" pitchFamily="34" charset="0"/>
              </a:rPr>
              <a:t>Describe what is meant by domiciliary care</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Explain why a domiciliary visit is necessary</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List treatments that are suitable in a domiciliary setting</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State why the need for domiciliary care has increased</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Describe the availability of domiciliary care</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Explain why it is necessary to liaise with health and social services</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Explain how referrals are made</a:t>
            </a:r>
            <a:endParaRPr lang="en-GB" sz="1700" dirty="0">
              <a:latin typeface="Arial" panose="020B0604020202020204" pitchFamily="34" charset="0"/>
              <a:cs typeface="Arial" panose="020B0604020202020204" pitchFamily="34" charset="0"/>
            </a:endParaRPr>
          </a:p>
          <a:p>
            <a:pPr lvl="0"/>
            <a:r>
              <a:rPr lang="en-US" sz="1700" dirty="0" err="1">
                <a:latin typeface="Arial" panose="020B0604020202020204" pitchFamily="34" charset="0"/>
                <a:cs typeface="Arial" panose="020B0604020202020204" pitchFamily="34" charset="0"/>
              </a:rPr>
              <a:t>Recognise</a:t>
            </a:r>
            <a:r>
              <a:rPr lang="en-US" sz="1700" dirty="0">
                <a:latin typeface="Arial" panose="020B0604020202020204" pitchFamily="34" charset="0"/>
                <a:cs typeface="Arial" panose="020B0604020202020204" pitchFamily="34" charset="0"/>
              </a:rPr>
              <a:t> the importance of carrying out an initial assessment</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Explain what information is needed at the initial assessment</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List what health and safety issues need to be considered</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State the importance of maintaining patient confidentiality and consent</a:t>
            </a:r>
            <a:endParaRPr lang="en-GB" sz="1700" dirty="0">
              <a:latin typeface="Arial" panose="020B0604020202020204" pitchFamily="34" charset="0"/>
              <a:cs typeface="Arial" panose="020B0604020202020204" pitchFamily="34" charset="0"/>
            </a:endParaRPr>
          </a:p>
          <a:p>
            <a:pPr lvl="0"/>
            <a:r>
              <a:rPr lang="en-US" sz="1700" dirty="0">
                <a:latin typeface="Arial" panose="020B0604020202020204" pitchFamily="34" charset="0"/>
                <a:cs typeface="Arial" panose="020B0604020202020204" pitchFamily="34" charset="0"/>
              </a:rPr>
              <a:t>List the limitations of domiciliary care</a:t>
            </a:r>
            <a:endParaRPr lang="en-GB" sz="1700" dirty="0">
              <a:latin typeface="Arial" panose="020B0604020202020204" pitchFamily="34" charset="0"/>
              <a:cs typeface="Arial" panose="020B0604020202020204" pitchFamily="34" charset="0"/>
            </a:endParaRPr>
          </a:p>
        </p:txBody>
      </p:sp>
      <p:pic>
        <p:nvPicPr>
          <p:cNvPr id="5" name="Content Placeholder 4" descr="Nurse holding patient's hand">
            <a:extLst>
              <a:ext uri="{FF2B5EF4-FFF2-40B4-BE49-F238E27FC236}">
                <a16:creationId xmlns:a16="http://schemas.microsoft.com/office/drawing/2014/main" id="{3A803669-4584-4441-AAE9-4FA52DA81C3D}"/>
              </a:ext>
            </a:extLst>
          </p:cNvPr>
          <p:cNvPicPr>
            <a:picLocks noGrp="1" noChangeAspect="1"/>
          </p:cNvPicPr>
          <p:nvPr>
            <p:ph type="pic" sz="quarter" idx="15"/>
          </p:nvPr>
        </p:nvPicPr>
        <p:blipFill>
          <a:blip r:embed="rId3"/>
          <a:srcRect l="30247" r="30247"/>
          <a:stretch>
            <a:fillRect/>
          </a:stretch>
        </p:blipFill>
        <p:spPr>
          <a:xfrm>
            <a:off x="8305800" y="637573"/>
            <a:ext cx="3294511" cy="5555963"/>
          </a:xfrm>
          <a:prstGeom prst="rect">
            <a:avLst/>
          </a:prstGeom>
          <a:noFill/>
        </p:spPr>
      </p:pic>
    </p:spTree>
    <p:extLst>
      <p:ext uri="{BB962C8B-B14F-4D97-AF65-F5344CB8AC3E}">
        <p14:creationId xmlns:p14="http://schemas.microsoft.com/office/powerpoint/2010/main" val="26106381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17496-7B23-3BB5-3359-C66D84BC9F3A}"/>
              </a:ext>
            </a:extLst>
          </p:cNvPr>
          <p:cNvSpPr>
            <a:spLocks noGrp="1"/>
          </p:cNvSpPr>
          <p:nvPr>
            <p:ph type="title"/>
          </p:nvPr>
        </p:nvSpPr>
        <p:spPr>
          <a:xfrm>
            <a:off x="615696" y="141732"/>
            <a:ext cx="10890503" cy="923544"/>
          </a:xfrm>
        </p:spPr>
        <p:txBody>
          <a:bodyPr anchor="b">
            <a:normAutofit/>
          </a:bodyPr>
          <a:lstStyle/>
          <a:p>
            <a:r>
              <a:rPr lang="en-US" dirty="0"/>
              <a:t>What is Domiciliary Care?</a:t>
            </a:r>
          </a:p>
        </p:txBody>
      </p:sp>
      <p:sp>
        <p:nvSpPr>
          <p:cNvPr id="4" name="Content Placeholder 3">
            <a:extLst>
              <a:ext uri="{FF2B5EF4-FFF2-40B4-BE49-F238E27FC236}">
                <a16:creationId xmlns:a16="http://schemas.microsoft.com/office/drawing/2014/main" id="{3B56D3C5-3580-5C67-A29B-48FA57D98D8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236116"/>
            <a:ext cx="8077200" cy="5309312"/>
          </a:xfrm>
        </p:spPr>
        <p:txBody>
          <a:bodyPr>
            <a:normAutofit/>
          </a:bodyPr>
          <a:lstStyle/>
          <a:p>
            <a:r>
              <a:rPr lang="en-GB" sz="2400" dirty="0">
                <a:latin typeface="Arial" panose="020B0604020202020204" pitchFamily="34" charset="0"/>
                <a:cs typeface="Arial" panose="020B0604020202020204" pitchFamily="34" charset="0"/>
              </a:rPr>
              <a:t>Domiciliary care is a valuable service that provides dental treatment for patients in their own home, residential/nursing home, sheltered housing, day care centres, hospital, learning support centres or special schools.</a:t>
            </a:r>
          </a:p>
          <a:p>
            <a:pPr lvl="0"/>
            <a:r>
              <a:rPr lang="en-GB" sz="2400" dirty="0">
                <a:latin typeface="Arial" panose="020B0604020202020204" pitchFamily="34" charset="0"/>
                <a:cs typeface="Arial" panose="020B0604020202020204" pitchFamily="34" charset="0"/>
              </a:rPr>
              <a:t>Designed for patients whose circumstances make it impossible, unreasonable or impractical to attend a dental clinic due to their physical disability, medical health, frailty or other special care needs</a:t>
            </a:r>
          </a:p>
          <a:p>
            <a:pPr lvl="0"/>
            <a:r>
              <a:rPr lang="en-GB" sz="2400" dirty="0">
                <a:latin typeface="Arial" panose="020B0604020202020204" pitchFamily="34" charset="0"/>
                <a:cs typeface="Arial" panose="020B0604020202020204" pitchFamily="34" charset="0"/>
              </a:rPr>
              <a:t>Focuses on maintaining comfort, dignity, and oral health in a familiar environment.</a:t>
            </a:r>
          </a:p>
          <a:p>
            <a:pPr lvl="0"/>
            <a:r>
              <a:rPr lang="en-GB" sz="2400" dirty="0">
                <a:latin typeface="Arial" panose="020B0604020202020204" pitchFamily="34" charset="0"/>
                <a:cs typeface="Arial" panose="020B0604020202020204" pitchFamily="34" charset="0"/>
              </a:rPr>
              <a:t>Promotes patient centred care tailored to individual needs.</a:t>
            </a:r>
          </a:p>
        </p:txBody>
      </p:sp>
      <p:pic>
        <p:nvPicPr>
          <p:cNvPr id="10" name="Picture 9">
            <a:extLst>
              <a:ext uri="{FF2B5EF4-FFF2-40B4-BE49-F238E27FC236}">
                <a16:creationId xmlns:a16="http://schemas.microsoft.com/office/drawing/2014/main" id="{B935A308-C622-0DE6-3A63-C1EFF3772C37}"/>
              </a:ext>
            </a:extLst>
          </p:cNvPr>
          <p:cNvPicPr>
            <a:picLocks noChangeAspect="1"/>
          </p:cNvPicPr>
          <p:nvPr/>
        </p:nvPicPr>
        <p:blipFill>
          <a:blip r:embed="rId3"/>
          <a:srcRect l="34591" r="3354"/>
          <a:stretch>
            <a:fillRect/>
          </a:stretch>
        </p:blipFill>
        <p:spPr>
          <a:xfrm>
            <a:off x="8077200" y="1816274"/>
            <a:ext cx="3541878" cy="3793084"/>
          </a:xfrm>
          <a:prstGeom prst="rect">
            <a:avLst/>
          </a:prstGeom>
        </p:spPr>
      </p:pic>
    </p:spTree>
    <p:extLst>
      <p:ext uri="{BB962C8B-B14F-4D97-AF65-F5344CB8AC3E}">
        <p14:creationId xmlns:p14="http://schemas.microsoft.com/office/powerpoint/2010/main" val="228789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810E2-BF7C-BD13-199E-9862FFC95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29EC7-9A70-6B99-1E74-974630D02982}"/>
              </a:ext>
            </a:extLst>
          </p:cNvPr>
          <p:cNvSpPr>
            <a:spLocks noGrp="1"/>
          </p:cNvSpPr>
          <p:nvPr>
            <p:ph type="title"/>
          </p:nvPr>
        </p:nvSpPr>
        <p:spPr>
          <a:xfrm>
            <a:off x="615696" y="141732"/>
            <a:ext cx="11195303" cy="923544"/>
          </a:xfrm>
        </p:spPr>
        <p:txBody>
          <a:bodyPr anchor="b">
            <a:normAutofit fontScale="90000"/>
          </a:bodyPr>
          <a:lstStyle/>
          <a:p>
            <a:r>
              <a:rPr lang="en-GB" b="1" dirty="0"/>
              <a:t>Why is Domiciliary Care necessary and why the need for domiciliary care has increased?</a:t>
            </a:r>
            <a:endParaRPr lang="en-GB" dirty="0"/>
          </a:p>
        </p:txBody>
      </p:sp>
      <p:sp>
        <p:nvSpPr>
          <p:cNvPr id="4" name="Content Placeholder 3">
            <a:extLst>
              <a:ext uri="{FF2B5EF4-FFF2-40B4-BE49-F238E27FC236}">
                <a16:creationId xmlns:a16="http://schemas.microsoft.com/office/drawing/2014/main" id="{947C467E-0E19-7705-9C3F-34A992A05BF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236116"/>
            <a:ext cx="11811000" cy="5309312"/>
          </a:xfrm>
        </p:spPr>
        <p:txBody>
          <a:bodyPr>
            <a:normAutofit/>
          </a:bodyPr>
          <a:lstStyle/>
          <a:p>
            <a:pPr lvl="0"/>
            <a:r>
              <a:rPr lang="en-GB" sz="2200" dirty="0">
                <a:latin typeface="Arial" panose="020B0604020202020204" pitchFamily="34" charset="0"/>
                <a:cs typeface="Arial" panose="020B0604020202020204" pitchFamily="34" charset="0"/>
              </a:rPr>
              <a:t>For patients who are housebound / bedridden who’s circumstances make it impossible unreasonable or impractical for them to receive care in a dental clinic </a:t>
            </a:r>
          </a:p>
          <a:p>
            <a:pPr lvl="0"/>
            <a:r>
              <a:rPr lang="en-GB" sz="2200" dirty="0">
                <a:latin typeface="Arial" panose="020B0604020202020204" pitchFamily="34" charset="0"/>
                <a:cs typeface="Arial" panose="020B0604020202020204" pitchFamily="34" charset="0"/>
              </a:rPr>
              <a:t>Patients are living longer and are retaining their own natural teeth which increases the need</a:t>
            </a:r>
          </a:p>
          <a:p>
            <a:pPr lvl="0"/>
            <a:r>
              <a:rPr lang="en-GB" sz="2200" dirty="0">
                <a:latin typeface="Arial" panose="020B0604020202020204" pitchFamily="34" charset="0"/>
                <a:cs typeface="Arial" panose="020B0604020202020204" pitchFamily="34" charset="0"/>
              </a:rPr>
              <a:t>As patients’ medical condition deteriorates they have restricted access to dental services</a:t>
            </a:r>
          </a:p>
          <a:p>
            <a:pPr lvl="0"/>
            <a:r>
              <a:rPr lang="en-GB" sz="2200" dirty="0">
                <a:latin typeface="Arial" panose="020B0604020202020204" pitchFamily="34" charset="0"/>
                <a:cs typeface="Arial" panose="020B0604020202020204" pitchFamily="34" charset="0"/>
              </a:rPr>
              <a:t>Patients living in residential care such and those with learning disability / mentally compromised, older people and patients in insecure units are more likely to have poor oral health with inadequate or restricted access to services</a:t>
            </a:r>
          </a:p>
          <a:p>
            <a:pPr lvl="0"/>
            <a:r>
              <a:rPr lang="en-GB" sz="2200" dirty="0">
                <a:latin typeface="Arial" panose="020B0604020202020204" pitchFamily="34" charset="0"/>
                <a:cs typeface="Arial" panose="020B0604020202020204" pitchFamily="34" charset="0"/>
              </a:rPr>
              <a:t>Research has shown specific associations between poor oral hygiene and aspiration pneumonia which accounts for 48% of all chest infections in nursing homes which sadly can be fatal. It is suggested that were regular oral hygiene is not provided for residents the odds of pneumonia associated deaths are tripled</a:t>
            </a:r>
          </a:p>
          <a:p>
            <a:pPr lvl="0"/>
            <a:r>
              <a:rPr lang="en-GB" sz="2200" dirty="0">
                <a:latin typeface="Arial" panose="020B0604020202020204" pitchFamily="34" charset="0"/>
                <a:cs typeface="Arial" panose="020B0604020202020204" pitchFamily="34" charset="0"/>
              </a:rPr>
              <a:t>Patients receiving palliative or end of life care</a:t>
            </a:r>
          </a:p>
          <a:p>
            <a:pPr lvl="0"/>
            <a:r>
              <a:rPr lang="en-GB" sz="2200" dirty="0">
                <a:latin typeface="Arial" panose="020B0604020202020204" pitchFamily="34" charset="0"/>
                <a:cs typeface="Arial" panose="020B0604020202020204" pitchFamily="34" charset="0"/>
              </a:rPr>
              <a:t>Domiciliary care can improve the oral health, general health and quality of life of patients.</a:t>
            </a:r>
          </a:p>
        </p:txBody>
      </p:sp>
    </p:spTree>
    <p:extLst>
      <p:ext uri="{BB962C8B-B14F-4D97-AF65-F5344CB8AC3E}">
        <p14:creationId xmlns:p14="http://schemas.microsoft.com/office/powerpoint/2010/main" val="1106143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1DA47-39FA-DE11-6B84-B885B8EFB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2515E-E70B-AC5A-A7A8-7E00A26FCFB0}"/>
              </a:ext>
            </a:extLst>
          </p:cNvPr>
          <p:cNvSpPr>
            <a:spLocks noGrp="1"/>
          </p:cNvSpPr>
          <p:nvPr>
            <p:ph type="title"/>
          </p:nvPr>
        </p:nvSpPr>
        <p:spPr>
          <a:xfrm>
            <a:off x="615696" y="141732"/>
            <a:ext cx="11195303" cy="923544"/>
          </a:xfrm>
        </p:spPr>
        <p:txBody>
          <a:bodyPr anchor="b">
            <a:normAutofit/>
          </a:bodyPr>
          <a:lstStyle/>
          <a:p>
            <a:r>
              <a:rPr lang="en-GB" b="1" dirty="0"/>
              <a:t>Treatments</a:t>
            </a:r>
            <a:endParaRPr lang="en-GB" dirty="0"/>
          </a:p>
        </p:txBody>
      </p:sp>
      <p:graphicFrame>
        <p:nvGraphicFramePr>
          <p:cNvPr id="3" name="Content Placeholder 2">
            <a:extLst>
              <a:ext uri="{FF2B5EF4-FFF2-40B4-BE49-F238E27FC236}">
                <a16:creationId xmlns:a16="http://schemas.microsoft.com/office/drawing/2014/main" id="{5EE67A4A-B045-0776-25AB-859E892AC126}"/>
              </a:ext>
            </a:extLst>
          </p:cNvPr>
          <p:cNvGraphicFramePr>
            <a:graphicFrameLocks noGrp="1"/>
          </p:cNvGraphicFramePr>
          <p:nvPr>
            <p:ph sz="quarter" idx="14"/>
            <p:extLst>
              <p:ext uri="{D42A27DB-BD31-4B8C-83A1-F6EECF244321}">
                <p14:modId xmlns:p14="http://schemas.microsoft.com/office/powerpoint/2010/main" val="3314872317"/>
              </p:ext>
            </p:extLst>
          </p:nvPr>
        </p:nvGraphicFramePr>
        <p:xfrm>
          <a:off x="731838" y="1381124"/>
          <a:ext cx="10850562" cy="5233036"/>
        </p:xfrm>
        <a:graphic>
          <a:graphicData uri="http://schemas.openxmlformats.org/drawingml/2006/table">
            <a:tbl>
              <a:tblPr firstRow="1" bandRow="1">
                <a:tableStyleId>{37CE84F3-28C3-443E-9E96-99CF82512B78}</a:tableStyleId>
              </a:tblPr>
              <a:tblGrid>
                <a:gridCol w="5425281">
                  <a:extLst>
                    <a:ext uri="{9D8B030D-6E8A-4147-A177-3AD203B41FA5}">
                      <a16:colId xmlns:a16="http://schemas.microsoft.com/office/drawing/2014/main" val="595057508"/>
                    </a:ext>
                  </a:extLst>
                </a:gridCol>
                <a:gridCol w="5425281">
                  <a:extLst>
                    <a:ext uri="{9D8B030D-6E8A-4147-A177-3AD203B41FA5}">
                      <a16:colId xmlns:a16="http://schemas.microsoft.com/office/drawing/2014/main" val="1364575476"/>
                    </a:ext>
                  </a:extLst>
                </a:gridCol>
              </a:tblGrid>
              <a:tr h="600076">
                <a:tc>
                  <a:txBody>
                    <a:bodyPr/>
                    <a:lstStyle/>
                    <a:p>
                      <a:pPr algn="ctr"/>
                      <a:r>
                        <a:rPr lang="en-US" sz="2400" dirty="0"/>
                        <a:t>Suitable Treatments </a:t>
                      </a:r>
                      <a:endParaRPr lang="en-GB" sz="2400" dirty="0"/>
                    </a:p>
                  </a:txBody>
                  <a:tcPr/>
                </a:tc>
                <a:tc>
                  <a:txBody>
                    <a:bodyPr/>
                    <a:lstStyle/>
                    <a:p>
                      <a:pPr algn="ctr"/>
                      <a:r>
                        <a:rPr lang="en-US" sz="2400" dirty="0"/>
                        <a:t>Unsuitable Treatments </a:t>
                      </a:r>
                      <a:endParaRPr lang="en-GB" sz="2400" dirty="0"/>
                    </a:p>
                  </a:txBody>
                  <a:tcPr/>
                </a:tc>
                <a:extLst>
                  <a:ext uri="{0D108BD9-81ED-4DB2-BD59-A6C34878D82A}">
                    <a16:rowId xmlns:a16="http://schemas.microsoft.com/office/drawing/2014/main" val="633066350"/>
                  </a:ext>
                </a:extLst>
              </a:tr>
              <a:tr h="1178719">
                <a:tc>
                  <a:txBody>
                    <a:bodyPr/>
                    <a:lstStyle/>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Examinations </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Oral hygiene advice and instruction </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Scale and Polish </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Temporary dressings</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Simple restorations </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Simple extractions</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Fluoride applications</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Prescriptions </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Dentures and adjustments</a:t>
                      </a:r>
                    </a:p>
                    <a:p>
                      <a:endParaRPr lang="en-GB" dirty="0"/>
                    </a:p>
                  </a:txBody>
                  <a:tcPr/>
                </a:tc>
                <a:tc>
                  <a:txBody>
                    <a:bodyPr/>
                    <a:lstStyle/>
                    <a:p>
                      <a:r>
                        <a:rPr lang="en-GB" sz="2800" kern="1200" dirty="0">
                          <a:solidFill>
                            <a:schemeClr val="lt1"/>
                          </a:solidFill>
                          <a:effectLst/>
                          <a:latin typeface="Arial" panose="020B0604020202020204" pitchFamily="34" charset="0"/>
                          <a:ea typeface="+mn-ea"/>
                          <a:cs typeface="Arial" panose="020B0604020202020204" pitchFamily="34" charset="0"/>
                        </a:rPr>
                        <a:t>Due to the complexity, duration, or equipment requirements:</a:t>
                      </a:r>
                    </a:p>
                    <a:p>
                      <a:endParaRPr lang="en-GB" sz="2800" kern="1200" dirty="0">
                        <a:solidFill>
                          <a:schemeClr val="lt1"/>
                        </a:solidFill>
                        <a:effectLst/>
                        <a:latin typeface="Arial" panose="020B0604020202020204" pitchFamily="34" charset="0"/>
                        <a:ea typeface="+mn-ea"/>
                        <a:cs typeface="Arial" panose="020B0604020202020204" pitchFamily="34" charset="0"/>
                      </a:endParaRP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Permanent fillings</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Difficult extractions</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Root canal treatment</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Crown and bridges work</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Implants</a:t>
                      </a:r>
                    </a:p>
                    <a:p>
                      <a:pPr marL="457200" lvl="0" indent="-457200">
                        <a:buFont typeface="Arial" panose="020B0604020202020204" pitchFamily="34" charset="0"/>
                        <a:buChar char="•"/>
                      </a:pPr>
                      <a:r>
                        <a:rPr lang="en-GB" sz="2800" kern="1200" dirty="0">
                          <a:solidFill>
                            <a:schemeClr val="lt1"/>
                          </a:solidFill>
                          <a:effectLst/>
                          <a:latin typeface="Arial" panose="020B0604020202020204" pitchFamily="34" charset="0"/>
                          <a:ea typeface="+mn-ea"/>
                          <a:cs typeface="Arial" panose="020B0604020202020204" pitchFamily="34" charset="0"/>
                        </a:rPr>
                        <a:t>Orthodontic treatment</a:t>
                      </a:r>
                    </a:p>
                    <a:p>
                      <a:endParaRPr lang="en-GB" dirty="0"/>
                    </a:p>
                  </a:txBody>
                  <a:tcPr/>
                </a:tc>
                <a:extLst>
                  <a:ext uri="{0D108BD9-81ED-4DB2-BD59-A6C34878D82A}">
                    <a16:rowId xmlns:a16="http://schemas.microsoft.com/office/drawing/2014/main" val="4220854499"/>
                  </a:ext>
                </a:extLst>
              </a:tr>
            </a:tbl>
          </a:graphicData>
        </a:graphic>
      </p:graphicFrame>
    </p:spTree>
    <p:extLst>
      <p:ext uri="{BB962C8B-B14F-4D97-AF65-F5344CB8AC3E}">
        <p14:creationId xmlns:p14="http://schemas.microsoft.com/office/powerpoint/2010/main" val="22479528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E58E6-03D0-071F-BE33-E0E66BA85D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5828B-D3C2-7533-68E0-9D1F6A6B939C}"/>
              </a:ext>
            </a:extLst>
          </p:cNvPr>
          <p:cNvSpPr>
            <a:spLocks noGrp="1"/>
          </p:cNvSpPr>
          <p:nvPr>
            <p:ph type="title"/>
          </p:nvPr>
        </p:nvSpPr>
        <p:spPr>
          <a:xfrm>
            <a:off x="615696" y="141732"/>
            <a:ext cx="11195303" cy="923544"/>
          </a:xfrm>
        </p:spPr>
        <p:txBody>
          <a:bodyPr anchor="b">
            <a:normAutofit fontScale="90000"/>
          </a:bodyPr>
          <a:lstStyle/>
          <a:p>
            <a:r>
              <a:rPr lang="en-US" b="1" dirty="0"/>
              <a:t>availability of domiciliary care in Northern Ireland</a:t>
            </a:r>
            <a:endParaRPr lang="en-GB" dirty="0"/>
          </a:p>
        </p:txBody>
      </p:sp>
      <p:sp>
        <p:nvSpPr>
          <p:cNvPr id="4" name="Content Placeholder 3">
            <a:extLst>
              <a:ext uri="{FF2B5EF4-FFF2-40B4-BE49-F238E27FC236}">
                <a16:creationId xmlns:a16="http://schemas.microsoft.com/office/drawing/2014/main" id="{10AD10F5-E6CE-5E28-6F7B-D691FBAA6E7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236116"/>
            <a:ext cx="11811000" cy="5309312"/>
          </a:xfrm>
        </p:spPr>
        <p:txBody>
          <a:bodyPr>
            <a:normAutofit lnSpcReduction="10000"/>
          </a:bodyPr>
          <a:lstStyle/>
          <a:p>
            <a:pPr marL="0" indent="0">
              <a:buNone/>
            </a:pPr>
            <a:r>
              <a:rPr lang="en-GB" sz="2200" dirty="0">
                <a:latin typeface="Arial" panose="020B0604020202020204" pitchFamily="34" charset="0"/>
                <a:cs typeface="Arial" panose="020B0604020202020204" pitchFamily="34" charset="0"/>
              </a:rPr>
              <a:t>In Northern Ireland dental care is provided by three branches of dentistry: </a:t>
            </a:r>
          </a:p>
          <a:p>
            <a:pPr marL="0" indent="0">
              <a:buNone/>
            </a:pPr>
            <a:endParaRPr lang="en-GB" sz="13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Community dental service </a:t>
            </a:r>
          </a:p>
          <a:p>
            <a:r>
              <a:rPr lang="en-GB" sz="2200" dirty="0">
                <a:latin typeface="Arial" panose="020B0604020202020204" pitchFamily="34" charset="0"/>
                <a:cs typeface="Arial" panose="020B0604020202020204" pitchFamily="34" charset="0"/>
              </a:rPr>
              <a:t>General dental practitioners </a:t>
            </a:r>
          </a:p>
          <a:p>
            <a:r>
              <a:rPr lang="en-GB" sz="2200" dirty="0">
                <a:latin typeface="Arial" panose="020B0604020202020204" pitchFamily="34" charset="0"/>
                <a:cs typeface="Arial" panose="020B0604020202020204" pitchFamily="34" charset="0"/>
              </a:rPr>
              <a:t>Hospital dental service</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2200" dirty="0">
                <a:latin typeface="Arial" panose="020B0604020202020204" pitchFamily="34" charset="0"/>
                <a:cs typeface="Arial" panose="020B0604020202020204" pitchFamily="34" charset="0"/>
              </a:rPr>
              <a:t>CDS </a:t>
            </a:r>
            <a:r>
              <a:rPr lang="en-GB" sz="2200" dirty="0">
                <a:latin typeface="Arial" panose="020B0604020202020204" pitchFamily="34" charset="0"/>
                <a:cs typeface="Arial" panose="020B0604020202020204" pitchFamily="34" charset="0"/>
              </a:rPr>
              <a:t>is a small service of approximately 90 dentists that provide most domiciliary visits. Hygienists and therapists will also provide treatment and preventative advice in domiciliary settings under the direction of a dentist.</a:t>
            </a:r>
          </a:p>
          <a:p>
            <a:pPr marL="0" indent="0">
              <a:buNone/>
            </a:pPr>
            <a:r>
              <a:rPr lang="en-GB" sz="2200" dirty="0">
                <a:latin typeface="Arial" panose="020B0604020202020204" pitchFamily="34" charset="0"/>
                <a:cs typeface="Arial" panose="020B0604020202020204" pitchFamily="34" charset="0"/>
              </a:rPr>
              <a:t>General dental practice tends to be more cost effective for patients than for dentists as longer treatment appointments reduce financial viability. Therefore, few </a:t>
            </a:r>
            <a:r>
              <a:rPr lang="en-GB" sz="2200" dirty="0" err="1">
                <a:latin typeface="Arial" panose="020B0604020202020204" pitchFamily="34" charset="0"/>
                <a:cs typeface="Arial" panose="020B0604020202020204" pitchFamily="34" charset="0"/>
              </a:rPr>
              <a:t>domiciliaries</a:t>
            </a:r>
            <a:r>
              <a:rPr lang="en-GB" sz="2200" dirty="0">
                <a:latin typeface="Arial" panose="020B0604020202020204" pitchFamily="34" charset="0"/>
                <a:cs typeface="Arial" panose="020B0604020202020204" pitchFamily="34" charset="0"/>
              </a:rPr>
              <a:t> are carried out by GDP’s.</a:t>
            </a:r>
          </a:p>
          <a:p>
            <a:pPr marL="0" indent="0">
              <a:buNone/>
            </a:pPr>
            <a:r>
              <a:rPr lang="en-GB" sz="2200" dirty="0">
                <a:latin typeface="Arial" panose="020B0604020202020204" pitchFamily="34" charset="0"/>
                <a:cs typeface="Arial" panose="020B0604020202020204" pitchFamily="34" charset="0"/>
              </a:rPr>
              <a:t>The Hospital dental service care for the most complex patients requiring specialist treatment - they would seldom provide domiciliary care.</a:t>
            </a:r>
          </a:p>
        </p:txBody>
      </p:sp>
    </p:spTree>
    <p:extLst>
      <p:ext uri="{BB962C8B-B14F-4D97-AF65-F5344CB8AC3E}">
        <p14:creationId xmlns:p14="http://schemas.microsoft.com/office/powerpoint/2010/main" val="41616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6E237-7E18-9ACF-853E-551DBD8EE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4BA10-A5FF-461C-F448-5420CA7D5BAB}"/>
              </a:ext>
            </a:extLst>
          </p:cNvPr>
          <p:cNvSpPr>
            <a:spLocks noGrp="1"/>
          </p:cNvSpPr>
          <p:nvPr>
            <p:ph type="title"/>
          </p:nvPr>
        </p:nvSpPr>
        <p:spPr>
          <a:xfrm>
            <a:off x="615696" y="141732"/>
            <a:ext cx="11195303" cy="923544"/>
          </a:xfrm>
        </p:spPr>
        <p:txBody>
          <a:bodyPr anchor="b">
            <a:normAutofit fontScale="90000"/>
          </a:bodyPr>
          <a:lstStyle/>
          <a:p>
            <a:r>
              <a:rPr lang="en-US" b="1" dirty="0"/>
              <a:t>Why it is necessary to liaise with health and social services</a:t>
            </a:r>
            <a:endParaRPr lang="en-GB" dirty="0"/>
          </a:p>
        </p:txBody>
      </p:sp>
      <p:sp>
        <p:nvSpPr>
          <p:cNvPr id="4" name="Content Placeholder 3">
            <a:extLst>
              <a:ext uri="{FF2B5EF4-FFF2-40B4-BE49-F238E27FC236}">
                <a16:creationId xmlns:a16="http://schemas.microsoft.com/office/drawing/2014/main" id="{7BDA0A76-2751-EAF7-7BE7-97F1D1AD7AE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411131"/>
            <a:ext cx="6629400" cy="5309312"/>
          </a:xfrm>
        </p:spPr>
        <p:txBody>
          <a:bodyPr>
            <a:normAutofit/>
          </a:bodyPr>
          <a:lstStyle/>
          <a:p>
            <a:r>
              <a:rPr lang="en-GB" sz="2400" dirty="0">
                <a:latin typeface="Arial" panose="020B0604020202020204" pitchFamily="34" charset="0"/>
                <a:cs typeface="Arial" panose="020B0604020202020204" pitchFamily="34" charset="0"/>
              </a:rPr>
              <a:t>To gain patient's medical history, social history and past dental experiences.</a:t>
            </a:r>
          </a:p>
          <a:p>
            <a:r>
              <a:rPr lang="en-GB" sz="2400" dirty="0">
                <a:latin typeface="Arial" panose="020B0604020202020204" pitchFamily="34" charset="0"/>
                <a:cs typeface="Arial" panose="020B0604020202020204" pitchFamily="34" charset="0"/>
              </a:rPr>
              <a:t>To gain support from patients next of kin to ensure oral healthcare is built into the patient’s daily care plan.</a:t>
            </a:r>
          </a:p>
          <a:p>
            <a:r>
              <a:rPr lang="en-GB" sz="2400" dirty="0">
                <a:latin typeface="Arial" panose="020B0604020202020204" pitchFamily="34" charset="0"/>
                <a:cs typeface="Arial" panose="020B0604020202020204" pitchFamily="34" charset="0"/>
              </a:rPr>
              <a:t>Some patients may need to be referred to hospital services for more specialist treatment and interventions.</a:t>
            </a:r>
          </a:p>
          <a:p>
            <a:r>
              <a:rPr lang="en-GB" sz="2400" dirty="0">
                <a:latin typeface="Arial" panose="020B0604020202020204" pitchFamily="34" charset="0"/>
                <a:cs typeface="Arial" panose="020B0604020202020204" pitchFamily="34" charset="0"/>
              </a:rPr>
              <a:t>Dentist may need to liaise with GDP’s, GP's, consultants, social workers, carers, family NOK to gather </a:t>
            </a:r>
            <a:r>
              <a:rPr lang="en-US" sz="2400" dirty="0">
                <a:latin typeface="Arial" panose="020B0604020202020204" pitchFamily="34" charset="0"/>
                <a:cs typeface="Arial" panose="020B0604020202020204" pitchFamily="34" charset="0"/>
              </a:rPr>
              <a:t>comprehensive information and build a fuller understanding of the patient’s needs</a:t>
            </a:r>
            <a:endParaRPr lang="en-GB"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EAC89F0-9367-76C6-EA3D-0AA6DFA233FF}"/>
              </a:ext>
            </a:extLst>
          </p:cNvPr>
          <p:cNvPicPr>
            <a:picLocks noChangeAspect="1"/>
          </p:cNvPicPr>
          <p:nvPr/>
        </p:nvPicPr>
        <p:blipFill>
          <a:blip r:embed="rId3"/>
          <a:stretch>
            <a:fillRect/>
          </a:stretch>
        </p:blipFill>
        <p:spPr>
          <a:xfrm>
            <a:off x="7924800" y="1406956"/>
            <a:ext cx="3044952" cy="4683059"/>
          </a:xfrm>
          <a:prstGeom prst="rect">
            <a:avLst/>
          </a:prstGeom>
        </p:spPr>
      </p:pic>
    </p:spTree>
    <p:extLst>
      <p:ext uri="{BB962C8B-B14F-4D97-AF65-F5344CB8AC3E}">
        <p14:creationId xmlns:p14="http://schemas.microsoft.com/office/powerpoint/2010/main" val="3583917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5BF85-1F7E-7AFE-3306-31F7758D17F5}"/>
              </a:ext>
            </a:extLst>
          </p:cNvPr>
          <p:cNvSpPr>
            <a:spLocks noGrp="1"/>
          </p:cNvSpPr>
          <p:nvPr>
            <p:ph type="title"/>
          </p:nvPr>
        </p:nvSpPr>
        <p:spPr>
          <a:xfrm>
            <a:off x="1828800" y="365948"/>
            <a:ext cx="8225443" cy="923544"/>
          </a:xfrm>
        </p:spPr>
        <p:txBody>
          <a:bodyPr anchor="b">
            <a:normAutofit/>
          </a:bodyPr>
          <a:lstStyle/>
          <a:p>
            <a:r>
              <a:rPr lang="en-GB" b="1" dirty="0"/>
              <a:t>How referrals are made</a:t>
            </a:r>
            <a:endParaRPr lang="en-GB" dirty="0"/>
          </a:p>
        </p:txBody>
      </p:sp>
      <p:sp>
        <p:nvSpPr>
          <p:cNvPr id="4" name="Content Placeholder 3">
            <a:extLst>
              <a:ext uri="{FF2B5EF4-FFF2-40B4-BE49-F238E27FC236}">
                <a16:creationId xmlns:a16="http://schemas.microsoft.com/office/drawing/2014/main" id="{156A4068-18C1-A754-236E-DB81039552D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4593" y="1936852"/>
            <a:ext cx="4373880" cy="4608576"/>
          </a:xfrm>
        </p:spPr>
        <p:txBody>
          <a:bodyPr>
            <a:normAutofit lnSpcReduction="10000"/>
          </a:bodyPr>
          <a:lstStyle/>
          <a:p>
            <a:r>
              <a:rPr lang="en-GB" sz="2400" dirty="0">
                <a:latin typeface="Arial" panose="020B0604020202020204" pitchFamily="34" charset="0"/>
                <a:cs typeface="Arial" panose="020B0604020202020204" pitchFamily="34" charset="0"/>
              </a:rPr>
              <a:t>Referral letters or telephone referrals from GPP’s, care homes, district nurses, GP,s Social workers.</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Self referral from patient or carers/NOK.</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Care home or Residential home following admission to care home.</a:t>
            </a:r>
          </a:p>
          <a:p>
            <a:endParaRPr lang="en-GB"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8309CE0-6654-149C-4C13-D99C1A035626}"/>
              </a:ext>
            </a:extLst>
          </p:cNvPr>
          <p:cNvSpPr txBox="1"/>
          <p:nvPr/>
        </p:nvSpPr>
        <p:spPr>
          <a:xfrm>
            <a:off x="5597237" y="1936852"/>
            <a:ext cx="6172200" cy="4431983"/>
          </a:xfrm>
          <a:prstGeom prst="rect">
            <a:avLst/>
          </a:prstGeom>
          <a:noFill/>
        </p:spPr>
        <p:txBody>
          <a:bodyPr wrap="square" rtlCol="0">
            <a:spAutoFit/>
          </a:bodyPr>
          <a:lstStyle/>
          <a:p>
            <a:r>
              <a:rPr lang="en-GB" sz="2200" b="1" dirty="0">
                <a:latin typeface="Arial" panose="020B0604020202020204" pitchFamily="34" charset="0"/>
                <a:cs typeface="Arial" panose="020B0604020202020204" pitchFamily="34" charset="0"/>
              </a:rPr>
              <a:t>All new patient referrals should follow this acronym to gain as much information as possible:</a:t>
            </a:r>
          </a:p>
          <a:p>
            <a:endParaRPr lang="en-GB" sz="2200" dirty="0">
              <a:latin typeface="Arial" panose="020B0604020202020204" pitchFamily="34" charset="0"/>
              <a:cs typeface="Arial" panose="020B0604020202020204" pitchFamily="34" charset="0"/>
            </a:endParaRPr>
          </a:p>
          <a:p>
            <a:r>
              <a:rPr lang="en-GB" sz="2200" b="1" dirty="0">
                <a:solidFill>
                  <a:srgbClr val="0070C0"/>
                </a:solidFill>
                <a:latin typeface="Arial" panose="020B0604020202020204" pitchFamily="34" charset="0"/>
                <a:cs typeface="Arial" panose="020B0604020202020204" pitchFamily="34" charset="0"/>
              </a:rPr>
              <a:t>C</a:t>
            </a:r>
            <a:r>
              <a:rPr lang="en-GB" sz="2200" dirty="0">
                <a:latin typeface="Arial" panose="020B0604020202020204" pitchFamily="34" charset="0"/>
                <a:cs typeface="Arial" panose="020B0604020202020204" pitchFamily="34" charset="0"/>
              </a:rPr>
              <a:t>	Check full address and get useful directions</a:t>
            </a:r>
          </a:p>
          <a:p>
            <a:r>
              <a:rPr lang="en-GB" sz="2200" b="1" dirty="0">
                <a:solidFill>
                  <a:srgbClr val="0070C0"/>
                </a:solidFill>
                <a:latin typeface="Arial" panose="020B0604020202020204" pitchFamily="34" charset="0"/>
                <a:cs typeface="Arial" panose="020B0604020202020204" pitchFamily="34" charset="0"/>
              </a:rPr>
              <a:t>A</a:t>
            </a:r>
            <a:r>
              <a:rPr lang="en-GB" sz="2200" dirty="0">
                <a:latin typeface="Arial" panose="020B0604020202020204" pitchFamily="34" charset="0"/>
                <a:cs typeface="Arial" panose="020B0604020202020204" pitchFamily="34" charset="0"/>
              </a:rPr>
              <a:t>	Appointment date and time and letter sent </a:t>
            </a:r>
          </a:p>
          <a:p>
            <a:r>
              <a:rPr lang="en-GB" sz="2200" b="1" dirty="0">
                <a:solidFill>
                  <a:srgbClr val="0070C0"/>
                </a:solidFill>
                <a:latin typeface="Arial" panose="020B0604020202020204" pitchFamily="34" charset="0"/>
                <a:cs typeface="Arial" panose="020B0604020202020204" pitchFamily="34" charset="0"/>
              </a:rPr>
              <a:t>M </a:t>
            </a:r>
            <a:r>
              <a:rPr lang="en-GB" sz="2200" dirty="0">
                <a:latin typeface="Arial" panose="020B0604020202020204" pitchFamily="34" charset="0"/>
                <a:cs typeface="Arial" panose="020B0604020202020204" pitchFamily="34" charset="0"/>
              </a:rPr>
              <a:t>	Medical history, inc. allergies &amp; medications</a:t>
            </a:r>
          </a:p>
          <a:p>
            <a:r>
              <a:rPr lang="en-GB" sz="2200" b="1" dirty="0">
                <a:solidFill>
                  <a:srgbClr val="0070C0"/>
                </a:solidFill>
                <a:latin typeface="Arial" panose="020B0604020202020204" pitchFamily="34" charset="0"/>
                <a:cs typeface="Arial" panose="020B0604020202020204" pitchFamily="34" charset="0"/>
              </a:rPr>
              <a:t>P</a:t>
            </a:r>
            <a:r>
              <a:rPr lang="en-GB" sz="2200" dirty="0">
                <a:latin typeface="Arial" panose="020B0604020202020204" pitchFamily="34" charset="0"/>
                <a:cs typeface="Arial" panose="020B0604020202020204" pitchFamily="34" charset="0"/>
              </a:rPr>
              <a:t> 	Parking facilities</a:t>
            </a:r>
          </a:p>
          <a:p>
            <a:r>
              <a:rPr lang="en-GB" sz="2200" b="1" dirty="0">
                <a:solidFill>
                  <a:srgbClr val="0070C0"/>
                </a:solidFill>
                <a:latin typeface="Arial" panose="020B0604020202020204" pitchFamily="34" charset="0"/>
                <a:cs typeface="Arial" panose="020B0604020202020204" pitchFamily="34" charset="0"/>
              </a:rPr>
              <a:t>I </a:t>
            </a:r>
            <a:r>
              <a:rPr lang="en-GB" sz="2200" dirty="0">
                <a:latin typeface="Arial" panose="020B0604020202020204" pitchFamily="34" charset="0"/>
                <a:cs typeface="Arial" panose="020B0604020202020204" pitchFamily="34" charset="0"/>
              </a:rPr>
              <a:t>	Information about who will be present at 	apt.</a:t>
            </a:r>
          </a:p>
          <a:p>
            <a:r>
              <a:rPr lang="en-GB" sz="2200" b="1" dirty="0">
                <a:solidFill>
                  <a:srgbClr val="0070C0"/>
                </a:solidFill>
                <a:latin typeface="Arial" panose="020B0604020202020204" pitchFamily="34" charset="0"/>
                <a:cs typeface="Arial" panose="020B0604020202020204" pitchFamily="34" charset="0"/>
              </a:rPr>
              <a:t>N</a:t>
            </a:r>
            <a:r>
              <a:rPr lang="en-GB" sz="2200" dirty="0">
                <a:latin typeface="Arial" panose="020B0604020202020204" pitchFamily="34" charset="0"/>
                <a:cs typeface="Arial" panose="020B0604020202020204" pitchFamily="34" charset="0"/>
              </a:rPr>
              <a:t>	Name of dental team visiting for security</a:t>
            </a:r>
          </a:p>
          <a:p>
            <a:r>
              <a:rPr lang="en-GB" sz="2200" b="1" dirty="0">
                <a:solidFill>
                  <a:srgbClr val="0070C0"/>
                </a:solidFill>
                <a:latin typeface="Arial" panose="020B0604020202020204" pitchFamily="34" charset="0"/>
                <a:cs typeface="Arial" panose="020B0604020202020204" pitchFamily="34" charset="0"/>
              </a:rPr>
              <a:t>G</a:t>
            </a:r>
            <a:r>
              <a:rPr lang="en-GB" sz="2200" dirty="0">
                <a:latin typeface="Arial" panose="020B0604020202020204" pitchFamily="34" charset="0"/>
                <a:cs typeface="Arial" panose="020B0604020202020204" pitchFamily="34" charset="0"/>
              </a:rPr>
              <a:t> 	Gain access, keypad lock, locations of keys, 	pet etc.</a:t>
            </a:r>
          </a:p>
          <a:p>
            <a:endParaRPr lang="en-GB" dirty="0"/>
          </a:p>
        </p:txBody>
      </p:sp>
    </p:spTree>
    <p:extLst>
      <p:ext uri="{BB962C8B-B14F-4D97-AF65-F5344CB8AC3E}">
        <p14:creationId xmlns:p14="http://schemas.microsoft.com/office/powerpoint/2010/main" val="859844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910C-3B0F-86AE-40C5-346EAD76D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CD068-B6FE-0D95-AAAA-57E15E931213}"/>
              </a:ext>
            </a:extLst>
          </p:cNvPr>
          <p:cNvSpPr>
            <a:spLocks noGrp="1"/>
          </p:cNvSpPr>
          <p:nvPr>
            <p:ph type="title"/>
          </p:nvPr>
        </p:nvSpPr>
        <p:spPr>
          <a:xfrm>
            <a:off x="1983278" y="277936"/>
            <a:ext cx="8225443" cy="923544"/>
          </a:xfrm>
        </p:spPr>
        <p:txBody>
          <a:bodyPr anchor="b">
            <a:normAutofit fontScale="90000"/>
          </a:bodyPr>
          <a:lstStyle/>
          <a:p>
            <a:r>
              <a:rPr lang="en-GB" b="1" dirty="0"/>
              <a:t>Importance of initial assessment appointment</a:t>
            </a:r>
            <a:endParaRPr lang="en-GB" dirty="0"/>
          </a:p>
        </p:txBody>
      </p:sp>
      <p:sp>
        <p:nvSpPr>
          <p:cNvPr id="4" name="Content Placeholder 3">
            <a:extLst>
              <a:ext uri="{FF2B5EF4-FFF2-40B4-BE49-F238E27FC236}">
                <a16:creationId xmlns:a16="http://schemas.microsoft.com/office/drawing/2014/main" id="{AF9CAD26-9AE7-654F-BA1D-E5D9E25D733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600200"/>
            <a:ext cx="11887200" cy="5181600"/>
          </a:xfrm>
        </p:spPr>
        <p:txBody>
          <a:bodyPr>
            <a:normAutofit/>
          </a:bodyPr>
          <a:lstStyle/>
          <a:p>
            <a:pPr lvl="0"/>
            <a:r>
              <a:rPr lang="en-US" sz="2000" dirty="0">
                <a:latin typeface="Arial" panose="020B0604020202020204" pitchFamily="34" charset="0"/>
                <a:cs typeface="Arial" panose="020B0604020202020204" pitchFamily="34" charset="0"/>
              </a:rPr>
              <a:t>Telephone the patient or carer on the day of the appointment to confirm that everything is in order and the visit can proceed as planned</a:t>
            </a:r>
          </a:p>
          <a:p>
            <a:pPr lvl="0"/>
            <a:r>
              <a:rPr lang="en-GB" sz="2000" dirty="0">
                <a:latin typeface="Arial" panose="020B0604020202020204" pitchFamily="34" charset="0"/>
                <a:cs typeface="Arial" panose="020B0604020202020204" pitchFamily="34" charset="0"/>
              </a:rPr>
              <a:t>Try to be punctual. Carer may have made special arrangements to be available for appointment</a:t>
            </a:r>
          </a:p>
          <a:p>
            <a:pPr lvl="0"/>
            <a:r>
              <a:rPr lang="en-GB" sz="2000" dirty="0">
                <a:latin typeface="Arial" panose="020B0604020202020204" pitchFamily="34" charset="0"/>
                <a:cs typeface="Arial" panose="020B0604020202020204" pitchFamily="34" charset="0"/>
              </a:rPr>
              <a:t>Establish at the outset the relationship of any carer to the patient</a:t>
            </a:r>
          </a:p>
          <a:p>
            <a:pPr lvl="0"/>
            <a:r>
              <a:rPr lang="en-GB" sz="2000" dirty="0">
                <a:latin typeface="Arial" panose="020B0604020202020204" pitchFamily="34" charset="0"/>
                <a:cs typeface="Arial" panose="020B0604020202020204" pitchFamily="34" charset="0"/>
              </a:rPr>
              <a:t>The clinician must have a chaperone present in the interest of personal and patient safety</a:t>
            </a:r>
          </a:p>
          <a:p>
            <a:pPr lvl="0"/>
            <a:r>
              <a:rPr lang="en-GB" sz="2000" dirty="0">
                <a:latin typeface="Arial" panose="020B0604020202020204" pitchFamily="34" charset="0"/>
                <a:cs typeface="Arial" panose="020B0604020202020204" pitchFamily="34" charset="0"/>
              </a:rPr>
              <a:t>Confirm the patient's personal details</a:t>
            </a:r>
          </a:p>
          <a:p>
            <a:pPr lvl="0"/>
            <a:r>
              <a:rPr lang="en-GB" sz="2000" dirty="0">
                <a:latin typeface="Arial" panose="020B0604020202020204" pitchFamily="34" charset="0"/>
                <a:cs typeface="Arial" panose="020B0604020202020204" pitchFamily="34" charset="0"/>
              </a:rPr>
              <a:t>Consult with the carer regarding the patient's capacity to give reliable history and valid consent</a:t>
            </a:r>
          </a:p>
          <a:p>
            <a:pPr lvl="0"/>
            <a:r>
              <a:rPr lang="en-GB" sz="2000" dirty="0">
                <a:latin typeface="Arial" panose="020B0604020202020204" pitchFamily="34" charset="0"/>
                <a:cs typeface="Arial" panose="020B0604020202020204" pitchFamily="34" charset="0"/>
              </a:rPr>
              <a:t>Check the reason for and the source of referral as an update in past medical/dental history is often necessary</a:t>
            </a:r>
          </a:p>
          <a:p>
            <a:pPr lvl="0"/>
            <a:r>
              <a:rPr lang="en-GB" sz="2000" dirty="0">
                <a:latin typeface="Arial" panose="020B0604020202020204" pitchFamily="34" charset="0"/>
                <a:cs typeface="Arial" panose="020B0604020202020204" pitchFamily="34" charset="0"/>
              </a:rPr>
              <a:t>Established that confidentiality is not being compromised by the presence of carers or support workers</a:t>
            </a:r>
          </a:p>
          <a:p>
            <a:pPr lvl="0"/>
            <a:r>
              <a:rPr lang="en-GB" sz="2000" dirty="0">
                <a:latin typeface="Arial" panose="020B0604020202020204" pitchFamily="34" charset="0"/>
                <a:cs typeface="Arial" panose="020B0604020202020204" pitchFamily="34" charset="0"/>
              </a:rPr>
              <a:t>Manage patient and carer expectations from the outset</a:t>
            </a:r>
          </a:p>
        </p:txBody>
      </p:sp>
      <p:pic>
        <p:nvPicPr>
          <p:cNvPr id="3" name="Picture 2">
            <a:extLst>
              <a:ext uri="{FF2B5EF4-FFF2-40B4-BE49-F238E27FC236}">
                <a16:creationId xmlns:a16="http://schemas.microsoft.com/office/drawing/2014/main" id="{5E43BAD1-F28F-21CE-E4D9-7EDCED9D4B05}"/>
              </a:ext>
            </a:extLst>
          </p:cNvPr>
          <p:cNvPicPr>
            <a:picLocks noChangeAspect="1"/>
          </p:cNvPicPr>
          <p:nvPr/>
        </p:nvPicPr>
        <p:blipFill>
          <a:blip r:embed="rId3"/>
          <a:stretch>
            <a:fillRect/>
          </a:stretch>
        </p:blipFill>
        <p:spPr>
          <a:xfrm>
            <a:off x="609600" y="259198"/>
            <a:ext cx="931404" cy="923544"/>
          </a:xfrm>
          <a:prstGeom prst="rect">
            <a:avLst/>
          </a:prstGeom>
        </p:spPr>
      </p:pic>
      <p:pic>
        <p:nvPicPr>
          <p:cNvPr id="5" name="Picture 4">
            <a:extLst>
              <a:ext uri="{FF2B5EF4-FFF2-40B4-BE49-F238E27FC236}">
                <a16:creationId xmlns:a16="http://schemas.microsoft.com/office/drawing/2014/main" id="{82F76330-3F36-9266-24E2-46A295D0CB73}"/>
              </a:ext>
            </a:extLst>
          </p:cNvPr>
          <p:cNvPicPr>
            <a:picLocks noChangeAspect="1"/>
          </p:cNvPicPr>
          <p:nvPr/>
        </p:nvPicPr>
        <p:blipFill>
          <a:blip r:embed="rId4"/>
          <a:stretch>
            <a:fillRect/>
          </a:stretch>
        </p:blipFill>
        <p:spPr>
          <a:xfrm>
            <a:off x="10650995" y="277936"/>
            <a:ext cx="1128712" cy="942075"/>
          </a:xfrm>
          <a:prstGeom prst="rect">
            <a:avLst/>
          </a:prstGeom>
        </p:spPr>
      </p:pic>
    </p:spTree>
    <p:extLst>
      <p:ext uri="{BB962C8B-B14F-4D97-AF65-F5344CB8AC3E}">
        <p14:creationId xmlns:p14="http://schemas.microsoft.com/office/powerpoint/2010/main" val="16936177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B88A-DF78-7200-050E-352ED12DB5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609AFB-0646-60D0-BFBB-949018EC02F1}"/>
              </a:ext>
            </a:extLst>
          </p:cNvPr>
          <p:cNvSpPr>
            <a:spLocks noGrp="1"/>
          </p:cNvSpPr>
          <p:nvPr>
            <p:ph type="title"/>
          </p:nvPr>
        </p:nvSpPr>
        <p:spPr>
          <a:xfrm>
            <a:off x="1983278" y="277936"/>
            <a:ext cx="8225443" cy="923544"/>
          </a:xfrm>
        </p:spPr>
        <p:txBody>
          <a:bodyPr anchor="b">
            <a:normAutofit/>
          </a:bodyPr>
          <a:lstStyle/>
          <a:p>
            <a:r>
              <a:rPr lang="en-GB" b="1" dirty="0"/>
              <a:t>Health and Safety</a:t>
            </a:r>
            <a:endParaRPr lang="en-GB" dirty="0"/>
          </a:p>
        </p:txBody>
      </p:sp>
      <p:sp>
        <p:nvSpPr>
          <p:cNvPr id="4" name="Content Placeholder 3">
            <a:extLst>
              <a:ext uri="{FF2B5EF4-FFF2-40B4-BE49-F238E27FC236}">
                <a16:creationId xmlns:a16="http://schemas.microsoft.com/office/drawing/2014/main" id="{78ACFDBB-F5C6-21D5-B58D-627B3596BBC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600200"/>
            <a:ext cx="11887200" cy="4724400"/>
          </a:xfrm>
        </p:spPr>
        <p:txBody>
          <a:bodyPr>
            <a:noAutofit/>
          </a:bodyPr>
          <a:lstStyle/>
          <a:p>
            <a:pPr lvl="0"/>
            <a:r>
              <a:rPr lang="en-GB" sz="2000" dirty="0">
                <a:latin typeface="Arial" panose="020B0604020202020204" pitchFamily="34" charset="0"/>
                <a:cs typeface="Arial" panose="020B0604020202020204" pitchFamily="34" charset="0"/>
              </a:rPr>
              <a:t>Domiciliary care takes place in a wide range of settings, where the dental team have limited control over the working environment. It is essential to ensure privacy, confidentiality, and access to basic facilities such as water and electricity are always maintained </a:t>
            </a:r>
          </a:p>
          <a:p>
            <a:pPr lvl="0"/>
            <a:r>
              <a:rPr lang="en-GB" sz="2000" dirty="0">
                <a:latin typeface="Arial" panose="020B0604020202020204" pitchFamily="34" charset="0"/>
                <a:cs typeface="Arial" panose="020B0604020202020204" pitchFamily="34" charset="0"/>
              </a:rPr>
              <a:t>Risk assessment should be carried out at each new location, ensuring clear access to patient and a  work area. It is important to use circuit breaker plugs on electrical equipment and maintaining safe operating practices.</a:t>
            </a:r>
          </a:p>
          <a:p>
            <a:pPr lvl="0"/>
            <a:r>
              <a:rPr lang="en-GB" sz="2000" dirty="0">
                <a:latin typeface="Arial" panose="020B0604020202020204" pitchFamily="34" charset="0"/>
                <a:cs typeface="Arial" panose="020B0604020202020204" pitchFamily="34" charset="0"/>
              </a:rPr>
              <a:t>Patient safety and safety of their home is paramount</a:t>
            </a:r>
          </a:p>
          <a:p>
            <a:pPr lvl="0"/>
            <a:r>
              <a:rPr lang="en-GB" sz="2000" dirty="0">
                <a:latin typeface="Arial" panose="020B0604020202020204" pitchFamily="34" charset="0"/>
                <a:cs typeface="Arial" panose="020B0604020202020204" pitchFamily="34" charset="0"/>
              </a:rPr>
              <a:t>Identification from the dental team should always be produced</a:t>
            </a:r>
          </a:p>
          <a:p>
            <a:pPr lvl="0"/>
            <a:r>
              <a:rPr lang="en-GB" sz="2000" dirty="0">
                <a:latin typeface="Arial" panose="020B0604020202020204" pitchFamily="34" charset="0"/>
                <a:cs typeface="Arial" panose="020B0604020202020204" pitchFamily="34" charset="0"/>
              </a:rPr>
              <a:t>Personal safety is also important therefore a chaperone should always be present</a:t>
            </a:r>
          </a:p>
          <a:p>
            <a:pPr lvl="0"/>
            <a:r>
              <a:rPr lang="en-GB" sz="2000" dirty="0">
                <a:latin typeface="Arial" panose="020B0604020202020204" pitchFamily="34" charset="0"/>
                <a:cs typeface="Arial" panose="020B0604020202020204" pitchFamily="34" charset="0"/>
              </a:rPr>
              <a:t>Manual handling training must be up to date with regards to transporting and carrying equipment</a:t>
            </a:r>
          </a:p>
          <a:p>
            <a:pPr lvl="0"/>
            <a:r>
              <a:rPr lang="en-GB" sz="2000" dirty="0">
                <a:latin typeface="Arial" panose="020B0604020202020204" pitchFamily="34" charset="0"/>
                <a:cs typeface="Arial" panose="020B0604020202020204" pitchFamily="34" charset="0"/>
              </a:rPr>
              <a:t>Adequate car insurance must be obtained to carry out work business and transport equipment</a:t>
            </a:r>
          </a:p>
          <a:p>
            <a:pPr lvl="0"/>
            <a:r>
              <a:rPr lang="en-GB" sz="2000" dirty="0">
                <a:latin typeface="Arial" panose="020B0604020202020204" pitchFamily="34" charset="0"/>
                <a:cs typeface="Arial" panose="020B0604020202020204" pitchFamily="34" charset="0"/>
              </a:rPr>
              <a:t>Personal alarms and or mobile phones should be carried by the dental team</a:t>
            </a:r>
          </a:p>
        </p:txBody>
      </p:sp>
      <p:pic>
        <p:nvPicPr>
          <p:cNvPr id="3" name="Picture 2">
            <a:extLst>
              <a:ext uri="{FF2B5EF4-FFF2-40B4-BE49-F238E27FC236}">
                <a16:creationId xmlns:a16="http://schemas.microsoft.com/office/drawing/2014/main" id="{4F178790-A201-672F-8FEC-D9DE025F4C55}"/>
              </a:ext>
            </a:extLst>
          </p:cNvPr>
          <p:cNvPicPr>
            <a:picLocks noChangeAspect="1"/>
          </p:cNvPicPr>
          <p:nvPr/>
        </p:nvPicPr>
        <p:blipFill>
          <a:blip r:embed="rId3"/>
          <a:stretch>
            <a:fillRect/>
          </a:stretch>
        </p:blipFill>
        <p:spPr>
          <a:xfrm>
            <a:off x="10668000" y="277936"/>
            <a:ext cx="930752" cy="947737"/>
          </a:xfrm>
          <a:prstGeom prst="rect">
            <a:avLst/>
          </a:prstGeom>
        </p:spPr>
      </p:pic>
      <p:pic>
        <p:nvPicPr>
          <p:cNvPr id="5" name="Picture 4">
            <a:extLst>
              <a:ext uri="{FF2B5EF4-FFF2-40B4-BE49-F238E27FC236}">
                <a16:creationId xmlns:a16="http://schemas.microsoft.com/office/drawing/2014/main" id="{2004F4CB-27A2-098A-900F-12D8FAA48F35}"/>
              </a:ext>
            </a:extLst>
          </p:cNvPr>
          <p:cNvPicPr>
            <a:picLocks noChangeAspect="1"/>
          </p:cNvPicPr>
          <p:nvPr/>
        </p:nvPicPr>
        <p:blipFill>
          <a:blip r:embed="rId3"/>
          <a:stretch>
            <a:fillRect/>
          </a:stretch>
        </p:blipFill>
        <p:spPr>
          <a:xfrm>
            <a:off x="593248" y="305645"/>
            <a:ext cx="930752" cy="947737"/>
          </a:xfrm>
          <a:prstGeom prst="rect">
            <a:avLst/>
          </a:prstGeom>
        </p:spPr>
      </p:pic>
    </p:spTree>
    <p:extLst>
      <p:ext uri="{BB962C8B-B14F-4D97-AF65-F5344CB8AC3E}">
        <p14:creationId xmlns:p14="http://schemas.microsoft.com/office/powerpoint/2010/main" val="35992567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B8970-64E9-A5AF-5BCC-EB8567902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7287E-15BB-818E-AA3A-6BEA00C761DE}"/>
              </a:ext>
            </a:extLst>
          </p:cNvPr>
          <p:cNvSpPr>
            <a:spLocks noGrp="1"/>
          </p:cNvSpPr>
          <p:nvPr>
            <p:ph type="title"/>
          </p:nvPr>
        </p:nvSpPr>
        <p:spPr>
          <a:xfrm>
            <a:off x="1981200" y="152400"/>
            <a:ext cx="7770321" cy="762000"/>
          </a:xfrm>
        </p:spPr>
        <p:txBody>
          <a:bodyPr anchor="b">
            <a:normAutofit/>
          </a:bodyPr>
          <a:lstStyle/>
          <a:p>
            <a:r>
              <a:rPr lang="en-US" dirty="0"/>
              <a:t>Cross infection control</a:t>
            </a:r>
            <a:endParaRPr lang="en-GB" dirty="0"/>
          </a:p>
        </p:txBody>
      </p:sp>
      <p:sp>
        <p:nvSpPr>
          <p:cNvPr id="4" name="Content Placeholder 3">
            <a:extLst>
              <a:ext uri="{FF2B5EF4-FFF2-40B4-BE49-F238E27FC236}">
                <a16:creationId xmlns:a16="http://schemas.microsoft.com/office/drawing/2014/main" id="{1F97AE95-52CE-BF46-F0A9-7B6E4B6CA4A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1066800"/>
            <a:ext cx="12954000" cy="4724400"/>
          </a:xfrm>
        </p:spPr>
        <p:txBody>
          <a:bodyPr>
            <a:noAutofit/>
          </a:bodyPr>
          <a:lstStyle/>
          <a:p>
            <a:pPr lvl="0"/>
            <a:r>
              <a:rPr lang="en-GB" sz="1900" dirty="0">
                <a:latin typeface="Arial" panose="020B0604020202020204" pitchFamily="34" charset="0"/>
                <a:cs typeface="Arial" panose="020B0604020202020204" pitchFamily="34" charset="0"/>
              </a:rPr>
              <a:t>Standard Infection Control Precautions must always be followed.</a:t>
            </a:r>
          </a:p>
          <a:p>
            <a:pPr lvl="0"/>
            <a:r>
              <a:rPr lang="en-GB" sz="1900" dirty="0">
                <a:latin typeface="Arial" panose="020B0604020202020204" pitchFamily="34" charset="0"/>
                <a:cs typeface="Arial" panose="020B0604020202020204" pitchFamily="34" charset="0"/>
              </a:rPr>
              <a:t>Maintain the same high standards as in a clinical setting, adapting procedures to the domiciliary environment.</a:t>
            </a:r>
          </a:p>
          <a:p>
            <a:pPr lvl="0"/>
            <a:r>
              <a:rPr lang="en-GB" sz="1900" dirty="0">
                <a:latin typeface="Arial" panose="020B0604020202020204" pitchFamily="34" charset="0"/>
                <a:cs typeface="Arial" panose="020B0604020202020204" pitchFamily="34" charset="0"/>
              </a:rPr>
              <a:t>Hand hygiene before, during, and after treatment using soap and water or alcohol gel.</a:t>
            </a:r>
          </a:p>
          <a:p>
            <a:pPr lvl="0"/>
            <a:r>
              <a:rPr lang="en-GB" sz="1900" dirty="0">
                <a:latin typeface="Arial" panose="020B0604020202020204" pitchFamily="34" charset="0"/>
                <a:cs typeface="Arial" panose="020B0604020202020204" pitchFamily="34" charset="0"/>
              </a:rPr>
              <a:t>Use appropriate PPE: gloves, mask, eye protection, disposable apron.</a:t>
            </a:r>
          </a:p>
          <a:p>
            <a:pPr lvl="0"/>
            <a:r>
              <a:rPr lang="en-GB" sz="1900" dirty="0">
                <a:latin typeface="Arial" panose="020B0604020202020204" pitchFamily="34" charset="0"/>
                <a:cs typeface="Arial" panose="020B0604020202020204" pitchFamily="34" charset="0"/>
              </a:rPr>
              <a:t>Lay a clean barrier on work surfaces. Avoid placing contaminated items directly on patient furniture.</a:t>
            </a:r>
          </a:p>
          <a:p>
            <a:pPr lvl="0"/>
            <a:r>
              <a:rPr lang="en-GB" sz="1900" dirty="0">
                <a:latin typeface="Arial" panose="020B0604020202020204" pitchFamily="34" charset="0"/>
                <a:cs typeface="Arial" panose="020B0604020202020204" pitchFamily="34" charset="0"/>
              </a:rPr>
              <a:t>If possible, use single-use items, dispose of them after each patient.</a:t>
            </a:r>
          </a:p>
          <a:p>
            <a:pPr lvl="0"/>
            <a:r>
              <a:rPr lang="en-GB" sz="1900" dirty="0">
                <a:latin typeface="Arial" panose="020B0604020202020204" pitchFamily="34" charset="0"/>
                <a:cs typeface="Arial" panose="020B0604020202020204" pitchFamily="34" charset="0"/>
              </a:rPr>
              <a:t>Minimise aerosol generation where possible.</a:t>
            </a:r>
          </a:p>
          <a:p>
            <a:pPr lvl="0"/>
            <a:r>
              <a:rPr lang="en-GB" sz="1900" dirty="0">
                <a:latin typeface="Arial" panose="020B0604020202020204" pitchFamily="34" charset="0"/>
                <a:cs typeface="Arial" panose="020B0604020202020204" pitchFamily="34" charset="0"/>
              </a:rPr>
              <a:t>Dispose of waste and PPE in accordance with trust policy</a:t>
            </a:r>
          </a:p>
          <a:p>
            <a:pPr lvl="0"/>
            <a:r>
              <a:rPr lang="en-GB" sz="1900" dirty="0">
                <a:latin typeface="Arial" panose="020B0604020202020204" pitchFamily="34" charset="0"/>
                <a:cs typeface="Arial" panose="020B0604020202020204" pitchFamily="34" charset="0"/>
              </a:rPr>
              <a:t>Return used instruments to the clinic in a sealed, rigid container for sterilisation.</a:t>
            </a:r>
          </a:p>
          <a:p>
            <a:pPr lvl="0"/>
            <a:r>
              <a:rPr lang="en-GB" sz="1900" dirty="0">
                <a:latin typeface="Arial" panose="020B0604020202020204" pitchFamily="34" charset="0"/>
                <a:cs typeface="Arial" panose="020B0604020202020204" pitchFamily="34" charset="0"/>
              </a:rPr>
              <a:t>Disinfect all reusable equipment before storage or reuse.</a:t>
            </a:r>
          </a:p>
          <a:p>
            <a:pPr lvl="0"/>
            <a:r>
              <a:rPr lang="en-GB" sz="1900" dirty="0">
                <a:latin typeface="Arial" panose="020B0604020202020204" pitchFamily="34" charset="0"/>
                <a:cs typeface="Arial" panose="020B0604020202020204" pitchFamily="34" charset="0"/>
              </a:rPr>
              <a:t>Clean and decontaminate transport boxes, bags, and portable equipment.</a:t>
            </a:r>
          </a:p>
          <a:p>
            <a:pPr lvl="0"/>
            <a:r>
              <a:rPr lang="en-GB" sz="1900" dirty="0">
                <a:latin typeface="Arial" panose="020B0604020202020204" pitchFamily="34" charset="0"/>
                <a:cs typeface="Arial" panose="020B0604020202020204" pitchFamily="34" charset="0"/>
              </a:rPr>
              <a:t>Perform hand hygiene after all cleaning tasks.</a:t>
            </a:r>
          </a:p>
          <a:p>
            <a:pPr lvl="0"/>
            <a:r>
              <a:rPr lang="en-GB" sz="1900" dirty="0">
                <a:latin typeface="Arial" panose="020B0604020202020204" pitchFamily="34" charset="0"/>
                <a:cs typeface="Arial" panose="020B0604020202020204" pitchFamily="34" charset="0"/>
              </a:rPr>
              <a:t>Participate in regular infection control training and audits.</a:t>
            </a:r>
          </a:p>
        </p:txBody>
      </p:sp>
      <p:sp>
        <p:nvSpPr>
          <p:cNvPr id="5" name="AutoShape 2" descr="Disinfection &amp; Decontamination | 4everlearning">
            <a:extLst>
              <a:ext uri="{FF2B5EF4-FFF2-40B4-BE49-F238E27FC236}">
                <a16:creationId xmlns:a16="http://schemas.microsoft.com/office/drawing/2014/main" id="{77D52087-5FD5-0368-403E-50408C4313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4AC9AEC7-230C-7B8A-908A-82C392FF9361}"/>
              </a:ext>
            </a:extLst>
          </p:cNvPr>
          <p:cNvPicPr>
            <a:picLocks noChangeAspect="1"/>
          </p:cNvPicPr>
          <p:nvPr/>
        </p:nvPicPr>
        <p:blipFill>
          <a:blip r:embed="rId3"/>
          <a:stretch>
            <a:fillRect/>
          </a:stretch>
        </p:blipFill>
        <p:spPr>
          <a:xfrm>
            <a:off x="9144000" y="3429000"/>
            <a:ext cx="2867025" cy="2867025"/>
          </a:xfrm>
          <a:prstGeom prst="rect">
            <a:avLst/>
          </a:prstGeom>
        </p:spPr>
      </p:pic>
    </p:spTree>
    <p:extLst>
      <p:ext uri="{BB962C8B-B14F-4D97-AF65-F5344CB8AC3E}">
        <p14:creationId xmlns:p14="http://schemas.microsoft.com/office/powerpoint/2010/main" val="715841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383DA-9B11-9F26-E419-EF8732693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E009E-50F0-4B5C-1B5E-7F62E21A9D13}"/>
              </a:ext>
            </a:extLst>
          </p:cNvPr>
          <p:cNvSpPr>
            <a:spLocks noGrp="1"/>
          </p:cNvSpPr>
          <p:nvPr>
            <p:ph type="title"/>
          </p:nvPr>
        </p:nvSpPr>
        <p:spPr>
          <a:xfrm>
            <a:off x="1981200" y="457200"/>
            <a:ext cx="7770321" cy="762000"/>
          </a:xfrm>
        </p:spPr>
        <p:txBody>
          <a:bodyPr anchor="b">
            <a:normAutofit/>
          </a:bodyPr>
          <a:lstStyle/>
          <a:p>
            <a:r>
              <a:rPr lang="en-GB" dirty="0"/>
              <a:t>Patient Confidentiality</a:t>
            </a:r>
          </a:p>
        </p:txBody>
      </p:sp>
      <p:sp>
        <p:nvSpPr>
          <p:cNvPr id="4" name="Content Placeholder 3">
            <a:extLst>
              <a:ext uri="{FF2B5EF4-FFF2-40B4-BE49-F238E27FC236}">
                <a16:creationId xmlns:a16="http://schemas.microsoft.com/office/drawing/2014/main" id="{52A35B1A-6233-EAEA-FBEF-EA40E3E0F4B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1524000"/>
            <a:ext cx="7391400" cy="4724400"/>
          </a:xfrm>
        </p:spPr>
        <p:txBody>
          <a:bodyPr>
            <a:noAutofit/>
          </a:bodyPr>
          <a:lstStyle/>
          <a:p>
            <a:pPr lvl="0"/>
            <a:r>
              <a:rPr lang="en-GB" sz="2000" dirty="0">
                <a:latin typeface="Arial" panose="020B0604020202020204" pitchFamily="34" charset="0"/>
                <a:cs typeface="Arial" panose="020B0604020202020204" pitchFamily="34" charset="0"/>
              </a:rPr>
              <a:t>Maintain the same level of confidentiality as in a clinical setting.</a:t>
            </a:r>
          </a:p>
          <a:p>
            <a:pPr lvl="0"/>
            <a:r>
              <a:rPr lang="en-GB" sz="2000" dirty="0">
                <a:latin typeface="Arial" panose="020B0604020202020204" pitchFamily="34" charset="0"/>
                <a:cs typeface="Arial" panose="020B0604020202020204" pitchFamily="34" charset="0"/>
              </a:rPr>
              <a:t>Ensure private discussions with patients </a:t>
            </a:r>
            <a:r>
              <a:rPr lang="en-GB" sz="2000">
                <a:latin typeface="Arial" panose="020B0604020202020204" pitchFamily="34" charset="0"/>
                <a:cs typeface="Arial" panose="020B0604020202020204" pitchFamily="34" charset="0"/>
              </a:rPr>
              <a:t>whenever possible,  </a:t>
            </a:r>
            <a:r>
              <a:rPr lang="en-GB" sz="2000" dirty="0">
                <a:latin typeface="Arial" panose="020B0604020202020204" pitchFamily="34" charset="0"/>
                <a:cs typeface="Arial" panose="020B0604020202020204" pitchFamily="34" charset="0"/>
              </a:rPr>
              <a:t>avoid sensitive conversations in front of others unless the patient agrees.</a:t>
            </a:r>
          </a:p>
          <a:p>
            <a:pPr lvl="0"/>
            <a:r>
              <a:rPr lang="en-GB" sz="2000" dirty="0">
                <a:latin typeface="Arial" panose="020B0604020202020204" pitchFamily="34" charset="0"/>
                <a:cs typeface="Arial" panose="020B0604020202020204" pitchFamily="34" charset="0"/>
              </a:rPr>
              <a:t>Patient records must be stored in a locked bag or case during transport, not left unattended in vehicles or care homes, handwritten notes must be typed and uploaded to patients digital chart upon return to clinic.</a:t>
            </a:r>
          </a:p>
          <a:p>
            <a:pPr lvl="0"/>
            <a:r>
              <a:rPr lang="en-GB" sz="2000" dirty="0">
                <a:latin typeface="Arial" panose="020B0604020202020204" pitchFamily="34" charset="0"/>
                <a:cs typeface="Arial" panose="020B0604020202020204" pitchFamily="34" charset="0"/>
              </a:rPr>
              <a:t>Electronic devices should be password-protected and encrypted.</a:t>
            </a:r>
          </a:p>
          <a:p>
            <a:pPr lvl="0"/>
            <a:r>
              <a:rPr lang="en-GB" sz="2000" dirty="0">
                <a:latin typeface="Arial" panose="020B0604020202020204" pitchFamily="34" charset="0"/>
                <a:cs typeface="Arial" panose="020B0604020202020204" pitchFamily="34" charset="0"/>
              </a:rPr>
              <a:t>Share information only with relevant healthcare professionals involved in the patient’s care, and with consent.</a:t>
            </a:r>
          </a:p>
          <a:p>
            <a:pPr lvl="0"/>
            <a:r>
              <a:rPr lang="en-GB" sz="2000" dirty="0">
                <a:latin typeface="Arial" panose="020B0604020202020204" pitchFamily="34" charset="0"/>
                <a:cs typeface="Arial" panose="020B0604020202020204" pitchFamily="34" charset="0"/>
              </a:rPr>
              <a:t>Follow GDPR guidelines and trust confidentiality policies.</a:t>
            </a:r>
          </a:p>
        </p:txBody>
      </p:sp>
      <p:pic>
        <p:nvPicPr>
          <p:cNvPr id="3" name="Picture 2">
            <a:extLst>
              <a:ext uri="{FF2B5EF4-FFF2-40B4-BE49-F238E27FC236}">
                <a16:creationId xmlns:a16="http://schemas.microsoft.com/office/drawing/2014/main" id="{E204B3DE-CB97-3B24-DF76-D39BBDC8CF6E}"/>
              </a:ext>
            </a:extLst>
          </p:cNvPr>
          <p:cNvPicPr>
            <a:picLocks noChangeAspect="1"/>
          </p:cNvPicPr>
          <p:nvPr/>
        </p:nvPicPr>
        <p:blipFill>
          <a:blip r:embed="rId3"/>
          <a:stretch>
            <a:fillRect/>
          </a:stretch>
        </p:blipFill>
        <p:spPr>
          <a:xfrm>
            <a:off x="8077200" y="2338387"/>
            <a:ext cx="3095625" cy="3095625"/>
          </a:xfrm>
          <a:prstGeom prst="rect">
            <a:avLst/>
          </a:prstGeom>
        </p:spPr>
      </p:pic>
    </p:spTree>
    <p:extLst>
      <p:ext uri="{BB962C8B-B14F-4D97-AF65-F5344CB8AC3E}">
        <p14:creationId xmlns:p14="http://schemas.microsoft.com/office/powerpoint/2010/main" val="14125834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F02EF-0625-56FC-EC23-E4CE373BE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A862B-9960-FE10-A29E-25653C2CEE83}"/>
              </a:ext>
            </a:extLst>
          </p:cNvPr>
          <p:cNvSpPr>
            <a:spLocks noGrp="1"/>
          </p:cNvSpPr>
          <p:nvPr>
            <p:ph type="title"/>
          </p:nvPr>
        </p:nvSpPr>
        <p:spPr>
          <a:xfrm>
            <a:off x="1981200" y="457200"/>
            <a:ext cx="7770321" cy="762000"/>
          </a:xfrm>
        </p:spPr>
        <p:txBody>
          <a:bodyPr anchor="b">
            <a:normAutofit/>
          </a:bodyPr>
          <a:lstStyle/>
          <a:p>
            <a:r>
              <a:rPr lang="en-GB" dirty="0"/>
              <a:t>Consent</a:t>
            </a:r>
          </a:p>
        </p:txBody>
      </p:sp>
      <p:sp>
        <p:nvSpPr>
          <p:cNvPr id="4" name="Content Placeholder 3">
            <a:extLst>
              <a:ext uri="{FF2B5EF4-FFF2-40B4-BE49-F238E27FC236}">
                <a16:creationId xmlns:a16="http://schemas.microsoft.com/office/drawing/2014/main" id="{4FAFF81A-2BD3-A439-96EE-B33947721EA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11726" y="1524000"/>
            <a:ext cx="8001000" cy="4724400"/>
          </a:xfrm>
        </p:spPr>
        <p:txBody>
          <a:bodyPr>
            <a:noAutofit/>
          </a:bodyPr>
          <a:lstStyle/>
          <a:p>
            <a:pPr lvl="0"/>
            <a:r>
              <a:rPr lang="en-GB" dirty="0">
                <a:latin typeface="Arial" panose="020B0604020202020204" pitchFamily="34" charset="0"/>
                <a:cs typeface="Arial" panose="020B0604020202020204" pitchFamily="34" charset="0"/>
              </a:rPr>
              <a:t>Valid consent must always be obtained before starting any treatment.</a:t>
            </a:r>
          </a:p>
          <a:p>
            <a:pPr lvl="0"/>
            <a:r>
              <a:rPr lang="en-GB" dirty="0">
                <a:latin typeface="Arial" panose="020B0604020202020204" pitchFamily="34" charset="0"/>
                <a:cs typeface="Arial" panose="020B0604020202020204" pitchFamily="34" charset="0"/>
              </a:rPr>
              <a:t>Consent can be written, verbal or implied</a:t>
            </a:r>
          </a:p>
          <a:p>
            <a:pPr lvl="0"/>
            <a:r>
              <a:rPr lang="en-GB" dirty="0">
                <a:latin typeface="Arial" panose="020B0604020202020204" pitchFamily="34" charset="0"/>
                <a:cs typeface="Arial" panose="020B0604020202020204" pitchFamily="34" charset="0"/>
              </a:rPr>
              <a:t>Assume all adults have capacity to consent unless proven otherwise.</a:t>
            </a:r>
          </a:p>
          <a:p>
            <a:pPr lvl="0"/>
            <a:r>
              <a:rPr lang="en-GB" dirty="0">
                <a:latin typeface="Arial" panose="020B0604020202020204" pitchFamily="34" charset="0"/>
                <a:cs typeface="Arial" panose="020B0604020202020204" pitchFamily="34" charset="0"/>
              </a:rPr>
              <a:t>If capacity is in doubt e.g. dementia, learning disability:</a:t>
            </a:r>
          </a:p>
          <a:p>
            <a:pPr lvl="1"/>
            <a:r>
              <a:rPr lang="en-GB" sz="1800" dirty="0">
                <a:latin typeface="Arial" panose="020B0604020202020204" pitchFamily="34" charset="0"/>
                <a:cs typeface="Arial" panose="020B0604020202020204" pitchFamily="34" charset="0"/>
              </a:rPr>
              <a:t>Assess in line with the Mental Capacity Act 2005, 2016.</a:t>
            </a:r>
          </a:p>
          <a:p>
            <a:pPr lvl="1"/>
            <a:r>
              <a:rPr lang="en-GB" sz="1800" dirty="0">
                <a:latin typeface="Arial" panose="020B0604020202020204" pitchFamily="34" charset="0"/>
                <a:cs typeface="Arial" panose="020B0604020202020204" pitchFamily="34" charset="0"/>
              </a:rPr>
              <a:t>Consult with next of kin.</a:t>
            </a:r>
          </a:p>
          <a:p>
            <a:pPr lvl="1"/>
            <a:r>
              <a:rPr lang="en-GB" sz="1800" dirty="0">
                <a:latin typeface="Arial" panose="020B0604020202020204" pitchFamily="34" charset="0"/>
                <a:cs typeface="Arial" panose="020B0604020202020204" pitchFamily="34" charset="0"/>
              </a:rPr>
              <a:t>Make decisions in the patient’s best interests, considering deprivation </a:t>
            </a:r>
          </a:p>
          <a:p>
            <a:pPr marL="228600" lvl="1" indent="0">
              <a:buNone/>
            </a:pPr>
            <a:r>
              <a:rPr lang="en-GB" sz="1800" dirty="0">
                <a:latin typeface="Arial" panose="020B0604020202020204" pitchFamily="34" charset="0"/>
                <a:cs typeface="Arial" panose="020B0604020202020204" pitchFamily="34" charset="0"/>
              </a:rPr>
              <a:t>of liberties safeguards. Clearly record how consent was obtained and any discussions held.</a:t>
            </a:r>
          </a:p>
          <a:p>
            <a:pPr lvl="0"/>
            <a:r>
              <a:rPr lang="en-GB" dirty="0">
                <a:latin typeface="Arial" panose="020B0604020202020204" pitchFamily="34" charset="0"/>
                <a:cs typeface="Arial" panose="020B0604020202020204" pitchFamily="34" charset="0"/>
              </a:rPr>
              <a:t>Reassess consent at each visit, especially if the patient’s condition changes.</a:t>
            </a:r>
          </a:p>
          <a:p>
            <a:pPr lvl="0"/>
            <a:r>
              <a:rPr lang="en-GB" dirty="0">
                <a:latin typeface="Arial" panose="020B0604020202020204" pitchFamily="34" charset="0"/>
                <a:cs typeface="Arial" panose="020B0604020202020204" pitchFamily="34" charset="0"/>
              </a:rPr>
              <a:t>Keep up to date with all trust and GDC training regarding MCA and safeguard children, adults and vulnerable adults</a:t>
            </a:r>
          </a:p>
        </p:txBody>
      </p:sp>
      <p:pic>
        <p:nvPicPr>
          <p:cNvPr id="5" name="Picture 4">
            <a:extLst>
              <a:ext uri="{FF2B5EF4-FFF2-40B4-BE49-F238E27FC236}">
                <a16:creationId xmlns:a16="http://schemas.microsoft.com/office/drawing/2014/main" id="{5D852481-9FD4-D10E-D73B-2190DFC10D64}"/>
              </a:ext>
            </a:extLst>
          </p:cNvPr>
          <p:cNvPicPr>
            <a:picLocks noChangeAspect="1"/>
          </p:cNvPicPr>
          <p:nvPr/>
        </p:nvPicPr>
        <p:blipFill>
          <a:blip r:embed="rId3"/>
          <a:srcRect l="6814" t="3226" r="6300" b="14517"/>
          <a:stretch>
            <a:fillRect/>
          </a:stretch>
        </p:blipFill>
        <p:spPr>
          <a:xfrm>
            <a:off x="8115300" y="2057400"/>
            <a:ext cx="3771901" cy="3771900"/>
          </a:xfrm>
          <a:prstGeom prst="rect">
            <a:avLst/>
          </a:prstGeom>
        </p:spPr>
      </p:pic>
    </p:spTree>
    <p:extLst>
      <p:ext uri="{BB962C8B-B14F-4D97-AF65-F5344CB8AC3E}">
        <p14:creationId xmlns:p14="http://schemas.microsoft.com/office/powerpoint/2010/main" val="30630329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9B2D9-CF23-59EE-BF42-8DAAB29A5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44AB7-C91B-EF64-7D65-3AE5A8C0C3C4}"/>
              </a:ext>
            </a:extLst>
          </p:cNvPr>
          <p:cNvSpPr>
            <a:spLocks noGrp="1"/>
          </p:cNvSpPr>
          <p:nvPr>
            <p:ph type="title"/>
          </p:nvPr>
        </p:nvSpPr>
        <p:spPr>
          <a:xfrm>
            <a:off x="615696" y="141732"/>
            <a:ext cx="11195303" cy="923544"/>
          </a:xfrm>
        </p:spPr>
        <p:txBody>
          <a:bodyPr anchor="b">
            <a:normAutofit/>
          </a:bodyPr>
          <a:lstStyle/>
          <a:p>
            <a:r>
              <a:rPr lang="en-GB" b="1" dirty="0"/>
              <a:t>Limitations of domiciliary care</a:t>
            </a:r>
            <a:endParaRPr lang="en-GB" dirty="0"/>
          </a:p>
        </p:txBody>
      </p:sp>
      <p:graphicFrame>
        <p:nvGraphicFramePr>
          <p:cNvPr id="3" name="Content Placeholder 2">
            <a:extLst>
              <a:ext uri="{FF2B5EF4-FFF2-40B4-BE49-F238E27FC236}">
                <a16:creationId xmlns:a16="http://schemas.microsoft.com/office/drawing/2014/main" id="{BFBA6C8B-8A04-F39A-B9DD-2C7FE3C97133}"/>
              </a:ext>
            </a:extLst>
          </p:cNvPr>
          <p:cNvGraphicFramePr>
            <a:graphicFrameLocks noGrp="1"/>
          </p:cNvGraphicFramePr>
          <p:nvPr>
            <p:ph sz="quarter" idx="14"/>
            <p:extLst>
              <p:ext uri="{D42A27DB-BD31-4B8C-83A1-F6EECF244321}">
                <p14:modId xmlns:p14="http://schemas.microsoft.com/office/powerpoint/2010/main" val="627416031"/>
              </p:ext>
            </p:extLst>
          </p:nvPr>
        </p:nvGraphicFramePr>
        <p:xfrm>
          <a:off x="731838" y="1381124"/>
          <a:ext cx="10850562" cy="4714876"/>
        </p:xfrm>
        <a:graphic>
          <a:graphicData uri="http://schemas.openxmlformats.org/drawingml/2006/table">
            <a:tbl>
              <a:tblPr firstRow="1" bandRow="1">
                <a:tableStyleId>{37CE84F3-28C3-443E-9E96-99CF82512B78}</a:tableStyleId>
              </a:tblPr>
              <a:tblGrid>
                <a:gridCol w="5425281">
                  <a:extLst>
                    <a:ext uri="{9D8B030D-6E8A-4147-A177-3AD203B41FA5}">
                      <a16:colId xmlns:a16="http://schemas.microsoft.com/office/drawing/2014/main" val="595057508"/>
                    </a:ext>
                  </a:extLst>
                </a:gridCol>
                <a:gridCol w="5425281">
                  <a:extLst>
                    <a:ext uri="{9D8B030D-6E8A-4147-A177-3AD203B41FA5}">
                      <a16:colId xmlns:a16="http://schemas.microsoft.com/office/drawing/2014/main" val="1364575476"/>
                    </a:ext>
                  </a:extLst>
                </a:gridCol>
              </a:tblGrid>
              <a:tr h="600076">
                <a:tc>
                  <a:txBody>
                    <a:bodyPr/>
                    <a:lstStyle/>
                    <a:p>
                      <a:pPr algn="ctr"/>
                      <a:r>
                        <a:rPr lang="en-US" sz="2400" dirty="0"/>
                        <a:t>For the Patient </a:t>
                      </a:r>
                      <a:endParaRPr lang="en-GB" sz="2400" dirty="0"/>
                    </a:p>
                  </a:txBody>
                  <a:tcPr/>
                </a:tc>
                <a:tc>
                  <a:txBody>
                    <a:bodyPr/>
                    <a:lstStyle/>
                    <a:p>
                      <a:pPr algn="ctr"/>
                      <a:r>
                        <a:rPr lang="en-US" sz="2400" dirty="0"/>
                        <a:t>For the Dental Team </a:t>
                      </a:r>
                      <a:endParaRPr lang="en-GB" sz="2400" dirty="0"/>
                    </a:p>
                  </a:txBody>
                  <a:tcPr/>
                </a:tc>
                <a:extLst>
                  <a:ext uri="{0D108BD9-81ED-4DB2-BD59-A6C34878D82A}">
                    <a16:rowId xmlns:a16="http://schemas.microsoft.com/office/drawing/2014/main" val="633066350"/>
                  </a:ext>
                </a:extLst>
              </a:tr>
              <a:tr h="1178719">
                <a:tc>
                  <a:txBody>
                    <a:bodyPr/>
                    <a:lstStyle/>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Limited treatment options – lack of specialist equipment </a:t>
                      </a:r>
                      <a:r>
                        <a:rPr lang="en-GB" sz="2200" kern="1200" dirty="0" err="1">
                          <a:solidFill>
                            <a:schemeClr val="lt1"/>
                          </a:solidFill>
                          <a:effectLst/>
                          <a:latin typeface="Arial" panose="020B0604020202020204" pitchFamily="34" charset="0"/>
                          <a:ea typeface="+mn-ea"/>
                          <a:cs typeface="Arial" panose="020B0604020202020204" pitchFamily="34" charset="0"/>
                        </a:rPr>
                        <a:t>xrays</a:t>
                      </a:r>
                      <a:r>
                        <a:rPr lang="en-GB" sz="2200" kern="1200" dirty="0">
                          <a:solidFill>
                            <a:schemeClr val="lt1"/>
                          </a:solidFill>
                          <a:effectLst/>
                          <a:latin typeface="Arial" panose="020B0604020202020204" pitchFamily="34" charset="0"/>
                          <a:ea typeface="+mn-ea"/>
                          <a:cs typeface="Arial" panose="020B0604020202020204" pitchFamily="34" charset="0"/>
                        </a:rPr>
                        <a:t>, high speed hp</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Reduced Quality of Care – poor lighting and patient access</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Invasion of privacy</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Disruption of normal routine</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Patients may be wary of letting strangers into their homes</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Embarrassment with regards to social/house conditions</a:t>
                      </a:r>
                    </a:p>
                    <a:p>
                      <a:pPr marL="342900" indent="-342900">
                        <a:buFont typeface="Arial" panose="020B0604020202020204" pitchFamily="34" charset="0"/>
                        <a:buChar char="•"/>
                      </a:pPr>
                      <a:endParaRPr lang="en-GB" sz="2200" dirty="0">
                        <a:latin typeface="Arial" panose="020B0604020202020204" pitchFamily="34" charset="0"/>
                        <a:cs typeface="Arial" panose="020B0604020202020204" pitchFamily="34" charset="0"/>
                      </a:endParaRPr>
                    </a:p>
                  </a:txBody>
                  <a:tcPr/>
                </a:tc>
                <a:tc>
                  <a:txBody>
                    <a:bodyPr/>
                    <a:lstStyle/>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Limited Equipment and Facilities</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Difficult Working Conditions – improvising with head torch</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Infection Control Difficulties</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Safety and Security Concerns - working in unfamiliar environments </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Time Inefficiency</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Communication and Record Keeping</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No back up in an emergency scenario</a:t>
                      </a:r>
                    </a:p>
                    <a:p>
                      <a:pPr marL="342900" lvl="0" indent="-342900">
                        <a:buFont typeface="Arial" panose="020B0604020202020204" pitchFamily="34" charset="0"/>
                        <a:buChar char="•"/>
                      </a:pPr>
                      <a:r>
                        <a:rPr lang="en-GB" sz="2200" kern="1200" dirty="0">
                          <a:solidFill>
                            <a:schemeClr val="lt1"/>
                          </a:solidFill>
                          <a:effectLst/>
                          <a:latin typeface="Arial" panose="020B0604020202020204" pitchFamily="34" charset="0"/>
                          <a:ea typeface="+mn-ea"/>
                          <a:cs typeface="Arial" panose="020B0604020202020204" pitchFamily="34" charset="0"/>
                        </a:rPr>
                        <a:t>Physical Strain - manual handling and working in awkward positions </a:t>
                      </a:r>
                    </a:p>
                    <a:p>
                      <a:pPr marL="342900" indent="-342900">
                        <a:buFont typeface="Arial" panose="020B0604020202020204" pitchFamily="34" charset="0"/>
                        <a:buChar char="•"/>
                      </a:pPr>
                      <a:endParaRPr lang="en-GB" sz="2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20854499"/>
                  </a:ext>
                </a:extLst>
              </a:tr>
            </a:tbl>
          </a:graphicData>
        </a:graphic>
      </p:graphicFrame>
    </p:spTree>
    <p:extLst>
      <p:ext uri="{BB962C8B-B14F-4D97-AF65-F5344CB8AC3E}">
        <p14:creationId xmlns:p14="http://schemas.microsoft.com/office/powerpoint/2010/main" val="96182681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05EAF-14C0-12B2-520C-A48255483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5FC1C-CD8C-5D75-54F4-50A51015C797}"/>
              </a:ext>
            </a:extLst>
          </p:cNvPr>
          <p:cNvSpPr>
            <a:spLocks noGrp="1"/>
          </p:cNvSpPr>
          <p:nvPr>
            <p:ph type="ctrTitle"/>
          </p:nvPr>
        </p:nvSpPr>
        <p:spPr>
          <a:xfrm>
            <a:off x="202807" y="285475"/>
            <a:ext cx="3776272" cy="1219200"/>
          </a:xfrm>
        </p:spPr>
        <p:txBody>
          <a:bodyPr anchor="t">
            <a:normAutofit/>
          </a:bodyPr>
          <a:lstStyle/>
          <a:p>
            <a:r>
              <a:rPr lang="en-US" sz="2000" dirty="0"/>
              <a:t> </a:t>
            </a:r>
            <a:br>
              <a:rPr lang="en-US" sz="2000" dirty="0"/>
            </a:br>
            <a:r>
              <a:rPr lang="en-US" sz="2000" dirty="0"/>
              <a:t>Thank you for listening!</a:t>
            </a:r>
          </a:p>
        </p:txBody>
      </p:sp>
      <p:pic>
        <p:nvPicPr>
          <p:cNvPr id="4" name="Picture 3" descr="Smiling healthcare professional">
            <a:extLst>
              <a:ext uri="{FF2B5EF4-FFF2-40B4-BE49-F238E27FC236}">
                <a16:creationId xmlns:a16="http://schemas.microsoft.com/office/drawing/2014/main" id="{1539721A-F22B-0E82-E139-EB6F05074504}"/>
              </a:ext>
            </a:extLst>
          </p:cNvPr>
          <p:cNvPicPr>
            <a:picLocks noChangeAspect="1"/>
          </p:cNvPicPr>
          <p:nvPr/>
        </p:nvPicPr>
        <p:blipFill>
          <a:blip r:embed="rId3"/>
          <a:srcRect l="19031" r="9783" b="1"/>
          <a:stretch>
            <a:fillRect/>
          </a:stretch>
        </p:blipFill>
        <p:spPr>
          <a:xfrm>
            <a:off x="4076700" y="10"/>
            <a:ext cx="8115300" cy="6868442"/>
          </a:xfrm>
          <a:prstGeom prst="rect">
            <a:avLst/>
          </a:prstGeom>
          <a:noFill/>
        </p:spPr>
      </p:pic>
      <p:sp>
        <p:nvSpPr>
          <p:cNvPr id="7" name="TextBox 6">
            <a:extLst>
              <a:ext uri="{FF2B5EF4-FFF2-40B4-BE49-F238E27FC236}">
                <a16:creationId xmlns:a16="http://schemas.microsoft.com/office/drawing/2014/main" id="{13D15E80-1713-F8E9-9571-56E8149F752F}"/>
              </a:ext>
            </a:extLst>
          </p:cNvPr>
          <p:cNvSpPr txBox="1"/>
          <p:nvPr/>
        </p:nvSpPr>
        <p:spPr>
          <a:xfrm>
            <a:off x="52593" y="2362200"/>
            <a:ext cx="4076700" cy="4647426"/>
          </a:xfrm>
          <a:prstGeom prst="rect">
            <a:avLst/>
          </a:prstGeom>
          <a:noFill/>
        </p:spPr>
        <p:txBody>
          <a:bodyPr wrap="square" rtlCol="0">
            <a:spAutoFit/>
          </a:bodyPr>
          <a:lstStyle/>
          <a:p>
            <a:r>
              <a:rPr lang="en-US" sz="2200" dirty="0">
                <a:latin typeface="Arial" panose="020B0604020202020204" pitchFamily="34" charset="0"/>
                <a:cs typeface="Arial" panose="020B0604020202020204" pitchFamily="34" charset="0"/>
              </a:rPr>
              <a:t>Reading List: </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British Society for Disability and Oral Health</a:t>
            </a:r>
            <a:r>
              <a:rPr lang="en-GB" sz="2000" dirty="0">
                <a:latin typeface="Arial" panose="020B0604020202020204" pitchFamily="34" charset="0"/>
                <a:cs typeface="Arial" panose="020B0604020202020204" pitchFamily="34" charset="0"/>
              </a:rPr>
              <a:t> (BSDH) </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British Society for </a:t>
            </a:r>
            <a:r>
              <a:rPr lang="en-GB" sz="2000" dirty="0" err="1">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Gerodontology</a:t>
            </a: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Regulation and Quality Improvement Authority (RQIA) / Trust guidelines on Domiciliary Dental Care in NI</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A Clinical Guide to Special Care Dentistry</a:t>
            </a:r>
          </a:p>
          <a:p>
            <a:endParaRPr lang="en-US" dirty="0"/>
          </a:p>
          <a:p>
            <a:endParaRPr lang="en-US" dirty="0"/>
          </a:p>
          <a:p>
            <a:endParaRPr lang="en-GB" dirty="0"/>
          </a:p>
        </p:txBody>
      </p:sp>
    </p:spTree>
    <p:extLst>
      <p:ext uri="{BB962C8B-B14F-4D97-AF65-F5344CB8AC3E}">
        <p14:creationId xmlns:p14="http://schemas.microsoft.com/office/powerpoint/2010/main" val="400570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E753F6F-88D8-493D-A089-0923419088E5}">
  <ds:schemaRefs>
    <ds:schemaRef ds:uri="http://schemas.microsoft.com/sharepoint/v3/contenttype/forms"/>
  </ds:schemaRefs>
</ds:datastoreItem>
</file>

<file path=customXml/itemProps2.xml><?xml version="1.0" encoding="utf-8"?>
<ds:datastoreItem xmlns:ds="http://schemas.openxmlformats.org/officeDocument/2006/customXml" ds:itemID="{5D279CDD-1FB7-427E-9208-ECF0EB941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04CAC9-4DB9-48D9-8A6F-3675D14127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TM10001115[[fn=Parcel]]</Template>
  <TotalTime>222</TotalTime>
  <Words>1673</Words>
  <Application>Microsoft Office PowerPoint</Application>
  <PresentationFormat>Widescreen</PresentationFormat>
  <Paragraphs>179</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Gill Sans MT</vt:lpstr>
      <vt:lpstr>Parcel</vt:lpstr>
      <vt:lpstr>      Domiciliary Care</vt:lpstr>
      <vt:lpstr>Aims and Objectives </vt:lpstr>
      <vt:lpstr>What is Domiciliary Care?</vt:lpstr>
      <vt:lpstr>Why is Domiciliary Care necessary and why the need for domiciliary care has increased?</vt:lpstr>
      <vt:lpstr>Treatments</vt:lpstr>
      <vt:lpstr>availability of domiciliary care in Northern Ireland</vt:lpstr>
      <vt:lpstr>Why it is necessary to liaise with health and social services</vt:lpstr>
      <vt:lpstr>How referrals are made</vt:lpstr>
      <vt:lpstr>Importance of initial assessment appointment</vt:lpstr>
      <vt:lpstr>Health and Safety</vt:lpstr>
      <vt:lpstr>Cross infection control</vt:lpstr>
      <vt:lpstr>Patient Confidentiality</vt:lpstr>
      <vt:lpstr>Consent</vt:lpstr>
      <vt:lpstr>Limitations of domiciliary care</vt:lpstr>
      <vt:lpstr>  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Colin McCabrey</cp:lastModifiedBy>
  <cp:revision>1</cp:revision>
  <dcterms:created xsi:type="dcterms:W3CDTF">2025-08-21T17:09:02Z</dcterms:created>
  <dcterms:modified xsi:type="dcterms:W3CDTF">2025-11-02T12:30:11Z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