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Lst>
  <p:notesMasterIdLst>
    <p:notesMasterId r:id="rId28"/>
  </p:notesMasterIdLst>
  <p:sldIdLst>
    <p:sldId id="2561" r:id="rId5"/>
    <p:sldId id="2562" r:id="rId6"/>
    <p:sldId id="2563" r:id="rId7"/>
    <p:sldId id="2572" r:id="rId8"/>
    <p:sldId id="2574" r:id="rId9"/>
    <p:sldId id="2567" r:id="rId10"/>
    <p:sldId id="2575" r:id="rId11"/>
    <p:sldId id="2573" r:id="rId12"/>
    <p:sldId id="2564" r:id="rId13"/>
    <p:sldId id="2576" r:id="rId14"/>
    <p:sldId id="2566" r:id="rId15"/>
    <p:sldId id="2578" r:id="rId16"/>
    <p:sldId id="2569" r:id="rId17"/>
    <p:sldId id="2577" r:id="rId18"/>
    <p:sldId id="2581" r:id="rId19"/>
    <p:sldId id="2571" r:id="rId20"/>
    <p:sldId id="2568" r:id="rId21"/>
    <p:sldId id="2580" r:id="rId22"/>
    <p:sldId id="2579" r:id="rId23"/>
    <p:sldId id="2582" r:id="rId24"/>
    <p:sldId id="2570" r:id="rId25"/>
    <p:sldId id="2583" r:id="rId26"/>
    <p:sldId id="258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y Two: Oral Conditions" id="{AE9AE6E1-9423-4FDC-941C-9D0ACA6732B1}">
          <p14:sldIdLst>
            <p14:sldId id="2561"/>
            <p14:sldId id="2562"/>
            <p14:sldId id="2563"/>
            <p14:sldId id="2572"/>
            <p14:sldId id="2574"/>
            <p14:sldId id="2567"/>
            <p14:sldId id="2575"/>
            <p14:sldId id="2573"/>
            <p14:sldId id="2564"/>
            <p14:sldId id="2576"/>
            <p14:sldId id="2566"/>
            <p14:sldId id="2578"/>
            <p14:sldId id="2569"/>
            <p14:sldId id="2577"/>
            <p14:sldId id="2581"/>
            <p14:sldId id="2571"/>
            <p14:sldId id="2568"/>
            <p14:sldId id="2580"/>
            <p14:sldId id="2579"/>
            <p14:sldId id="2582"/>
            <p14:sldId id="2570"/>
            <p14:sldId id="2583"/>
            <p14:sldId id="25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6BAC50-4F6B-4B4C-B4FE-C53AEAD9FA6D}" v="436" dt="2025-10-31T13:15:22.2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51" d="100"/>
          <a:sy n="51" d="100"/>
        </p:scale>
        <p:origin x="1256" y="264"/>
      </p:cViewPr>
      <p:guideLst/>
    </p:cSldViewPr>
  </p:slideViewPr>
  <p:notesTextViewPr>
    <p:cViewPr>
      <p:scale>
        <a:sx n="3" d="2"/>
        <a:sy n="3" d="2"/>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301565A3-193D-4463-A25C-F3CDFC10DB9E}"/>
    <pc:docChg chg="addSld delSld modSld addSection">
      <pc:chgData name="" userId="" providerId="" clId="Web-{301565A3-193D-4463-A25C-F3CDFC10DB9E}" dt="2025-10-29T13:11:00.881" v="14" actId="34807"/>
      <pc:docMkLst>
        <pc:docMk/>
      </pc:docMkLst>
      <pc:sldChg chg="del">
        <pc:chgData name="" userId="" providerId="" clId="Web-{301565A3-193D-4463-A25C-F3CDFC10DB9E}" dt="2025-10-29T13:11:00.834" v="0" actId="34807"/>
        <pc:sldMkLst>
          <pc:docMk/>
          <pc:sldMk cId="2929289874" sldId="256"/>
        </pc:sldMkLst>
      </pc:sldChg>
      <pc:sldChg chg="modSp add mod modClrScheme addAnim chgLayout">
        <pc:chgData name="" userId="" providerId="" clId="Web-{301565A3-193D-4463-A25C-F3CDFC10DB9E}" dt="2025-10-29T13:11:00.881" v="4" actId="34807"/>
        <pc:sldMkLst>
          <pc:docMk/>
          <pc:sldMk cId="1196064403" sldId="2561"/>
        </pc:sldMkLst>
        <pc:spChg chg="mod">
          <ac:chgData name="" userId="" providerId="" clId="Web-{301565A3-193D-4463-A25C-F3CDFC10DB9E}" dt="2025-10-29T13:11:00.881" v="1" actId="34807"/>
          <ac:spMkLst>
            <pc:docMk/>
            <pc:sldMk cId="1196064403" sldId="2561"/>
            <ac:spMk id="2" creationId="{1EF126CF-77A3-F405-28E2-2C0191558C11}"/>
          </ac:spMkLst>
        </pc:spChg>
        <pc:spChg chg="mod">
          <ac:chgData name="" userId="" providerId="" clId="Web-{301565A3-193D-4463-A25C-F3CDFC10DB9E}" dt="2025-10-29T13:11:00.881" v="1" actId="34807"/>
          <ac:spMkLst>
            <pc:docMk/>
            <pc:sldMk cId="1196064403" sldId="2561"/>
            <ac:spMk id="3" creationId="{800B162B-77AD-88FA-4626-BE039C57658F}"/>
          </ac:spMkLst>
        </pc:spChg>
      </pc:sldChg>
      <pc:sldChg chg="modSp add mod modTransition addAnim chgLayout">
        <pc:chgData name="" userId="" providerId="" clId="Web-{301565A3-193D-4463-A25C-F3CDFC10DB9E}" dt="2025-10-29T13:11:00.881" v="5" actId="34807"/>
        <pc:sldMkLst>
          <pc:docMk/>
          <pc:sldMk cId="936158190" sldId="2562"/>
        </pc:sldMkLst>
        <pc:spChg chg="mod">
          <ac:chgData name="" userId="" providerId="" clId="Web-{301565A3-193D-4463-A25C-F3CDFC10DB9E}" dt="2025-10-29T13:11:00.881" v="1" actId="34807"/>
          <ac:spMkLst>
            <pc:docMk/>
            <pc:sldMk cId="936158190" sldId="2562"/>
            <ac:spMk id="2" creationId="{F99D834E-F6AE-A521-E43A-C7B241F82673}"/>
          </ac:spMkLst>
        </pc:spChg>
      </pc:sldChg>
      <pc:sldChg chg="modSp add mod modTransition modClrScheme addAnim chgLayout">
        <pc:chgData name="" userId="" providerId="" clId="Web-{301565A3-193D-4463-A25C-F3CDFC10DB9E}" dt="2025-10-29T13:11:00.881" v="6" actId="34807"/>
        <pc:sldMkLst>
          <pc:docMk/>
          <pc:sldMk cId="3113453969" sldId="2563"/>
        </pc:sldMkLst>
        <pc:spChg chg="mod">
          <ac:chgData name="" userId="" providerId="" clId="Web-{301565A3-193D-4463-A25C-F3CDFC10DB9E}" dt="2025-10-29T13:11:00.881" v="1" actId="34807"/>
          <ac:spMkLst>
            <pc:docMk/>
            <pc:sldMk cId="3113453969" sldId="2563"/>
            <ac:spMk id="2" creationId="{353ABD97-930B-5435-5C37-0C368AB6B23B}"/>
          </ac:spMkLst>
        </pc:spChg>
        <pc:spChg chg="mod">
          <ac:chgData name="" userId="" providerId="" clId="Web-{301565A3-193D-4463-A25C-F3CDFC10DB9E}" dt="2025-10-29T13:11:00.881" v="1" actId="34807"/>
          <ac:spMkLst>
            <pc:docMk/>
            <pc:sldMk cId="3113453969" sldId="2563"/>
            <ac:spMk id="4" creationId="{46E7DF1F-C79C-9710-0052-8C7D3BB29496}"/>
          </ac:spMkLst>
        </pc:spChg>
      </pc:sldChg>
      <pc:sldChg chg="modSp add mod modTransition addAnim chgLayout">
        <pc:chgData name="" userId="" providerId="" clId="Web-{301565A3-193D-4463-A25C-F3CDFC10DB9E}" dt="2025-10-29T13:11:00.881" v="7" actId="34807"/>
        <pc:sldMkLst>
          <pc:docMk/>
          <pc:sldMk cId="2395681280" sldId="2564"/>
        </pc:sldMkLst>
        <pc:spChg chg="mod">
          <ac:chgData name="" userId="" providerId="" clId="Web-{301565A3-193D-4463-A25C-F3CDFC10DB9E}" dt="2025-10-29T13:11:00.881" v="1" actId="34807"/>
          <ac:spMkLst>
            <pc:docMk/>
            <pc:sldMk cId="2395681280" sldId="2564"/>
            <ac:spMk id="2" creationId="{70FFED5A-A2B5-6294-1DC2-1D28AC6449C7}"/>
          </ac:spMkLst>
        </pc:spChg>
      </pc:sldChg>
      <pc:sldChg chg="modSp add mod modTransition modClrScheme addAnim chgLayout">
        <pc:chgData name="" userId="" providerId="" clId="Web-{301565A3-193D-4463-A25C-F3CDFC10DB9E}" dt="2025-10-29T13:11:00.881" v="8" actId="34807"/>
        <pc:sldMkLst>
          <pc:docMk/>
          <pc:sldMk cId="1809117880" sldId="2565"/>
        </pc:sldMkLst>
      </pc:sldChg>
      <pc:sldChg chg="modSp add mod modTransition addAnim chgLayout">
        <pc:chgData name="" userId="" providerId="" clId="Web-{301565A3-193D-4463-A25C-F3CDFC10DB9E}" dt="2025-10-29T13:11:00.881" v="9" actId="34807"/>
        <pc:sldMkLst>
          <pc:docMk/>
          <pc:sldMk cId="2541972196" sldId="2566"/>
        </pc:sldMkLst>
        <pc:spChg chg="mod">
          <ac:chgData name="" userId="" providerId="" clId="Web-{301565A3-193D-4463-A25C-F3CDFC10DB9E}" dt="2025-10-29T13:11:00.881" v="1" actId="34807"/>
          <ac:spMkLst>
            <pc:docMk/>
            <pc:sldMk cId="2541972196" sldId="2566"/>
            <ac:spMk id="2" creationId="{BBF45EAE-DD58-EB2D-CD69-3E47CD8F0E1C}"/>
          </ac:spMkLst>
        </pc:spChg>
      </pc:sldChg>
      <pc:sldChg chg="modSp add mod modTransition modClrScheme addAnim chgLayout">
        <pc:chgData name="" userId="" providerId="" clId="Web-{301565A3-193D-4463-A25C-F3CDFC10DB9E}" dt="2025-10-29T13:11:00.881" v="10" actId="34807"/>
        <pc:sldMkLst>
          <pc:docMk/>
          <pc:sldMk cId="196023791" sldId="2567"/>
        </pc:sldMkLst>
        <pc:spChg chg="mod">
          <ac:chgData name="" userId="" providerId="" clId="Web-{301565A3-193D-4463-A25C-F3CDFC10DB9E}" dt="2025-10-29T13:11:00.881" v="1" actId="34807"/>
          <ac:spMkLst>
            <pc:docMk/>
            <pc:sldMk cId="196023791" sldId="2567"/>
            <ac:spMk id="4" creationId="{30E92749-294B-4426-6B08-BE7372F99850}"/>
          </ac:spMkLst>
        </pc:spChg>
      </pc:sldChg>
      <pc:sldChg chg="modSp add mod modTransition addAnim chgLayout">
        <pc:chgData name="" userId="" providerId="" clId="Web-{301565A3-193D-4463-A25C-F3CDFC10DB9E}" dt="2025-10-29T13:11:00.881" v="11" actId="34807"/>
        <pc:sldMkLst>
          <pc:docMk/>
          <pc:sldMk cId="811499352" sldId="2568"/>
        </pc:sldMkLst>
        <pc:spChg chg="mod">
          <ac:chgData name="" userId="" providerId="" clId="Web-{301565A3-193D-4463-A25C-F3CDFC10DB9E}" dt="2025-10-29T13:11:00.881" v="1" actId="34807"/>
          <ac:spMkLst>
            <pc:docMk/>
            <pc:sldMk cId="811499352" sldId="2568"/>
            <ac:spMk id="2" creationId="{09CBC73A-8B3A-D718-453B-0BB4DAD70513}"/>
          </ac:spMkLst>
        </pc:spChg>
      </pc:sldChg>
      <pc:sldChg chg="modSp add mod modTransition modClrScheme addAnim chgLayout">
        <pc:chgData name="" userId="" providerId="" clId="Web-{301565A3-193D-4463-A25C-F3CDFC10DB9E}" dt="2025-10-29T13:11:00.881" v="12" actId="34807"/>
        <pc:sldMkLst>
          <pc:docMk/>
          <pc:sldMk cId="3842332093" sldId="2569"/>
        </pc:sldMkLst>
        <pc:spChg chg="mod">
          <ac:chgData name="" userId="" providerId="" clId="Web-{301565A3-193D-4463-A25C-F3CDFC10DB9E}" dt="2025-10-29T13:11:00.881" v="1" actId="34807"/>
          <ac:spMkLst>
            <pc:docMk/>
            <pc:sldMk cId="3842332093" sldId="2569"/>
            <ac:spMk id="4" creationId="{8E8447A5-6150-7591-750A-2C999DF2B900}"/>
          </ac:spMkLst>
        </pc:spChg>
      </pc:sldChg>
      <pc:sldChg chg="modSp add mod modTransition addAnim chgLayout">
        <pc:chgData name="" userId="" providerId="" clId="Web-{301565A3-193D-4463-A25C-F3CDFC10DB9E}" dt="2025-10-29T13:11:00.881" v="13" actId="34807"/>
        <pc:sldMkLst>
          <pc:docMk/>
          <pc:sldMk cId="3615676932" sldId="2570"/>
        </pc:sldMkLst>
        <pc:spChg chg="mod">
          <ac:chgData name="" userId="" providerId="" clId="Web-{301565A3-193D-4463-A25C-F3CDFC10DB9E}" dt="2025-10-29T13:11:00.881" v="1" actId="34807"/>
          <ac:spMkLst>
            <pc:docMk/>
            <pc:sldMk cId="3615676932" sldId="2570"/>
            <ac:spMk id="2" creationId="{9BF99FCA-28BD-743D-F4F5-F311357ED9E9}"/>
          </ac:spMkLst>
        </pc:spChg>
      </pc:sldChg>
      <pc:sldChg chg="modSp add mod modTransition modClrScheme addAnim chgLayout">
        <pc:chgData name="" userId="" providerId="" clId="Web-{301565A3-193D-4463-A25C-F3CDFC10DB9E}" dt="2025-10-29T13:11:00.881" v="14" actId="34807"/>
        <pc:sldMkLst>
          <pc:docMk/>
          <pc:sldMk cId="2130118296" sldId="2571"/>
        </pc:sldMkLst>
        <pc:spChg chg="mod">
          <ac:chgData name="" userId="" providerId="" clId="Web-{301565A3-193D-4463-A25C-F3CDFC10DB9E}" dt="2025-10-29T13:11:00.881" v="1" actId="34807"/>
          <ac:spMkLst>
            <pc:docMk/>
            <pc:sldMk cId="2130118296" sldId="2571"/>
            <ac:spMk id="4" creationId="{AF200C7C-9880-9FC7-41C2-54B0066257C5}"/>
          </ac:spMkLst>
        </pc:spChg>
      </pc:sldChg>
    </pc:docChg>
  </pc:docChgLst>
  <pc:docChgLst>
    <pc:chgData name="Colin McCabrey" userId="40333a15-3c22-4a2d-b074-b05a2669f417" providerId="ADAL" clId="{7DBA02C3-CC2F-4E63-A440-D8571F3A06C2}"/>
    <pc:docChg chg="undo custSel addSld delSld modSld sldOrd modMainMaster delSection modSection">
      <pc:chgData name="Colin McCabrey" userId="40333a15-3c22-4a2d-b074-b05a2669f417" providerId="ADAL" clId="{7DBA02C3-CC2F-4E63-A440-D8571F3A06C2}" dt="2025-10-31T13:15:22.247" v="873" actId="20577"/>
      <pc:docMkLst>
        <pc:docMk/>
      </pc:docMkLst>
      <pc:sldChg chg="modSp modAnim">
        <pc:chgData name="Colin McCabrey" userId="40333a15-3c22-4a2d-b074-b05a2669f417" providerId="ADAL" clId="{7DBA02C3-CC2F-4E63-A440-D8571F3A06C2}" dt="2025-10-31T12:49:23.557" v="828"/>
        <pc:sldMkLst>
          <pc:docMk/>
          <pc:sldMk cId="1196064403" sldId="2561"/>
        </pc:sldMkLst>
        <pc:spChg chg="mod">
          <ac:chgData name="Colin McCabrey" userId="40333a15-3c22-4a2d-b074-b05a2669f417" providerId="ADAL" clId="{7DBA02C3-CC2F-4E63-A440-D8571F3A06C2}" dt="2025-10-31T11:36:38.003" v="32" actId="20577"/>
          <ac:spMkLst>
            <pc:docMk/>
            <pc:sldMk cId="1196064403" sldId="2561"/>
            <ac:spMk id="2" creationId="{1EF126CF-77A3-F405-28E2-2C0191558C11}"/>
          </ac:spMkLst>
        </pc:spChg>
        <pc:spChg chg="mod">
          <ac:chgData name="Colin McCabrey" userId="40333a15-3c22-4a2d-b074-b05a2669f417" providerId="ADAL" clId="{7DBA02C3-CC2F-4E63-A440-D8571F3A06C2}" dt="2025-10-31T11:37:09.347" v="88" actId="20577"/>
          <ac:spMkLst>
            <pc:docMk/>
            <pc:sldMk cId="1196064403" sldId="2561"/>
            <ac:spMk id="3" creationId="{800B162B-77AD-88FA-4626-BE039C57658F}"/>
          </ac:spMkLst>
        </pc:spChg>
      </pc:sldChg>
      <pc:sldChg chg="modSp mod">
        <pc:chgData name="Colin McCabrey" userId="40333a15-3c22-4a2d-b074-b05a2669f417" providerId="ADAL" clId="{7DBA02C3-CC2F-4E63-A440-D8571F3A06C2}" dt="2025-10-31T11:49:31.472" v="224" actId="1076"/>
        <pc:sldMkLst>
          <pc:docMk/>
          <pc:sldMk cId="936158190" sldId="2562"/>
        </pc:sldMkLst>
        <pc:spChg chg="mod">
          <ac:chgData name="Colin McCabrey" userId="40333a15-3c22-4a2d-b074-b05a2669f417" providerId="ADAL" clId="{7DBA02C3-CC2F-4E63-A440-D8571F3A06C2}" dt="2025-10-31T11:49:31.472" v="224" actId="1076"/>
          <ac:spMkLst>
            <pc:docMk/>
            <pc:sldMk cId="936158190" sldId="2562"/>
            <ac:spMk id="2" creationId="{F99D834E-F6AE-A521-E43A-C7B241F82673}"/>
          </ac:spMkLst>
        </pc:spChg>
      </pc:sldChg>
      <pc:sldChg chg="addSp delSp modSp mod modAnim">
        <pc:chgData name="Colin McCabrey" userId="40333a15-3c22-4a2d-b074-b05a2669f417" providerId="ADAL" clId="{7DBA02C3-CC2F-4E63-A440-D8571F3A06C2}" dt="2025-10-31T12:07:20.531" v="400" actId="2711"/>
        <pc:sldMkLst>
          <pc:docMk/>
          <pc:sldMk cId="3113453969" sldId="2563"/>
        </pc:sldMkLst>
        <pc:spChg chg="mod">
          <ac:chgData name="Colin McCabrey" userId="40333a15-3c22-4a2d-b074-b05a2669f417" providerId="ADAL" clId="{7DBA02C3-CC2F-4E63-A440-D8571F3A06C2}" dt="2025-10-31T11:53:31.545" v="241" actId="1076"/>
          <ac:spMkLst>
            <pc:docMk/>
            <pc:sldMk cId="3113453969" sldId="2563"/>
            <ac:spMk id="2" creationId="{353ABD97-930B-5435-5C37-0C368AB6B23B}"/>
          </ac:spMkLst>
        </pc:spChg>
        <pc:spChg chg="mod">
          <ac:chgData name="Colin McCabrey" userId="40333a15-3c22-4a2d-b074-b05a2669f417" providerId="ADAL" clId="{7DBA02C3-CC2F-4E63-A440-D8571F3A06C2}" dt="2025-10-31T12:07:20.531" v="400" actId="2711"/>
          <ac:spMkLst>
            <pc:docMk/>
            <pc:sldMk cId="3113453969" sldId="2563"/>
            <ac:spMk id="4" creationId="{46E7DF1F-C79C-9710-0052-8C7D3BB29496}"/>
          </ac:spMkLst>
        </pc:spChg>
        <pc:spChg chg="add del mod">
          <ac:chgData name="Colin McCabrey" userId="40333a15-3c22-4a2d-b074-b05a2669f417" providerId="ADAL" clId="{7DBA02C3-CC2F-4E63-A440-D8571F3A06C2}" dt="2025-10-31T11:50:36.233" v="226"/>
          <ac:spMkLst>
            <pc:docMk/>
            <pc:sldMk cId="3113453969" sldId="2563"/>
            <ac:spMk id="6" creationId="{00CC862E-CA15-C18C-E5E6-2D62796804D9}"/>
          </ac:spMkLst>
        </pc:spChg>
        <pc:spChg chg="add del mod">
          <ac:chgData name="Colin McCabrey" userId="40333a15-3c22-4a2d-b074-b05a2669f417" providerId="ADAL" clId="{7DBA02C3-CC2F-4E63-A440-D8571F3A06C2}" dt="2025-10-31T11:50:39.650" v="227" actId="478"/>
          <ac:spMkLst>
            <pc:docMk/>
            <pc:sldMk cId="3113453969" sldId="2563"/>
            <ac:spMk id="7" creationId="{D8A99040-7FC9-A39A-9730-3406D00FB390}"/>
          </ac:spMkLst>
        </pc:spChg>
        <pc:picChg chg="del mod">
          <ac:chgData name="Colin McCabrey" userId="40333a15-3c22-4a2d-b074-b05a2669f417" providerId="ADAL" clId="{7DBA02C3-CC2F-4E63-A440-D8571F3A06C2}" dt="2025-10-31T11:44:22.301" v="163" actId="478"/>
          <ac:picMkLst>
            <pc:docMk/>
            <pc:sldMk cId="3113453969" sldId="2563"/>
            <ac:picMk id="5" creationId="{857B0FD0-A3A1-4DB6-AE45-483DD7EB96D2}"/>
          </ac:picMkLst>
        </pc:picChg>
        <pc:picChg chg="add del mod">
          <ac:chgData name="Colin McCabrey" userId="40333a15-3c22-4a2d-b074-b05a2669f417" providerId="ADAL" clId="{7DBA02C3-CC2F-4E63-A440-D8571F3A06C2}" dt="2025-10-31T11:51:07.373" v="232" actId="478"/>
          <ac:picMkLst>
            <pc:docMk/>
            <pc:sldMk cId="3113453969" sldId="2563"/>
            <ac:picMk id="8" creationId="{6B5539EB-C6AB-5C08-92E7-6DAFB6E5F247}"/>
          </ac:picMkLst>
        </pc:picChg>
        <pc:picChg chg="add mod">
          <ac:chgData name="Colin McCabrey" userId="40333a15-3c22-4a2d-b074-b05a2669f417" providerId="ADAL" clId="{7DBA02C3-CC2F-4E63-A440-D8571F3A06C2}" dt="2025-10-31T11:53:22.761" v="238" actId="1076"/>
          <ac:picMkLst>
            <pc:docMk/>
            <pc:sldMk cId="3113453969" sldId="2563"/>
            <ac:picMk id="9" creationId="{445DDCF4-7DBB-B0D3-506D-9F465BF88B78}"/>
          </ac:picMkLst>
        </pc:picChg>
      </pc:sldChg>
      <pc:sldChg chg="modSp">
        <pc:chgData name="Colin McCabrey" userId="40333a15-3c22-4a2d-b074-b05a2669f417" providerId="ADAL" clId="{7DBA02C3-CC2F-4E63-A440-D8571F3A06C2}" dt="2025-10-31T12:10:27.529" v="411" actId="20577"/>
        <pc:sldMkLst>
          <pc:docMk/>
          <pc:sldMk cId="2395681280" sldId="2564"/>
        </pc:sldMkLst>
        <pc:spChg chg="mod">
          <ac:chgData name="Colin McCabrey" userId="40333a15-3c22-4a2d-b074-b05a2669f417" providerId="ADAL" clId="{7DBA02C3-CC2F-4E63-A440-D8571F3A06C2}" dt="2025-10-31T12:10:27.529" v="411" actId="20577"/>
          <ac:spMkLst>
            <pc:docMk/>
            <pc:sldMk cId="2395681280" sldId="2564"/>
            <ac:spMk id="2" creationId="{70FFED5A-A2B5-6294-1DC2-1D28AC6449C7}"/>
          </ac:spMkLst>
        </pc:spChg>
      </pc:sldChg>
      <pc:sldChg chg="modSp del mod">
        <pc:chgData name="Colin McCabrey" userId="40333a15-3c22-4a2d-b074-b05a2669f417" providerId="ADAL" clId="{7DBA02C3-CC2F-4E63-A440-D8571F3A06C2}" dt="2025-10-31T12:00:45.454" v="268" actId="2696"/>
        <pc:sldMkLst>
          <pc:docMk/>
          <pc:sldMk cId="1809117880" sldId="2565"/>
        </pc:sldMkLst>
        <pc:spChg chg="mod">
          <ac:chgData name="Colin McCabrey" userId="40333a15-3c22-4a2d-b074-b05a2669f417" providerId="ADAL" clId="{7DBA02C3-CC2F-4E63-A440-D8571F3A06C2}" dt="2025-10-31T11:36:11.700" v="0"/>
          <ac:spMkLst>
            <pc:docMk/>
            <pc:sldMk cId="1809117880" sldId="2565"/>
            <ac:spMk id="2" creationId="{4F2CF152-B06F-3733-8BC5-473DEDDAD965}"/>
          </ac:spMkLst>
        </pc:spChg>
        <pc:spChg chg="mod">
          <ac:chgData name="Colin McCabrey" userId="40333a15-3c22-4a2d-b074-b05a2669f417" providerId="ADAL" clId="{7DBA02C3-CC2F-4E63-A440-D8571F3A06C2}" dt="2025-10-31T11:36:11.942" v="3" actId="27636"/>
          <ac:spMkLst>
            <pc:docMk/>
            <pc:sldMk cId="1809117880" sldId="2565"/>
            <ac:spMk id="4" creationId="{4F7E6842-A8C3-5894-A4B7-51156C171AA9}"/>
          </ac:spMkLst>
        </pc:spChg>
        <pc:picChg chg="mod">
          <ac:chgData name="Colin McCabrey" userId="40333a15-3c22-4a2d-b074-b05a2669f417" providerId="ADAL" clId="{7DBA02C3-CC2F-4E63-A440-D8571F3A06C2}" dt="2025-10-31T11:36:11.700" v="0"/>
          <ac:picMkLst>
            <pc:docMk/>
            <pc:sldMk cId="1809117880" sldId="2565"/>
            <ac:picMk id="5" creationId="{48C1DFE8-C6D2-4AC7-9920-4BB988A5E59F}"/>
          </ac:picMkLst>
        </pc:picChg>
      </pc:sldChg>
      <pc:sldChg chg="modSp mod">
        <pc:chgData name="Colin McCabrey" userId="40333a15-3c22-4a2d-b074-b05a2669f417" providerId="ADAL" clId="{7DBA02C3-CC2F-4E63-A440-D8571F3A06C2}" dt="2025-10-31T12:12:29.771" v="423" actId="1076"/>
        <pc:sldMkLst>
          <pc:docMk/>
          <pc:sldMk cId="2541972196" sldId="2566"/>
        </pc:sldMkLst>
        <pc:spChg chg="mod">
          <ac:chgData name="Colin McCabrey" userId="40333a15-3c22-4a2d-b074-b05a2669f417" providerId="ADAL" clId="{7DBA02C3-CC2F-4E63-A440-D8571F3A06C2}" dt="2025-10-31T12:12:29.771" v="423" actId="1076"/>
          <ac:spMkLst>
            <pc:docMk/>
            <pc:sldMk cId="2541972196" sldId="2566"/>
            <ac:spMk id="2" creationId="{BBF45EAE-DD58-EB2D-CD69-3E47CD8F0E1C}"/>
          </ac:spMkLst>
        </pc:spChg>
      </pc:sldChg>
      <pc:sldChg chg="addSp delSp modSp mod ord">
        <pc:chgData name="Colin McCabrey" userId="40333a15-3c22-4a2d-b074-b05a2669f417" providerId="ADAL" clId="{7DBA02C3-CC2F-4E63-A440-D8571F3A06C2}" dt="2025-10-31T12:07:05.705" v="398" actId="27636"/>
        <pc:sldMkLst>
          <pc:docMk/>
          <pc:sldMk cId="196023791" sldId="2567"/>
        </pc:sldMkLst>
        <pc:spChg chg="del mod">
          <ac:chgData name="Colin McCabrey" userId="40333a15-3c22-4a2d-b074-b05a2669f417" providerId="ADAL" clId="{7DBA02C3-CC2F-4E63-A440-D8571F3A06C2}" dt="2025-10-31T12:02:37.699" v="329" actId="478"/>
          <ac:spMkLst>
            <pc:docMk/>
            <pc:sldMk cId="196023791" sldId="2567"/>
            <ac:spMk id="2" creationId="{8525AA5A-C9B1-EB6C-696E-BF7914F2A1B3}"/>
          </ac:spMkLst>
        </pc:spChg>
        <pc:spChg chg="mod">
          <ac:chgData name="Colin McCabrey" userId="40333a15-3c22-4a2d-b074-b05a2669f417" providerId="ADAL" clId="{7DBA02C3-CC2F-4E63-A440-D8571F3A06C2}" dt="2025-10-31T12:07:05.705" v="398" actId="27636"/>
          <ac:spMkLst>
            <pc:docMk/>
            <pc:sldMk cId="196023791" sldId="2567"/>
            <ac:spMk id="4" creationId="{30E92749-294B-4426-6B08-BE7372F99850}"/>
          </ac:spMkLst>
        </pc:spChg>
        <pc:spChg chg="add del mod">
          <ac:chgData name="Colin McCabrey" userId="40333a15-3c22-4a2d-b074-b05a2669f417" providerId="ADAL" clId="{7DBA02C3-CC2F-4E63-A440-D8571F3A06C2}" dt="2025-10-31T12:02:57.579" v="335" actId="478"/>
          <ac:spMkLst>
            <pc:docMk/>
            <pc:sldMk cId="196023791" sldId="2567"/>
            <ac:spMk id="6" creationId="{ED6F3B58-9797-80AD-B9B0-2D2D2E162DF2}"/>
          </ac:spMkLst>
        </pc:spChg>
        <pc:spChg chg="add del mod">
          <ac:chgData name="Colin McCabrey" userId="40333a15-3c22-4a2d-b074-b05a2669f417" providerId="ADAL" clId="{7DBA02C3-CC2F-4E63-A440-D8571F3A06C2}" dt="2025-10-31T12:04:22.081" v="337"/>
          <ac:spMkLst>
            <pc:docMk/>
            <pc:sldMk cId="196023791" sldId="2567"/>
            <ac:spMk id="8" creationId="{BDE30880-5A4D-0125-FFFB-F590FD7F974A}"/>
          </ac:spMkLst>
        </pc:spChg>
        <pc:spChg chg="add del mod">
          <ac:chgData name="Colin McCabrey" userId="40333a15-3c22-4a2d-b074-b05a2669f417" providerId="ADAL" clId="{7DBA02C3-CC2F-4E63-A440-D8571F3A06C2}" dt="2025-10-31T12:04:29.736" v="340" actId="478"/>
          <ac:spMkLst>
            <pc:docMk/>
            <pc:sldMk cId="196023791" sldId="2567"/>
            <ac:spMk id="11" creationId="{686B6411-EA2D-9C5C-32E1-8A29BF17AF40}"/>
          </ac:spMkLst>
        </pc:spChg>
        <pc:picChg chg="del mod">
          <ac:chgData name="Colin McCabrey" userId="40333a15-3c22-4a2d-b074-b05a2669f417" providerId="ADAL" clId="{7DBA02C3-CC2F-4E63-A440-D8571F3A06C2}" dt="2025-10-31T12:04:19.151" v="336" actId="478"/>
          <ac:picMkLst>
            <pc:docMk/>
            <pc:sldMk cId="196023791" sldId="2567"/>
            <ac:picMk id="5" creationId="{CA46908C-9F5F-42BF-AAEE-75738C5E50F4}"/>
          </ac:picMkLst>
        </pc:picChg>
        <pc:picChg chg="add del mod">
          <ac:chgData name="Colin McCabrey" userId="40333a15-3c22-4a2d-b074-b05a2669f417" providerId="ADAL" clId="{7DBA02C3-CC2F-4E63-A440-D8571F3A06C2}" dt="2025-10-31T12:04:27.677" v="339" actId="478"/>
          <ac:picMkLst>
            <pc:docMk/>
            <pc:sldMk cId="196023791" sldId="2567"/>
            <ac:picMk id="9" creationId="{738850A8-CFA3-41FB-AC8F-68342065632A}"/>
          </ac:picMkLst>
        </pc:picChg>
        <pc:picChg chg="add mod modCrop">
          <ac:chgData name="Colin McCabrey" userId="40333a15-3c22-4a2d-b074-b05a2669f417" providerId="ADAL" clId="{7DBA02C3-CC2F-4E63-A440-D8571F3A06C2}" dt="2025-10-31T12:04:45.521" v="343" actId="1076"/>
          <ac:picMkLst>
            <pc:docMk/>
            <pc:sldMk cId="196023791" sldId="2567"/>
            <ac:picMk id="12" creationId="{E71C8469-B425-1279-C777-E120CCB13E42}"/>
          </ac:picMkLst>
        </pc:picChg>
      </pc:sldChg>
      <pc:sldChg chg="modSp mod">
        <pc:chgData name="Colin McCabrey" userId="40333a15-3c22-4a2d-b074-b05a2669f417" providerId="ADAL" clId="{7DBA02C3-CC2F-4E63-A440-D8571F3A06C2}" dt="2025-10-31T12:30:15.205" v="597" actId="1076"/>
        <pc:sldMkLst>
          <pc:docMk/>
          <pc:sldMk cId="811499352" sldId="2568"/>
        </pc:sldMkLst>
        <pc:spChg chg="mod">
          <ac:chgData name="Colin McCabrey" userId="40333a15-3c22-4a2d-b074-b05a2669f417" providerId="ADAL" clId="{7DBA02C3-CC2F-4E63-A440-D8571F3A06C2}" dt="2025-10-31T12:30:15.205" v="597" actId="1076"/>
          <ac:spMkLst>
            <pc:docMk/>
            <pc:sldMk cId="811499352" sldId="2568"/>
            <ac:spMk id="2" creationId="{09CBC73A-8B3A-D718-453B-0BB4DAD70513}"/>
          </ac:spMkLst>
        </pc:spChg>
      </pc:sldChg>
      <pc:sldChg chg="addSp delSp modSp add del mod ord">
        <pc:chgData name="Colin McCabrey" userId="40333a15-3c22-4a2d-b074-b05a2669f417" providerId="ADAL" clId="{7DBA02C3-CC2F-4E63-A440-D8571F3A06C2}" dt="2025-10-31T12:23:49.933" v="559" actId="1076"/>
        <pc:sldMkLst>
          <pc:docMk/>
          <pc:sldMk cId="3842332093" sldId="2569"/>
        </pc:sldMkLst>
        <pc:spChg chg="del mod">
          <ac:chgData name="Colin McCabrey" userId="40333a15-3c22-4a2d-b074-b05a2669f417" providerId="ADAL" clId="{7DBA02C3-CC2F-4E63-A440-D8571F3A06C2}" dt="2025-10-31T12:12:59.714" v="427" actId="478"/>
          <ac:spMkLst>
            <pc:docMk/>
            <pc:sldMk cId="3842332093" sldId="2569"/>
            <ac:spMk id="2" creationId="{28E752DF-009D-6C04-F830-3F16876DE533}"/>
          </ac:spMkLst>
        </pc:spChg>
        <pc:spChg chg="mod">
          <ac:chgData name="Colin McCabrey" userId="40333a15-3c22-4a2d-b074-b05a2669f417" providerId="ADAL" clId="{7DBA02C3-CC2F-4E63-A440-D8571F3A06C2}" dt="2025-10-31T12:23:49.933" v="559" actId="1076"/>
          <ac:spMkLst>
            <pc:docMk/>
            <pc:sldMk cId="3842332093" sldId="2569"/>
            <ac:spMk id="4" creationId="{8E8447A5-6150-7591-750A-2C999DF2B900}"/>
          </ac:spMkLst>
        </pc:spChg>
        <pc:spChg chg="add del mod">
          <ac:chgData name="Colin McCabrey" userId="40333a15-3c22-4a2d-b074-b05a2669f417" providerId="ADAL" clId="{7DBA02C3-CC2F-4E63-A440-D8571F3A06C2}" dt="2025-10-31T12:13:01.692" v="428" actId="478"/>
          <ac:spMkLst>
            <pc:docMk/>
            <pc:sldMk cId="3842332093" sldId="2569"/>
            <ac:spMk id="6" creationId="{83176E6C-2D21-C093-D6EA-418C938E5331}"/>
          </ac:spMkLst>
        </pc:spChg>
        <pc:spChg chg="add del mod">
          <ac:chgData name="Colin McCabrey" userId="40333a15-3c22-4a2d-b074-b05a2669f417" providerId="ADAL" clId="{7DBA02C3-CC2F-4E63-A440-D8571F3A06C2}" dt="2025-10-31T12:20:06.770" v="504" actId="478"/>
          <ac:spMkLst>
            <pc:docMk/>
            <pc:sldMk cId="3842332093" sldId="2569"/>
            <ac:spMk id="8" creationId="{055D1594-B97C-3782-B5BE-433A66298FA5}"/>
          </ac:spMkLst>
        </pc:spChg>
        <pc:picChg chg="del mod">
          <ac:chgData name="Colin McCabrey" userId="40333a15-3c22-4a2d-b074-b05a2669f417" providerId="ADAL" clId="{7DBA02C3-CC2F-4E63-A440-D8571F3A06C2}" dt="2025-10-31T12:20:03.847" v="503" actId="478"/>
          <ac:picMkLst>
            <pc:docMk/>
            <pc:sldMk cId="3842332093" sldId="2569"/>
            <ac:picMk id="5" creationId="{E2B2740C-A66C-49C4-B4F6-93CD94410FE4}"/>
          </ac:picMkLst>
        </pc:picChg>
        <pc:picChg chg="add mod modCrop">
          <ac:chgData name="Colin McCabrey" userId="40333a15-3c22-4a2d-b074-b05a2669f417" providerId="ADAL" clId="{7DBA02C3-CC2F-4E63-A440-D8571F3A06C2}" dt="2025-10-31T12:23:47.784" v="558" actId="1076"/>
          <ac:picMkLst>
            <pc:docMk/>
            <pc:sldMk cId="3842332093" sldId="2569"/>
            <ac:picMk id="9" creationId="{D1DA85F7-7F23-07DD-FC8F-D24F740B771F}"/>
          </ac:picMkLst>
        </pc:picChg>
      </pc:sldChg>
      <pc:sldChg chg="modSp mod">
        <pc:chgData name="Colin McCabrey" userId="40333a15-3c22-4a2d-b074-b05a2669f417" providerId="ADAL" clId="{7DBA02C3-CC2F-4E63-A440-D8571F3A06C2}" dt="2025-10-31T12:40:18.885" v="747" actId="1076"/>
        <pc:sldMkLst>
          <pc:docMk/>
          <pc:sldMk cId="3615676932" sldId="2570"/>
        </pc:sldMkLst>
        <pc:spChg chg="mod">
          <ac:chgData name="Colin McCabrey" userId="40333a15-3c22-4a2d-b074-b05a2669f417" providerId="ADAL" clId="{7DBA02C3-CC2F-4E63-A440-D8571F3A06C2}" dt="2025-10-31T12:40:18.885" v="747" actId="1076"/>
          <ac:spMkLst>
            <pc:docMk/>
            <pc:sldMk cId="3615676932" sldId="2570"/>
            <ac:spMk id="2" creationId="{9BF99FCA-28BD-743D-F4F5-F311357ED9E9}"/>
          </ac:spMkLst>
        </pc:spChg>
      </pc:sldChg>
      <pc:sldChg chg="addSp delSp modSp mod ord">
        <pc:chgData name="Colin McCabrey" userId="40333a15-3c22-4a2d-b074-b05a2669f417" providerId="ADAL" clId="{7DBA02C3-CC2F-4E63-A440-D8571F3A06C2}" dt="2025-10-31T12:29:39.234" v="594" actId="113"/>
        <pc:sldMkLst>
          <pc:docMk/>
          <pc:sldMk cId="2130118296" sldId="2571"/>
        </pc:sldMkLst>
        <pc:spChg chg="del mod">
          <ac:chgData name="Colin McCabrey" userId="40333a15-3c22-4a2d-b074-b05a2669f417" providerId="ADAL" clId="{7DBA02C3-CC2F-4E63-A440-D8571F3A06C2}" dt="2025-10-31T12:28:58.680" v="576" actId="478"/>
          <ac:spMkLst>
            <pc:docMk/>
            <pc:sldMk cId="2130118296" sldId="2571"/>
            <ac:spMk id="2" creationId="{B511B137-CD27-0F9E-7100-CB88A9539652}"/>
          </ac:spMkLst>
        </pc:spChg>
        <pc:spChg chg="mod">
          <ac:chgData name="Colin McCabrey" userId="40333a15-3c22-4a2d-b074-b05a2669f417" providerId="ADAL" clId="{7DBA02C3-CC2F-4E63-A440-D8571F3A06C2}" dt="2025-10-31T12:29:39.234" v="594" actId="113"/>
          <ac:spMkLst>
            <pc:docMk/>
            <pc:sldMk cId="2130118296" sldId="2571"/>
            <ac:spMk id="4" creationId="{AF200C7C-9880-9FC7-41C2-54B0066257C5}"/>
          </ac:spMkLst>
        </pc:spChg>
        <pc:spChg chg="add del mod">
          <ac:chgData name="Colin McCabrey" userId="40333a15-3c22-4a2d-b074-b05a2669f417" providerId="ADAL" clId="{7DBA02C3-CC2F-4E63-A440-D8571F3A06C2}" dt="2025-10-31T12:29:00.169" v="577" actId="478"/>
          <ac:spMkLst>
            <pc:docMk/>
            <pc:sldMk cId="2130118296" sldId="2571"/>
            <ac:spMk id="6" creationId="{2A8CD831-84D0-76D8-74F7-3B93FAB9E699}"/>
          </ac:spMkLst>
        </pc:spChg>
        <pc:spChg chg="add del mod">
          <ac:chgData name="Colin McCabrey" userId="40333a15-3c22-4a2d-b074-b05a2669f417" providerId="ADAL" clId="{7DBA02C3-CC2F-4E63-A440-D8571F3A06C2}" dt="2025-10-31T12:29:02.266" v="579" actId="478"/>
          <ac:spMkLst>
            <pc:docMk/>
            <pc:sldMk cId="2130118296" sldId="2571"/>
            <ac:spMk id="8" creationId="{D642170A-D89C-D0E4-FD9C-3EE7DC878EF3}"/>
          </ac:spMkLst>
        </pc:spChg>
        <pc:picChg chg="del mod">
          <ac:chgData name="Colin McCabrey" userId="40333a15-3c22-4a2d-b074-b05a2669f417" providerId="ADAL" clId="{7DBA02C3-CC2F-4E63-A440-D8571F3A06C2}" dt="2025-10-31T12:29:00.966" v="578" actId="478"/>
          <ac:picMkLst>
            <pc:docMk/>
            <pc:sldMk cId="2130118296" sldId="2571"/>
            <ac:picMk id="5" creationId="{9DE67FFC-116A-4A7A-8598-CCF80DD49059}"/>
          </ac:picMkLst>
        </pc:picChg>
      </pc:sldChg>
      <pc:sldChg chg="addSp delSp modSp add mod modAnim">
        <pc:chgData name="Colin McCabrey" userId="40333a15-3c22-4a2d-b074-b05a2669f417" providerId="ADAL" clId="{7DBA02C3-CC2F-4E63-A440-D8571F3A06C2}" dt="2025-10-31T12:07:14.269" v="399" actId="2711"/>
        <pc:sldMkLst>
          <pc:docMk/>
          <pc:sldMk cId="157678322" sldId="2572"/>
        </pc:sldMkLst>
        <pc:spChg chg="mod">
          <ac:chgData name="Colin McCabrey" userId="40333a15-3c22-4a2d-b074-b05a2669f417" providerId="ADAL" clId="{7DBA02C3-CC2F-4E63-A440-D8571F3A06C2}" dt="2025-10-31T11:58:24.982" v="261" actId="1076"/>
          <ac:spMkLst>
            <pc:docMk/>
            <pc:sldMk cId="157678322" sldId="2572"/>
            <ac:spMk id="2" creationId="{FB72D909-D90D-0B93-1714-E88E6A414806}"/>
          </ac:spMkLst>
        </pc:spChg>
        <pc:spChg chg="mod">
          <ac:chgData name="Colin McCabrey" userId="40333a15-3c22-4a2d-b074-b05a2669f417" providerId="ADAL" clId="{7DBA02C3-CC2F-4E63-A440-D8571F3A06C2}" dt="2025-10-31T12:07:14.269" v="399" actId="2711"/>
          <ac:spMkLst>
            <pc:docMk/>
            <pc:sldMk cId="157678322" sldId="2572"/>
            <ac:spMk id="4" creationId="{C6245B49-089F-4D6E-BDCC-24110D6570A9}"/>
          </ac:spMkLst>
        </pc:spChg>
        <pc:spChg chg="del mod">
          <ac:chgData name="Colin McCabrey" userId="40333a15-3c22-4a2d-b074-b05a2669f417" providerId="ADAL" clId="{7DBA02C3-CC2F-4E63-A440-D8571F3A06C2}" dt="2025-10-31T11:57:38.200" v="249" actId="478"/>
          <ac:spMkLst>
            <pc:docMk/>
            <pc:sldMk cId="157678322" sldId="2572"/>
            <ac:spMk id="6" creationId="{54155D8F-74A4-B1E4-A4EE-00B7D4DF5652}"/>
          </ac:spMkLst>
        </pc:spChg>
        <pc:picChg chg="add del mod modCrop">
          <ac:chgData name="Colin McCabrey" userId="40333a15-3c22-4a2d-b074-b05a2669f417" providerId="ADAL" clId="{7DBA02C3-CC2F-4E63-A440-D8571F3A06C2}" dt="2025-10-31T11:59:15.630" v="262" actId="478"/>
          <ac:picMkLst>
            <pc:docMk/>
            <pc:sldMk cId="157678322" sldId="2572"/>
            <ac:picMk id="3" creationId="{C9241A46-1546-0216-7DF8-50EBA7AB1CAE}"/>
          </ac:picMkLst>
        </pc:picChg>
        <pc:picChg chg="add mod modCrop">
          <ac:chgData name="Colin McCabrey" userId="40333a15-3c22-4a2d-b074-b05a2669f417" providerId="ADAL" clId="{7DBA02C3-CC2F-4E63-A440-D8571F3A06C2}" dt="2025-10-31T11:59:32.964" v="267" actId="14100"/>
          <ac:picMkLst>
            <pc:docMk/>
            <pc:sldMk cId="157678322" sldId="2572"/>
            <ac:picMk id="5" creationId="{4A0BE542-9BF1-587B-F2AE-CC917447D44B}"/>
          </ac:picMkLst>
        </pc:picChg>
      </pc:sldChg>
      <pc:sldChg chg="addSp delSp modSp add mod">
        <pc:chgData name="Colin McCabrey" userId="40333a15-3c22-4a2d-b074-b05a2669f417" providerId="ADAL" clId="{7DBA02C3-CC2F-4E63-A440-D8571F3A06C2}" dt="2025-10-31T13:15:22.247" v="873" actId="20577"/>
        <pc:sldMkLst>
          <pc:docMk/>
          <pc:sldMk cId="3826064074" sldId="2573"/>
        </pc:sldMkLst>
        <pc:spChg chg="del">
          <ac:chgData name="Colin McCabrey" userId="40333a15-3c22-4a2d-b074-b05a2669f417" providerId="ADAL" clId="{7DBA02C3-CC2F-4E63-A440-D8571F3A06C2}" dt="2025-10-31T12:06:24.652" v="380" actId="478"/>
          <ac:spMkLst>
            <pc:docMk/>
            <pc:sldMk cId="3826064074" sldId="2573"/>
            <ac:spMk id="2" creationId="{C642F931-7DD2-F061-33B3-7B4BB78BC2DE}"/>
          </ac:spMkLst>
        </pc:spChg>
        <pc:spChg chg="mod">
          <ac:chgData name="Colin McCabrey" userId="40333a15-3c22-4a2d-b074-b05a2669f417" providerId="ADAL" clId="{7DBA02C3-CC2F-4E63-A440-D8571F3A06C2}" dt="2025-10-31T13:15:22.247" v="873" actId="20577"/>
          <ac:spMkLst>
            <pc:docMk/>
            <pc:sldMk cId="3826064074" sldId="2573"/>
            <ac:spMk id="4" creationId="{A8617E6B-FCDD-E85B-2A40-10D02630BE96}"/>
          </ac:spMkLst>
        </pc:spChg>
        <pc:spChg chg="add del mod">
          <ac:chgData name="Colin McCabrey" userId="40333a15-3c22-4a2d-b074-b05a2669f417" providerId="ADAL" clId="{7DBA02C3-CC2F-4E63-A440-D8571F3A06C2}" dt="2025-10-31T12:06:25.765" v="381" actId="478"/>
          <ac:spMkLst>
            <pc:docMk/>
            <pc:sldMk cId="3826064074" sldId="2573"/>
            <ac:spMk id="6" creationId="{41A196B8-9A9C-6B4A-B11F-14312A68A4FF}"/>
          </ac:spMkLst>
        </pc:spChg>
        <pc:spChg chg="add del mod">
          <ac:chgData name="Colin McCabrey" userId="40333a15-3c22-4a2d-b074-b05a2669f417" providerId="ADAL" clId="{7DBA02C3-CC2F-4E63-A440-D8571F3A06C2}" dt="2025-10-31T12:27:08.680" v="561" actId="478"/>
          <ac:spMkLst>
            <pc:docMk/>
            <pc:sldMk cId="3826064074" sldId="2573"/>
            <ac:spMk id="8" creationId="{BEE7A4AC-61A2-8EBC-0B99-3590F40F0542}"/>
          </ac:spMkLst>
        </pc:spChg>
        <pc:picChg chg="add mod modCrop">
          <ac:chgData name="Colin McCabrey" userId="40333a15-3c22-4a2d-b074-b05a2669f417" providerId="ADAL" clId="{7DBA02C3-CC2F-4E63-A440-D8571F3A06C2}" dt="2025-10-31T13:15:16.768" v="871" actId="1076"/>
          <ac:picMkLst>
            <pc:docMk/>
            <pc:sldMk cId="3826064074" sldId="2573"/>
            <ac:picMk id="2" creationId="{7C7AE9E7-9E64-F2CA-D6C5-BA8A6D4C79E2}"/>
          </ac:picMkLst>
        </pc:picChg>
        <pc:picChg chg="del">
          <ac:chgData name="Colin McCabrey" userId="40333a15-3c22-4a2d-b074-b05a2669f417" providerId="ADAL" clId="{7DBA02C3-CC2F-4E63-A440-D8571F3A06C2}" dt="2025-10-31T12:27:05.927" v="560" actId="478"/>
          <ac:picMkLst>
            <pc:docMk/>
            <pc:sldMk cId="3826064074" sldId="2573"/>
            <ac:picMk id="5" creationId="{D67AAF70-1DE4-797E-B388-69880AAA70F0}"/>
          </ac:picMkLst>
        </pc:picChg>
        <pc:picChg chg="add mod">
          <ac:chgData name="Colin McCabrey" userId="40333a15-3c22-4a2d-b074-b05a2669f417" providerId="ADAL" clId="{7DBA02C3-CC2F-4E63-A440-D8571F3A06C2}" dt="2025-10-31T13:09:49.781" v="853" actId="1076"/>
          <ac:picMkLst>
            <pc:docMk/>
            <pc:sldMk cId="3826064074" sldId="2573"/>
            <ac:picMk id="9" creationId="{3FFC645E-0A0E-D426-3BC5-F43BD8DC3473}"/>
          </ac:picMkLst>
        </pc:picChg>
      </pc:sldChg>
      <pc:sldChg chg="modSp add ord">
        <pc:chgData name="Colin McCabrey" userId="40333a15-3c22-4a2d-b074-b05a2669f417" providerId="ADAL" clId="{7DBA02C3-CC2F-4E63-A440-D8571F3A06C2}" dt="2025-10-31T12:02:17.767" v="326" actId="5793"/>
        <pc:sldMkLst>
          <pc:docMk/>
          <pc:sldMk cId="2055172645" sldId="2574"/>
        </pc:sldMkLst>
        <pc:spChg chg="mod">
          <ac:chgData name="Colin McCabrey" userId="40333a15-3c22-4a2d-b074-b05a2669f417" providerId="ADAL" clId="{7DBA02C3-CC2F-4E63-A440-D8571F3A06C2}" dt="2025-10-31T12:02:17.767" v="326" actId="5793"/>
          <ac:spMkLst>
            <pc:docMk/>
            <pc:sldMk cId="2055172645" sldId="2574"/>
            <ac:spMk id="2" creationId="{8AE7B455-EC35-8BE0-3348-5DAFD75BEFD8}"/>
          </ac:spMkLst>
        </pc:spChg>
      </pc:sldChg>
      <pc:sldChg chg="modSp add mod ord">
        <pc:chgData name="Colin McCabrey" userId="40333a15-3c22-4a2d-b074-b05a2669f417" providerId="ADAL" clId="{7DBA02C3-CC2F-4E63-A440-D8571F3A06C2}" dt="2025-10-31T12:06:00.068" v="374" actId="1076"/>
        <pc:sldMkLst>
          <pc:docMk/>
          <pc:sldMk cId="3664399307" sldId="2575"/>
        </pc:sldMkLst>
        <pc:spChg chg="mod">
          <ac:chgData name="Colin McCabrey" userId="40333a15-3c22-4a2d-b074-b05a2669f417" providerId="ADAL" clId="{7DBA02C3-CC2F-4E63-A440-D8571F3A06C2}" dt="2025-10-31T12:06:00.068" v="374" actId="1076"/>
          <ac:spMkLst>
            <pc:docMk/>
            <pc:sldMk cId="3664399307" sldId="2575"/>
            <ac:spMk id="2" creationId="{9740C20A-CDF4-E2B5-3051-0BF3A65CC9E7}"/>
          </ac:spMkLst>
        </pc:spChg>
      </pc:sldChg>
      <pc:sldChg chg="addSp delSp modSp add mod ord">
        <pc:chgData name="Colin McCabrey" userId="40333a15-3c22-4a2d-b074-b05a2669f417" providerId="ADAL" clId="{7DBA02C3-CC2F-4E63-A440-D8571F3A06C2}" dt="2025-10-31T12:56:33.168" v="852" actId="1076"/>
        <pc:sldMkLst>
          <pc:docMk/>
          <pc:sldMk cId="3416261211" sldId="2576"/>
        </pc:sldMkLst>
        <pc:spChg chg="add del mod">
          <ac:chgData name="Colin McCabrey" userId="40333a15-3c22-4a2d-b074-b05a2669f417" providerId="ADAL" clId="{7DBA02C3-CC2F-4E63-A440-D8571F3A06C2}" dt="2025-10-31T12:55:22.616" v="843"/>
          <ac:spMkLst>
            <pc:docMk/>
            <pc:sldMk cId="3416261211" sldId="2576"/>
            <ac:spMk id="3" creationId="{6C9BA9CD-D064-3071-8F21-30FF76C58AD8}"/>
          </ac:spMkLst>
        </pc:spChg>
        <pc:spChg chg="mod">
          <ac:chgData name="Colin McCabrey" userId="40333a15-3c22-4a2d-b074-b05a2669f417" providerId="ADAL" clId="{7DBA02C3-CC2F-4E63-A440-D8571F3A06C2}" dt="2025-10-31T12:51:28.706" v="841" actId="5793"/>
          <ac:spMkLst>
            <pc:docMk/>
            <pc:sldMk cId="3416261211" sldId="2576"/>
            <ac:spMk id="4" creationId="{C6279A59-2E75-45DE-9C42-15AC0A91709D}"/>
          </ac:spMkLst>
        </pc:spChg>
        <pc:spChg chg="add del mod">
          <ac:chgData name="Colin McCabrey" userId="40333a15-3c22-4a2d-b074-b05a2669f417" providerId="ADAL" clId="{7DBA02C3-CC2F-4E63-A440-D8571F3A06C2}" dt="2025-10-31T12:55:41.306" v="845"/>
          <ac:spMkLst>
            <pc:docMk/>
            <pc:sldMk cId="3416261211" sldId="2576"/>
            <ac:spMk id="8" creationId="{FAE1793F-BD03-57DD-5F8B-E3C4685390C3}"/>
          </ac:spMkLst>
        </pc:spChg>
        <pc:spChg chg="add del mod">
          <ac:chgData name="Colin McCabrey" userId="40333a15-3c22-4a2d-b074-b05a2669f417" providerId="ADAL" clId="{7DBA02C3-CC2F-4E63-A440-D8571F3A06C2}" dt="2025-10-31T12:56:18.747" v="847"/>
          <ac:spMkLst>
            <pc:docMk/>
            <pc:sldMk cId="3416261211" sldId="2576"/>
            <ac:spMk id="11" creationId="{C65391BA-6711-E382-E561-643E59A97F21}"/>
          </ac:spMkLst>
        </pc:spChg>
        <pc:picChg chg="del">
          <ac:chgData name="Colin McCabrey" userId="40333a15-3c22-4a2d-b074-b05a2669f417" providerId="ADAL" clId="{7DBA02C3-CC2F-4E63-A440-D8571F3A06C2}" dt="2025-10-31T12:55:17.145" v="842" actId="21"/>
          <ac:picMkLst>
            <pc:docMk/>
            <pc:sldMk cId="3416261211" sldId="2576"/>
            <ac:picMk id="5" creationId="{92098402-C0CE-E516-4857-F58676C208EE}"/>
          </ac:picMkLst>
        </pc:picChg>
        <pc:picChg chg="add del mod">
          <ac:chgData name="Colin McCabrey" userId="40333a15-3c22-4a2d-b074-b05a2669f417" providerId="ADAL" clId="{7DBA02C3-CC2F-4E63-A440-D8571F3A06C2}" dt="2025-10-31T12:55:33.937" v="844" actId="21"/>
          <ac:picMkLst>
            <pc:docMk/>
            <pc:sldMk cId="3416261211" sldId="2576"/>
            <ac:picMk id="6" creationId="{7E24DF87-36D7-DC7C-9E67-998FC00C076A}"/>
          </ac:picMkLst>
        </pc:picChg>
        <pc:picChg chg="add del mod">
          <ac:chgData name="Colin McCabrey" userId="40333a15-3c22-4a2d-b074-b05a2669f417" providerId="ADAL" clId="{7DBA02C3-CC2F-4E63-A440-D8571F3A06C2}" dt="2025-10-31T12:55:45.874" v="846" actId="21"/>
          <ac:picMkLst>
            <pc:docMk/>
            <pc:sldMk cId="3416261211" sldId="2576"/>
            <ac:picMk id="9" creationId="{905AE32B-A9A8-05EB-7D76-323FDA473921}"/>
          </ac:picMkLst>
        </pc:picChg>
        <pc:picChg chg="add mod">
          <ac:chgData name="Colin McCabrey" userId="40333a15-3c22-4a2d-b074-b05a2669f417" providerId="ADAL" clId="{7DBA02C3-CC2F-4E63-A440-D8571F3A06C2}" dt="2025-10-31T12:56:33.168" v="852" actId="1076"/>
          <ac:picMkLst>
            <pc:docMk/>
            <pc:sldMk cId="3416261211" sldId="2576"/>
            <ac:picMk id="12" creationId="{D7ADD30A-BF7E-9C57-29D5-A4B92438A4EB}"/>
          </ac:picMkLst>
        </pc:picChg>
      </pc:sldChg>
      <pc:sldChg chg="addSp delSp modSp add mod setBg">
        <pc:chgData name="Colin McCabrey" userId="40333a15-3c22-4a2d-b074-b05a2669f417" providerId="ADAL" clId="{7DBA02C3-CC2F-4E63-A440-D8571F3A06C2}" dt="2025-10-31T12:22:14.856" v="551" actId="1076"/>
        <pc:sldMkLst>
          <pc:docMk/>
          <pc:sldMk cId="1543675237" sldId="2577"/>
        </pc:sldMkLst>
        <pc:spChg chg="mod">
          <ac:chgData name="Colin McCabrey" userId="40333a15-3c22-4a2d-b074-b05a2669f417" providerId="ADAL" clId="{7DBA02C3-CC2F-4E63-A440-D8571F3A06C2}" dt="2025-10-31T12:22:14.856" v="551" actId="1076"/>
          <ac:spMkLst>
            <pc:docMk/>
            <pc:sldMk cId="1543675237" sldId="2577"/>
            <ac:spMk id="2" creationId="{A1392B26-1D89-9CEB-7192-A335FC31013B}"/>
          </ac:spMkLst>
        </pc:spChg>
        <pc:spChg chg="mod">
          <ac:chgData name="Colin McCabrey" userId="40333a15-3c22-4a2d-b074-b05a2669f417" providerId="ADAL" clId="{7DBA02C3-CC2F-4E63-A440-D8571F3A06C2}" dt="2025-10-31T12:22:07.804" v="550" actId="14100"/>
          <ac:spMkLst>
            <pc:docMk/>
            <pc:sldMk cId="1543675237" sldId="2577"/>
            <ac:spMk id="4" creationId="{E30A093C-EB96-12BF-AC8B-B6DE23321F74}"/>
          </ac:spMkLst>
        </pc:spChg>
        <pc:spChg chg="add del mod">
          <ac:chgData name="Colin McCabrey" userId="40333a15-3c22-4a2d-b074-b05a2669f417" providerId="ADAL" clId="{7DBA02C3-CC2F-4E63-A440-D8571F3A06C2}" dt="2025-10-31T12:19:28.344" v="498" actId="478"/>
          <ac:spMkLst>
            <pc:docMk/>
            <pc:sldMk cId="1543675237" sldId="2577"/>
            <ac:spMk id="6" creationId="{2D328A93-07A6-C302-5001-038F8F3E0A9A}"/>
          </ac:spMkLst>
        </pc:spChg>
        <pc:spChg chg="add del">
          <ac:chgData name="Colin McCabrey" userId="40333a15-3c22-4a2d-b074-b05a2669f417" providerId="ADAL" clId="{7DBA02C3-CC2F-4E63-A440-D8571F3A06C2}" dt="2025-10-31T12:19:49.024" v="502" actId="26606"/>
          <ac:spMkLst>
            <pc:docMk/>
            <pc:sldMk cId="1543675237" sldId="2577"/>
            <ac:spMk id="12" creationId="{45D37F4E-DDB4-456B-97E0-9937730A039F}"/>
          </ac:spMkLst>
        </pc:spChg>
        <pc:spChg chg="add del">
          <ac:chgData name="Colin McCabrey" userId="40333a15-3c22-4a2d-b074-b05a2669f417" providerId="ADAL" clId="{7DBA02C3-CC2F-4E63-A440-D8571F3A06C2}" dt="2025-10-31T12:19:49.024" v="502" actId="26606"/>
          <ac:spMkLst>
            <pc:docMk/>
            <pc:sldMk cId="1543675237" sldId="2577"/>
            <ac:spMk id="14" creationId="{B2DD41CD-8F47-4F56-AD12-4E2FF7696987}"/>
          </ac:spMkLst>
        </pc:spChg>
        <pc:picChg chg="del">
          <ac:chgData name="Colin McCabrey" userId="40333a15-3c22-4a2d-b074-b05a2669f417" providerId="ADAL" clId="{7DBA02C3-CC2F-4E63-A440-D8571F3A06C2}" dt="2025-10-31T12:19:27.388" v="497" actId="478"/>
          <ac:picMkLst>
            <pc:docMk/>
            <pc:sldMk cId="1543675237" sldId="2577"/>
            <ac:picMk id="5" creationId="{968E5999-CD0B-C8D5-C426-A79F682CE596}"/>
          </ac:picMkLst>
        </pc:picChg>
        <pc:picChg chg="add mod modCrop">
          <ac:chgData name="Colin McCabrey" userId="40333a15-3c22-4a2d-b074-b05a2669f417" providerId="ADAL" clId="{7DBA02C3-CC2F-4E63-A440-D8571F3A06C2}" dt="2025-10-31T12:22:03.800" v="549" actId="1076"/>
          <ac:picMkLst>
            <pc:docMk/>
            <pc:sldMk cId="1543675237" sldId="2577"/>
            <ac:picMk id="7" creationId="{FE1042AD-5788-27C2-E1EF-409FBC717E4E}"/>
          </ac:picMkLst>
        </pc:picChg>
      </pc:sldChg>
      <pc:sldChg chg="addSp delSp modSp add mod">
        <pc:chgData name="Colin McCabrey" userId="40333a15-3c22-4a2d-b074-b05a2669f417" providerId="ADAL" clId="{7DBA02C3-CC2F-4E63-A440-D8571F3A06C2}" dt="2025-10-31T12:18:12.848" v="496" actId="1076"/>
        <pc:sldMkLst>
          <pc:docMk/>
          <pc:sldMk cId="3103219271" sldId="2578"/>
        </pc:sldMkLst>
        <pc:spChg chg="add del mod">
          <ac:chgData name="Colin McCabrey" userId="40333a15-3c22-4a2d-b074-b05a2669f417" providerId="ADAL" clId="{7DBA02C3-CC2F-4E63-A440-D8571F3A06C2}" dt="2025-10-31T12:17:57.124" v="490" actId="478"/>
          <ac:spMkLst>
            <pc:docMk/>
            <pc:sldMk cId="3103219271" sldId="2578"/>
            <ac:spMk id="3" creationId="{24235769-155B-FB84-5C55-E99BAB3E4CB7}"/>
          </ac:spMkLst>
        </pc:spChg>
        <pc:spChg chg="mod">
          <ac:chgData name="Colin McCabrey" userId="40333a15-3c22-4a2d-b074-b05a2669f417" providerId="ADAL" clId="{7DBA02C3-CC2F-4E63-A440-D8571F3A06C2}" dt="2025-10-31T12:18:09.668" v="495" actId="1076"/>
          <ac:spMkLst>
            <pc:docMk/>
            <pc:sldMk cId="3103219271" sldId="2578"/>
            <ac:spMk id="4" creationId="{D48C4F68-53C3-741E-09A9-96D51836434C}"/>
          </ac:spMkLst>
        </pc:spChg>
        <pc:picChg chg="del">
          <ac:chgData name="Colin McCabrey" userId="40333a15-3c22-4a2d-b074-b05a2669f417" providerId="ADAL" clId="{7DBA02C3-CC2F-4E63-A440-D8571F3A06C2}" dt="2025-10-31T12:17:56.021" v="489" actId="478"/>
          <ac:picMkLst>
            <pc:docMk/>
            <pc:sldMk cId="3103219271" sldId="2578"/>
            <ac:picMk id="5" creationId="{93680D29-A434-D1A7-92CD-535AF5DE4101}"/>
          </ac:picMkLst>
        </pc:picChg>
        <pc:picChg chg="add mod">
          <ac:chgData name="Colin McCabrey" userId="40333a15-3c22-4a2d-b074-b05a2669f417" providerId="ADAL" clId="{7DBA02C3-CC2F-4E63-A440-D8571F3A06C2}" dt="2025-10-31T12:18:12.848" v="496" actId="1076"/>
          <ac:picMkLst>
            <pc:docMk/>
            <pc:sldMk cId="3103219271" sldId="2578"/>
            <ac:picMk id="6" creationId="{1A1A78A4-4690-7D4A-2A41-CB1896610E71}"/>
          </ac:picMkLst>
        </pc:picChg>
      </pc:sldChg>
      <pc:sldChg chg="modSp add mod ord">
        <pc:chgData name="Colin McCabrey" userId="40333a15-3c22-4a2d-b074-b05a2669f417" providerId="ADAL" clId="{7DBA02C3-CC2F-4E63-A440-D8571F3A06C2}" dt="2025-10-31T12:34:30.805" v="657"/>
        <pc:sldMkLst>
          <pc:docMk/>
          <pc:sldMk cId="1652732891" sldId="2579"/>
        </pc:sldMkLst>
        <pc:spChg chg="mod">
          <ac:chgData name="Colin McCabrey" userId="40333a15-3c22-4a2d-b074-b05a2669f417" providerId="ADAL" clId="{7DBA02C3-CC2F-4E63-A440-D8571F3A06C2}" dt="2025-10-31T12:34:04.842" v="653"/>
          <ac:spMkLst>
            <pc:docMk/>
            <pc:sldMk cId="1652732891" sldId="2579"/>
            <ac:spMk id="2" creationId="{05EE2611-A8DB-4643-0E6D-D2D8BA3C6F62}"/>
          </ac:spMkLst>
        </pc:spChg>
      </pc:sldChg>
      <pc:sldChg chg="addSp delSp modSp add mod ord">
        <pc:chgData name="Colin McCabrey" userId="40333a15-3c22-4a2d-b074-b05a2669f417" providerId="ADAL" clId="{7DBA02C3-CC2F-4E63-A440-D8571F3A06C2}" dt="2025-10-31T12:32:13.013" v="616" actId="1076"/>
        <pc:sldMkLst>
          <pc:docMk/>
          <pc:sldMk cId="2056768621" sldId="2580"/>
        </pc:sldMkLst>
        <pc:spChg chg="del">
          <ac:chgData name="Colin McCabrey" userId="40333a15-3c22-4a2d-b074-b05a2669f417" providerId="ADAL" clId="{7DBA02C3-CC2F-4E63-A440-D8571F3A06C2}" dt="2025-10-31T12:30:35.076" v="603" actId="478"/>
          <ac:spMkLst>
            <pc:docMk/>
            <pc:sldMk cId="2056768621" sldId="2580"/>
            <ac:spMk id="2" creationId="{51D73D8E-DC00-2D81-86E1-F29BDBFEFD56}"/>
          </ac:spMkLst>
        </pc:spChg>
        <pc:spChg chg="mod">
          <ac:chgData name="Colin McCabrey" userId="40333a15-3c22-4a2d-b074-b05a2669f417" providerId="ADAL" clId="{7DBA02C3-CC2F-4E63-A440-D8571F3A06C2}" dt="2025-10-31T12:30:54.560" v="611" actId="14100"/>
          <ac:spMkLst>
            <pc:docMk/>
            <pc:sldMk cId="2056768621" sldId="2580"/>
            <ac:spMk id="4" creationId="{F3001CEF-ABD2-9F1E-B0DF-8BF14F88CB9D}"/>
          </ac:spMkLst>
        </pc:spChg>
        <pc:spChg chg="add del mod">
          <ac:chgData name="Colin McCabrey" userId="40333a15-3c22-4a2d-b074-b05a2669f417" providerId="ADAL" clId="{7DBA02C3-CC2F-4E63-A440-D8571F3A06C2}" dt="2025-10-31T12:30:37.064" v="604" actId="478"/>
          <ac:spMkLst>
            <pc:docMk/>
            <pc:sldMk cId="2056768621" sldId="2580"/>
            <ac:spMk id="5" creationId="{ED5771CB-AB16-FA64-5F23-DF878C0586F7}"/>
          </ac:spMkLst>
        </pc:spChg>
        <pc:picChg chg="add mod modCrop">
          <ac:chgData name="Colin McCabrey" userId="40333a15-3c22-4a2d-b074-b05a2669f417" providerId="ADAL" clId="{7DBA02C3-CC2F-4E63-A440-D8571F3A06C2}" dt="2025-10-31T12:32:13.013" v="616" actId="1076"/>
          <ac:picMkLst>
            <pc:docMk/>
            <pc:sldMk cId="2056768621" sldId="2580"/>
            <ac:picMk id="6" creationId="{898FBA95-CE8F-D0D2-9D1B-7D99850B3A9C}"/>
          </ac:picMkLst>
        </pc:picChg>
        <pc:picChg chg="del">
          <ac:chgData name="Colin McCabrey" userId="40333a15-3c22-4a2d-b074-b05a2669f417" providerId="ADAL" clId="{7DBA02C3-CC2F-4E63-A440-D8571F3A06C2}" dt="2025-10-31T12:31:55.205" v="612" actId="478"/>
          <ac:picMkLst>
            <pc:docMk/>
            <pc:sldMk cId="2056768621" sldId="2580"/>
            <ac:picMk id="7" creationId="{A5CA1129-FB88-AB9D-573C-4230F59D84EB}"/>
          </ac:picMkLst>
        </pc:picChg>
      </pc:sldChg>
      <pc:sldChg chg="modSp add">
        <pc:chgData name="Colin McCabrey" userId="40333a15-3c22-4a2d-b074-b05a2669f417" providerId="ADAL" clId="{7DBA02C3-CC2F-4E63-A440-D8571F3A06C2}" dt="2025-10-31T12:34:22.642" v="655"/>
        <pc:sldMkLst>
          <pc:docMk/>
          <pc:sldMk cId="2873978427" sldId="2581"/>
        </pc:sldMkLst>
        <pc:spChg chg="mod">
          <ac:chgData name="Colin McCabrey" userId="40333a15-3c22-4a2d-b074-b05a2669f417" providerId="ADAL" clId="{7DBA02C3-CC2F-4E63-A440-D8571F3A06C2}" dt="2025-10-31T12:34:22.642" v="655"/>
          <ac:spMkLst>
            <pc:docMk/>
            <pc:sldMk cId="2873978427" sldId="2581"/>
            <ac:spMk id="2" creationId="{F4616A98-33C6-D4C1-AC4F-4D7BCF01BB41}"/>
          </ac:spMkLst>
        </pc:spChg>
      </pc:sldChg>
      <pc:sldChg chg="addSp delSp modSp add mod ord">
        <pc:chgData name="Colin McCabrey" userId="40333a15-3c22-4a2d-b074-b05a2669f417" providerId="ADAL" clId="{7DBA02C3-CC2F-4E63-A440-D8571F3A06C2}" dt="2025-10-31T12:40:00.024" v="715" actId="1036"/>
        <pc:sldMkLst>
          <pc:docMk/>
          <pc:sldMk cId="299780898" sldId="2582"/>
        </pc:sldMkLst>
        <pc:spChg chg="mod">
          <ac:chgData name="Colin McCabrey" userId="40333a15-3c22-4a2d-b074-b05a2669f417" providerId="ADAL" clId="{7DBA02C3-CC2F-4E63-A440-D8571F3A06C2}" dt="2025-10-31T12:35:47.341" v="680" actId="20577"/>
          <ac:spMkLst>
            <pc:docMk/>
            <pc:sldMk cId="299780898" sldId="2582"/>
            <ac:spMk id="4" creationId="{4696E8C1-1814-AFDB-21FB-CE0BA86C2660}"/>
          </ac:spMkLst>
        </pc:spChg>
        <pc:picChg chg="add mod modCrop">
          <ac:chgData name="Colin McCabrey" userId="40333a15-3c22-4a2d-b074-b05a2669f417" providerId="ADAL" clId="{7DBA02C3-CC2F-4E63-A440-D8571F3A06C2}" dt="2025-10-31T12:40:00.024" v="715" actId="1036"/>
          <ac:picMkLst>
            <pc:docMk/>
            <pc:sldMk cId="299780898" sldId="2582"/>
            <ac:picMk id="2" creationId="{C044153C-D6D1-BD92-83E4-D6A996A1E27B}"/>
          </ac:picMkLst>
        </pc:picChg>
        <pc:picChg chg="add mod">
          <ac:chgData name="Colin McCabrey" userId="40333a15-3c22-4a2d-b074-b05a2669f417" providerId="ADAL" clId="{7DBA02C3-CC2F-4E63-A440-D8571F3A06C2}" dt="2025-10-31T12:40:00.024" v="715" actId="1036"/>
          <ac:picMkLst>
            <pc:docMk/>
            <pc:sldMk cId="299780898" sldId="2582"/>
            <ac:picMk id="3" creationId="{841DC97B-9CC0-FF80-98F7-C64537506E9F}"/>
          </ac:picMkLst>
        </pc:picChg>
        <pc:picChg chg="add mod">
          <ac:chgData name="Colin McCabrey" userId="40333a15-3c22-4a2d-b074-b05a2669f417" providerId="ADAL" clId="{7DBA02C3-CC2F-4E63-A440-D8571F3A06C2}" dt="2025-10-31T12:40:00.024" v="715" actId="1036"/>
          <ac:picMkLst>
            <pc:docMk/>
            <pc:sldMk cId="299780898" sldId="2582"/>
            <ac:picMk id="5" creationId="{A4E85121-F5AC-FE36-8B8A-FD5800FA4EB0}"/>
          </ac:picMkLst>
        </pc:picChg>
        <pc:picChg chg="del">
          <ac:chgData name="Colin McCabrey" userId="40333a15-3c22-4a2d-b074-b05a2669f417" providerId="ADAL" clId="{7DBA02C3-CC2F-4E63-A440-D8571F3A06C2}" dt="2025-10-31T12:35:38.679" v="668" actId="478"/>
          <ac:picMkLst>
            <pc:docMk/>
            <pc:sldMk cId="299780898" sldId="2582"/>
            <ac:picMk id="6" creationId="{EA7FB36A-EA41-DDE7-4185-9D078A5754E2}"/>
          </ac:picMkLst>
        </pc:picChg>
        <pc:picChg chg="add mod modCrop">
          <ac:chgData name="Colin McCabrey" userId="40333a15-3c22-4a2d-b074-b05a2669f417" providerId="ADAL" clId="{7DBA02C3-CC2F-4E63-A440-D8571F3A06C2}" dt="2025-10-31T12:40:00.024" v="715" actId="1036"/>
          <ac:picMkLst>
            <pc:docMk/>
            <pc:sldMk cId="299780898" sldId="2582"/>
            <ac:picMk id="7" creationId="{EA4183C4-7E08-8791-D95A-390CAA588373}"/>
          </ac:picMkLst>
        </pc:picChg>
      </pc:sldChg>
      <pc:sldChg chg="addSp delSp modSp add mod ord">
        <pc:chgData name="Colin McCabrey" userId="40333a15-3c22-4a2d-b074-b05a2669f417" providerId="ADAL" clId="{7DBA02C3-CC2F-4E63-A440-D8571F3A06C2}" dt="2025-10-31T12:51:03.155" v="837" actId="20577"/>
        <pc:sldMkLst>
          <pc:docMk/>
          <pc:sldMk cId="2014244366" sldId="2583"/>
        </pc:sldMkLst>
        <pc:spChg chg="mod">
          <ac:chgData name="Colin McCabrey" userId="40333a15-3c22-4a2d-b074-b05a2669f417" providerId="ADAL" clId="{7DBA02C3-CC2F-4E63-A440-D8571F3A06C2}" dt="2025-10-31T12:51:03.155" v="837" actId="20577"/>
          <ac:spMkLst>
            <pc:docMk/>
            <pc:sldMk cId="2014244366" sldId="2583"/>
            <ac:spMk id="4" creationId="{80BD14EB-AC41-D2FC-C96B-4CA283826855}"/>
          </ac:spMkLst>
        </pc:spChg>
        <pc:picChg chg="del">
          <ac:chgData name="Colin McCabrey" userId="40333a15-3c22-4a2d-b074-b05a2669f417" providerId="ADAL" clId="{7DBA02C3-CC2F-4E63-A440-D8571F3A06C2}" dt="2025-10-31T12:41:16.611" v="774" actId="478"/>
          <ac:picMkLst>
            <pc:docMk/>
            <pc:sldMk cId="2014244366" sldId="2583"/>
            <ac:picMk id="2" creationId="{12C67FB0-61EA-E6AF-AB3D-3ED32F7CFF99}"/>
          </ac:picMkLst>
        </pc:picChg>
        <pc:picChg chg="del">
          <ac:chgData name="Colin McCabrey" userId="40333a15-3c22-4a2d-b074-b05a2669f417" providerId="ADAL" clId="{7DBA02C3-CC2F-4E63-A440-D8571F3A06C2}" dt="2025-10-31T12:41:14.683" v="770" actId="478"/>
          <ac:picMkLst>
            <pc:docMk/>
            <pc:sldMk cId="2014244366" sldId="2583"/>
            <ac:picMk id="3" creationId="{23AF7F1D-940C-EA00-0D60-DA8447473079}"/>
          </ac:picMkLst>
        </pc:picChg>
        <pc:picChg chg="del">
          <ac:chgData name="Colin McCabrey" userId="40333a15-3c22-4a2d-b074-b05a2669f417" providerId="ADAL" clId="{7DBA02C3-CC2F-4E63-A440-D8571F3A06C2}" dt="2025-10-31T12:41:15.352" v="771" actId="478"/>
          <ac:picMkLst>
            <pc:docMk/>
            <pc:sldMk cId="2014244366" sldId="2583"/>
            <ac:picMk id="5" creationId="{76DF0677-BEE5-7613-CDC2-78E3CCB4B59C}"/>
          </ac:picMkLst>
        </pc:picChg>
        <pc:picChg chg="add mod modCrop">
          <ac:chgData name="Colin McCabrey" userId="40333a15-3c22-4a2d-b074-b05a2669f417" providerId="ADAL" clId="{7DBA02C3-CC2F-4E63-A440-D8571F3A06C2}" dt="2025-10-31T12:46:38.887" v="796" actId="1076"/>
          <ac:picMkLst>
            <pc:docMk/>
            <pc:sldMk cId="2014244366" sldId="2583"/>
            <ac:picMk id="6" creationId="{7D5E1C7F-D2C3-FB1D-E58B-53B38041A52C}"/>
          </ac:picMkLst>
        </pc:picChg>
        <pc:picChg chg="del mod">
          <ac:chgData name="Colin McCabrey" userId="40333a15-3c22-4a2d-b074-b05a2669f417" providerId="ADAL" clId="{7DBA02C3-CC2F-4E63-A440-D8571F3A06C2}" dt="2025-10-31T12:41:16.118" v="773" actId="478"/>
          <ac:picMkLst>
            <pc:docMk/>
            <pc:sldMk cId="2014244366" sldId="2583"/>
            <ac:picMk id="7" creationId="{3EC3071D-3279-984A-B327-80C6DA3C2E15}"/>
          </ac:picMkLst>
        </pc:picChg>
        <pc:picChg chg="add mod modCrop">
          <ac:chgData name="Colin McCabrey" userId="40333a15-3c22-4a2d-b074-b05a2669f417" providerId="ADAL" clId="{7DBA02C3-CC2F-4E63-A440-D8571F3A06C2}" dt="2025-10-31T12:46:42.093" v="798" actId="1076"/>
          <ac:picMkLst>
            <pc:docMk/>
            <pc:sldMk cId="2014244366" sldId="2583"/>
            <ac:picMk id="8" creationId="{A8145A94-AA4E-66DF-BCA9-6F70C6E6BAD4}"/>
          </ac:picMkLst>
        </pc:picChg>
        <pc:picChg chg="add mod modCrop">
          <ac:chgData name="Colin McCabrey" userId="40333a15-3c22-4a2d-b074-b05a2669f417" providerId="ADAL" clId="{7DBA02C3-CC2F-4E63-A440-D8571F3A06C2}" dt="2025-10-31T12:46:40.109" v="797" actId="1076"/>
          <ac:picMkLst>
            <pc:docMk/>
            <pc:sldMk cId="2014244366" sldId="2583"/>
            <ac:picMk id="9" creationId="{E2622C8F-31C3-17F8-4DAF-C11A4735BFF3}"/>
          </ac:picMkLst>
        </pc:picChg>
      </pc:sldChg>
      <pc:sldChg chg="modSp add mod">
        <pc:chgData name="Colin McCabrey" userId="40333a15-3c22-4a2d-b074-b05a2669f417" providerId="ADAL" clId="{7DBA02C3-CC2F-4E63-A440-D8571F3A06C2}" dt="2025-10-31T12:48:45.545" v="826" actId="1076"/>
        <pc:sldMkLst>
          <pc:docMk/>
          <pc:sldMk cId="2609186946" sldId="2584"/>
        </pc:sldMkLst>
        <pc:spChg chg="mod">
          <ac:chgData name="Colin McCabrey" userId="40333a15-3c22-4a2d-b074-b05a2669f417" providerId="ADAL" clId="{7DBA02C3-CC2F-4E63-A440-D8571F3A06C2}" dt="2025-10-31T12:48:45.545" v="826" actId="1076"/>
          <ac:spMkLst>
            <pc:docMk/>
            <pc:sldMk cId="2609186946" sldId="2584"/>
            <ac:spMk id="2" creationId="{87E9B739-B5CC-EAA8-B3CF-D9636FEC66B1}"/>
          </ac:spMkLst>
        </pc:spChg>
      </pc:sldChg>
      <pc:sldMasterChg chg="modSldLayout">
        <pc:chgData name="Colin McCabrey" userId="40333a15-3c22-4a2d-b074-b05a2669f417" providerId="ADAL" clId="{7DBA02C3-CC2F-4E63-A440-D8571F3A06C2}" dt="2025-10-31T11:36:11.700" v="0"/>
        <pc:sldMasterMkLst>
          <pc:docMk/>
          <pc:sldMasterMk cId="936639549" sldId="2147483714"/>
        </pc:sldMasterMkLst>
        <pc:sldLayoutChg chg="delSp">
          <pc:chgData name="Colin McCabrey" userId="40333a15-3c22-4a2d-b074-b05a2669f417" providerId="ADAL" clId="{7DBA02C3-CC2F-4E63-A440-D8571F3A06C2}" dt="2025-10-31T11:36:11.700" v="0"/>
          <pc:sldLayoutMkLst>
            <pc:docMk/>
            <pc:sldMasterMk cId="936639549" sldId="2147483714"/>
            <pc:sldLayoutMk cId="499544465" sldId="2147483726"/>
          </pc:sldLayoutMkLst>
          <pc:cxnChg chg="del">
            <ac:chgData name="Colin McCabrey" userId="40333a15-3c22-4a2d-b074-b05a2669f417" providerId="ADAL" clId="{7DBA02C3-CC2F-4E63-A440-D8571F3A06C2}" dt="2025-10-31T11:36:11.700" v="0"/>
            <ac:cxnSpMkLst>
              <pc:docMk/>
              <pc:sldMasterMk cId="936639549" sldId="2147483714"/>
              <pc:sldLayoutMk cId="499544465" sldId="2147483726"/>
              <ac:cxnSpMk id="11" creationId="{CEF23CAD-F5FD-3FB3-B413-1F54592B07E7}"/>
            </ac:cxnSpMkLst>
          </pc:cxnChg>
          <pc:cxnChg chg="del">
            <ac:chgData name="Colin McCabrey" userId="40333a15-3c22-4a2d-b074-b05a2669f417" providerId="ADAL" clId="{7DBA02C3-CC2F-4E63-A440-D8571F3A06C2}" dt="2025-10-31T11:36:11.700" v="0"/>
            <ac:cxnSpMkLst>
              <pc:docMk/>
              <pc:sldMasterMk cId="936639549" sldId="2147483714"/>
              <pc:sldLayoutMk cId="499544465" sldId="2147483726"/>
              <ac:cxnSpMk id="12" creationId="{D4CDCB79-1025-8102-1BC6-378AB173CBFF}"/>
            </ac:cxnSpMkLst>
          </pc:cxnChg>
        </pc:sldLayoutChg>
        <pc:sldLayoutChg chg="delSp">
          <pc:chgData name="Colin McCabrey" userId="40333a15-3c22-4a2d-b074-b05a2669f417" providerId="ADAL" clId="{7DBA02C3-CC2F-4E63-A440-D8571F3A06C2}" dt="2025-10-31T11:36:11.700" v="0"/>
          <pc:sldLayoutMkLst>
            <pc:docMk/>
            <pc:sldMasterMk cId="936639549" sldId="2147483714"/>
            <pc:sldLayoutMk cId="2781021534" sldId="2147483727"/>
          </pc:sldLayoutMkLst>
          <pc:cxnChg chg="del">
            <ac:chgData name="Colin McCabrey" userId="40333a15-3c22-4a2d-b074-b05a2669f417" providerId="ADAL" clId="{7DBA02C3-CC2F-4E63-A440-D8571F3A06C2}" dt="2025-10-31T11:36:11.700" v="0"/>
            <ac:cxnSpMkLst>
              <pc:docMk/>
              <pc:sldMasterMk cId="936639549" sldId="2147483714"/>
              <pc:sldLayoutMk cId="2781021534" sldId="2147483727"/>
              <ac:cxnSpMk id="7" creationId="{6FD05DD5-DCB7-49C7-5E41-2DBD8B73D6D2}"/>
            </ac:cxnSpMkLst>
          </pc:cxnChg>
          <pc:cxnChg chg="del">
            <ac:chgData name="Colin McCabrey" userId="40333a15-3c22-4a2d-b074-b05a2669f417" providerId="ADAL" clId="{7DBA02C3-CC2F-4E63-A440-D8571F3A06C2}" dt="2025-10-31T11:36:11.700" v="0"/>
            <ac:cxnSpMkLst>
              <pc:docMk/>
              <pc:sldMasterMk cId="936639549" sldId="2147483714"/>
              <pc:sldLayoutMk cId="2781021534" sldId="2147483727"/>
              <ac:cxnSpMk id="8" creationId="{69FDA663-314D-CA26-DF41-CB3FDC0733F0}"/>
            </ac:cxnSpMkLst>
          </pc:cxnChg>
        </pc:sldLayoutChg>
        <pc:sldLayoutChg chg="delSp">
          <pc:chgData name="Colin McCabrey" userId="40333a15-3c22-4a2d-b074-b05a2669f417" providerId="ADAL" clId="{7DBA02C3-CC2F-4E63-A440-D8571F3A06C2}" dt="2025-10-31T11:36:11.700" v="0"/>
          <pc:sldLayoutMkLst>
            <pc:docMk/>
            <pc:sldMasterMk cId="936639549" sldId="2147483714"/>
            <pc:sldLayoutMk cId="1208321938" sldId="2147483728"/>
          </pc:sldLayoutMkLst>
          <pc:cxnChg chg="del">
            <ac:chgData name="Colin McCabrey" userId="40333a15-3c22-4a2d-b074-b05a2669f417" providerId="ADAL" clId="{7DBA02C3-CC2F-4E63-A440-D8571F3A06C2}" dt="2025-10-31T11:36:11.700" v="0"/>
            <ac:cxnSpMkLst>
              <pc:docMk/>
              <pc:sldMasterMk cId="936639549" sldId="2147483714"/>
              <pc:sldLayoutMk cId="1208321938" sldId="2147483728"/>
              <ac:cxnSpMk id="7" creationId="{789C51D6-8120-DE83-0A77-B4C479640664}"/>
            </ac:cxnSpMkLst>
          </pc:cxnChg>
        </pc:sldLayoutChg>
        <pc:sldLayoutChg chg="delSp">
          <pc:chgData name="Colin McCabrey" userId="40333a15-3c22-4a2d-b074-b05a2669f417" providerId="ADAL" clId="{7DBA02C3-CC2F-4E63-A440-D8571F3A06C2}" dt="2025-10-31T11:36:11.700" v="0"/>
          <pc:sldLayoutMkLst>
            <pc:docMk/>
            <pc:sldMasterMk cId="936639549" sldId="2147483714"/>
            <pc:sldLayoutMk cId="2022387496" sldId="2147483729"/>
          </pc:sldLayoutMkLst>
          <pc:cxnChg chg="del">
            <ac:chgData name="Colin McCabrey" userId="40333a15-3c22-4a2d-b074-b05a2669f417" providerId="ADAL" clId="{7DBA02C3-CC2F-4E63-A440-D8571F3A06C2}" dt="2025-10-31T11:36:11.700" v="0"/>
            <ac:cxnSpMkLst>
              <pc:docMk/>
              <pc:sldMasterMk cId="936639549" sldId="2147483714"/>
              <pc:sldLayoutMk cId="2022387496" sldId="2147483729"/>
              <ac:cxnSpMk id="7" creationId="{789C51D6-8120-DE83-0A77-B4C479640664}"/>
            </ac:cxnSpMkLst>
          </pc:cxn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8A574A-61D0-41E3-B611-555A5AAA9FE3}" type="datetimeFigureOut">
              <a:t>10/31/2025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6E5D8-6D08-49F2-A2C7-82FFE1D83891}" type="slidenum">
              <a:t>‹#›</a:t>
            </a:fld>
            <a:endParaRPr lang="en-US"/>
          </a:p>
        </p:txBody>
      </p:sp>
    </p:spTree>
    <p:extLst>
      <p:ext uri="{BB962C8B-B14F-4D97-AF65-F5344CB8AC3E}">
        <p14:creationId xmlns:p14="http://schemas.microsoft.com/office/powerpoint/2010/main" val="2463512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AI-generated content may be incorrect.
---
</a:t>
            </a:r>
          </a:p>
        </p:txBody>
      </p:sp>
      <p:sp>
        <p:nvSpPr>
          <p:cNvPr id="4" name="Slide Number Placeholder 3"/>
          <p:cNvSpPr>
            <a:spLocks noGrp="1"/>
          </p:cNvSpPr>
          <p:nvPr>
            <p:ph type="sldNum" sz="quarter" idx="5"/>
          </p:nvPr>
        </p:nvSpPr>
        <p:spPr/>
        <p:txBody>
          <a:bodyPr/>
          <a:lstStyle/>
          <a:p>
            <a:fld id="{81B3165D-8228-4FE2-BAEE-C3789EF61D7E}" type="slidenum">
              <a:t>1</a:t>
            </a:fld>
            <a:endParaRPr lang="en-US"/>
          </a:p>
        </p:txBody>
      </p:sp>
    </p:spTree>
    <p:extLst>
      <p:ext uri="{BB962C8B-B14F-4D97-AF65-F5344CB8AC3E}">
        <p14:creationId xmlns:p14="http://schemas.microsoft.com/office/powerpoint/2010/main" val="1626009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Introduction to Oral Conditions</a:t>
            </a:r>
          </a:p>
        </p:txBody>
      </p:sp>
      <p:sp>
        <p:nvSpPr>
          <p:cNvPr id="4" name="Slide Number Placeholder 3"/>
          <p:cNvSpPr>
            <a:spLocks noGrp="1"/>
          </p:cNvSpPr>
          <p:nvPr>
            <p:ph type="sldNum" sz="quarter" idx="5"/>
          </p:nvPr>
        </p:nvSpPr>
        <p:spPr/>
        <p:txBody>
          <a:bodyPr/>
          <a:lstStyle/>
          <a:p>
            <a:fld id="{81B3165D-8228-4FE2-BAEE-C3789EF61D7E}" type="slidenum">
              <a:t>2</a:t>
            </a:fld>
            <a:endParaRPr lang="en-US"/>
          </a:p>
        </p:txBody>
      </p:sp>
    </p:spTree>
    <p:extLst>
      <p:ext uri="{BB962C8B-B14F-4D97-AF65-F5344CB8AC3E}">
        <p14:creationId xmlns:p14="http://schemas.microsoft.com/office/powerpoint/2010/main" val="2267171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Oral conditions encompass a wide range of diseases and disorders that affect the mouth, teeth, gums, and related structures. These conditions can significantly impact an individual's overall health, quality of life, and ability to eat, speak, and socialize. Common oral conditions include dental caries (tooth decay), periodontal disease (gum disease), oral cancer, and various infections and lesions. Understanding the causes, symptoms, and preventive measures for these conditions is essential for maintaining good oral hygiene and health. Oral health is closely linked to systemic health, with poor oral hygiene contributing to conditions such as cardiovascular disease, diabetes, and respiratory infections. Therefore, promoting awareness and education about oral conditions is a critical component of public health initiatives.</a:t>
            </a:r>
          </a:p>
        </p:txBody>
      </p:sp>
      <p:sp>
        <p:nvSpPr>
          <p:cNvPr id="4" name="Slide Number Placeholder 3"/>
          <p:cNvSpPr>
            <a:spLocks noGrp="1"/>
          </p:cNvSpPr>
          <p:nvPr>
            <p:ph type="sldNum" sz="quarter" idx="5"/>
          </p:nvPr>
        </p:nvSpPr>
        <p:spPr/>
        <p:txBody>
          <a:bodyPr/>
          <a:lstStyle/>
          <a:p>
            <a:fld id="{81B3165D-8228-4FE2-BAEE-C3789EF61D7E}" type="slidenum">
              <a:t>3</a:t>
            </a:fld>
            <a:endParaRPr lang="en-US"/>
          </a:p>
        </p:txBody>
      </p:sp>
    </p:spTree>
    <p:extLst>
      <p:ext uri="{BB962C8B-B14F-4D97-AF65-F5344CB8AC3E}">
        <p14:creationId xmlns:p14="http://schemas.microsoft.com/office/powerpoint/2010/main" val="1646029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C01CF-50DF-1EDB-772D-745E7332E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4596F-8065-61BB-C297-ADE9091A43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4AD95-7465-75DE-30FB-BA75713353D6}"/>
              </a:ext>
            </a:extLst>
          </p:cNvPr>
          <p:cNvSpPr>
            <a:spLocks noGrp="1"/>
          </p:cNvSpPr>
          <p:nvPr>
            <p:ph type="body" idx="1"/>
          </p:nvPr>
        </p:nvSpPr>
        <p:spPr/>
        <p:txBody>
          <a:bodyPr/>
          <a:lstStyle/>
          <a:p>
            <a:r>
              <a:rPr lang="en-US"/>
              <a:t>
Oral conditions encompass a wide range of diseases and disorders that affect the mouth, teeth, gums, and related structures. These conditions can significantly impact an individual's overall health, quality of life, and ability to eat, speak, and socialize. Common oral conditions include dental caries (tooth decay), periodontal disease (gum disease), oral cancer, and various infections and lesions. Understanding the causes, symptoms, and preventive measures for these conditions is essential for maintaining good oral hygiene and health. Oral health is closely linked to systemic health, with poor oral hygiene contributing to conditions such as cardiovascular disease, diabetes, and respiratory infections. Therefore, promoting awareness and education about oral conditions is a critical component of public health initiatives.</a:t>
            </a:r>
          </a:p>
        </p:txBody>
      </p:sp>
      <p:sp>
        <p:nvSpPr>
          <p:cNvPr id="4" name="Slide Number Placeholder 3">
            <a:extLst>
              <a:ext uri="{FF2B5EF4-FFF2-40B4-BE49-F238E27FC236}">
                <a16:creationId xmlns:a16="http://schemas.microsoft.com/office/drawing/2014/main" id="{04F1ADCD-431E-0B88-6091-1BF70B1C162B}"/>
              </a:ext>
            </a:extLst>
          </p:cNvPr>
          <p:cNvSpPr>
            <a:spLocks noGrp="1"/>
          </p:cNvSpPr>
          <p:nvPr>
            <p:ph type="sldNum" sz="quarter" idx="5"/>
          </p:nvPr>
        </p:nvSpPr>
        <p:spPr/>
        <p:txBody>
          <a:bodyPr/>
          <a:lstStyle/>
          <a:p>
            <a:fld id="{81B3165D-8228-4FE2-BAEE-C3789EF61D7E}" type="slidenum">
              <a:t>4</a:t>
            </a:fld>
            <a:endParaRPr lang="en-US"/>
          </a:p>
        </p:txBody>
      </p:sp>
    </p:spTree>
    <p:extLst>
      <p:ext uri="{BB962C8B-B14F-4D97-AF65-F5344CB8AC3E}">
        <p14:creationId xmlns:p14="http://schemas.microsoft.com/office/powerpoint/2010/main" val="4149968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BA963-247A-B77C-E0C6-30E25265E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D8E52-B343-5A72-BF90-B99E162B2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6C2E2-63DF-53DD-691D-B049286EC501}"/>
              </a:ext>
            </a:extLst>
          </p:cNvPr>
          <p:cNvSpPr>
            <a:spLocks noGrp="1"/>
          </p:cNvSpPr>
          <p:nvPr>
            <p:ph type="body" idx="1"/>
          </p:nvPr>
        </p:nvSpPr>
        <p:spPr/>
        <p:txBody>
          <a:bodyPr/>
          <a:lstStyle/>
          <a:p>
            <a:r>
              <a:rPr lang="en-US"/>
              <a:t>Introduction to Oral Conditions</a:t>
            </a:r>
          </a:p>
        </p:txBody>
      </p:sp>
      <p:sp>
        <p:nvSpPr>
          <p:cNvPr id="4" name="Slide Number Placeholder 3">
            <a:extLst>
              <a:ext uri="{FF2B5EF4-FFF2-40B4-BE49-F238E27FC236}">
                <a16:creationId xmlns:a16="http://schemas.microsoft.com/office/drawing/2014/main" id="{925D8B33-E540-CE38-1C65-939720640722}"/>
              </a:ext>
            </a:extLst>
          </p:cNvPr>
          <p:cNvSpPr>
            <a:spLocks noGrp="1"/>
          </p:cNvSpPr>
          <p:nvPr>
            <p:ph type="sldNum" sz="quarter" idx="5"/>
          </p:nvPr>
        </p:nvSpPr>
        <p:spPr/>
        <p:txBody>
          <a:bodyPr/>
          <a:lstStyle/>
          <a:p>
            <a:fld id="{81B3165D-8228-4FE2-BAEE-C3789EF61D7E}" type="slidenum">
              <a:t>5</a:t>
            </a:fld>
            <a:endParaRPr lang="en-US"/>
          </a:p>
        </p:txBody>
      </p:sp>
    </p:spTree>
    <p:extLst>
      <p:ext uri="{BB962C8B-B14F-4D97-AF65-F5344CB8AC3E}">
        <p14:creationId xmlns:p14="http://schemas.microsoft.com/office/powerpoint/2010/main" val="3509886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Oral cancer includes malignancies of the lips, tongue, cheeks, floor of the mouth, and other oral tissues. It is a serious condition that can be life-threatening if not diagnosed and treated early. Risk factors for oral cancer include tobacco use, excessive alcohol consumption, human papillomavirus (HPV) infection, and prolonged exposure to the sun (for lip cancer). Symptoms may include persistent sores, lumps, or patches in the mouth, difficulty swallowing, and changes in speech. Early detection through regular dental examinations and awareness of symptoms is crucial for improving outcomes. In addition to cancer, various benign lesions such as ulcers, cysts, and white or red patches may occur in the oral cavity. These lesions can be indicative of underlying systemic conditions or local irritations and should be evaluated by a healthcare professional.</a:t>
            </a:r>
          </a:p>
        </p:txBody>
      </p:sp>
      <p:sp>
        <p:nvSpPr>
          <p:cNvPr id="4" name="Slide Number Placeholder 3"/>
          <p:cNvSpPr>
            <a:spLocks noGrp="1"/>
          </p:cNvSpPr>
          <p:nvPr>
            <p:ph type="sldNum" sz="quarter" idx="5"/>
          </p:nvPr>
        </p:nvSpPr>
        <p:spPr/>
        <p:txBody>
          <a:bodyPr/>
          <a:lstStyle/>
          <a:p>
            <a:fld id="{81B3165D-8228-4FE2-BAEE-C3789EF61D7E}" type="slidenum">
              <a:t>6</a:t>
            </a:fld>
            <a:endParaRPr lang="en-US"/>
          </a:p>
        </p:txBody>
      </p:sp>
    </p:spTree>
    <p:extLst>
      <p:ext uri="{BB962C8B-B14F-4D97-AF65-F5344CB8AC3E}">
        <p14:creationId xmlns:p14="http://schemas.microsoft.com/office/powerpoint/2010/main" val="2938197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91996-F332-665C-D942-6AFB3838B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D461FA-7E27-53CC-9C71-E1056CE565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C13B4-A203-4D6D-F488-842F2CD1A922}"/>
              </a:ext>
            </a:extLst>
          </p:cNvPr>
          <p:cNvSpPr>
            <a:spLocks noGrp="1"/>
          </p:cNvSpPr>
          <p:nvPr>
            <p:ph type="body" idx="1"/>
          </p:nvPr>
        </p:nvSpPr>
        <p:spPr/>
        <p:txBody>
          <a:bodyPr/>
          <a:lstStyle/>
          <a:p>
            <a:r>
              <a:rPr lang="en-US"/>
              <a:t>Introduction to Oral Conditions</a:t>
            </a:r>
          </a:p>
        </p:txBody>
      </p:sp>
      <p:sp>
        <p:nvSpPr>
          <p:cNvPr id="4" name="Slide Number Placeholder 3">
            <a:extLst>
              <a:ext uri="{FF2B5EF4-FFF2-40B4-BE49-F238E27FC236}">
                <a16:creationId xmlns:a16="http://schemas.microsoft.com/office/drawing/2014/main" id="{F2B85737-C9C6-5A81-881C-F0E469A45CBA}"/>
              </a:ext>
            </a:extLst>
          </p:cNvPr>
          <p:cNvSpPr>
            <a:spLocks noGrp="1"/>
          </p:cNvSpPr>
          <p:nvPr>
            <p:ph type="sldNum" sz="quarter" idx="5"/>
          </p:nvPr>
        </p:nvSpPr>
        <p:spPr/>
        <p:txBody>
          <a:bodyPr/>
          <a:lstStyle/>
          <a:p>
            <a:fld id="{81B3165D-8228-4FE2-BAEE-C3789EF61D7E}" type="slidenum">
              <a:t>7</a:t>
            </a:fld>
            <a:endParaRPr lang="en-US"/>
          </a:p>
        </p:txBody>
      </p:sp>
    </p:spTree>
    <p:extLst>
      <p:ext uri="{BB962C8B-B14F-4D97-AF65-F5344CB8AC3E}">
        <p14:creationId xmlns:p14="http://schemas.microsoft.com/office/powerpoint/2010/main" val="4177323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A6AB3-ED75-285B-9332-421335777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D6B59E-0B38-4AB1-A47B-86AC44E15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1FEDE-8D7E-666C-ADA2-BB2B4F1BFB13}"/>
              </a:ext>
            </a:extLst>
          </p:cNvPr>
          <p:cNvSpPr>
            <a:spLocks noGrp="1"/>
          </p:cNvSpPr>
          <p:nvPr>
            <p:ph type="body" idx="1"/>
          </p:nvPr>
        </p:nvSpPr>
        <p:spPr/>
        <p:txBody>
          <a:bodyPr/>
          <a:lstStyle/>
          <a:p>
            <a:r>
              <a:rPr lang="en-US"/>
              <a:t>
Oral cancer includes malignancies of the lips, tongue, cheeks, floor of the mouth, and other oral tissues. It is a serious condition that can be life-threatening if not diagnosed and treated early. Risk factors for oral cancer include tobacco use, excessive alcohol consumption, human papillomavirus (HPV) infection, and prolonged exposure to the sun (for lip cancer). Symptoms may include persistent sores, lumps, or patches in the mouth, difficulty swallowing, and changes in speech. Early detection through regular dental examinations and awareness of symptoms is crucial for improving outcomes. In addition to cancer, various benign lesions such as ulcers, cysts, and white or red patches may occur in the oral cavity. These lesions can be indicative of underlying systemic conditions or local irritations and should be evaluated by a healthcare professional.</a:t>
            </a:r>
          </a:p>
        </p:txBody>
      </p:sp>
      <p:sp>
        <p:nvSpPr>
          <p:cNvPr id="4" name="Slide Number Placeholder 3">
            <a:extLst>
              <a:ext uri="{FF2B5EF4-FFF2-40B4-BE49-F238E27FC236}">
                <a16:creationId xmlns:a16="http://schemas.microsoft.com/office/drawing/2014/main" id="{93B2F14B-C787-CEBE-3C47-51F13ED7801D}"/>
              </a:ext>
            </a:extLst>
          </p:cNvPr>
          <p:cNvSpPr>
            <a:spLocks noGrp="1"/>
          </p:cNvSpPr>
          <p:nvPr>
            <p:ph type="sldNum" sz="quarter" idx="5"/>
          </p:nvPr>
        </p:nvSpPr>
        <p:spPr/>
        <p:txBody>
          <a:bodyPr/>
          <a:lstStyle/>
          <a:p>
            <a:fld id="{81B3165D-8228-4FE2-BAEE-C3789EF61D7E}" type="slidenum">
              <a:t>8</a:t>
            </a:fld>
            <a:endParaRPr lang="en-US"/>
          </a:p>
        </p:txBody>
      </p:sp>
    </p:spTree>
    <p:extLst>
      <p:ext uri="{BB962C8B-B14F-4D97-AF65-F5344CB8AC3E}">
        <p14:creationId xmlns:p14="http://schemas.microsoft.com/office/powerpoint/2010/main" val="3301171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Dental Caries and Periodontal Disease</a:t>
            </a:r>
          </a:p>
        </p:txBody>
      </p:sp>
      <p:sp>
        <p:nvSpPr>
          <p:cNvPr id="4" name="Slide Number Placeholder 3"/>
          <p:cNvSpPr>
            <a:spLocks noGrp="1"/>
          </p:cNvSpPr>
          <p:nvPr>
            <p:ph type="sldNum" sz="quarter" idx="5"/>
          </p:nvPr>
        </p:nvSpPr>
        <p:spPr/>
        <p:txBody>
          <a:bodyPr/>
          <a:lstStyle/>
          <a:p>
            <a:fld id="{81B3165D-8228-4FE2-BAEE-C3789EF61D7E}" type="slidenum">
              <a:t>9</a:t>
            </a:fld>
            <a:endParaRPr lang="en-US"/>
          </a:p>
        </p:txBody>
      </p:sp>
    </p:spTree>
    <p:extLst>
      <p:ext uri="{BB962C8B-B14F-4D97-AF65-F5344CB8AC3E}">
        <p14:creationId xmlns:p14="http://schemas.microsoft.com/office/powerpoint/2010/main" val="3586526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7BE6F-09D3-B4F3-CF72-5E43EC9FE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A86FC-C9F4-31FC-3259-B7766697D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05FB63-6DA8-FC26-98F1-F31CB2B12E0F}"/>
              </a:ext>
            </a:extLst>
          </p:cNvPr>
          <p:cNvSpPr>
            <a:spLocks noGrp="1"/>
          </p:cNvSpPr>
          <p:nvPr>
            <p:ph type="body" idx="1"/>
          </p:nvPr>
        </p:nvSpPr>
        <p:spPr/>
        <p:txBody>
          <a:bodyPr/>
          <a:lstStyle/>
          <a:p>
            <a:r>
              <a:rPr lang="en-US"/>
              <a:t>
Oral cancer includes malignancies of the lips, tongue, cheeks, floor of the mouth, and other oral tissues. It is a serious condition that can be life-threatening if not diagnosed and treated early. Risk factors for oral cancer include tobacco use, excessive alcohol consumption, human papillomavirus (HPV) infection, and prolonged exposure to the sun (for lip cancer). Symptoms may include persistent sores, lumps, or patches in the mouth, difficulty swallowing, and changes in speech. Early detection through regular dental examinations and awareness of symptoms is crucial for improving outcomes. In addition to cancer, various benign lesions such as ulcers, cysts, and white or red patches may occur in the oral cavity. These lesions can be indicative of underlying systemic conditions or local irritations and should be evaluated by a healthcare professional.</a:t>
            </a:r>
          </a:p>
        </p:txBody>
      </p:sp>
      <p:sp>
        <p:nvSpPr>
          <p:cNvPr id="4" name="Slide Number Placeholder 3">
            <a:extLst>
              <a:ext uri="{FF2B5EF4-FFF2-40B4-BE49-F238E27FC236}">
                <a16:creationId xmlns:a16="http://schemas.microsoft.com/office/drawing/2014/main" id="{F5870DF7-FE8C-4686-1C8A-4452C45A2E68}"/>
              </a:ext>
            </a:extLst>
          </p:cNvPr>
          <p:cNvSpPr>
            <a:spLocks noGrp="1"/>
          </p:cNvSpPr>
          <p:nvPr>
            <p:ph type="sldNum" sz="quarter" idx="5"/>
          </p:nvPr>
        </p:nvSpPr>
        <p:spPr/>
        <p:txBody>
          <a:bodyPr/>
          <a:lstStyle/>
          <a:p>
            <a:fld id="{81B3165D-8228-4FE2-BAEE-C3789EF61D7E}" type="slidenum">
              <a:t>10</a:t>
            </a:fld>
            <a:endParaRPr lang="en-US"/>
          </a:p>
        </p:txBody>
      </p:sp>
    </p:spTree>
    <p:extLst>
      <p:ext uri="{BB962C8B-B14F-4D97-AF65-F5344CB8AC3E}">
        <p14:creationId xmlns:p14="http://schemas.microsoft.com/office/powerpoint/2010/main" val="2611993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Identification and Risk Factors</a:t>
            </a:r>
          </a:p>
        </p:txBody>
      </p:sp>
      <p:sp>
        <p:nvSpPr>
          <p:cNvPr id="4" name="Slide Number Placeholder 3"/>
          <p:cNvSpPr>
            <a:spLocks noGrp="1"/>
          </p:cNvSpPr>
          <p:nvPr>
            <p:ph type="sldNum" sz="quarter" idx="5"/>
          </p:nvPr>
        </p:nvSpPr>
        <p:spPr/>
        <p:txBody>
          <a:bodyPr/>
          <a:lstStyle/>
          <a:p>
            <a:fld id="{81B3165D-8228-4FE2-BAEE-C3789EF61D7E}" type="slidenum">
              <a:t>11</a:t>
            </a:fld>
            <a:endParaRPr lang="en-US"/>
          </a:p>
        </p:txBody>
      </p:sp>
    </p:spTree>
    <p:extLst>
      <p:ext uri="{BB962C8B-B14F-4D97-AF65-F5344CB8AC3E}">
        <p14:creationId xmlns:p14="http://schemas.microsoft.com/office/powerpoint/2010/main" val="2919816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F1DAC-FF09-C905-FB1B-3AC1583F9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E80CA-F1C9-1BB8-5DB1-5809C2457C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BC0849-593D-E464-45AB-B939B49008F5}"/>
              </a:ext>
            </a:extLst>
          </p:cNvPr>
          <p:cNvSpPr>
            <a:spLocks noGrp="1"/>
          </p:cNvSpPr>
          <p:nvPr>
            <p:ph type="body" idx="1"/>
          </p:nvPr>
        </p:nvSpPr>
        <p:spPr/>
        <p:txBody>
          <a:bodyPr/>
          <a:lstStyle/>
          <a:p>
            <a:r>
              <a:rPr lang="en-US"/>
              <a:t>
Preventing oral conditions involves a combination of good oral hygiene practices and lifestyle modifications. Regular brushing with fluoride toothpaste, flossing, and using mouthwash can significantly reduce the risk of dental caries and gum disease. Routine dental visits for professional cleaning and early detection of issues are also essential. Lifestyle choices such as avoiding tobacco and limiting alcohol intake play a critical role in reducing the risk of oral cancer and other conditions. A balanced diet rich in fruits, vegetables, and whole grains supports overall oral health. Public health campaigns often emphasize the importance of these preventive measures and aim to increase access to dental care services, especially in underserved communities. Education and community outreach are key components in promoting oral health and preventing disease.</a:t>
            </a:r>
          </a:p>
        </p:txBody>
      </p:sp>
      <p:sp>
        <p:nvSpPr>
          <p:cNvPr id="4" name="Slide Number Placeholder 3">
            <a:extLst>
              <a:ext uri="{FF2B5EF4-FFF2-40B4-BE49-F238E27FC236}">
                <a16:creationId xmlns:a16="http://schemas.microsoft.com/office/drawing/2014/main" id="{A675FB17-C12D-762E-1702-9A4DA40979B5}"/>
              </a:ext>
            </a:extLst>
          </p:cNvPr>
          <p:cNvSpPr>
            <a:spLocks noGrp="1"/>
          </p:cNvSpPr>
          <p:nvPr>
            <p:ph type="sldNum" sz="quarter" idx="5"/>
          </p:nvPr>
        </p:nvSpPr>
        <p:spPr/>
        <p:txBody>
          <a:bodyPr/>
          <a:lstStyle/>
          <a:p>
            <a:fld id="{81B3165D-8228-4FE2-BAEE-C3789EF61D7E}" type="slidenum">
              <a:t>12</a:t>
            </a:fld>
            <a:endParaRPr lang="en-US"/>
          </a:p>
        </p:txBody>
      </p:sp>
    </p:spTree>
    <p:extLst>
      <p:ext uri="{BB962C8B-B14F-4D97-AF65-F5344CB8AC3E}">
        <p14:creationId xmlns:p14="http://schemas.microsoft.com/office/powerpoint/2010/main" val="619477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Preventing oral conditions involves a combination of good oral hygiene practices and lifestyle modifications. Regular brushing with fluoride toothpaste, flossing, and using mouthwash can significantly reduce the risk of dental caries and gum disease. Routine dental visits for professional cleaning and early detection of issues are also essential. Lifestyle choices such as avoiding tobacco and limiting alcohol intake play a critical role in reducing the risk of oral cancer and other conditions. A balanced diet rich in fruits, vegetables, and whole grains supports overall oral health. Public health campaigns often emphasize the importance of these preventive measures and aim to increase access to dental care services, especially in underserved communities. Education and community outreach are key components in promoting oral health and preventing disease.</a:t>
            </a:r>
          </a:p>
        </p:txBody>
      </p:sp>
      <p:sp>
        <p:nvSpPr>
          <p:cNvPr id="4" name="Slide Number Placeholder 3"/>
          <p:cNvSpPr>
            <a:spLocks noGrp="1"/>
          </p:cNvSpPr>
          <p:nvPr>
            <p:ph type="sldNum" sz="quarter" idx="5"/>
          </p:nvPr>
        </p:nvSpPr>
        <p:spPr/>
        <p:txBody>
          <a:bodyPr/>
          <a:lstStyle/>
          <a:p>
            <a:fld id="{81B3165D-8228-4FE2-BAEE-C3789EF61D7E}" type="slidenum">
              <a:t>13</a:t>
            </a:fld>
            <a:endParaRPr lang="en-US"/>
          </a:p>
        </p:txBody>
      </p:sp>
    </p:spTree>
    <p:extLst>
      <p:ext uri="{BB962C8B-B14F-4D97-AF65-F5344CB8AC3E}">
        <p14:creationId xmlns:p14="http://schemas.microsoft.com/office/powerpoint/2010/main" val="1285182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2A413-059D-E4E2-E911-984AD81CF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2B4A4E-DCDD-B79E-58AE-97156CCB12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A200D6-B8D0-ABE3-6542-53718FAC33AF}"/>
              </a:ext>
            </a:extLst>
          </p:cNvPr>
          <p:cNvSpPr>
            <a:spLocks noGrp="1"/>
          </p:cNvSpPr>
          <p:nvPr>
            <p:ph type="body" idx="1"/>
          </p:nvPr>
        </p:nvSpPr>
        <p:spPr/>
        <p:txBody>
          <a:bodyPr/>
          <a:lstStyle/>
          <a:p>
            <a:r>
              <a:rPr lang="en-US"/>
              <a:t>
Preventing oral conditions involves a combination of good oral hygiene practices and lifestyle modifications. Regular brushing with fluoride toothpaste, flossing, and using mouthwash can significantly reduce the risk of dental caries and gum disease. Routine dental visits for professional cleaning and early detection of issues are also essential. Lifestyle choices such as avoiding tobacco and limiting alcohol intake play a critical role in reducing the risk of oral cancer and other conditions. A balanced diet rich in fruits, vegetables, and whole grains supports overall oral health. Public health campaigns often emphasize the importance of these preventive measures and aim to increase access to dental care services, especially in underserved communities. Education and community outreach are key components in promoting oral health and preventing disease.</a:t>
            </a:r>
          </a:p>
        </p:txBody>
      </p:sp>
      <p:sp>
        <p:nvSpPr>
          <p:cNvPr id="4" name="Slide Number Placeholder 3">
            <a:extLst>
              <a:ext uri="{FF2B5EF4-FFF2-40B4-BE49-F238E27FC236}">
                <a16:creationId xmlns:a16="http://schemas.microsoft.com/office/drawing/2014/main" id="{2699CEEB-9851-A002-3635-C82BBE799583}"/>
              </a:ext>
            </a:extLst>
          </p:cNvPr>
          <p:cNvSpPr>
            <a:spLocks noGrp="1"/>
          </p:cNvSpPr>
          <p:nvPr>
            <p:ph type="sldNum" sz="quarter" idx="5"/>
          </p:nvPr>
        </p:nvSpPr>
        <p:spPr/>
        <p:txBody>
          <a:bodyPr/>
          <a:lstStyle/>
          <a:p>
            <a:fld id="{81B3165D-8228-4FE2-BAEE-C3789EF61D7E}" type="slidenum">
              <a:t>14</a:t>
            </a:fld>
            <a:endParaRPr lang="en-US"/>
          </a:p>
        </p:txBody>
      </p:sp>
    </p:spTree>
    <p:extLst>
      <p:ext uri="{BB962C8B-B14F-4D97-AF65-F5344CB8AC3E}">
        <p14:creationId xmlns:p14="http://schemas.microsoft.com/office/powerpoint/2010/main" val="3029373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BA53D-A78F-9F5D-761C-4594DB58F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9BF2E-C434-7DD7-AF09-680F66CD5C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1FCED-B2E7-9559-F59E-198703988BBE}"/>
              </a:ext>
            </a:extLst>
          </p:cNvPr>
          <p:cNvSpPr>
            <a:spLocks noGrp="1"/>
          </p:cNvSpPr>
          <p:nvPr>
            <p:ph type="body" idx="1"/>
          </p:nvPr>
        </p:nvSpPr>
        <p:spPr/>
        <p:txBody>
          <a:bodyPr/>
          <a:lstStyle/>
          <a:p>
            <a:r>
              <a:rPr lang="en-US"/>
              <a:t>Identification and Risk Factors</a:t>
            </a:r>
          </a:p>
        </p:txBody>
      </p:sp>
      <p:sp>
        <p:nvSpPr>
          <p:cNvPr id="4" name="Slide Number Placeholder 3">
            <a:extLst>
              <a:ext uri="{FF2B5EF4-FFF2-40B4-BE49-F238E27FC236}">
                <a16:creationId xmlns:a16="http://schemas.microsoft.com/office/drawing/2014/main" id="{68D40F6B-F6C1-6C70-DF86-B938D4A6A6EB}"/>
              </a:ext>
            </a:extLst>
          </p:cNvPr>
          <p:cNvSpPr>
            <a:spLocks noGrp="1"/>
          </p:cNvSpPr>
          <p:nvPr>
            <p:ph type="sldNum" sz="quarter" idx="5"/>
          </p:nvPr>
        </p:nvSpPr>
        <p:spPr/>
        <p:txBody>
          <a:bodyPr/>
          <a:lstStyle/>
          <a:p>
            <a:fld id="{81B3165D-8228-4FE2-BAEE-C3789EF61D7E}" type="slidenum">
              <a:t>15</a:t>
            </a:fld>
            <a:endParaRPr lang="en-US"/>
          </a:p>
        </p:txBody>
      </p:sp>
    </p:spTree>
    <p:extLst>
      <p:ext uri="{BB962C8B-B14F-4D97-AF65-F5344CB8AC3E}">
        <p14:creationId xmlns:p14="http://schemas.microsoft.com/office/powerpoint/2010/main" val="3862114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Management and treatment of oral conditions vary depending on the specific disease and its severity. Dental caries are typically treated with fillings, crowns, or root canal therapy, while periodontal disease may require scaling and root planing, medications, or surgical interventions. Oral cancer treatment often involves a combination of surgery, radiation therapy, and chemotherapy. Early diagnosis and a multidisciplinary approach are essential for effective management. Pain control, infection management, and rehabilitation are important aspects of treatment, especially in advanced cases. Patient education and follow-up care are crucial for preventing recurrence and ensuring long-term oral health. Dental professionals play a vital role in guiding patients through treatment options and providing support throughout the recovery process.</a:t>
            </a:r>
          </a:p>
        </p:txBody>
      </p:sp>
      <p:sp>
        <p:nvSpPr>
          <p:cNvPr id="4" name="Slide Number Placeholder 3"/>
          <p:cNvSpPr>
            <a:spLocks noGrp="1"/>
          </p:cNvSpPr>
          <p:nvPr>
            <p:ph type="sldNum" sz="quarter" idx="5"/>
          </p:nvPr>
        </p:nvSpPr>
        <p:spPr/>
        <p:txBody>
          <a:bodyPr/>
          <a:lstStyle/>
          <a:p>
            <a:fld id="{81B3165D-8228-4FE2-BAEE-C3789EF61D7E}" type="slidenum">
              <a:t>16</a:t>
            </a:fld>
            <a:endParaRPr lang="en-US"/>
          </a:p>
        </p:txBody>
      </p:sp>
    </p:spTree>
    <p:extLst>
      <p:ext uri="{BB962C8B-B14F-4D97-AF65-F5344CB8AC3E}">
        <p14:creationId xmlns:p14="http://schemas.microsoft.com/office/powerpoint/2010/main" val="332143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Oral Hygiene and Lifestyle Modifications</a:t>
            </a:r>
          </a:p>
        </p:txBody>
      </p:sp>
      <p:sp>
        <p:nvSpPr>
          <p:cNvPr id="4" name="Slide Number Placeholder 3"/>
          <p:cNvSpPr>
            <a:spLocks noGrp="1"/>
          </p:cNvSpPr>
          <p:nvPr>
            <p:ph type="sldNum" sz="quarter" idx="5"/>
          </p:nvPr>
        </p:nvSpPr>
        <p:spPr/>
        <p:txBody>
          <a:bodyPr/>
          <a:lstStyle/>
          <a:p>
            <a:fld id="{81B3165D-8228-4FE2-BAEE-C3789EF61D7E}" type="slidenum">
              <a:t>17</a:t>
            </a:fld>
            <a:endParaRPr lang="en-US"/>
          </a:p>
        </p:txBody>
      </p:sp>
    </p:spTree>
    <p:extLst>
      <p:ext uri="{BB962C8B-B14F-4D97-AF65-F5344CB8AC3E}">
        <p14:creationId xmlns:p14="http://schemas.microsoft.com/office/powerpoint/2010/main" val="2836111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FB179-8676-7D3F-213E-797B52688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2BCC1-3E0B-E7CA-F1BF-4EE18EF52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6B3408-E20D-2CE9-A87F-908359D2DEDB}"/>
              </a:ext>
            </a:extLst>
          </p:cNvPr>
          <p:cNvSpPr>
            <a:spLocks noGrp="1"/>
          </p:cNvSpPr>
          <p:nvPr>
            <p:ph type="body" idx="1"/>
          </p:nvPr>
        </p:nvSpPr>
        <p:spPr/>
        <p:txBody>
          <a:bodyPr/>
          <a:lstStyle/>
          <a:p>
            <a:r>
              <a:rPr lang="en-US"/>
              <a:t>
Preventing oral conditions involves a combination of good oral hygiene practices and lifestyle modifications. Regular brushing with fluoride toothpaste, flossing, and using mouthwash can significantly reduce the risk of dental caries and gum disease. Routine dental visits for professional cleaning and early detection of issues are also essential. Lifestyle choices such as avoiding tobacco and limiting alcohol intake play a critical role in reducing the risk of oral cancer and other conditions. A balanced diet rich in fruits, vegetables, and whole grains supports overall oral health. Public health campaigns often emphasize the importance of these preventive measures and aim to increase access to dental care services, especially in underserved communities. Education and community outreach are key components in promoting oral health and preventing disease.</a:t>
            </a:r>
          </a:p>
        </p:txBody>
      </p:sp>
      <p:sp>
        <p:nvSpPr>
          <p:cNvPr id="4" name="Slide Number Placeholder 3">
            <a:extLst>
              <a:ext uri="{FF2B5EF4-FFF2-40B4-BE49-F238E27FC236}">
                <a16:creationId xmlns:a16="http://schemas.microsoft.com/office/drawing/2014/main" id="{510A0482-DBBB-22CF-3C62-90010E1F32BC}"/>
              </a:ext>
            </a:extLst>
          </p:cNvPr>
          <p:cNvSpPr>
            <a:spLocks noGrp="1"/>
          </p:cNvSpPr>
          <p:nvPr>
            <p:ph type="sldNum" sz="quarter" idx="5"/>
          </p:nvPr>
        </p:nvSpPr>
        <p:spPr/>
        <p:txBody>
          <a:bodyPr/>
          <a:lstStyle/>
          <a:p>
            <a:fld id="{81B3165D-8228-4FE2-BAEE-C3789EF61D7E}" type="slidenum">
              <a:t>18</a:t>
            </a:fld>
            <a:endParaRPr lang="en-US"/>
          </a:p>
        </p:txBody>
      </p:sp>
    </p:spTree>
    <p:extLst>
      <p:ext uri="{BB962C8B-B14F-4D97-AF65-F5344CB8AC3E}">
        <p14:creationId xmlns:p14="http://schemas.microsoft.com/office/powerpoint/2010/main" val="2693902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89BF7-A47F-38B9-4A81-102EA1E6A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74DA7-8010-7E89-DD4D-57089DB84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F5D1D-1F39-F4A1-68DA-792D5BB2F619}"/>
              </a:ext>
            </a:extLst>
          </p:cNvPr>
          <p:cNvSpPr>
            <a:spLocks noGrp="1"/>
          </p:cNvSpPr>
          <p:nvPr>
            <p:ph type="body" idx="1"/>
          </p:nvPr>
        </p:nvSpPr>
        <p:spPr/>
        <p:txBody>
          <a:bodyPr/>
          <a:lstStyle/>
          <a:p>
            <a:r>
              <a:rPr lang="en-US"/>
              <a:t>Identification and Risk Factors</a:t>
            </a:r>
          </a:p>
        </p:txBody>
      </p:sp>
      <p:sp>
        <p:nvSpPr>
          <p:cNvPr id="4" name="Slide Number Placeholder 3">
            <a:extLst>
              <a:ext uri="{FF2B5EF4-FFF2-40B4-BE49-F238E27FC236}">
                <a16:creationId xmlns:a16="http://schemas.microsoft.com/office/drawing/2014/main" id="{F3112498-93DC-8556-AEB6-5EB73F8B9EB4}"/>
              </a:ext>
            </a:extLst>
          </p:cNvPr>
          <p:cNvSpPr>
            <a:spLocks noGrp="1"/>
          </p:cNvSpPr>
          <p:nvPr>
            <p:ph type="sldNum" sz="quarter" idx="5"/>
          </p:nvPr>
        </p:nvSpPr>
        <p:spPr/>
        <p:txBody>
          <a:bodyPr/>
          <a:lstStyle/>
          <a:p>
            <a:fld id="{81B3165D-8228-4FE2-BAEE-C3789EF61D7E}" type="slidenum">
              <a:t>19</a:t>
            </a:fld>
            <a:endParaRPr lang="en-US"/>
          </a:p>
        </p:txBody>
      </p:sp>
    </p:spTree>
    <p:extLst>
      <p:ext uri="{BB962C8B-B14F-4D97-AF65-F5344CB8AC3E}">
        <p14:creationId xmlns:p14="http://schemas.microsoft.com/office/powerpoint/2010/main" val="1638236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1FBD2-5832-CD32-1277-068982D0F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774FD-E8BD-5408-A36B-4B83E4417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D82664-53B8-7F6F-AC28-184A50B2A45E}"/>
              </a:ext>
            </a:extLst>
          </p:cNvPr>
          <p:cNvSpPr>
            <a:spLocks noGrp="1"/>
          </p:cNvSpPr>
          <p:nvPr>
            <p:ph type="body" idx="1"/>
          </p:nvPr>
        </p:nvSpPr>
        <p:spPr/>
        <p:txBody>
          <a:bodyPr/>
          <a:lstStyle/>
          <a:p>
            <a:r>
              <a:rPr lang="en-US"/>
              <a:t>
Preventing oral conditions involves a combination of good oral hygiene practices and lifestyle modifications. Regular brushing with fluoride toothpaste, flossing, and using mouthwash can significantly reduce the risk of dental caries and gum disease. Routine dental visits for professional cleaning and early detection of issues are also essential. Lifestyle choices such as avoiding tobacco and limiting alcohol intake play a critical role in reducing the risk of oral cancer and other conditions. A balanced diet rich in fruits, vegetables, and whole grains supports overall oral health. Public health campaigns often emphasize the importance of these preventive measures and aim to increase access to dental care services, especially in underserved communities. Education and community outreach are key components in promoting oral health and preventing disease.</a:t>
            </a:r>
          </a:p>
        </p:txBody>
      </p:sp>
      <p:sp>
        <p:nvSpPr>
          <p:cNvPr id="4" name="Slide Number Placeholder 3">
            <a:extLst>
              <a:ext uri="{FF2B5EF4-FFF2-40B4-BE49-F238E27FC236}">
                <a16:creationId xmlns:a16="http://schemas.microsoft.com/office/drawing/2014/main" id="{34BCF411-FA47-4498-C6A9-E152A947D765}"/>
              </a:ext>
            </a:extLst>
          </p:cNvPr>
          <p:cNvSpPr>
            <a:spLocks noGrp="1"/>
          </p:cNvSpPr>
          <p:nvPr>
            <p:ph type="sldNum" sz="quarter" idx="5"/>
          </p:nvPr>
        </p:nvSpPr>
        <p:spPr/>
        <p:txBody>
          <a:bodyPr/>
          <a:lstStyle/>
          <a:p>
            <a:fld id="{81B3165D-8228-4FE2-BAEE-C3789EF61D7E}" type="slidenum">
              <a:t>20</a:t>
            </a:fld>
            <a:endParaRPr lang="en-US"/>
          </a:p>
        </p:txBody>
      </p:sp>
    </p:spTree>
    <p:extLst>
      <p:ext uri="{BB962C8B-B14F-4D97-AF65-F5344CB8AC3E}">
        <p14:creationId xmlns:p14="http://schemas.microsoft.com/office/powerpoint/2010/main" val="3635744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Clinical Approaches to Oral Conditions</a:t>
            </a:r>
          </a:p>
        </p:txBody>
      </p:sp>
      <p:sp>
        <p:nvSpPr>
          <p:cNvPr id="4" name="Slide Number Placeholder 3"/>
          <p:cNvSpPr>
            <a:spLocks noGrp="1"/>
          </p:cNvSpPr>
          <p:nvPr>
            <p:ph type="sldNum" sz="quarter" idx="5"/>
          </p:nvPr>
        </p:nvSpPr>
        <p:spPr/>
        <p:txBody>
          <a:bodyPr/>
          <a:lstStyle/>
          <a:p>
            <a:fld id="{81B3165D-8228-4FE2-BAEE-C3789EF61D7E}" type="slidenum">
              <a:t>21</a:t>
            </a:fld>
            <a:endParaRPr lang="en-US"/>
          </a:p>
        </p:txBody>
      </p:sp>
    </p:spTree>
    <p:extLst>
      <p:ext uri="{BB962C8B-B14F-4D97-AF65-F5344CB8AC3E}">
        <p14:creationId xmlns:p14="http://schemas.microsoft.com/office/powerpoint/2010/main" val="3556099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65C81-A149-BE00-5467-27CF9054E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30E1D-CD76-B848-2C88-82E45A4FF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A3866E-2546-905A-525C-D2D79CB7AC57}"/>
              </a:ext>
            </a:extLst>
          </p:cNvPr>
          <p:cNvSpPr>
            <a:spLocks noGrp="1"/>
          </p:cNvSpPr>
          <p:nvPr>
            <p:ph type="body" idx="1"/>
          </p:nvPr>
        </p:nvSpPr>
        <p:spPr/>
        <p:txBody>
          <a:bodyPr/>
          <a:lstStyle/>
          <a:p>
            <a:r>
              <a:rPr lang="en-US"/>
              <a:t>
Preventing oral conditions involves a combination of good oral hygiene practices and lifestyle modifications. Regular brushing with fluoride toothpaste, flossing, and using mouthwash can significantly reduce the risk of dental caries and gum disease. Routine dental visits for professional cleaning and early detection of issues are also essential. Lifestyle choices such as avoiding tobacco and limiting alcohol intake play a critical role in reducing the risk of oral cancer and other conditions. A balanced diet rich in fruits, vegetables, and whole grains supports overall oral health. Public health campaigns often emphasize the importance of these preventive measures and aim to increase access to dental care services, especially in underserved communities. Education and community outreach are key components in promoting oral health and preventing disease.</a:t>
            </a:r>
          </a:p>
        </p:txBody>
      </p:sp>
      <p:sp>
        <p:nvSpPr>
          <p:cNvPr id="4" name="Slide Number Placeholder 3">
            <a:extLst>
              <a:ext uri="{FF2B5EF4-FFF2-40B4-BE49-F238E27FC236}">
                <a16:creationId xmlns:a16="http://schemas.microsoft.com/office/drawing/2014/main" id="{1D738F6A-93A9-0B30-554F-313DF98734E8}"/>
              </a:ext>
            </a:extLst>
          </p:cNvPr>
          <p:cNvSpPr>
            <a:spLocks noGrp="1"/>
          </p:cNvSpPr>
          <p:nvPr>
            <p:ph type="sldNum" sz="quarter" idx="5"/>
          </p:nvPr>
        </p:nvSpPr>
        <p:spPr/>
        <p:txBody>
          <a:bodyPr/>
          <a:lstStyle/>
          <a:p>
            <a:fld id="{81B3165D-8228-4FE2-BAEE-C3789EF61D7E}" type="slidenum">
              <a:t>22</a:t>
            </a:fld>
            <a:endParaRPr lang="en-US"/>
          </a:p>
        </p:txBody>
      </p:sp>
    </p:spTree>
    <p:extLst>
      <p:ext uri="{BB962C8B-B14F-4D97-AF65-F5344CB8AC3E}">
        <p14:creationId xmlns:p14="http://schemas.microsoft.com/office/powerpoint/2010/main" val="561723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06FFD-C7E8-684B-EC3B-F9462F9D9A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CE5D13-4495-AD99-12F8-B02DEC57A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DA5080-2C1C-2F67-4C51-5D46C804FE55}"/>
              </a:ext>
            </a:extLst>
          </p:cNvPr>
          <p:cNvSpPr>
            <a:spLocks noGrp="1"/>
          </p:cNvSpPr>
          <p:nvPr>
            <p:ph type="body" idx="1"/>
          </p:nvPr>
        </p:nvSpPr>
        <p:spPr/>
        <p:txBody>
          <a:bodyPr/>
          <a:lstStyle/>
          <a:p>
            <a:r>
              <a:rPr lang="en-US"/>
              <a:t>Clinical Approaches to Oral Conditions</a:t>
            </a:r>
          </a:p>
        </p:txBody>
      </p:sp>
      <p:sp>
        <p:nvSpPr>
          <p:cNvPr id="4" name="Slide Number Placeholder 3">
            <a:extLst>
              <a:ext uri="{FF2B5EF4-FFF2-40B4-BE49-F238E27FC236}">
                <a16:creationId xmlns:a16="http://schemas.microsoft.com/office/drawing/2014/main" id="{9912CEE8-48A8-34F3-463C-D8F57B7DC024}"/>
              </a:ext>
            </a:extLst>
          </p:cNvPr>
          <p:cNvSpPr>
            <a:spLocks noGrp="1"/>
          </p:cNvSpPr>
          <p:nvPr>
            <p:ph type="sldNum" sz="quarter" idx="5"/>
          </p:nvPr>
        </p:nvSpPr>
        <p:spPr/>
        <p:txBody>
          <a:bodyPr/>
          <a:lstStyle/>
          <a:p>
            <a:fld id="{81B3165D-8228-4FE2-BAEE-C3789EF61D7E}" type="slidenum">
              <a:t>23</a:t>
            </a:fld>
            <a:endParaRPr lang="en-US"/>
          </a:p>
        </p:txBody>
      </p:sp>
    </p:spTree>
    <p:extLst>
      <p:ext uri="{BB962C8B-B14F-4D97-AF65-F5344CB8AC3E}">
        <p14:creationId xmlns:p14="http://schemas.microsoft.com/office/powerpoint/2010/main" val="2340700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4D433-4F9A-28A8-6C02-2F75CBF58D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0D00C2E-9CBE-5677-6922-F3F410536D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FD986E-F0C4-D352-916D-82676D0C3A15}"/>
              </a:ext>
            </a:extLst>
          </p:cNvPr>
          <p:cNvSpPr>
            <a:spLocks noGrp="1"/>
          </p:cNvSpPr>
          <p:nvPr>
            <p:ph type="dt" sz="half" idx="10"/>
          </p:nvPr>
        </p:nvSpPr>
        <p:spPr/>
        <p:txBody>
          <a:bodyPr/>
          <a:lstStyle/>
          <a:p>
            <a:fld id="{ECD290D4-E5CF-428F-801F-3741FA4FB792}" type="datetime1">
              <a:rPr lang="en-US" smtClean="0"/>
              <a:t>10/31/2025</a:t>
            </a:fld>
            <a:endParaRPr lang="en-US"/>
          </a:p>
        </p:txBody>
      </p:sp>
      <p:sp>
        <p:nvSpPr>
          <p:cNvPr id="5" name="Footer Placeholder 4">
            <a:extLst>
              <a:ext uri="{FF2B5EF4-FFF2-40B4-BE49-F238E27FC236}">
                <a16:creationId xmlns:a16="http://schemas.microsoft.com/office/drawing/2014/main" id="{DABE8BB8-D3B8-4091-2146-F283C8964B35}"/>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D19B6548-C10D-9D2A-861F-D21AD9D25822}"/>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147313791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3AFED-C03E-3CB2-A429-558C59920BE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6E8FA01-4DE6-ED23-77D7-1771E76A75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3CA736-E6CF-D6E6-AC28-ABED109CB5C5}"/>
              </a:ext>
            </a:extLst>
          </p:cNvPr>
          <p:cNvSpPr>
            <a:spLocks noGrp="1"/>
          </p:cNvSpPr>
          <p:nvPr>
            <p:ph type="dt" sz="half" idx="10"/>
          </p:nvPr>
        </p:nvSpPr>
        <p:spPr/>
        <p:txBody>
          <a:bodyPr/>
          <a:lstStyle/>
          <a:p>
            <a:fld id="{ECD290D4-E5CF-428F-801F-3741FA4FB792}" type="datetime1">
              <a:rPr lang="en-US" smtClean="0"/>
              <a:t>10/31/2025</a:t>
            </a:fld>
            <a:endParaRPr lang="en-US"/>
          </a:p>
        </p:txBody>
      </p:sp>
      <p:sp>
        <p:nvSpPr>
          <p:cNvPr id="5" name="Footer Placeholder 4">
            <a:extLst>
              <a:ext uri="{FF2B5EF4-FFF2-40B4-BE49-F238E27FC236}">
                <a16:creationId xmlns:a16="http://schemas.microsoft.com/office/drawing/2014/main" id="{2612AADD-7488-B6E3-3598-4F8614913DBE}"/>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F3B94DBC-AFA5-3EE5-8C9D-AFE6CA803EC2}"/>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208935627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ABE8-ED8B-D937-7845-6A650F4AF8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1F55FDE-09CE-F654-0346-03F4F49F50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9E5ED6-A515-1DBC-73DC-20D46CB575F0}"/>
              </a:ext>
            </a:extLst>
          </p:cNvPr>
          <p:cNvSpPr>
            <a:spLocks noGrp="1"/>
          </p:cNvSpPr>
          <p:nvPr>
            <p:ph type="dt" sz="half" idx="10"/>
          </p:nvPr>
        </p:nvSpPr>
        <p:spPr/>
        <p:txBody>
          <a:bodyPr/>
          <a:lstStyle/>
          <a:p>
            <a:fld id="{ECD290D4-E5CF-428F-801F-3741FA4FB792}" type="datetime1">
              <a:rPr lang="en-US" smtClean="0"/>
              <a:t>10/31/2025</a:t>
            </a:fld>
            <a:endParaRPr lang="en-US"/>
          </a:p>
        </p:txBody>
      </p:sp>
      <p:sp>
        <p:nvSpPr>
          <p:cNvPr id="5" name="Footer Placeholder 4">
            <a:extLst>
              <a:ext uri="{FF2B5EF4-FFF2-40B4-BE49-F238E27FC236}">
                <a16:creationId xmlns:a16="http://schemas.microsoft.com/office/drawing/2014/main" id="{7CEBEEF7-F363-BD61-B025-21498691D6BD}"/>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384EBE5E-3FC6-69A5-FA2E-2AAF8E28DDAF}"/>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383802535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5B616-D096-B075-C305-E1BF2FEEB6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BC5806-672D-3B7E-9824-8E425CF5DD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A06F76-F98D-9235-F1EE-EBCAB74FA1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6880B7-0FE7-8A4C-207B-885173C9F716}"/>
              </a:ext>
            </a:extLst>
          </p:cNvPr>
          <p:cNvSpPr>
            <a:spLocks noGrp="1"/>
          </p:cNvSpPr>
          <p:nvPr>
            <p:ph type="dt" sz="half" idx="10"/>
          </p:nvPr>
        </p:nvSpPr>
        <p:spPr/>
        <p:txBody>
          <a:bodyPr/>
          <a:lstStyle/>
          <a:p>
            <a:fld id="{ECD290D4-E5CF-428F-801F-3741FA4FB792}" type="datetime1">
              <a:rPr lang="en-US" smtClean="0"/>
              <a:t>10/31/2025</a:t>
            </a:fld>
            <a:endParaRPr lang="en-US"/>
          </a:p>
        </p:txBody>
      </p:sp>
      <p:sp>
        <p:nvSpPr>
          <p:cNvPr id="6" name="Footer Placeholder 5">
            <a:extLst>
              <a:ext uri="{FF2B5EF4-FFF2-40B4-BE49-F238E27FC236}">
                <a16:creationId xmlns:a16="http://schemas.microsoft.com/office/drawing/2014/main" id="{F663F276-1E08-A202-5A8C-FC69C9BD2F56}"/>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536A7A4D-3163-A862-6E02-E69ADCC5AFD2}"/>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38866404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182E-A8CA-B81F-B42D-C995D8CD9BB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1EE033-DD11-76CE-4D64-EA18AD5C39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B80652-BBCC-4CE1-B977-F6F94DD95F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B4F697A-A362-7A4E-7A5A-49ECABE7BF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8C4A74-DC48-AB77-1F7C-A06E879588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48D6E6-6AE1-D808-52D1-EFBA5C166E57}"/>
              </a:ext>
            </a:extLst>
          </p:cNvPr>
          <p:cNvSpPr>
            <a:spLocks noGrp="1"/>
          </p:cNvSpPr>
          <p:nvPr>
            <p:ph type="dt" sz="half" idx="10"/>
          </p:nvPr>
        </p:nvSpPr>
        <p:spPr/>
        <p:txBody>
          <a:bodyPr/>
          <a:lstStyle/>
          <a:p>
            <a:fld id="{ECD290D4-E5CF-428F-801F-3741FA4FB792}" type="datetime1">
              <a:rPr lang="en-US" smtClean="0"/>
              <a:t>10/31/2025</a:t>
            </a:fld>
            <a:endParaRPr lang="en-US"/>
          </a:p>
        </p:txBody>
      </p:sp>
      <p:sp>
        <p:nvSpPr>
          <p:cNvPr id="8" name="Footer Placeholder 7">
            <a:extLst>
              <a:ext uri="{FF2B5EF4-FFF2-40B4-BE49-F238E27FC236}">
                <a16:creationId xmlns:a16="http://schemas.microsoft.com/office/drawing/2014/main" id="{6154FB20-CC04-7880-819F-49180A60AF72}"/>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7D34F42-7B70-F400-03A2-2E51883B7630}"/>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117841707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E33A1-292F-AA29-D025-B8F05D26DB5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01438C-326D-E1D5-DFCD-56212AF2D41F}"/>
              </a:ext>
            </a:extLst>
          </p:cNvPr>
          <p:cNvSpPr>
            <a:spLocks noGrp="1"/>
          </p:cNvSpPr>
          <p:nvPr>
            <p:ph type="dt" sz="half" idx="10"/>
          </p:nvPr>
        </p:nvSpPr>
        <p:spPr/>
        <p:txBody>
          <a:bodyPr/>
          <a:lstStyle/>
          <a:p>
            <a:fld id="{51B2758D-8EE6-4CC5-A170-BE9501D7BCFF}" type="datetime1">
              <a:rPr lang="en-US" smtClean="0"/>
              <a:t>10/31/2025</a:t>
            </a:fld>
            <a:endParaRPr lang="en-US"/>
          </a:p>
        </p:txBody>
      </p:sp>
      <p:sp>
        <p:nvSpPr>
          <p:cNvPr id="4" name="Footer Placeholder 3">
            <a:extLst>
              <a:ext uri="{FF2B5EF4-FFF2-40B4-BE49-F238E27FC236}">
                <a16:creationId xmlns:a16="http://schemas.microsoft.com/office/drawing/2014/main" id="{2D22994D-05D5-AEF6-3CC1-46404980DA5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43A06914-7B80-6FD2-2B50-A39FE3C0E594}"/>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367334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B884DF-7749-5D84-90FD-777B3E264851}"/>
              </a:ext>
            </a:extLst>
          </p:cNvPr>
          <p:cNvSpPr>
            <a:spLocks noGrp="1"/>
          </p:cNvSpPr>
          <p:nvPr>
            <p:ph type="dt" sz="half" idx="10"/>
          </p:nvPr>
        </p:nvSpPr>
        <p:spPr/>
        <p:txBody>
          <a:bodyPr/>
          <a:lstStyle/>
          <a:p>
            <a:fld id="{ECD290D4-E5CF-428F-801F-3741FA4FB792}" type="datetime1">
              <a:rPr lang="en-US" smtClean="0"/>
              <a:t>10/31/2025</a:t>
            </a:fld>
            <a:endParaRPr lang="en-US"/>
          </a:p>
        </p:txBody>
      </p:sp>
      <p:sp>
        <p:nvSpPr>
          <p:cNvPr id="3" name="Footer Placeholder 2">
            <a:extLst>
              <a:ext uri="{FF2B5EF4-FFF2-40B4-BE49-F238E27FC236}">
                <a16:creationId xmlns:a16="http://schemas.microsoft.com/office/drawing/2014/main" id="{6B529ED5-D8AD-62D9-FBB0-082A897CF934}"/>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A574CF49-2090-8692-0F99-98F3745B431D}"/>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89842653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E9E6-864B-9765-1FAB-2AA4BD203B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36FF3D2-35D8-CE5D-6B55-F6A4F31BD9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59900E4-E37B-D238-E742-96348A67BF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49DF08-BA55-25C0-EAF4-52127C435C4B}"/>
              </a:ext>
            </a:extLst>
          </p:cNvPr>
          <p:cNvSpPr>
            <a:spLocks noGrp="1"/>
          </p:cNvSpPr>
          <p:nvPr>
            <p:ph type="dt" sz="half" idx="10"/>
          </p:nvPr>
        </p:nvSpPr>
        <p:spPr/>
        <p:txBody>
          <a:bodyPr/>
          <a:lstStyle/>
          <a:p>
            <a:fld id="{A57FC195-9048-4969-9920-6939BE28AE8D}" type="datetime1">
              <a:rPr lang="en-US" smtClean="0"/>
              <a:t>10/31/2025</a:t>
            </a:fld>
            <a:endParaRPr lang="en-US"/>
          </a:p>
        </p:txBody>
      </p:sp>
      <p:sp>
        <p:nvSpPr>
          <p:cNvPr id="6" name="Footer Placeholder 5">
            <a:extLst>
              <a:ext uri="{FF2B5EF4-FFF2-40B4-BE49-F238E27FC236}">
                <a16:creationId xmlns:a16="http://schemas.microsoft.com/office/drawing/2014/main" id="{B978F2A9-44B6-46E5-3F52-10F0DD7B0F28}"/>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8469BA0C-FC45-3635-5AEA-2BE4F02DF508}"/>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1354439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68CDF-F4D6-6E76-3394-1DBA38128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51F50ED-B224-1D90-4512-E856E9373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F110168-B564-9207-BA53-DB4CE7DE48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2AAC6B-5737-86E5-0019-054344204D10}"/>
              </a:ext>
            </a:extLst>
          </p:cNvPr>
          <p:cNvSpPr>
            <a:spLocks noGrp="1"/>
          </p:cNvSpPr>
          <p:nvPr>
            <p:ph type="dt" sz="half" idx="10"/>
          </p:nvPr>
        </p:nvSpPr>
        <p:spPr/>
        <p:txBody>
          <a:bodyPr/>
          <a:lstStyle/>
          <a:p>
            <a:fld id="{8CCE6180-3A1B-4424-AB9F-671C4EBC0A2E}" type="datetime1">
              <a:rPr lang="en-US" smtClean="0"/>
              <a:t>10/31/2025</a:t>
            </a:fld>
            <a:endParaRPr lang="en-US" dirty="0"/>
          </a:p>
        </p:txBody>
      </p:sp>
      <p:sp>
        <p:nvSpPr>
          <p:cNvPr id="6" name="Footer Placeholder 5">
            <a:extLst>
              <a:ext uri="{FF2B5EF4-FFF2-40B4-BE49-F238E27FC236}">
                <a16:creationId xmlns:a16="http://schemas.microsoft.com/office/drawing/2014/main" id="{1B89F856-74E9-9BE3-9EFC-6EB0E5EA73E1}"/>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4DB5E8D7-6D99-2296-9AD7-A0F068ECEF73}"/>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423854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825EF-4D78-7C33-3CB1-AFCCD40A848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8EE7FE-6E88-1B46-13BF-9DB6DAAD07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D3C4D7-DF71-604F-A848-8373FB24BD10}"/>
              </a:ext>
            </a:extLst>
          </p:cNvPr>
          <p:cNvSpPr>
            <a:spLocks noGrp="1"/>
          </p:cNvSpPr>
          <p:nvPr>
            <p:ph type="dt" sz="half" idx="10"/>
          </p:nvPr>
        </p:nvSpPr>
        <p:spPr/>
        <p:txBody>
          <a:bodyPr/>
          <a:lstStyle/>
          <a:p>
            <a:fld id="{ECD290D4-E5CF-428F-801F-3741FA4FB792}" type="datetime1">
              <a:rPr lang="en-US" smtClean="0"/>
              <a:t>10/31/2025</a:t>
            </a:fld>
            <a:endParaRPr lang="en-US"/>
          </a:p>
        </p:txBody>
      </p:sp>
      <p:sp>
        <p:nvSpPr>
          <p:cNvPr id="5" name="Footer Placeholder 4">
            <a:extLst>
              <a:ext uri="{FF2B5EF4-FFF2-40B4-BE49-F238E27FC236}">
                <a16:creationId xmlns:a16="http://schemas.microsoft.com/office/drawing/2014/main" id="{43279B15-BED2-E7AD-C37A-6359C17006FD}"/>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B28C1FEC-49F4-F35A-E63A-946E52E26DC8}"/>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246372100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104011-C5FE-9DDE-2FC1-3FC3297C9F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5DC904-682D-C709-BB82-B599C0A757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1A2DCB-FC29-BB52-9DA9-2239B4ABA7D9}"/>
              </a:ext>
            </a:extLst>
          </p:cNvPr>
          <p:cNvSpPr>
            <a:spLocks noGrp="1"/>
          </p:cNvSpPr>
          <p:nvPr>
            <p:ph type="dt" sz="half" idx="10"/>
          </p:nvPr>
        </p:nvSpPr>
        <p:spPr/>
        <p:txBody>
          <a:bodyPr/>
          <a:lstStyle/>
          <a:p>
            <a:fld id="{ECD290D4-E5CF-428F-801F-3741FA4FB792}" type="datetime1">
              <a:rPr lang="en-US" smtClean="0"/>
              <a:t>10/31/2025</a:t>
            </a:fld>
            <a:endParaRPr lang="en-US"/>
          </a:p>
        </p:txBody>
      </p:sp>
      <p:sp>
        <p:nvSpPr>
          <p:cNvPr id="5" name="Footer Placeholder 4">
            <a:extLst>
              <a:ext uri="{FF2B5EF4-FFF2-40B4-BE49-F238E27FC236}">
                <a16:creationId xmlns:a16="http://schemas.microsoft.com/office/drawing/2014/main" id="{4909447C-CE15-929E-3DB9-DEE8872658B2}"/>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D1B04CC0-53C7-D9FE-0E9A-E90A27494073}"/>
              </a:ext>
            </a:extLst>
          </p:cNvPr>
          <p:cNvSpPr>
            <a:spLocks noGrp="1"/>
          </p:cNvSpPr>
          <p:nvPr>
            <p:ph type="sldNum" sz="quarter" idx="12"/>
          </p:nvPr>
        </p:nvSpPr>
        <p:spPr/>
        <p:txBody>
          <a:bodyPr/>
          <a:lstStyle/>
          <a:p>
            <a:fld id="{DD84031F-D6BF-4677-B12E-7D8B88BA70F7}" type="slidenum">
              <a:rPr lang="en-US" smtClean="0"/>
              <a:t>‹#›</a:t>
            </a:fld>
            <a:endParaRPr lang="en-US" dirty="0"/>
          </a:p>
        </p:txBody>
      </p:sp>
    </p:spTree>
    <p:extLst>
      <p:ext uri="{BB962C8B-B14F-4D97-AF65-F5344CB8AC3E}">
        <p14:creationId xmlns:p14="http://schemas.microsoft.com/office/powerpoint/2010/main" val="255495985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402336" y="765750"/>
            <a:ext cx="9635668" cy="3455113"/>
          </a:xfrm>
        </p:spPr>
        <p:txBody>
          <a:bodyPr vert="horz" lIns="91440" tIns="45720" rIns="91440" bIns="45720" rtlCol="0" anchor="t">
            <a:normAutofit/>
          </a:bodyPr>
          <a:lstStyle>
            <a:lvl1pPr>
              <a:defRPr lang="en-US" sz="8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429428" y="5271844"/>
            <a:ext cx="9613065" cy="1001356"/>
          </a:xfrm>
        </p:spPr>
        <p:txBody>
          <a:bodyPr vert="horz" lIns="91440" tIns="45720" rIns="91440" bIns="45720" rtlCol="0" anchor="ctr">
            <a:normAutofit/>
          </a:bodyPr>
          <a:lstStyle>
            <a:lvl1pPr marL="0" indent="0">
              <a:buNone/>
              <a:defRPr lang="en-US"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p>
            <a:fld id="{EB464E07-DAE2-4D6D-BDD9-1CE7637F446D}" type="datetime1">
              <a:rPr lang="en-US" smtClean="0"/>
              <a:t>10/31/2025</a:t>
            </a:fld>
            <a:endParaRPr lang="en-US"/>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49954446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6997" y="3018408"/>
            <a:ext cx="8961120" cy="3247475"/>
          </a:xfrm>
        </p:spPr>
        <p:txBody>
          <a:bodyPr anchor="b">
            <a:normAutofit/>
          </a:bodyPr>
          <a:lstStyle>
            <a:lvl1pPr>
              <a:defRPr sz="66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tx1"/>
                </a:solidFill>
              </a:defRPr>
            </a:lvl1pPr>
          </a:lstStyle>
          <a:p>
            <a:fld id="{74EB0658-C877-4D58-A83B-07BEE0E4C7B4}" type="datetime1">
              <a:rPr lang="en-US" smtClean="0"/>
              <a:t>10/31/2025</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tx1"/>
                </a:solidFill>
              </a:defRPr>
            </a:lvl1pPr>
          </a:lstStyle>
          <a:p>
            <a:fld id="{DD84031F-D6BF-4677-B12E-7D8B88BA70F7}" type="slidenum">
              <a:rPr lang="en-US" smtClean="0"/>
              <a:t>‹#›</a:t>
            </a:fld>
            <a:endParaRPr lang="en-US"/>
          </a:p>
        </p:txBody>
      </p:sp>
    </p:spTree>
    <p:extLst>
      <p:ext uri="{BB962C8B-B14F-4D97-AF65-F5344CB8AC3E}">
        <p14:creationId xmlns:p14="http://schemas.microsoft.com/office/powerpoint/2010/main" val="278102153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Content with Picture 7">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8029814" y="512011"/>
            <a:ext cx="3628786" cy="1259920"/>
          </a:xfrm>
        </p:spPr>
        <p:txBody>
          <a:bodyPr anchor="b"/>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29A161C3-930A-50CE-D3B8-C1429E6F2422}"/>
              </a:ext>
            </a:extLst>
          </p:cNvPr>
          <p:cNvSpPr>
            <a:spLocks noGrp="1"/>
          </p:cNvSpPr>
          <p:nvPr>
            <p:ph type="pic" sz="quarter" idx="13" hasCustomPrompt="1"/>
          </p:nvPr>
        </p:nvSpPr>
        <p:spPr>
          <a:xfrm>
            <a:off x="533400" y="533399"/>
            <a:ext cx="7086600" cy="5791199"/>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8043065" y="2170611"/>
            <a:ext cx="3628786" cy="416237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8029813" y="6426091"/>
            <a:ext cx="3144025" cy="365125"/>
          </a:xfrm>
        </p:spPr>
        <p:txBody>
          <a:bodyPr/>
          <a:lstStyle/>
          <a:p>
            <a:fld id="{A2E4BA8A-8D99-4942-A6AE-3429BB81C9B0}" type="datetime1">
              <a:rPr lang="en-US" smtClean="0"/>
              <a:t>10/31/2025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120832193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Content with Picture 8">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848555" y="512011"/>
            <a:ext cx="6792069" cy="1259920"/>
          </a:xfrm>
        </p:spPr>
        <p:txBody>
          <a:bodyPr anchor="b"/>
          <a:lstStyle/>
          <a:p>
            <a:r>
              <a:rPr lang="en-US"/>
              <a:t>Click to edit Master title style</a:t>
            </a:r>
            <a:endParaRPr lang="en-US" dirty="0"/>
          </a:p>
        </p:txBody>
      </p:sp>
      <p:sp>
        <p:nvSpPr>
          <p:cNvPr id="10" name="Picture Placeholder 8">
            <a:extLst>
              <a:ext uri="{FF2B5EF4-FFF2-40B4-BE49-F238E27FC236}">
                <a16:creationId xmlns:a16="http://schemas.microsoft.com/office/drawing/2014/main" id="{29A161C3-930A-50CE-D3B8-C1429E6F2422}"/>
              </a:ext>
            </a:extLst>
          </p:cNvPr>
          <p:cNvSpPr>
            <a:spLocks noGrp="1"/>
          </p:cNvSpPr>
          <p:nvPr>
            <p:ph type="pic" sz="quarter" idx="13" hasCustomPrompt="1"/>
          </p:nvPr>
        </p:nvSpPr>
        <p:spPr>
          <a:xfrm>
            <a:off x="533400" y="533399"/>
            <a:ext cx="3886200" cy="5791201"/>
          </a:xfrm>
          <a:blipFill dpi="0" rotWithShape="1">
            <a:blip r:embed="rId2">
              <a:alphaModFix amt="70000"/>
            </a:blip>
            <a:srcRect/>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4857" y="6426091"/>
            <a:ext cx="4137143" cy="365125"/>
          </a:xfrm>
        </p:spPr>
        <p:txBody>
          <a:bodyPr/>
          <a:lstStyle/>
          <a:p>
            <a:r>
              <a:rPr lang="en-US" dirty="0"/>
              <a:t>Sample Footer Text</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848555" y="2148840"/>
            <a:ext cx="6792069" cy="4162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5BCB8B90-98AD-44EA-88CB-87E0482D47C5}" type="datetime1">
              <a:rPr lang="en-US" smtClean="0"/>
              <a:t>10/31/2025</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20223874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8BD8BE-EF74-629B-E893-10959570D6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F891F9-E3AA-79D1-F543-7B0DC0C7E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D52BC0-805E-C8D8-6026-FA5F90892E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D290D4-E5CF-428F-801F-3741FA4FB792}" type="datetime1">
              <a:rPr lang="en-US" smtClean="0"/>
              <a:t>10/31/2025</a:t>
            </a:fld>
            <a:endParaRPr lang="en-US"/>
          </a:p>
        </p:txBody>
      </p:sp>
      <p:sp>
        <p:nvSpPr>
          <p:cNvPr id="5" name="Footer Placeholder 4">
            <a:extLst>
              <a:ext uri="{FF2B5EF4-FFF2-40B4-BE49-F238E27FC236}">
                <a16:creationId xmlns:a16="http://schemas.microsoft.com/office/drawing/2014/main" id="{86E2B3D7-A33F-34B4-F9CC-984069ADFF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2623B14-6BD1-B456-EC56-D872576C7B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D84031F-D6BF-4677-B12E-7D8B88BA70F7}" type="slidenum">
              <a:rPr lang="en-US" smtClean="0"/>
              <a:t>‹#›</a:t>
            </a:fld>
            <a:endParaRPr lang="en-US" dirty="0"/>
          </a:p>
        </p:txBody>
      </p:sp>
    </p:spTree>
    <p:extLst>
      <p:ext uri="{BB962C8B-B14F-4D97-AF65-F5344CB8AC3E}">
        <p14:creationId xmlns:p14="http://schemas.microsoft.com/office/powerpoint/2010/main" val="93663954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26CF-77A3-F405-28E2-2C0191558C11}"/>
              </a:ext>
            </a:extLst>
          </p:cNvPr>
          <p:cNvSpPr>
            <a:spLocks noGrp="1"/>
          </p:cNvSpPr>
          <p:nvPr>
            <p:ph type="ctrTitle"/>
          </p:nvPr>
        </p:nvSpPr>
        <p:spPr/>
        <p:txBody>
          <a:bodyPr anchor="t">
            <a:normAutofit/>
          </a:bodyPr>
          <a:lstStyle/>
          <a:p>
            <a:r>
              <a:rPr lang="en-US" dirty="0"/>
              <a:t>Management of Oral Conditions</a:t>
            </a:r>
          </a:p>
        </p:txBody>
      </p:sp>
      <p:sp>
        <p:nvSpPr>
          <p:cNvPr id="3" name="Subtitle 2">
            <a:extLst>
              <a:ext uri="{FF2B5EF4-FFF2-40B4-BE49-F238E27FC236}">
                <a16:creationId xmlns:a16="http://schemas.microsoft.com/office/drawing/2014/main" id="{800B162B-77AD-88FA-4626-BE039C57658F}"/>
              </a:ext>
            </a:extLst>
          </p:cNvPr>
          <p:cNvSpPr>
            <a:spLocks noGrp="1"/>
          </p:cNvSpPr>
          <p:nvPr>
            <p:ph type="subTitle" idx="1"/>
          </p:nvPr>
        </p:nvSpPr>
        <p:spPr/>
        <p:txBody>
          <a:bodyPr anchor="ctr">
            <a:normAutofit/>
          </a:bodyPr>
          <a:lstStyle/>
          <a:p>
            <a:r>
              <a:rPr lang="en-US" dirty="0"/>
              <a:t>Cathy McCabrey</a:t>
            </a:r>
          </a:p>
          <a:p>
            <a:r>
              <a:rPr lang="en-US" dirty="0"/>
              <a:t>Special Care Dental Nursing</a:t>
            </a:r>
          </a:p>
        </p:txBody>
      </p:sp>
    </p:spTree>
    <p:extLst>
      <p:ext uri="{BB962C8B-B14F-4D97-AF65-F5344CB8AC3E}">
        <p14:creationId xmlns:p14="http://schemas.microsoft.com/office/powerpoint/2010/main" val="1196064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834E-F6AE-A521-E43A-C7B241F82673}"/>
              </a:ext>
            </a:extLst>
          </p:cNvPr>
          <p:cNvSpPr>
            <a:spLocks noGrp="1"/>
          </p:cNvSpPr>
          <p:nvPr>
            <p:ph type="title"/>
          </p:nvPr>
        </p:nvSpPr>
        <p:spPr>
          <a:xfrm>
            <a:off x="228600" y="609600"/>
            <a:ext cx="8961120" cy="1922483"/>
          </a:xfrm>
        </p:spPr>
        <p:txBody>
          <a:bodyPr anchor="b">
            <a:normAutofit/>
          </a:bodyPr>
          <a:lstStyle/>
          <a:p>
            <a:r>
              <a:rPr lang="en-US" dirty="0"/>
              <a:t>Aims and Objectives</a:t>
            </a:r>
          </a:p>
        </p:txBody>
      </p:sp>
    </p:spTree>
    <p:extLst>
      <p:ext uri="{BB962C8B-B14F-4D97-AF65-F5344CB8AC3E}">
        <p14:creationId xmlns:p14="http://schemas.microsoft.com/office/powerpoint/2010/main" val="9361581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ABD97-930B-5435-5C37-0C368AB6B23B}"/>
              </a:ext>
            </a:extLst>
          </p:cNvPr>
          <p:cNvSpPr>
            <a:spLocks noGrp="1"/>
          </p:cNvSpPr>
          <p:nvPr>
            <p:ph type="title"/>
          </p:nvPr>
        </p:nvSpPr>
        <p:spPr>
          <a:xfrm>
            <a:off x="6104351" y="-20359"/>
            <a:ext cx="3628786" cy="1259920"/>
          </a:xfrm>
        </p:spPr>
        <p:txBody>
          <a:bodyPr anchor="b">
            <a:normAutofit/>
          </a:bodyPr>
          <a:lstStyle/>
          <a:p>
            <a:r>
              <a:rPr lang="en-US" dirty="0"/>
              <a:t>Aims </a:t>
            </a:r>
          </a:p>
        </p:txBody>
      </p:sp>
      <p:sp>
        <p:nvSpPr>
          <p:cNvPr id="4" name="Content Placeholder 3">
            <a:extLst>
              <a:ext uri="{FF2B5EF4-FFF2-40B4-BE49-F238E27FC236}">
                <a16:creationId xmlns:a16="http://schemas.microsoft.com/office/drawing/2014/main" id="{46E7DF1F-C79C-9710-0052-8C7D3BB29496}"/>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962400" y="1192992"/>
            <a:ext cx="7315200" cy="5055407"/>
          </a:xfrm>
        </p:spPr>
        <p:txBody>
          <a:bodyPr>
            <a:normAutofit/>
          </a:bodyPr>
          <a:lstStyle/>
          <a:p>
            <a:pPr marL="0" indent="0">
              <a:spcBef>
                <a:spcPts val="2500"/>
              </a:spcBef>
              <a:buFont typeface="Arial" panose="020B0604020202020204" pitchFamily="34" charset="0"/>
              <a:buNone/>
            </a:pPr>
            <a:endParaRPr lang="en-US" dirty="0"/>
          </a:p>
          <a:p>
            <a:pPr marL="457200" lvl="0" indent="-457200">
              <a:buFont typeface="Arial" panose="020B0604020202020204" pitchFamily="34" charset="0"/>
              <a:buChar char="•"/>
            </a:pPr>
            <a:r>
              <a:rPr lang="en-GB" sz="2600" dirty="0">
                <a:latin typeface="Arial" panose="020B0604020202020204" pitchFamily="34" charset="0"/>
                <a:cs typeface="Arial" panose="020B0604020202020204" pitchFamily="34" charset="0"/>
              </a:rPr>
              <a:t>To increase awareness so you can recognise oral conditions such as xerostomia, mucositis, </a:t>
            </a:r>
            <a:r>
              <a:rPr lang="en-US" sz="2600" dirty="0">
                <a:latin typeface="Arial" panose="020B0604020202020204" pitchFamily="34" charset="0"/>
                <a:cs typeface="Arial" panose="020B0604020202020204" pitchFamily="34" charset="0"/>
              </a:rPr>
              <a:t>oral </a:t>
            </a:r>
            <a:r>
              <a:rPr lang="en-US" sz="2600" dirty="0" err="1">
                <a:latin typeface="Arial" panose="020B0604020202020204" pitchFamily="34" charset="0"/>
                <a:cs typeface="Arial" panose="020B0604020202020204" pitchFamily="34" charset="0"/>
              </a:rPr>
              <a:t>candidosis</a:t>
            </a:r>
            <a:r>
              <a:rPr lang="en-US" sz="2600" dirty="0">
                <a:latin typeface="Arial" panose="020B0604020202020204" pitchFamily="34" charset="0"/>
                <a:cs typeface="Arial" panose="020B0604020202020204" pitchFamily="34" charset="0"/>
              </a:rPr>
              <a:t>, denture stomatitis, </a:t>
            </a:r>
            <a:r>
              <a:rPr lang="en-US" sz="2600" dirty="0" err="1">
                <a:latin typeface="Arial" panose="020B0604020202020204" pitchFamily="34" charset="0"/>
                <a:cs typeface="Arial" panose="020B0604020202020204" pitchFamily="34" charset="0"/>
              </a:rPr>
              <a:t>apthous</a:t>
            </a:r>
            <a:r>
              <a:rPr lang="en-US" sz="2600" dirty="0">
                <a:latin typeface="Arial" panose="020B0604020202020204" pitchFamily="34" charset="0"/>
                <a:cs typeface="Arial" panose="020B0604020202020204" pitchFamily="34" charset="0"/>
              </a:rPr>
              <a:t> ulcers and other suspicious oral lessons.</a:t>
            </a:r>
          </a:p>
          <a:p>
            <a:pPr lvl="0"/>
            <a:endParaRPr lang="en-GB" sz="2600" dirty="0">
              <a:latin typeface="Arial" panose="020B0604020202020204" pitchFamily="34" charset="0"/>
              <a:cs typeface="Arial" panose="020B0604020202020204" pitchFamily="34" charset="0"/>
            </a:endParaRPr>
          </a:p>
          <a:p>
            <a:pPr marL="457200" lvl="0" indent="-457200">
              <a:buFont typeface="Arial" panose="020B0604020202020204" pitchFamily="34" charset="0"/>
              <a:buChar char="•"/>
            </a:pPr>
            <a:r>
              <a:rPr lang="en-GB" sz="2600" dirty="0">
                <a:latin typeface="Arial" panose="020B0604020202020204" pitchFamily="34" charset="0"/>
                <a:cs typeface="Arial" panose="020B0604020202020204" pitchFamily="34" charset="0"/>
              </a:rPr>
              <a:t>Enhance your confidence and competence in delivering patient centred oral healthcare for patients with special needs</a:t>
            </a:r>
            <a:r>
              <a:rPr lang="en-GB" dirty="0">
                <a:latin typeface="Arial" panose="020B0604020202020204" pitchFamily="34" charset="0"/>
                <a:cs typeface="Arial" panose="020B0604020202020204" pitchFamily="34" charset="0"/>
              </a:rPr>
              <a:t>.</a:t>
            </a:r>
          </a:p>
          <a:p>
            <a:pPr marL="0" indent="0">
              <a:spcBef>
                <a:spcPts val="2500"/>
              </a:spcBef>
              <a:buFont typeface="Arial" panose="020B0604020202020204" pitchFamily="34" charset="0"/>
              <a:buNone/>
            </a:pPr>
            <a:endParaRPr lang="en-US" dirty="0"/>
          </a:p>
        </p:txBody>
      </p:sp>
      <p:pic>
        <p:nvPicPr>
          <p:cNvPr id="9" name="Picture 8">
            <a:extLst>
              <a:ext uri="{FF2B5EF4-FFF2-40B4-BE49-F238E27FC236}">
                <a16:creationId xmlns:a16="http://schemas.microsoft.com/office/drawing/2014/main" id="{445DDCF4-7DBB-B0D3-506D-9F465BF88B78}"/>
              </a:ext>
            </a:extLst>
          </p:cNvPr>
          <p:cNvPicPr>
            <a:picLocks noChangeAspect="1"/>
          </p:cNvPicPr>
          <p:nvPr/>
        </p:nvPicPr>
        <p:blipFill>
          <a:blip r:embed="rId3"/>
          <a:stretch>
            <a:fillRect/>
          </a:stretch>
        </p:blipFill>
        <p:spPr>
          <a:xfrm>
            <a:off x="202431" y="1192992"/>
            <a:ext cx="3768320" cy="3768320"/>
          </a:xfrm>
          <a:prstGeom prst="rect">
            <a:avLst/>
          </a:prstGeom>
        </p:spPr>
      </p:pic>
    </p:spTree>
    <p:extLst>
      <p:ext uri="{BB962C8B-B14F-4D97-AF65-F5344CB8AC3E}">
        <p14:creationId xmlns:p14="http://schemas.microsoft.com/office/powerpoint/2010/main" val="31134539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487D5-0C94-050E-316B-DD058538B2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72D909-D90D-0B93-1714-E88E6A414806}"/>
              </a:ext>
            </a:extLst>
          </p:cNvPr>
          <p:cNvSpPr>
            <a:spLocks noGrp="1"/>
          </p:cNvSpPr>
          <p:nvPr>
            <p:ph type="title"/>
          </p:nvPr>
        </p:nvSpPr>
        <p:spPr>
          <a:xfrm>
            <a:off x="6120008" y="304800"/>
            <a:ext cx="3628786" cy="1259920"/>
          </a:xfrm>
        </p:spPr>
        <p:txBody>
          <a:bodyPr anchor="b">
            <a:normAutofit/>
          </a:bodyPr>
          <a:lstStyle/>
          <a:p>
            <a:r>
              <a:rPr lang="en-US" dirty="0"/>
              <a:t>Objectives</a:t>
            </a:r>
          </a:p>
        </p:txBody>
      </p:sp>
      <p:sp>
        <p:nvSpPr>
          <p:cNvPr id="4" name="Content Placeholder 3">
            <a:extLst>
              <a:ext uri="{FF2B5EF4-FFF2-40B4-BE49-F238E27FC236}">
                <a16:creationId xmlns:a16="http://schemas.microsoft.com/office/drawing/2014/main" id="{C6245B49-089F-4D6E-BDCC-24110D6570A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733800" y="1316500"/>
            <a:ext cx="8229600" cy="5055407"/>
          </a:xfrm>
        </p:spPr>
        <p:txBody>
          <a:bodyPr>
            <a:normAutofit/>
          </a:bodyPr>
          <a:lstStyle/>
          <a:p>
            <a:pPr marL="0" indent="0">
              <a:spcBef>
                <a:spcPts val="2500"/>
              </a:spcBef>
              <a:buFont typeface="Arial" panose="020B0604020202020204" pitchFamily="34" charset="0"/>
              <a:buNone/>
            </a:pPr>
            <a:endParaRPr lang="en-US" dirty="0"/>
          </a:p>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Understand how general health and oral health are connected</a:t>
            </a:r>
            <a:endParaRPr lang="en-GB"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dirty="0" err="1">
                <a:latin typeface="Arial" panose="020B0604020202020204" pitchFamily="34" charset="0"/>
                <a:cs typeface="Arial" panose="020B0604020202020204" pitchFamily="34" charset="0"/>
              </a:rPr>
              <a:t>Recognise</a:t>
            </a:r>
            <a:r>
              <a:rPr lang="en-US" dirty="0">
                <a:latin typeface="Arial" panose="020B0604020202020204" pitchFamily="34" charset="0"/>
                <a:cs typeface="Arial" panose="020B0604020202020204" pitchFamily="34" charset="0"/>
              </a:rPr>
              <a:t> common conditions of the oral mucosa</a:t>
            </a:r>
            <a:endParaRPr lang="en-GB"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GB" dirty="0">
                <a:latin typeface="Arial" panose="020B0604020202020204" pitchFamily="34" charset="0"/>
                <a:cs typeface="Arial" panose="020B0604020202020204" pitchFamily="34" charset="0"/>
              </a:rPr>
              <a:t>Explain methods to help prevent and manage the most common oral conditions </a:t>
            </a:r>
          </a:p>
          <a:p>
            <a:pPr marL="457200" indent="-457200">
              <a:buFont typeface="Arial" panose="020B0604020202020204" pitchFamily="34" charset="0"/>
              <a:buChar char="•"/>
            </a:pPr>
            <a:r>
              <a:rPr lang="en-GB" dirty="0">
                <a:latin typeface="Arial" panose="020B0604020202020204" pitchFamily="34" charset="0"/>
                <a:cs typeface="Arial" panose="020B0604020202020204" pitchFamily="34" charset="0"/>
              </a:rPr>
              <a:t>List products and medications to help alleviate the symptoms of xerostomia, mucositis, </a:t>
            </a:r>
            <a:r>
              <a:rPr lang="en-US" dirty="0">
                <a:latin typeface="Arial" panose="020B0604020202020204" pitchFamily="34" charset="0"/>
                <a:cs typeface="Arial" panose="020B0604020202020204" pitchFamily="34" charset="0"/>
              </a:rPr>
              <a:t>oral </a:t>
            </a:r>
            <a:r>
              <a:rPr lang="en-US" dirty="0" err="1">
                <a:latin typeface="Arial" panose="020B0604020202020204" pitchFamily="34" charset="0"/>
                <a:cs typeface="Arial" panose="020B0604020202020204" pitchFamily="34" charset="0"/>
              </a:rPr>
              <a:t>candidosis</a:t>
            </a:r>
            <a:r>
              <a:rPr lang="en-US" dirty="0">
                <a:latin typeface="Arial" panose="020B0604020202020204" pitchFamily="34" charset="0"/>
                <a:cs typeface="Arial" panose="020B0604020202020204" pitchFamily="34" charset="0"/>
              </a:rPr>
              <a:t>, denture stomatitis, </a:t>
            </a:r>
            <a:r>
              <a:rPr lang="en-US" dirty="0" err="1">
                <a:latin typeface="Arial" panose="020B0604020202020204" pitchFamily="34" charset="0"/>
                <a:cs typeface="Arial" panose="020B0604020202020204" pitchFamily="34" charset="0"/>
              </a:rPr>
              <a:t>apthous</a:t>
            </a:r>
            <a:r>
              <a:rPr lang="en-US" dirty="0">
                <a:latin typeface="Arial" panose="020B0604020202020204" pitchFamily="34" charset="0"/>
                <a:cs typeface="Arial" panose="020B0604020202020204" pitchFamily="34" charset="0"/>
              </a:rPr>
              <a:t> ulcers</a:t>
            </a:r>
            <a:endParaRPr lang="en-GB" dirty="0">
              <a:latin typeface="Arial" panose="020B0604020202020204" pitchFamily="34" charset="0"/>
              <a:cs typeface="Arial" panose="020B0604020202020204" pitchFamily="34" charset="0"/>
            </a:endParaRPr>
          </a:p>
          <a:p>
            <a:pPr marL="0" indent="0">
              <a:spcBef>
                <a:spcPts val="2500"/>
              </a:spcBef>
              <a:buFont typeface="Arial" panose="020B0604020202020204" pitchFamily="34" charset="0"/>
              <a:buNone/>
            </a:pPr>
            <a:endParaRPr lang="en-US" dirty="0"/>
          </a:p>
        </p:txBody>
      </p:sp>
      <p:pic>
        <p:nvPicPr>
          <p:cNvPr id="5" name="Picture 4">
            <a:extLst>
              <a:ext uri="{FF2B5EF4-FFF2-40B4-BE49-F238E27FC236}">
                <a16:creationId xmlns:a16="http://schemas.microsoft.com/office/drawing/2014/main" id="{4A0BE542-9BF1-587B-F2AE-CC917447D44B}"/>
              </a:ext>
            </a:extLst>
          </p:cNvPr>
          <p:cNvPicPr>
            <a:picLocks noChangeAspect="1"/>
          </p:cNvPicPr>
          <p:nvPr/>
        </p:nvPicPr>
        <p:blipFill>
          <a:blip r:embed="rId3"/>
          <a:srcRect r="1805" b="5466"/>
          <a:stretch>
            <a:fillRect/>
          </a:stretch>
        </p:blipFill>
        <p:spPr>
          <a:xfrm>
            <a:off x="685800" y="1461314"/>
            <a:ext cx="2909193" cy="4177486"/>
          </a:xfrm>
          <a:prstGeom prst="rect">
            <a:avLst/>
          </a:prstGeom>
        </p:spPr>
      </p:pic>
    </p:spTree>
    <p:extLst>
      <p:ext uri="{BB962C8B-B14F-4D97-AF65-F5344CB8AC3E}">
        <p14:creationId xmlns:p14="http://schemas.microsoft.com/office/powerpoint/2010/main" val="1576783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BAC11-5765-419E-C5D7-9F29168E3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7B455-EC35-8BE0-3348-5DAFD75BEFD8}"/>
              </a:ext>
            </a:extLst>
          </p:cNvPr>
          <p:cNvSpPr>
            <a:spLocks noGrp="1"/>
          </p:cNvSpPr>
          <p:nvPr>
            <p:ph type="title"/>
          </p:nvPr>
        </p:nvSpPr>
        <p:spPr>
          <a:xfrm>
            <a:off x="228600" y="609600"/>
            <a:ext cx="8961120" cy="1922483"/>
          </a:xfrm>
        </p:spPr>
        <p:txBody>
          <a:bodyPr anchor="b">
            <a:normAutofit/>
          </a:bodyPr>
          <a:lstStyle/>
          <a:p>
            <a:r>
              <a:rPr lang="en-US" dirty="0"/>
              <a:t>Why oral health matters…</a:t>
            </a:r>
          </a:p>
        </p:txBody>
      </p:sp>
    </p:spTree>
    <p:extLst>
      <p:ext uri="{BB962C8B-B14F-4D97-AF65-F5344CB8AC3E}">
        <p14:creationId xmlns:p14="http://schemas.microsoft.com/office/powerpoint/2010/main" val="2055172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0E92749-294B-4426-6B08-BE7372F99850}"/>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001000" y="1347814"/>
            <a:ext cx="3820269" cy="4162372"/>
          </a:xfrm>
        </p:spPr>
        <p:txBody>
          <a:bodyPr>
            <a:normAutofit lnSpcReduction="10000"/>
          </a:bodyPr>
          <a:lstStyle/>
          <a:p>
            <a:pPr lvl="0"/>
            <a:r>
              <a:rPr lang="en-US" dirty="0">
                <a:latin typeface="Arial" panose="020B0604020202020204" pitchFamily="34" charset="0"/>
                <a:cs typeface="Arial" panose="020B0604020202020204" pitchFamily="34" charset="0"/>
              </a:rPr>
              <a:t>The mouth and body are linked</a:t>
            </a:r>
          </a:p>
          <a:p>
            <a:pPr marL="0" lvl="0" indent="0">
              <a:buNone/>
            </a:pP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Poor oral health can worsen general health</a:t>
            </a:r>
          </a:p>
          <a:p>
            <a:pPr marL="0" lvl="0" indent="0">
              <a:buNone/>
            </a:pP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Pain, infection and difficulty eating can affect wellbeing</a:t>
            </a:r>
            <a:endParaRPr lang="en-GB"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E71C8469-B425-1279-C777-E120CCB13E42}"/>
              </a:ext>
            </a:extLst>
          </p:cNvPr>
          <p:cNvPicPr>
            <a:picLocks noChangeAspect="1"/>
          </p:cNvPicPr>
          <p:nvPr/>
        </p:nvPicPr>
        <p:blipFill>
          <a:blip r:embed="rId3"/>
          <a:srcRect t="5718"/>
          <a:stretch>
            <a:fillRect/>
          </a:stretch>
        </p:blipFill>
        <p:spPr>
          <a:xfrm>
            <a:off x="370731" y="872393"/>
            <a:ext cx="7462151" cy="5029431"/>
          </a:xfrm>
          <a:prstGeom prst="rect">
            <a:avLst/>
          </a:prstGeom>
        </p:spPr>
      </p:pic>
    </p:spTree>
    <p:extLst>
      <p:ext uri="{BB962C8B-B14F-4D97-AF65-F5344CB8AC3E}">
        <p14:creationId xmlns:p14="http://schemas.microsoft.com/office/powerpoint/2010/main" val="1960237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D5586-FEED-C86B-5229-2DB847C29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0C20A-CDF4-E2B5-3051-0BF3A65CC9E7}"/>
              </a:ext>
            </a:extLst>
          </p:cNvPr>
          <p:cNvSpPr>
            <a:spLocks noGrp="1"/>
          </p:cNvSpPr>
          <p:nvPr>
            <p:ph type="title"/>
          </p:nvPr>
        </p:nvSpPr>
        <p:spPr>
          <a:xfrm>
            <a:off x="228600" y="1143000"/>
            <a:ext cx="9525000" cy="1922483"/>
          </a:xfrm>
        </p:spPr>
        <p:txBody>
          <a:bodyPr anchor="b">
            <a:normAutofit/>
          </a:bodyPr>
          <a:lstStyle/>
          <a:p>
            <a:r>
              <a:rPr lang="en-US" dirty="0"/>
              <a:t>Common oral conditions…</a:t>
            </a:r>
          </a:p>
        </p:txBody>
      </p:sp>
    </p:spTree>
    <p:extLst>
      <p:ext uri="{BB962C8B-B14F-4D97-AF65-F5344CB8AC3E}">
        <p14:creationId xmlns:p14="http://schemas.microsoft.com/office/powerpoint/2010/main" val="36643993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FE1C2-C62E-8685-AB98-8CC62306429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8617E6B-FCDD-E85B-2A40-10D02630BE96}"/>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866880" y="1219200"/>
            <a:ext cx="5964836" cy="4162372"/>
          </a:xfrm>
        </p:spPr>
        <p:txBody>
          <a:bodyPr>
            <a:normAutofit/>
          </a:bodyPr>
          <a:lstStyle/>
          <a:p>
            <a:pPr lvl="0"/>
            <a:r>
              <a:rPr lang="en-GB" dirty="0">
                <a:latin typeface="Arial" panose="020B0604020202020204" pitchFamily="34" charset="0"/>
                <a:cs typeface="Arial" panose="020B0604020202020204" pitchFamily="34" charset="0"/>
              </a:rPr>
              <a:t>Dental Caries</a:t>
            </a:r>
          </a:p>
          <a:p>
            <a:pPr lvl="0"/>
            <a:r>
              <a:rPr lang="en-GB" dirty="0">
                <a:latin typeface="Arial" panose="020B0604020202020204" pitchFamily="34" charset="0"/>
                <a:cs typeface="Arial" panose="020B0604020202020204" pitchFamily="34" charset="0"/>
              </a:rPr>
              <a:t>Periodontal disease</a:t>
            </a:r>
          </a:p>
          <a:p>
            <a:pPr lvl="0"/>
            <a:r>
              <a:rPr lang="en-GB" dirty="0">
                <a:latin typeface="Arial" panose="020B0604020202020204" pitchFamily="34" charset="0"/>
                <a:cs typeface="Arial" panose="020B0604020202020204" pitchFamily="34" charset="0"/>
              </a:rPr>
              <a:t>Xerostomia </a:t>
            </a:r>
          </a:p>
          <a:p>
            <a:pPr lvl="0"/>
            <a:r>
              <a:rPr lang="en-GB" dirty="0">
                <a:latin typeface="Arial" panose="020B0604020202020204" pitchFamily="34" charset="0"/>
                <a:cs typeface="Arial" panose="020B0604020202020204" pitchFamily="34" charset="0"/>
              </a:rPr>
              <a:t>Mucositis</a:t>
            </a:r>
          </a:p>
          <a:p>
            <a:pPr lvl="0"/>
            <a:r>
              <a:rPr lang="en-US" dirty="0">
                <a:latin typeface="Arial" panose="020B0604020202020204" pitchFamily="34" charset="0"/>
                <a:cs typeface="Arial" panose="020B0604020202020204" pitchFamily="34" charset="0"/>
              </a:rPr>
              <a:t>Oral </a:t>
            </a:r>
            <a:r>
              <a:rPr lang="en-US" dirty="0" err="1">
                <a:latin typeface="Arial" panose="020B0604020202020204" pitchFamily="34" charset="0"/>
                <a:cs typeface="Arial" panose="020B0604020202020204" pitchFamily="34" charset="0"/>
              </a:rPr>
              <a:t>candidasis</a:t>
            </a:r>
            <a:r>
              <a:rPr lang="en-US"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Denture stomatitis</a:t>
            </a:r>
            <a:endParaRPr lang="en-GB" dirty="0">
              <a:latin typeface="Arial" panose="020B0604020202020204" pitchFamily="34" charset="0"/>
              <a:cs typeface="Arial" panose="020B0604020202020204" pitchFamily="34" charset="0"/>
            </a:endParaRPr>
          </a:p>
          <a:p>
            <a:pPr lvl="0"/>
            <a:r>
              <a:rPr lang="en-US" dirty="0" err="1">
                <a:latin typeface="Arial" panose="020B0604020202020204" pitchFamily="34" charset="0"/>
                <a:cs typeface="Arial" panose="020B0604020202020204" pitchFamily="34" charset="0"/>
              </a:rPr>
              <a:t>Apthous</a:t>
            </a:r>
            <a:r>
              <a:rPr lang="en-US" dirty="0">
                <a:latin typeface="Arial" panose="020B0604020202020204" pitchFamily="34" charset="0"/>
                <a:cs typeface="Arial" panose="020B0604020202020204" pitchFamily="34" charset="0"/>
              </a:rPr>
              <a:t> ulcers </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Other suspicious oral lessons</a:t>
            </a:r>
            <a:endParaRPr lang="en-GB"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3FFC645E-0A0E-D426-3BC5-F43BD8DC3473}"/>
              </a:ext>
            </a:extLst>
          </p:cNvPr>
          <p:cNvPicPr>
            <a:picLocks noChangeAspect="1"/>
          </p:cNvPicPr>
          <p:nvPr/>
        </p:nvPicPr>
        <p:blipFill>
          <a:blip r:embed="rId3"/>
          <a:stretch>
            <a:fillRect/>
          </a:stretch>
        </p:blipFill>
        <p:spPr>
          <a:xfrm>
            <a:off x="665093" y="457200"/>
            <a:ext cx="5430907" cy="3162300"/>
          </a:xfrm>
          <a:prstGeom prst="rect">
            <a:avLst/>
          </a:prstGeom>
        </p:spPr>
      </p:pic>
      <p:pic>
        <p:nvPicPr>
          <p:cNvPr id="2" name="Picture 1">
            <a:extLst>
              <a:ext uri="{FF2B5EF4-FFF2-40B4-BE49-F238E27FC236}">
                <a16:creationId xmlns:a16="http://schemas.microsoft.com/office/drawing/2014/main" id="{7C7AE9E7-9E64-F2CA-D6C5-BA8A6D4C79E2}"/>
              </a:ext>
            </a:extLst>
          </p:cNvPr>
          <p:cNvPicPr>
            <a:picLocks noChangeAspect="1"/>
          </p:cNvPicPr>
          <p:nvPr/>
        </p:nvPicPr>
        <p:blipFill>
          <a:blip r:embed="rId4"/>
          <a:srcRect l="33597" t="16850" r="1696" b="12942"/>
          <a:stretch>
            <a:fillRect/>
          </a:stretch>
        </p:blipFill>
        <p:spPr>
          <a:xfrm>
            <a:off x="1828800" y="4191000"/>
            <a:ext cx="2810521" cy="1905000"/>
          </a:xfrm>
          <a:prstGeom prst="rect">
            <a:avLst/>
          </a:prstGeom>
        </p:spPr>
      </p:pic>
    </p:spTree>
    <p:extLst>
      <p:ext uri="{BB962C8B-B14F-4D97-AF65-F5344CB8AC3E}">
        <p14:creationId xmlns:p14="http://schemas.microsoft.com/office/powerpoint/2010/main" val="3826064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ED5A-A2B5-6294-1DC2-1D28AC6449C7}"/>
              </a:ext>
            </a:extLst>
          </p:cNvPr>
          <p:cNvSpPr>
            <a:spLocks noGrp="1"/>
          </p:cNvSpPr>
          <p:nvPr>
            <p:ph type="title"/>
          </p:nvPr>
        </p:nvSpPr>
        <p:spPr/>
        <p:txBody>
          <a:bodyPr anchor="b">
            <a:normAutofit/>
          </a:bodyPr>
          <a:lstStyle/>
          <a:p>
            <a:r>
              <a:rPr lang="en-US" dirty="0"/>
              <a:t>Dental Caries and Periodontal Disease</a:t>
            </a:r>
            <a:br>
              <a:rPr lang="en-GB" dirty="0"/>
            </a:br>
            <a:endParaRPr lang="en-US" dirty="0"/>
          </a:p>
        </p:txBody>
      </p:sp>
    </p:spTree>
    <p:extLst>
      <p:ext uri="{BB962C8B-B14F-4D97-AF65-F5344CB8AC3E}">
        <p14:creationId xmlns:p14="http://schemas.microsoft.com/office/powerpoint/2010/main" val="23956812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F698A-3067-42A0-C60F-D77A5E8C1EC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6279A59-2E75-45DE-9C42-15AC0A91709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34000" y="1524000"/>
            <a:ext cx="5964836" cy="4162372"/>
          </a:xfrm>
        </p:spPr>
        <p:txBody>
          <a:bodyPr>
            <a:normAutofit/>
          </a:bodyPr>
          <a:lstStyle/>
          <a:p>
            <a:pPr lvl="0"/>
            <a:r>
              <a:rPr lang="en-US" dirty="0">
                <a:latin typeface="Arial" panose="020B0604020202020204" pitchFamily="34" charset="0"/>
                <a:cs typeface="Arial" panose="020B0604020202020204" pitchFamily="34" charset="0"/>
              </a:rPr>
              <a:t>Linked to diet: frequency of sugary foods/drinks and poor oral hygiene</a:t>
            </a:r>
          </a:p>
          <a:p>
            <a:pPr marL="0" lvl="0" indent="0">
              <a:buNone/>
            </a:pP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Fluoride helps prevent dental caries </a:t>
            </a:r>
          </a:p>
          <a:p>
            <a:pPr marL="0" lvl="0" indent="0">
              <a:buNone/>
            </a:pP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Adapted toothbrushes and electric toothbrushes can make oral hygiene easier</a:t>
            </a:r>
            <a:endParaRPr lang="en-GB" dirty="0">
              <a:latin typeface="Arial" panose="020B0604020202020204" pitchFamily="34" charset="0"/>
              <a:cs typeface="Arial" panose="020B0604020202020204" pitchFamily="34" charset="0"/>
            </a:endParaRPr>
          </a:p>
        </p:txBody>
      </p:sp>
      <p:pic>
        <p:nvPicPr>
          <p:cNvPr id="12" name="Picture Placeholder 11">
            <a:extLst>
              <a:ext uri="{FF2B5EF4-FFF2-40B4-BE49-F238E27FC236}">
                <a16:creationId xmlns:a16="http://schemas.microsoft.com/office/drawing/2014/main" id="{D7ADD30A-BF7E-9C57-29D5-A4B92438A4EB}"/>
              </a:ext>
            </a:extLst>
          </p:cNvPr>
          <p:cNvPicPr>
            <a:picLocks noGrp="1" noChangeAspect="1"/>
          </p:cNvPicPr>
          <p:nvPr>
            <p:ph type="pic" sz="quarter" idx="13"/>
          </p:nvPr>
        </p:nvPicPr>
        <p:blipFill>
          <a:blip r:embed="rId3"/>
          <a:srcRect l="16447" r="16447"/>
          <a:stretch>
            <a:fillRect/>
          </a:stretch>
        </p:blipFill>
        <p:spPr>
          <a:xfrm>
            <a:off x="762000" y="914400"/>
            <a:ext cx="3596185" cy="4419600"/>
          </a:xfrm>
          <a:prstGeom prst="rect">
            <a:avLst/>
          </a:prstGeom>
        </p:spPr>
      </p:pic>
    </p:spTree>
    <p:extLst>
      <p:ext uri="{BB962C8B-B14F-4D97-AF65-F5344CB8AC3E}">
        <p14:creationId xmlns:p14="http://schemas.microsoft.com/office/powerpoint/2010/main" val="34162612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45EAE-DD58-EB2D-CD69-3E47CD8F0E1C}"/>
              </a:ext>
            </a:extLst>
          </p:cNvPr>
          <p:cNvSpPr>
            <a:spLocks noGrp="1"/>
          </p:cNvSpPr>
          <p:nvPr>
            <p:ph type="title"/>
          </p:nvPr>
        </p:nvSpPr>
        <p:spPr>
          <a:xfrm>
            <a:off x="533400" y="914400"/>
            <a:ext cx="8961120" cy="1723475"/>
          </a:xfrm>
        </p:spPr>
        <p:txBody>
          <a:bodyPr anchor="b">
            <a:normAutofit/>
          </a:bodyPr>
          <a:lstStyle/>
          <a:p>
            <a:r>
              <a:rPr lang="en-US" dirty="0"/>
              <a:t>Xerostomia</a:t>
            </a:r>
          </a:p>
        </p:txBody>
      </p:sp>
    </p:spTree>
    <p:extLst>
      <p:ext uri="{BB962C8B-B14F-4D97-AF65-F5344CB8AC3E}">
        <p14:creationId xmlns:p14="http://schemas.microsoft.com/office/powerpoint/2010/main" val="25419721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2043-3195-6370-BAD8-732E1A05B42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48C4F68-53C3-741E-09A9-96D51836434C}"/>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949740" y="914400"/>
            <a:ext cx="6992424" cy="5473012"/>
          </a:xfrm>
        </p:spPr>
        <p:txBody>
          <a:bodyPr>
            <a:normAutofit fontScale="85000" lnSpcReduction="20000"/>
          </a:bodyPr>
          <a:lstStyle/>
          <a:p>
            <a:pPr marL="0" indent="0">
              <a:buNone/>
            </a:pPr>
            <a:r>
              <a:rPr lang="en-US" b="1" dirty="0">
                <a:latin typeface="Arial" panose="020B0604020202020204" pitchFamily="34" charset="0"/>
                <a:cs typeface="Arial" panose="020B0604020202020204" pitchFamily="34" charset="0"/>
              </a:rPr>
              <a:t>What is Xerostomia:</a:t>
            </a:r>
            <a:endParaRPr lang="en-GB" b="1"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Also known as dry mouth </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Patients don’t produce enough saliva to keep mouth moist and wet</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Can range from mild to sever</a:t>
            </a:r>
          </a:p>
          <a:p>
            <a:pPr lvl="0"/>
            <a:endParaRPr lang="en-GB" dirty="0">
              <a:latin typeface="Arial" panose="020B0604020202020204" pitchFamily="34" charset="0"/>
              <a:cs typeface="Arial" panose="020B0604020202020204" pitchFamily="34" charset="0"/>
            </a:endParaRPr>
          </a:p>
          <a:p>
            <a:pPr marL="0" lvl="0" indent="0">
              <a:buNone/>
            </a:pPr>
            <a:r>
              <a:rPr lang="en-US" b="1" dirty="0">
                <a:latin typeface="Arial" panose="020B0604020202020204" pitchFamily="34" charset="0"/>
                <a:cs typeface="Arial" panose="020B0604020202020204" pitchFamily="34" charset="0"/>
              </a:rPr>
              <a:t>Causes of Xerostomia:</a:t>
            </a:r>
            <a:endParaRPr lang="en-GB" b="1"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Side effects from medication e.g. ACE inhibitors, diuretics, anti-depressants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Diseases such as Sjogren’s syndrome, Diabetes, Parkinson disease</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Some cancer treatments e.g. radiation therapy</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Nerve damage</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Dehydration</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Mouth breathing</a:t>
            </a:r>
          </a:p>
          <a:p>
            <a:pPr lvl="0"/>
            <a:endParaRPr lang="en-GB"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A1A78A4-4690-7D4A-2A41-CB1896610E71}"/>
              </a:ext>
            </a:extLst>
          </p:cNvPr>
          <p:cNvPicPr>
            <a:picLocks noChangeAspect="1"/>
          </p:cNvPicPr>
          <p:nvPr/>
        </p:nvPicPr>
        <p:blipFill>
          <a:blip r:embed="rId3"/>
          <a:stretch>
            <a:fillRect/>
          </a:stretch>
        </p:blipFill>
        <p:spPr>
          <a:xfrm>
            <a:off x="381000" y="1427334"/>
            <a:ext cx="4143185" cy="4003331"/>
          </a:xfrm>
          <a:prstGeom prst="rect">
            <a:avLst/>
          </a:prstGeom>
        </p:spPr>
      </p:pic>
    </p:spTree>
    <p:extLst>
      <p:ext uri="{BB962C8B-B14F-4D97-AF65-F5344CB8AC3E}">
        <p14:creationId xmlns:p14="http://schemas.microsoft.com/office/powerpoint/2010/main" val="31032192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8447A5-6150-7591-750A-2C999DF2B900}"/>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953000" y="921093"/>
            <a:ext cx="6992424" cy="5473012"/>
          </a:xfrm>
        </p:spPr>
        <p:txBody>
          <a:bodyPr>
            <a:normAutofit/>
          </a:bodyPr>
          <a:lstStyle/>
          <a:p>
            <a:pPr lvl="0"/>
            <a:endParaRPr lang="en-GB"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Symptoms of Xerostomia</a:t>
            </a:r>
          </a:p>
          <a:p>
            <a:pPr marL="0" indent="0">
              <a:buNone/>
            </a:pPr>
            <a:endParaRPr lang="en-GB" b="1"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Sticky thick saliva</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Soreness or burning sensation</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Bad taste</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Halitosis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Dysphagia difficulty chewing/swallowing</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Sore hoarse throat</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Higher caries risk</a:t>
            </a:r>
            <a:endParaRPr lang="en-GB"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D1DA85F7-7F23-07DD-FC8F-D24F740B771F}"/>
              </a:ext>
            </a:extLst>
          </p:cNvPr>
          <p:cNvPicPr>
            <a:picLocks noChangeAspect="1"/>
          </p:cNvPicPr>
          <p:nvPr/>
        </p:nvPicPr>
        <p:blipFill>
          <a:blip r:embed="rId3"/>
          <a:srcRect l="-1" r="635" b="12628"/>
          <a:stretch>
            <a:fillRect/>
          </a:stretch>
        </p:blipFill>
        <p:spPr>
          <a:xfrm>
            <a:off x="551375" y="1524000"/>
            <a:ext cx="4000499" cy="4267199"/>
          </a:xfrm>
          <a:prstGeom prst="rect">
            <a:avLst/>
          </a:prstGeom>
        </p:spPr>
      </p:pic>
    </p:spTree>
    <p:extLst>
      <p:ext uri="{BB962C8B-B14F-4D97-AF65-F5344CB8AC3E}">
        <p14:creationId xmlns:p14="http://schemas.microsoft.com/office/powerpoint/2010/main" val="3842332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874C9-F8BD-A896-4874-C90C9FAADF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92B26-1D89-9CEB-7192-A335FC31013B}"/>
              </a:ext>
            </a:extLst>
          </p:cNvPr>
          <p:cNvSpPr>
            <a:spLocks noGrp="1"/>
          </p:cNvSpPr>
          <p:nvPr>
            <p:ph type="title"/>
          </p:nvPr>
        </p:nvSpPr>
        <p:spPr>
          <a:xfrm>
            <a:off x="5100265" y="76200"/>
            <a:ext cx="6792069" cy="1259920"/>
          </a:xfrm>
        </p:spPr>
        <p:txBody>
          <a:bodyPr anchor="b">
            <a:normAutofit/>
          </a:bodyPr>
          <a:lstStyle/>
          <a:p>
            <a:r>
              <a:rPr lang="en-US" dirty="0"/>
              <a:t>Prevent and Manage</a:t>
            </a:r>
          </a:p>
        </p:txBody>
      </p:sp>
      <p:sp>
        <p:nvSpPr>
          <p:cNvPr id="4" name="Content Placeholder 3">
            <a:extLst>
              <a:ext uri="{FF2B5EF4-FFF2-40B4-BE49-F238E27FC236}">
                <a16:creationId xmlns:a16="http://schemas.microsoft.com/office/drawing/2014/main" id="{E30A093C-EB96-12BF-AC8B-B6DE23321F7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181600" y="1676400"/>
            <a:ext cx="6629400" cy="4953000"/>
          </a:xfrm>
        </p:spPr>
        <p:txBody>
          <a:bodyPr>
            <a:normAutofit fontScale="85000" lnSpcReduction="20000"/>
          </a:bodyPr>
          <a:lstStyle/>
          <a:p>
            <a:pPr lvl="0"/>
            <a:r>
              <a:rPr lang="en-US" dirty="0">
                <a:latin typeface="Arial" panose="020B0604020202020204" pitchFamily="34" charset="0"/>
                <a:cs typeface="Arial" panose="020B0604020202020204" pitchFamily="34" charset="0"/>
              </a:rPr>
              <a:t>Seek alternative to medication if the cause</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Stay hydrated</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Chew sugar free chewing gum</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Moisten foods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Use lip balm</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Excellent oral hygiene</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Topical fluoride varnish application for dentate patients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Avoid alcohol, limit caffeine and fizzy drinks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Do not smoke</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Consider saliva stimulating tablets/pastilles e.g. </a:t>
            </a:r>
            <a:r>
              <a:rPr lang="en-US" dirty="0" err="1">
                <a:latin typeface="Arial" panose="020B0604020202020204" pitchFamily="34" charset="0"/>
                <a:cs typeface="Arial" panose="020B0604020202020204" pitchFamily="34" charset="0"/>
              </a:rPr>
              <a:t>Orthana</a:t>
            </a:r>
            <a:r>
              <a:rPr lang="en-US" dirty="0">
                <a:latin typeface="Arial" panose="020B0604020202020204" pitchFamily="34" charset="0"/>
                <a:cs typeface="Arial" panose="020B0604020202020204" pitchFamily="34" charset="0"/>
              </a:rPr>
              <a:t> lozenges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Introduce artificial salvia gels or sprays e.g. </a:t>
            </a:r>
            <a:r>
              <a:rPr lang="en-US" dirty="0" err="1">
                <a:latin typeface="Arial" panose="020B0604020202020204" pitchFamily="34" charset="0"/>
                <a:cs typeface="Arial" panose="020B0604020202020204" pitchFamily="34" charset="0"/>
              </a:rPr>
              <a:t>biotene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oralieve</a:t>
            </a:r>
            <a:endParaRPr lang="en-GB"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FE1042AD-5788-27C2-E1EF-409FBC717E4E}"/>
              </a:ext>
            </a:extLst>
          </p:cNvPr>
          <p:cNvPicPr>
            <a:picLocks noChangeAspect="1"/>
          </p:cNvPicPr>
          <p:nvPr/>
        </p:nvPicPr>
        <p:blipFill>
          <a:blip r:embed="rId3"/>
          <a:srcRect l="5443" t="6015" r="2040" b="6767"/>
          <a:stretch>
            <a:fillRect/>
          </a:stretch>
        </p:blipFill>
        <p:spPr>
          <a:xfrm>
            <a:off x="228600" y="1905000"/>
            <a:ext cx="4824248" cy="2743200"/>
          </a:xfrm>
          <a:prstGeom prst="rect">
            <a:avLst/>
          </a:prstGeom>
        </p:spPr>
      </p:pic>
    </p:spTree>
    <p:extLst>
      <p:ext uri="{BB962C8B-B14F-4D97-AF65-F5344CB8AC3E}">
        <p14:creationId xmlns:p14="http://schemas.microsoft.com/office/powerpoint/2010/main" val="15436752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E746F-03D1-99F0-1F8D-8D43FC072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616A98-33C6-D4C1-AC4F-4D7BCF01BB41}"/>
              </a:ext>
            </a:extLst>
          </p:cNvPr>
          <p:cNvSpPr>
            <a:spLocks noGrp="1"/>
          </p:cNvSpPr>
          <p:nvPr>
            <p:ph type="title"/>
          </p:nvPr>
        </p:nvSpPr>
        <p:spPr>
          <a:xfrm>
            <a:off x="457200" y="1295400"/>
            <a:ext cx="8961120" cy="1723475"/>
          </a:xfrm>
        </p:spPr>
        <p:txBody>
          <a:bodyPr anchor="b">
            <a:normAutofit fontScale="90000"/>
          </a:bodyPr>
          <a:lstStyle/>
          <a:p>
            <a:r>
              <a:rPr lang="en-US" dirty="0"/>
              <a:t>Other Oral Mucosal Conditions</a:t>
            </a:r>
            <a:endParaRPr lang="en-GB" dirty="0"/>
          </a:p>
        </p:txBody>
      </p:sp>
    </p:spTree>
    <p:extLst>
      <p:ext uri="{BB962C8B-B14F-4D97-AF65-F5344CB8AC3E}">
        <p14:creationId xmlns:p14="http://schemas.microsoft.com/office/powerpoint/2010/main" val="28739784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F200C7C-9880-9FC7-41C2-54B0066257C5}"/>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85801" y="609600"/>
            <a:ext cx="10954824" cy="5701612"/>
          </a:xfrm>
        </p:spPr>
        <p:txBody>
          <a:bodyPr>
            <a:normAutofit fontScale="92500" lnSpcReduction="10000"/>
          </a:bodyPr>
          <a:lstStyle/>
          <a:p>
            <a:pPr lvl="0"/>
            <a:r>
              <a:rPr lang="en-US" b="1" dirty="0" err="1">
                <a:latin typeface="Arial" panose="020B0604020202020204" pitchFamily="34" charset="0"/>
                <a:cs typeface="Arial" panose="020B0604020202020204" pitchFamily="34" charset="0"/>
              </a:rPr>
              <a:t>Candidosis</a:t>
            </a:r>
            <a:r>
              <a:rPr lang="en-US" dirty="0">
                <a:latin typeface="Arial" panose="020B0604020202020204" pitchFamily="34" charset="0"/>
                <a:cs typeface="Arial" panose="020B0604020202020204" pitchFamily="34" charset="0"/>
              </a:rPr>
              <a:t> or </a:t>
            </a:r>
            <a:r>
              <a:rPr lang="en-US" b="1" dirty="0">
                <a:latin typeface="Arial" panose="020B0604020202020204" pitchFamily="34" charset="0"/>
                <a:cs typeface="Arial" panose="020B0604020202020204" pitchFamily="34" charset="0"/>
              </a:rPr>
              <a:t>oral thrust </a:t>
            </a:r>
            <a:r>
              <a:rPr lang="en-US" dirty="0">
                <a:latin typeface="Arial" panose="020B0604020202020204" pitchFamily="34" charset="0"/>
                <a:cs typeface="Arial" panose="020B0604020202020204" pitchFamily="34" charset="0"/>
              </a:rPr>
              <a:t>is a fungal infection caused by an overgrowth of the yeast Candida. It can appear anywhere in the mouth. It appears as a creamy white slightly raises lesions.</a:t>
            </a: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lvl="0"/>
            <a:r>
              <a:rPr lang="en-US" b="1" dirty="0">
                <a:latin typeface="Arial" panose="020B0604020202020204" pitchFamily="34" charset="0"/>
                <a:cs typeface="Arial" panose="020B0604020202020204" pitchFamily="34" charset="0"/>
              </a:rPr>
              <a:t>Mucositis</a:t>
            </a:r>
            <a:r>
              <a:rPr lang="en-US" dirty="0">
                <a:latin typeface="Arial" panose="020B0604020202020204" pitchFamily="34" charset="0"/>
                <a:cs typeface="Arial" panose="020B0604020202020204" pitchFamily="34" charset="0"/>
              </a:rPr>
              <a:t> is a very painful condition that causes inflammation of the lining of the mouth, often caused by chemotherapy/radiation therapy.</a:t>
            </a: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lvl="0"/>
            <a:r>
              <a:rPr lang="en-US" b="1" dirty="0">
                <a:latin typeface="Arial" panose="020B0604020202020204" pitchFamily="34" charset="0"/>
                <a:cs typeface="Arial" panose="020B0604020202020204" pitchFamily="34" charset="0"/>
              </a:rPr>
              <a:t>Denture stomatitis </a:t>
            </a:r>
            <a:r>
              <a:rPr lang="en-US" dirty="0">
                <a:latin typeface="Arial" panose="020B0604020202020204" pitchFamily="34" charset="0"/>
                <a:cs typeface="Arial" panose="020B0604020202020204" pitchFamily="34" charset="0"/>
              </a:rPr>
              <a:t>is common condition affecting denture wearers. It causes inflammation and redness under the denture. It is caused by yeast or fungus </a:t>
            </a:r>
            <a:r>
              <a:rPr lang="en-US" dirty="0" err="1">
                <a:latin typeface="Arial" panose="020B0604020202020204" pitchFamily="34" charset="0"/>
                <a:cs typeface="Arial" panose="020B0604020202020204" pitchFamily="34" charset="0"/>
              </a:rPr>
              <a:t>candidia</a:t>
            </a: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lvl="0"/>
            <a:r>
              <a:rPr lang="en-US" b="1" dirty="0" err="1">
                <a:latin typeface="Arial" panose="020B0604020202020204" pitchFamily="34" charset="0"/>
                <a:cs typeface="Arial" panose="020B0604020202020204" pitchFamily="34" charset="0"/>
              </a:rPr>
              <a:t>Apthous</a:t>
            </a:r>
            <a:r>
              <a:rPr lang="en-US" b="1" dirty="0">
                <a:latin typeface="Arial" panose="020B0604020202020204" pitchFamily="34" charset="0"/>
                <a:cs typeface="Arial" panose="020B0604020202020204" pitchFamily="34" charset="0"/>
              </a:rPr>
              <a:t> Ulcer </a:t>
            </a:r>
            <a:r>
              <a:rPr lang="en-US" dirty="0">
                <a:latin typeface="Arial" panose="020B0604020202020204" pitchFamily="34" charset="0"/>
                <a:cs typeface="Arial" panose="020B0604020202020204" pitchFamily="34" charset="0"/>
              </a:rPr>
              <a:t>is a painful white/yellow lesion with a red border. Often found on the floor of the mouth, tongue or buccal mucosa. Causes are minor trauma, irritants from toothpaste (SLS), nutritional deficiencies e.g. vitamin B12, Crohn’s disease.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01182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C73A-8B3A-D718-453B-0BB4DAD70513}"/>
              </a:ext>
            </a:extLst>
          </p:cNvPr>
          <p:cNvSpPr>
            <a:spLocks noGrp="1"/>
          </p:cNvSpPr>
          <p:nvPr>
            <p:ph type="title"/>
          </p:nvPr>
        </p:nvSpPr>
        <p:spPr>
          <a:xfrm>
            <a:off x="381000" y="-609600"/>
            <a:ext cx="8961120" cy="3247475"/>
          </a:xfrm>
        </p:spPr>
        <p:txBody>
          <a:bodyPr anchor="b">
            <a:normAutofit/>
          </a:bodyPr>
          <a:lstStyle/>
          <a:p>
            <a:r>
              <a:rPr lang="en-US" dirty="0"/>
              <a:t>Spotting and Reporting Changes</a:t>
            </a:r>
            <a:endParaRPr lang="en-GB" dirty="0"/>
          </a:p>
        </p:txBody>
      </p:sp>
    </p:spTree>
    <p:extLst>
      <p:ext uri="{BB962C8B-B14F-4D97-AF65-F5344CB8AC3E}">
        <p14:creationId xmlns:p14="http://schemas.microsoft.com/office/powerpoint/2010/main" val="811499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9009A-2B8F-4FA9-FFED-5DF4A136234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3001CEF-ABD2-9F1E-B0DF-8BF14F88CB9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15000" y="1676400"/>
            <a:ext cx="6096000" cy="4953000"/>
          </a:xfrm>
        </p:spPr>
        <p:txBody>
          <a:bodyPr>
            <a:normAutofit/>
          </a:bodyPr>
          <a:lstStyle/>
          <a:p>
            <a:pPr lvl="0"/>
            <a:r>
              <a:rPr lang="en-US" dirty="0"/>
              <a:t>Know what is normal and what is not</a:t>
            </a:r>
          </a:p>
          <a:p>
            <a:pPr marL="0" lvl="0" indent="0">
              <a:buNone/>
            </a:pPr>
            <a:endParaRPr lang="en-GB" dirty="0"/>
          </a:p>
          <a:p>
            <a:pPr lvl="0"/>
            <a:r>
              <a:rPr lang="en-US" dirty="0"/>
              <a:t>Look out for unusual ulcers, lumps and </a:t>
            </a:r>
            <a:r>
              <a:rPr lang="en-US" dirty="0" err="1"/>
              <a:t>colour</a:t>
            </a:r>
            <a:r>
              <a:rPr lang="en-US" dirty="0"/>
              <a:t> changes</a:t>
            </a:r>
          </a:p>
          <a:p>
            <a:pPr marL="0" lvl="0" indent="0">
              <a:buNone/>
            </a:pPr>
            <a:endParaRPr lang="en-GB" dirty="0"/>
          </a:p>
          <a:p>
            <a:pPr lvl="0"/>
            <a:r>
              <a:rPr lang="en-US" dirty="0"/>
              <a:t>Report anything suspicious early</a:t>
            </a:r>
            <a:endParaRPr lang="en-GB" dirty="0"/>
          </a:p>
        </p:txBody>
      </p:sp>
      <p:pic>
        <p:nvPicPr>
          <p:cNvPr id="6" name="Picture 5">
            <a:extLst>
              <a:ext uri="{FF2B5EF4-FFF2-40B4-BE49-F238E27FC236}">
                <a16:creationId xmlns:a16="http://schemas.microsoft.com/office/drawing/2014/main" id="{898FBA95-CE8F-D0D2-9D1B-7D99850B3A9C}"/>
              </a:ext>
            </a:extLst>
          </p:cNvPr>
          <p:cNvPicPr>
            <a:picLocks noChangeAspect="1"/>
          </p:cNvPicPr>
          <p:nvPr/>
        </p:nvPicPr>
        <p:blipFill>
          <a:blip r:embed="rId3"/>
          <a:srcRect t="13291"/>
          <a:stretch>
            <a:fillRect/>
          </a:stretch>
        </p:blipFill>
        <p:spPr>
          <a:xfrm>
            <a:off x="609600" y="819150"/>
            <a:ext cx="4514850" cy="5219700"/>
          </a:xfrm>
          <a:prstGeom prst="rect">
            <a:avLst/>
          </a:prstGeom>
        </p:spPr>
      </p:pic>
    </p:spTree>
    <p:extLst>
      <p:ext uri="{BB962C8B-B14F-4D97-AF65-F5344CB8AC3E}">
        <p14:creationId xmlns:p14="http://schemas.microsoft.com/office/powerpoint/2010/main" val="20567686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BAAFD-1669-A15B-1C07-C87D8BC223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EE2611-A8DB-4643-0E6D-D2D8BA3C6F62}"/>
              </a:ext>
            </a:extLst>
          </p:cNvPr>
          <p:cNvSpPr>
            <a:spLocks noGrp="1"/>
          </p:cNvSpPr>
          <p:nvPr>
            <p:ph type="title"/>
          </p:nvPr>
        </p:nvSpPr>
        <p:spPr>
          <a:xfrm>
            <a:off x="457200" y="1295400"/>
            <a:ext cx="8961120" cy="1723475"/>
          </a:xfrm>
        </p:spPr>
        <p:txBody>
          <a:bodyPr anchor="b">
            <a:normAutofit fontScale="90000"/>
          </a:bodyPr>
          <a:lstStyle/>
          <a:p>
            <a:r>
              <a:rPr lang="en-US" dirty="0"/>
              <a:t>Prevention is better than cure!</a:t>
            </a:r>
            <a:endParaRPr lang="en-GB" dirty="0"/>
          </a:p>
        </p:txBody>
      </p:sp>
    </p:spTree>
    <p:extLst>
      <p:ext uri="{BB962C8B-B14F-4D97-AF65-F5344CB8AC3E}">
        <p14:creationId xmlns:p14="http://schemas.microsoft.com/office/powerpoint/2010/main" val="16527328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155D1-26FB-603D-26EE-7B0280F3DFC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696E8C1-1814-AFDB-21FB-CE0BA86C2660}"/>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15000" y="819150"/>
            <a:ext cx="6096000" cy="5810250"/>
          </a:xfrm>
        </p:spPr>
        <p:txBody>
          <a:bodyPr>
            <a:normAutofit fontScale="85000" lnSpcReduction="20000"/>
          </a:bodyPr>
          <a:lstStyle/>
          <a:p>
            <a:pPr lvl="0"/>
            <a:r>
              <a:rPr lang="en-US" dirty="0">
                <a:latin typeface="Arial" panose="020B0604020202020204" pitchFamily="34" charset="0"/>
                <a:cs typeface="Arial" panose="020B0604020202020204" pitchFamily="34" charset="0"/>
              </a:rPr>
              <a:t>Establish good oral hygiene regime</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Encourage daily brushing twice a day with fluoride tooth</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Teach to spit, do not rinse technique</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Remove dentures at night, clean daily and soak overnight</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Keep sugary foods and snacks to a mealtime and to a minimum </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Avoid alcohol, limit caffeine and fizzy drinks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No smoking</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Stay hydrated</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Regular dental examinations every 6 months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Support and educate parents and carers</a:t>
            </a:r>
            <a:endParaRPr lang="en-GB"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Tailor advice to each patient’s individual needs</a:t>
            </a:r>
            <a:endParaRPr lang="en-GB"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C044153C-D6D1-BD92-83E4-D6A996A1E27B}"/>
              </a:ext>
            </a:extLst>
          </p:cNvPr>
          <p:cNvPicPr>
            <a:picLocks noChangeAspect="1"/>
          </p:cNvPicPr>
          <p:nvPr/>
        </p:nvPicPr>
        <p:blipFill>
          <a:blip r:embed="rId3"/>
          <a:srcRect r="920" b="7632"/>
          <a:stretch>
            <a:fillRect/>
          </a:stretch>
        </p:blipFill>
        <p:spPr>
          <a:xfrm>
            <a:off x="339943" y="915025"/>
            <a:ext cx="2032680" cy="2042897"/>
          </a:xfrm>
          <a:prstGeom prst="rect">
            <a:avLst/>
          </a:prstGeom>
        </p:spPr>
      </p:pic>
      <p:pic>
        <p:nvPicPr>
          <p:cNvPr id="3" name="Picture 2">
            <a:extLst>
              <a:ext uri="{FF2B5EF4-FFF2-40B4-BE49-F238E27FC236}">
                <a16:creationId xmlns:a16="http://schemas.microsoft.com/office/drawing/2014/main" id="{841DC97B-9CC0-FF80-98F7-C64537506E9F}"/>
              </a:ext>
            </a:extLst>
          </p:cNvPr>
          <p:cNvPicPr>
            <a:picLocks noChangeAspect="1"/>
          </p:cNvPicPr>
          <p:nvPr/>
        </p:nvPicPr>
        <p:blipFill>
          <a:blip r:embed="rId4"/>
          <a:stretch>
            <a:fillRect/>
          </a:stretch>
        </p:blipFill>
        <p:spPr>
          <a:xfrm>
            <a:off x="2592354" y="546519"/>
            <a:ext cx="2980090" cy="2819399"/>
          </a:xfrm>
          <a:prstGeom prst="rect">
            <a:avLst/>
          </a:prstGeom>
        </p:spPr>
      </p:pic>
      <p:pic>
        <p:nvPicPr>
          <p:cNvPr id="5" name="Picture 4">
            <a:extLst>
              <a:ext uri="{FF2B5EF4-FFF2-40B4-BE49-F238E27FC236}">
                <a16:creationId xmlns:a16="http://schemas.microsoft.com/office/drawing/2014/main" id="{A4E85121-F5AC-FE36-8B8A-FD5800FA4EB0}"/>
              </a:ext>
            </a:extLst>
          </p:cNvPr>
          <p:cNvPicPr>
            <a:picLocks noChangeAspect="1"/>
          </p:cNvPicPr>
          <p:nvPr/>
        </p:nvPicPr>
        <p:blipFill>
          <a:blip r:embed="rId5"/>
          <a:stretch>
            <a:fillRect/>
          </a:stretch>
        </p:blipFill>
        <p:spPr>
          <a:xfrm>
            <a:off x="2920895" y="3292051"/>
            <a:ext cx="2651549" cy="2651549"/>
          </a:xfrm>
          <a:prstGeom prst="rect">
            <a:avLst/>
          </a:prstGeom>
        </p:spPr>
      </p:pic>
      <p:pic>
        <p:nvPicPr>
          <p:cNvPr id="7" name="Picture 6">
            <a:extLst>
              <a:ext uri="{FF2B5EF4-FFF2-40B4-BE49-F238E27FC236}">
                <a16:creationId xmlns:a16="http://schemas.microsoft.com/office/drawing/2014/main" id="{EA4183C4-7E08-8791-D95A-390CAA588373}"/>
              </a:ext>
            </a:extLst>
          </p:cNvPr>
          <p:cNvPicPr>
            <a:picLocks noChangeAspect="1"/>
          </p:cNvPicPr>
          <p:nvPr/>
        </p:nvPicPr>
        <p:blipFill>
          <a:blip r:embed="rId6"/>
          <a:srcRect l="6171" t="23889" r="13092" b="31111"/>
          <a:stretch>
            <a:fillRect/>
          </a:stretch>
        </p:blipFill>
        <p:spPr>
          <a:xfrm>
            <a:off x="152400" y="3851380"/>
            <a:ext cx="2768495" cy="1543050"/>
          </a:xfrm>
          <a:prstGeom prst="rect">
            <a:avLst/>
          </a:prstGeom>
        </p:spPr>
      </p:pic>
    </p:spTree>
    <p:extLst>
      <p:ext uri="{BB962C8B-B14F-4D97-AF65-F5344CB8AC3E}">
        <p14:creationId xmlns:p14="http://schemas.microsoft.com/office/powerpoint/2010/main" val="2997808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99FCA-28BD-743D-F4F5-F311357ED9E9}"/>
              </a:ext>
            </a:extLst>
          </p:cNvPr>
          <p:cNvSpPr>
            <a:spLocks noGrp="1"/>
          </p:cNvSpPr>
          <p:nvPr>
            <p:ph type="title"/>
          </p:nvPr>
        </p:nvSpPr>
        <p:spPr>
          <a:xfrm>
            <a:off x="457200" y="209709"/>
            <a:ext cx="8961120" cy="3247475"/>
          </a:xfrm>
        </p:spPr>
        <p:txBody>
          <a:bodyPr anchor="b">
            <a:normAutofit/>
          </a:bodyPr>
          <a:lstStyle/>
          <a:p>
            <a:r>
              <a:rPr lang="en-US" dirty="0"/>
              <a:t>Useful Products and Medications</a:t>
            </a:r>
          </a:p>
        </p:txBody>
      </p:sp>
    </p:spTree>
    <p:extLst>
      <p:ext uri="{BB962C8B-B14F-4D97-AF65-F5344CB8AC3E}">
        <p14:creationId xmlns:p14="http://schemas.microsoft.com/office/powerpoint/2010/main" val="36156769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F58DC-3200-3B80-382A-CCD32B7E6317}"/>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0BD14EB-AC41-D2FC-C96B-4CA283826855}"/>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15000" y="819150"/>
            <a:ext cx="6096000" cy="5810250"/>
          </a:xfrm>
        </p:spPr>
        <p:txBody>
          <a:bodyPr>
            <a:normAutofit lnSpcReduction="10000"/>
          </a:bodyPr>
          <a:lstStyle/>
          <a:p>
            <a:pPr lvl="0"/>
            <a:r>
              <a:rPr lang="en-GB" dirty="0">
                <a:latin typeface="Arial" panose="020B0604020202020204" pitchFamily="34" charset="0"/>
                <a:cs typeface="Arial" panose="020B0604020202020204" pitchFamily="34" charset="0"/>
              </a:rPr>
              <a:t>Fluoride toothpaste and varnish</a:t>
            </a:r>
          </a:p>
          <a:p>
            <a:pPr marL="0" lvl="0" indent="0">
              <a:buNone/>
            </a:pPr>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Hot saline mouth rinses </a:t>
            </a:r>
          </a:p>
          <a:p>
            <a:pPr marL="0" lvl="0" indent="0">
              <a:buNone/>
            </a:pPr>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Chlorhexidine mouthwash </a:t>
            </a:r>
          </a:p>
          <a:p>
            <a:pPr marL="0" lvl="0" indent="0">
              <a:buNone/>
            </a:pPr>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Saliva substitutes and gels</a:t>
            </a:r>
          </a:p>
          <a:p>
            <a:pPr marL="0" lvl="0" indent="0">
              <a:buNone/>
            </a:pPr>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Antifungal rinses for candida</a:t>
            </a:r>
          </a:p>
          <a:p>
            <a:pPr marL="0" lvl="0" indent="0">
              <a:buNone/>
            </a:pPr>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Pain relief tablets, sprays, gels for ulcers and mucositis</a:t>
            </a:r>
          </a:p>
        </p:txBody>
      </p:sp>
      <p:pic>
        <p:nvPicPr>
          <p:cNvPr id="6" name="Picture 5">
            <a:extLst>
              <a:ext uri="{FF2B5EF4-FFF2-40B4-BE49-F238E27FC236}">
                <a16:creationId xmlns:a16="http://schemas.microsoft.com/office/drawing/2014/main" id="{7D5E1C7F-D2C3-FB1D-E58B-53B38041A52C}"/>
              </a:ext>
            </a:extLst>
          </p:cNvPr>
          <p:cNvPicPr>
            <a:picLocks noChangeAspect="1"/>
          </p:cNvPicPr>
          <p:nvPr/>
        </p:nvPicPr>
        <p:blipFill>
          <a:blip r:embed="rId3"/>
          <a:srcRect l="9494" t="14800" r="6118" b="21200"/>
          <a:stretch>
            <a:fillRect/>
          </a:stretch>
        </p:blipFill>
        <p:spPr>
          <a:xfrm>
            <a:off x="1302114" y="941203"/>
            <a:ext cx="3186971" cy="2549577"/>
          </a:xfrm>
          <a:prstGeom prst="rect">
            <a:avLst/>
          </a:prstGeom>
        </p:spPr>
      </p:pic>
      <p:pic>
        <p:nvPicPr>
          <p:cNvPr id="8" name="Picture 7">
            <a:extLst>
              <a:ext uri="{FF2B5EF4-FFF2-40B4-BE49-F238E27FC236}">
                <a16:creationId xmlns:a16="http://schemas.microsoft.com/office/drawing/2014/main" id="{A8145A94-AA4E-66DF-BCA9-6F70C6E6BAD4}"/>
              </a:ext>
            </a:extLst>
          </p:cNvPr>
          <p:cNvPicPr>
            <a:picLocks noChangeAspect="1"/>
          </p:cNvPicPr>
          <p:nvPr/>
        </p:nvPicPr>
        <p:blipFill>
          <a:blip r:embed="rId4"/>
          <a:srcRect l="27352" t="3049" r="28771"/>
          <a:stretch>
            <a:fillRect/>
          </a:stretch>
        </p:blipFill>
        <p:spPr>
          <a:xfrm>
            <a:off x="3178718" y="3276600"/>
            <a:ext cx="1275994" cy="2819400"/>
          </a:xfrm>
          <a:prstGeom prst="rect">
            <a:avLst/>
          </a:prstGeom>
        </p:spPr>
      </p:pic>
      <p:pic>
        <p:nvPicPr>
          <p:cNvPr id="9" name="Picture 8">
            <a:extLst>
              <a:ext uri="{FF2B5EF4-FFF2-40B4-BE49-F238E27FC236}">
                <a16:creationId xmlns:a16="http://schemas.microsoft.com/office/drawing/2014/main" id="{E2622C8F-31C3-17F8-4DAF-C11A4735BFF3}"/>
              </a:ext>
            </a:extLst>
          </p:cNvPr>
          <p:cNvPicPr>
            <a:picLocks noChangeAspect="1"/>
          </p:cNvPicPr>
          <p:nvPr/>
        </p:nvPicPr>
        <p:blipFill>
          <a:blip r:embed="rId5"/>
          <a:srcRect l="15711" t="1247" r="17366" b="5759"/>
          <a:stretch>
            <a:fillRect/>
          </a:stretch>
        </p:blipFill>
        <p:spPr>
          <a:xfrm>
            <a:off x="533400" y="3276600"/>
            <a:ext cx="2057400" cy="2858871"/>
          </a:xfrm>
          <a:prstGeom prst="rect">
            <a:avLst/>
          </a:prstGeom>
        </p:spPr>
      </p:pic>
    </p:spTree>
    <p:extLst>
      <p:ext uri="{BB962C8B-B14F-4D97-AF65-F5344CB8AC3E}">
        <p14:creationId xmlns:p14="http://schemas.microsoft.com/office/powerpoint/2010/main" val="20142443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1B653-1B8E-17D9-46CC-A2B3B191FE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9B739-B5CC-EAA8-B3CF-D9636FEC66B1}"/>
              </a:ext>
            </a:extLst>
          </p:cNvPr>
          <p:cNvSpPr>
            <a:spLocks noGrp="1"/>
          </p:cNvSpPr>
          <p:nvPr>
            <p:ph type="title"/>
          </p:nvPr>
        </p:nvSpPr>
        <p:spPr>
          <a:xfrm>
            <a:off x="1066800" y="2743200"/>
            <a:ext cx="8961120" cy="3247475"/>
          </a:xfrm>
        </p:spPr>
        <p:txBody>
          <a:bodyPr anchor="b">
            <a:normAutofit fontScale="90000"/>
          </a:bodyPr>
          <a:lstStyle/>
          <a:p>
            <a:r>
              <a:rPr lang="en-GB" dirty="0"/>
              <a:t>Thank you for listening!</a:t>
            </a:r>
            <a:br>
              <a:rPr lang="en-GB" dirty="0"/>
            </a:br>
            <a:br>
              <a:rPr lang="en-GB" b="1" dirty="0"/>
            </a:br>
            <a:r>
              <a:rPr lang="en-GB" sz="3000" b="1" dirty="0"/>
              <a:t>Further reading material:</a:t>
            </a:r>
            <a:br>
              <a:rPr lang="en-GB" sz="3000" b="1" dirty="0"/>
            </a:br>
            <a:br>
              <a:rPr lang="en-GB" sz="3000" dirty="0"/>
            </a:br>
            <a:r>
              <a:rPr lang="en-GB" sz="3000" dirty="0"/>
              <a:t>- A Clinical Guide to Dentistry - J Fiske, A Dougall and D Lewis</a:t>
            </a:r>
            <a:br>
              <a:rPr lang="en-GB" sz="3000" dirty="0"/>
            </a:br>
            <a:br>
              <a:rPr lang="en-GB" sz="3000" dirty="0"/>
            </a:br>
            <a:r>
              <a:rPr lang="en-GB" sz="3000" dirty="0"/>
              <a:t>- Holistic Oral Care - Janet Griffiths, Steve Boyle</a:t>
            </a:r>
            <a:br>
              <a:rPr lang="en-GB" sz="3000" dirty="0"/>
            </a:br>
            <a:br>
              <a:rPr lang="en-GB" sz="3000" dirty="0"/>
            </a:br>
            <a:r>
              <a:rPr lang="en-GB" sz="3000" dirty="0"/>
              <a:t>- Medical Problems in Dentistry - </a:t>
            </a:r>
            <a:r>
              <a:rPr lang="en-GB" sz="3000" dirty="0" err="1"/>
              <a:t>Crispan</a:t>
            </a:r>
            <a:r>
              <a:rPr lang="en-GB" sz="3000" dirty="0"/>
              <a:t> Scully</a:t>
            </a:r>
            <a:br>
              <a:rPr lang="en-GB" dirty="0"/>
            </a:br>
            <a:endParaRPr lang="en-GB" dirty="0"/>
          </a:p>
        </p:txBody>
      </p:sp>
    </p:spTree>
    <p:extLst>
      <p:ext uri="{BB962C8B-B14F-4D97-AF65-F5344CB8AC3E}">
        <p14:creationId xmlns:p14="http://schemas.microsoft.com/office/powerpoint/2010/main" val="26091869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251039-0B1C-45AD-BDF3-E784F1E00F4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6DDFC564-B38B-4437-B10C-2B4F696FB123}">
  <ds:schemaRefs>
    <ds:schemaRef ds:uri="http://schemas.microsoft.com/sharepoint/v3/contenttype/forms"/>
  </ds:schemaRefs>
</ds:datastoreItem>
</file>

<file path=customXml/itemProps3.xml><?xml version="1.0" encoding="utf-8"?>
<ds:datastoreItem xmlns:ds="http://schemas.openxmlformats.org/officeDocument/2006/customXml" ds:itemID="{2EA6ECCF-1C9D-4352-BA6F-7912216595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 id="{768b54ab-1500-403f-aa26-492394071346}" enabled="0" method="" siteId="{768b54ab-1500-403f-aa26-492394071346}" removed="1"/>
</clbl:labelList>
</file>

<file path=docProps/app.xml><?xml version="1.0" encoding="utf-8"?>
<Properties xmlns="http://schemas.openxmlformats.org/officeDocument/2006/extended-properties" xmlns:vt="http://schemas.openxmlformats.org/officeDocument/2006/docPropsVTypes">
  <Template/>
  <TotalTime>89</TotalTime>
  <Words>2462</Words>
  <Application>Microsoft Office PowerPoint</Application>
  <PresentationFormat>Widescreen</PresentationFormat>
  <Paragraphs>156</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Arial</vt:lpstr>
      <vt:lpstr>Calibri</vt:lpstr>
      <vt:lpstr>Office Theme</vt:lpstr>
      <vt:lpstr>Management of Oral Conditions</vt:lpstr>
      <vt:lpstr>Aims and Objectives</vt:lpstr>
      <vt:lpstr>Aims </vt:lpstr>
      <vt:lpstr>Objectives</vt:lpstr>
      <vt:lpstr>Why oral health matters…</vt:lpstr>
      <vt:lpstr>PowerPoint Presentation</vt:lpstr>
      <vt:lpstr>Common oral conditions…</vt:lpstr>
      <vt:lpstr>PowerPoint Presentation</vt:lpstr>
      <vt:lpstr>Dental Caries and Periodontal Disease </vt:lpstr>
      <vt:lpstr>PowerPoint Presentation</vt:lpstr>
      <vt:lpstr>Xerostomia</vt:lpstr>
      <vt:lpstr>PowerPoint Presentation</vt:lpstr>
      <vt:lpstr>PowerPoint Presentation</vt:lpstr>
      <vt:lpstr>Prevent and Manage</vt:lpstr>
      <vt:lpstr>Other Oral Mucosal Conditions</vt:lpstr>
      <vt:lpstr>PowerPoint Presentation</vt:lpstr>
      <vt:lpstr>Spotting and Reporting Changes</vt:lpstr>
      <vt:lpstr>PowerPoint Presentation</vt:lpstr>
      <vt:lpstr>Prevention is better than cure!</vt:lpstr>
      <vt:lpstr>PowerPoint Presentation</vt:lpstr>
      <vt:lpstr>Useful Products and Medications</vt:lpstr>
      <vt:lpstr>PowerPoint Presentation</vt:lpstr>
      <vt:lpstr>Thank you for listening!  Further reading material:  - A Clinical Guide to Dentistry - J Fiske, A Dougall and D Lewis  - Holistic Oral Care - Janet Griffiths, Steve Boyle  - Medical Problems in Dentistry - Crispan Scully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Niyna Spellman</dc:creator>
  <cp:lastModifiedBy>Colin McCabrey</cp:lastModifiedBy>
  <cp:revision>2</cp:revision>
  <dcterms:created xsi:type="dcterms:W3CDTF">2025-08-04T19:15:43Z</dcterms:created>
  <dcterms:modified xsi:type="dcterms:W3CDTF">2025-10-31T13:15:25Z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