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8"/>
  </p:notesMasterIdLst>
  <p:sldIdLst>
    <p:sldId id="256" r:id="rId2"/>
    <p:sldId id="267" r:id="rId3"/>
    <p:sldId id="258" r:id="rId4"/>
    <p:sldId id="257" r:id="rId5"/>
    <p:sldId id="260" r:id="rId6"/>
    <p:sldId id="261" r:id="rId7"/>
    <p:sldId id="262" r:id="rId8"/>
    <p:sldId id="259" r:id="rId9"/>
    <p:sldId id="272" r:id="rId10"/>
    <p:sldId id="273" r:id="rId11"/>
    <p:sldId id="274" r:id="rId12"/>
    <p:sldId id="263" r:id="rId13"/>
    <p:sldId id="264" r:id="rId14"/>
    <p:sldId id="265" r:id="rId15"/>
    <p:sldId id="268" r:id="rId16"/>
    <p:sldId id="269" r:id="rId17"/>
    <p:sldId id="270" r:id="rId18"/>
    <p:sldId id="275" r:id="rId19"/>
    <p:sldId id="281" r:id="rId20"/>
    <p:sldId id="276" r:id="rId21"/>
    <p:sldId id="277" r:id="rId22"/>
    <p:sldId id="278" r:id="rId23"/>
    <p:sldId id="279" r:id="rId24"/>
    <p:sldId id="283" r:id="rId25"/>
    <p:sldId id="284" r:id="rId26"/>
    <p:sldId id="282"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F6DAE2A-95A5-4698-9A1B-65BBCB193E28}" v="56" dt="2024-09-22T22:34:22.85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59" d="100"/>
          <a:sy n="59" d="100"/>
        </p:scale>
        <p:origin x="300"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onna Forde" userId="04bb0202b47829ea" providerId="LiveId" clId="{BF6DAE2A-95A5-4698-9A1B-65BBCB193E28}"/>
    <pc:docChg chg="undo custSel addSld delSld modSld sldOrd">
      <pc:chgData name="Donna Forde" userId="04bb0202b47829ea" providerId="LiveId" clId="{BF6DAE2A-95A5-4698-9A1B-65BBCB193E28}" dt="2024-09-22T22:38:55.499" v="1765" actId="20577"/>
      <pc:docMkLst>
        <pc:docMk/>
      </pc:docMkLst>
      <pc:sldChg chg="addSp modSp mod setBg addAnim">
        <pc:chgData name="Donna Forde" userId="04bb0202b47829ea" providerId="LiveId" clId="{BF6DAE2A-95A5-4698-9A1B-65BBCB193E28}" dt="2024-09-19T20:42:09.429" v="726"/>
        <pc:sldMkLst>
          <pc:docMk/>
          <pc:sldMk cId="172582265" sldId="256"/>
        </pc:sldMkLst>
        <pc:spChg chg="mod">
          <ac:chgData name="Donna Forde" userId="04bb0202b47829ea" providerId="LiveId" clId="{BF6DAE2A-95A5-4698-9A1B-65BBCB193E28}" dt="2024-09-19T20:42:09.417" v="724" actId="26606"/>
          <ac:spMkLst>
            <pc:docMk/>
            <pc:sldMk cId="172582265" sldId="256"/>
            <ac:spMk id="2" creationId="{58C64FA5-D3EF-69BA-0493-5A15397544FA}"/>
          </ac:spMkLst>
        </pc:spChg>
        <pc:spChg chg="mod">
          <ac:chgData name="Donna Forde" userId="04bb0202b47829ea" providerId="LiveId" clId="{BF6DAE2A-95A5-4698-9A1B-65BBCB193E28}" dt="2024-09-19T20:42:09.417" v="724" actId="26606"/>
          <ac:spMkLst>
            <pc:docMk/>
            <pc:sldMk cId="172582265" sldId="256"/>
            <ac:spMk id="3" creationId="{31FC8BE9-1B74-F583-BDD9-019ABF23EE5E}"/>
          </ac:spMkLst>
        </pc:spChg>
        <pc:spChg chg="add">
          <ac:chgData name="Donna Forde" userId="04bb0202b47829ea" providerId="LiveId" clId="{BF6DAE2A-95A5-4698-9A1B-65BBCB193E28}" dt="2024-09-19T20:42:09.417" v="724" actId="26606"/>
          <ac:spMkLst>
            <pc:docMk/>
            <pc:sldMk cId="172582265" sldId="256"/>
            <ac:spMk id="8" creationId="{D59C2C63-D709-4949-9465-29A52CBEDD3B}"/>
          </ac:spMkLst>
        </pc:spChg>
        <pc:spChg chg="add">
          <ac:chgData name="Donna Forde" userId="04bb0202b47829ea" providerId="LiveId" clId="{BF6DAE2A-95A5-4698-9A1B-65BBCB193E28}" dt="2024-09-19T20:42:09.417" v="724" actId="26606"/>
          <ac:spMkLst>
            <pc:docMk/>
            <pc:sldMk cId="172582265" sldId="256"/>
            <ac:spMk id="10" creationId="{0EFD2038-15D6-4003-8350-AFEC394EEFA7}"/>
          </ac:spMkLst>
        </pc:spChg>
        <pc:spChg chg="add">
          <ac:chgData name="Donna Forde" userId="04bb0202b47829ea" providerId="LiveId" clId="{BF6DAE2A-95A5-4698-9A1B-65BBCB193E28}" dt="2024-09-19T20:42:09.417" v="724" actId="26606"/>
          <ac:spMkLst>
            <pc:docMk/>
            <pc:sldMk cId="172582265" sldId="256"/>
            <ac:spMk id="12" creationId="{8CF519C2-F6BE-41BE-A50E-54B98359C914}"/>
          </ac:spMkLst>
        </pc:spChg>
        <pc:grpChg chg="add">
          <ac:chgData name="Donna Forde" userId="04bb0202b47829ea" providerId="LiveId" clId="{BF6DAE2A-95A5-4698-9A1B-65BBCB193E28}" dt="2024-09-19T20:42:09.417" v="724" actId="26606"/>
          <ac:grpSpMkLst>
            <pc:docMk/>
            <pc:sldMk cId="172582265" sldId="256"/>
            <ac:grpSpMk id="14" creationId="{7767AD93-AD3E-4C62-97D5-E54E14B2EAD8}"/>
          </ac:grpSpMkLst>
        </pc:grpChg>
        <pc:cxnChg chg="add">
          <ac:chgData name="Donna Forde" userId="04bb0202b47829ea" providerId="LiveId" clId="{BF6DAE2A-95A5-4698-9A1B-65BBCB193E28}" dt="2024-09-19T20:42:09.417" v="724" actId="26606"/>
          <ac:cxnSpMkLst>
            <pc:docMk/>
            <pc:sldMk cId="172582265" sldId="256"/>
            <ac:cxnSpMk id="20" creationId="{0772CE55-4C36-44F1-A9BD-379BEB84317D}"/>
          </ac:cxnSpMkLst>
        </pc:cxnChg>
      </pc:sldChg>
      <pc:sldChg chg="modSp mod">
        <pc:chgData name="Donna Forde" userId="04bb0202b47829ea" providerId="LiveId" clId="{BF6DAE2A-95A5-4698-9A1B-65BBCB193E28}" dt="2024-09-22T21:07:43.257" v="730" actId="313"/>
        <pc:sldMkLst>
          <pc:docMk/>
          <pc:sldMk cId="111154088" sldId="257"/>
        </pc:sldMkLst>
        <pc:spChg chg="mod">
          <ac:chgData name="Donna Forde" userId="04bb0202b47829ea" providerId="LiveId" clId="{BF6DAE2A-95A5-4698-9A1B-65BBCB193E28}" dt="2024-09-22T21:07:43.257" v="730" actId="313"/>
          <ac:spMkLst>
            <pc:docMk/>
            <pc:sldMk cId="111154088" sldId="257"/>
            <ac:spMk id="4" creationId="{F00C8AF8-A7FD-9662-92AB-A1DE9EC0CC0B}"/>
          </ac:spMkLst>
        </pc:spChg>
      </pc:sldChg>
      <pc:sldChg chg="modSp mod">
        <pc:chgData name="Donna Forde" userId="04bb0202b47829ea" providerId="LiveId" clId="{BF6DAE2A-95A5-4698-9A1B-65BBCB193E28}" dt="2024-09-19T20:07:14.246" v="290" actId="313"/>
        <pc:sldMkLst>
          <pc:docMk/>
          <pc:sldMk cId="586760308" sldId="258"/>
        </pc:sldMkLst>
        <pc:spChg chg="mod">
          <ac:chgData name="Donna Forde" userId="04bb0202b47829ea" providerId="LiveId" clId="{BF6DAE2A-95A5-4698-9A1B-65BBCB193E28}" dt="2024-09-19T20:07:14.246" v="290" actId="313"/>
          <ac:spMkLst>
            <pc:docMk/>
            <pc:sldMk cId="586760308" sldId="258"/>
            <ac:spMk id="4" creationId="{845703D2-E434-9D70-7858-15C6679C9016}"/>
          </ac:spMkLst>
        </pc:spChg>
      </pc:sldChg>
      <pc:sldChg chg="addSp delSp modSp mod setBg">
        <pc:chgData name="Donna Forde" userId="04bb0202b47829ea" providerId="LiveId" clId="{BF6DAE2A-95A5-4698-9A1B-65BBCB193E28}" dt="2024-09-19T20:38:13.939" v="701" actId="26606"/>
        <pc:sldMkLst>
          <pc:docMk/>
          <pc:sldMk cId="4010705122" sldId="259"/>
        </pc:sldMkLst>
        <pc:spChg chg="ord">
          <ac:chgData name="Donna Forde" userId="04bb0202b47829ea" providerId="LiveId" clId="{BF6DAE2A-95A5-4698-9A1B-65BBCB193E28}" dt="2024-09-19T20:38:13.939" v="701" actId="26606"/>
          <ac:spMkLst>
            <pc:docMk/>
            <pc:sldMk cId="4010705122" sldId="259"/>
            <ac:spMk id="2" creationId="{459D2DB5-D08C-ADF1-BD84-B3A3374D91A9}"/>
          </ac:spMkLst>
        </pc:spChg>
        <pc:spChg chg="add del">
          <ac:chgData name="Donna Forde" userId="04bb0202b47829ea" providerId="LiveId" clId="{BF6DAE2A-95A5-4698-9A1B-65BBCB193E28}" dt="2024-09-19T20:38:13.848" v="700" actId="26606"/>
          <ac:spMkLst>
            <pc:docMk/>
            <pc:sldMk cId="4010705122" sldId="259"/>
            <ac:spMk id="8" creationId="{23E3CED3-8830-45C9-8D6C-F4ECADD4F114}"/>
          </ac:spMkLst>
        </pc:spChg>
        <pc:spChg chg="add del">
          <ac:chgData name="Donna Forde" userId="04bb0202b47829ea" providerId="LiveId" clId="{BF6DAE2A-95A5-4698-9A1B-65BBCB193E28}" dt="2024-09-19T20:38:13.848" v="700" actId="26606"/>
          <ac:spMkLst>
            <pc:docMk/>
            <pc:sldMk cId="4010705122" sldId="259"/>
            <ac:spMk id="10" creationId="{66F2D62A-C66C-42DF-8C05-99B0B1A8BED0}"/>
          </ac:spMkLst>
        </pc:spChg>
        <pc:spChg chg="add">
          <ac:chgData name="Donna Forde" userId="04bb0202b47829ea" providerId="LiveId" clId="{BF6DAE2A-95A5-4698-9A1B-65BBCB193E28}" dt="2024-09-19T20:38:13.939" v="701" actId="26606"/>
          <ac:spMkLst>
            <pc:docMk/>
            <pc:sldMk cId="4010705122" sldId="259"/>
            <ac:spMk id="17" creationId="{DEB4B82D-A989-40D8-A457-F1D9C0345509}"/>
          </ac:spMkLst>
        </pc:spChg>
        <pc:grpChg chg="add">
          <ac:chgData name="Donna Forde" userId="04bb0202b47829ea" providerId="LiveId" clId="{BF6DAE2A-95A5-4698-9A1B-65BBCB193E28}" dt="2024-09-19T20:38:13.939" v="701" actId="26606"/>
          <ac:grpSpMkLst>
            <pc:docMk/>
            <pc:sldMk cId="4010705122" sldId="259"/>
            <ac:grpSpMk id="12" creationId="{67034349-EB95-4DEC-941A-A5BEB23CCC1B}"/>
          </ac:grpSpMkLst>
        </pc:grpChg>
        <pc:picChg chg="mod">
          <ac:chgData name="Donna Forde" userId="04bb0202b47829ea" providerId="LiveId" clId="{BF6DAE2A-95A5-4698-9A1B-65BBCB193E28}" dt="2024-09-19T20:38:13.939" v="701" actId="26606"/>
          <ac:picMkLst>
            <pc:docMk/>
            <pc:sldMk cId="4010705122" sldId="259"/>
            <ac:picMk id="3" creationId="{38965084-0711-C16C-6099-11F835276BD3}"/>
          </ac:picMkLst>
        </pc:picChg>
        <pc:picChg chg="add">
          <ac:chgData name="Donna Forde" userId="04bb0202b47829ea" providerId="LiveId" clId="{BF6DAE2A-95A5-4698-9A1B-65BBCB193E28}" dt="2024-09-19T20:38:13.939" v="701" actId="26606"/>
          <ac:picMkLst>
            <pc:docMk/>
            <pc:sldMk cId="4010705122" sldId="259"/>
            <ac:picMk id="18" creationId="{14E99EC7-4ECA-46FD-A4EE-C28A8AC67373}"/>
          </ac:picMkLst>
        </pc:picChg>
      </pc:sldChg>
      <pc:sldChg chg="addSp delSp modSp mod setBg">
        <pc:chgData name="Donna Forde" userId="04bb0202b47829ea" providerId="LiveId" clId="{BF6DAE2A-95A5-4698-9A1B-65BBCB193E28}" dt="2024-09-19T20:42:32.468" v="727" actId="26606"/>
        <pc:sldMkLst>
          <pc:docMk/>
          <pc:sldMk cId="3192492863" sldId="261"/>
        </pc:sldMkLst>
        <pc:spChg chg="mod">
          <ac:chgData name="Donna Forde" userId="04bb0202b47829ea" providerId="LiveId" clId="{BF6DAE2A-95A5-4698-9A1B-65BBCB193E28}" dt="2024-09-19T20:42:32.468" v="727" actId="26606"/>
          <ac:spMkLst>
            <pc:docMk/>
            <pc:sldMk cId="3192492863" sldId="261"/>
            <ac:spMk id="2" creationId="{D5DE02F6-66F9-2839-160E-C354759E00FA}"/>
          </ac:spMkLst>
        </pc:spChg>
        <pc:spChg chg="del">
          <ac:chgData name="Donna Forde" userId="04bb0202b47829ea" providerId="LiveId" clId="{BF6DAE2A-95A5-4698-9A1B-65BBCB193E28}" dt="2024-09-19T20:42:32.468" v="727" actId="26606"/>
          <ac:spMkLst>
            <pc:docMk/>
            <pc:sldMk cId="3192492863" sldId="261"/>
            <ac:spMk id="4" creationId="{1F88CDD7-21DF-2C7D-C6D4-0DC0DDE76103}"/>
          </ac:spMkLst>
        </pc:spChg>
        <pc:spChg chg="add">
          <ac:chgData name="Donna Forde" userId="04bb0202b47829ea" providerId="LiveId" clId="{BF6DAE2A-95A5-4698-9A1B-65BBCB193E28}" dt="2024-09-19T20:42:32.468" v="727" actId="26606"/>
          <ac:spMkLst>
            <pc:docMk/>
            <pc:sldMk cId="3192492863" sldId="261"/>
            <ac:spMk id="18" creationId="{52BE4420-3B5F-4549-8B4A-77855B8215EC}"/>
          </ac:spMkLst>
        </pc:spChg>
        <pc:spChg chg="add">
          <ac:chgData name="Donna Forde" userId="04bb0202b47829ea" providerId="LiveId" clId="{BF6DAE2A-95A5-4698-9A1B-65BBCB193E28}" dt="2024-09-19T20:42:32.468" v="727" actId="26606"/>
          <ac:spMkLst>
            <pc:docMk/>
            <pc:sldMk cId="3192492863" sldId="261"/>
            <ac:spMk id="20" creationId="{A75876F6-95D4-48CB-8E3E-4401A96E25A4}"/>
          </ac:spMkLst>
        </pc:spChg>
        <pc:spChg chg="add">
          <ac:chgData name="Donna Forde" userId="04bb0202b47829ea" providerId="LiveId" clId="{BF6DAE2A-95A5-4698-9A1B-65BBCB193E28}" dt="2024-09-19T20:42:32.468" v="727" actId="26606"/>
          <ac:spMkLst>
            <pc:docMk/>
            <pc:sldMk cId="3192492863" sldId="261"/>
            <ac:spMk id="22" creationId="{D1B84719-90BB-4D0C-92D8-61DC5512B34B}"/>
          </ac:spMkLst>
        </pc:spChg>
        <pc:spChg chg="add">
          <ac:chgData name="Donna Forde" userId="04bb0202b47829ea" providerId="LiveId" clId="{BF6DAE2A-95A5-4698-9A1B-65BBCB193E28}" dt="2024-09-19T20:42:32.468" v="727" actId="26606"/>
          <ac:spMkLst>
            <pc:docMk/>
            <pc:sldMk cId="3192492863" sldId="261"/>
            <ac:spMk id="24" creationId="{7B407EC4-5D16-4845-9840-4E28622B6568}"/>
          </ac:spMkLst>
        </pc:spChg>
        <pc:grpChg chg="add">
          <ac:chgData name="Donna Forde" userId="04bb0202b47829ea" providerId="LiveId" clId="{BF6DAE2A-95A5-4698-9A1B-65BBCB193E28}" dt="2024-09-19T20:42:32.468" v="727" actId="26606"/>
          <ac:grpSpMkLst>
            <pc:docMk/>
            <pc:sldMk cId="3192492863" sldId="261"/>
            <ac:grpSpMk id="10" creationId="{C93797FD-7F0A-483E-966E-7FE88F8D8798}"/>
          </ac:grpSpMkLst>
        </pc:grpChg>
        <pc:graphicFrameChg chg="add">
          <ac:chgData name="Donna Forde" userId="04bb0202b47829ea" providerId="LiveId" clId="{BF6DAE2A-95A5-4698-9A1B-65BBCB193E28}" dt="2024-09-19T20:42:32.468" v="727" actId="26606"/>
          <ac:graphicFrameMkLst>
            <pc:docMk/>
            <pc:sldMk cId="3192492863" sldId="261"/>
            <ac:graphicFrameMk id="6" creationId="{9FC5D41E-D7F3-1FC0-81CE-2D5D6D5CEEC9}"/>
          </ac:graphicFrameMkLst>
        </pc:graphicFrameChg>
        <pc:cxnChg chg="add">
          <ac:chgData name="Donna Forde" userId="04bb0202b47829ea" providerId="LiveId" clId="{BF6DAE2A-95A5-4698-9A1B-65BBCB193E28}" dt="2024-09-19T20:42:32.468" v="727" actId="26606"/>
          <ac:cxnSpMkLst>
            <pc:docMk/>
            <pc:sldMk cId="3192492863" sldId="261"/>
            <ac:cxnSpMk id="16" creationId="{DDB3BAEE-5BE4-4B17-A2DA-B334759C47AB}"/>
          </ac:cxnSpMkLst>
        </pc:cxnChg>
      </pc:sldChg>
      <pc:sldChg chg="addSp delSp modSp mod setBg">
        <pc:chgData name="Donna Forde" userId="04bb0202b47829ea" providerId="LiveId" clId="{BF6DAE2A-95A5-4698-9A1B-65BBCB193E28}" dt="2024-09-22T21:09:56.775" v="762" actId="20577"/>
        <pc:sldMkLst>
          <pc:docMk/>
          <pc:sldMk cId="2821496696" sldId="262"/>
        </pc:sldMkLst>
        <pc:spChg chg="add del">
          <ac:chgData name="Donna Forde" userId="04bb0202b47829ea" providerId="LiveId" clId="{BF6DAE2A-95A5-4698-9A1B-65BBCB193E28}" dt="2024-09-19T20:38:48.645" v="704" actId="26606"/>
          <ac:spMkLst>
            <pc:docMk/>
            <pc:sldMk cId="2821496696" sldId="262"/>
            <ac:spMk id="3" creationId="{A32B3A34-C0FE-0392-F3EE-C16D9BF335D8}"/>
          </ac:spMkLst>
        </pc:spChg>
        <pc:spChg chg="add del">
          <ac:chgData name="Donna Forde" userId="04bb0202b47829ea" providerId="LiveId" clId="{BF6DAE2A-95A5-4698-9A1B-65BBCB193E28}" dt="2024-09-19T20:39:52.592" v="706" actId="26606"/>
          <ac:spMkLst>
            <pc:docMk/>
            <pc:sldMk cId="2821496696" sldId="262"/>
            <ac:spMk id="14" creationId="{52BE4420-3B5F-4549-8B4A-77855B8215EC}"/>
          </ac:spMkLst>
        </pc:spChg>
        <pc:spChg chg="add del">
          <ac:chgData name="Donna Forde" userId="04bb0202b47829ea" providerId="LiveId" clId="{BF6DAE2A-95A5-4698-9A1B-65BBCB193E28}" dt="2024-09-19T20:39:52.592" v="706" actId="26606"/>
          <ac:spMkLst>
            <pc:docMk/>
            <pc:sldMk cId="2821496696" sldId="262"/>
            <ac:spMk id="16" creationId="{A75876F6-95D4-48CB-8E3E-4401A96E25A4}"/>
          </ac:spMkLst>
        </pc:spChg>
        <pc:spChg chg="add del">
          <ac:chgData name="Donna Forde" userId="04bb0202b47829ea" providerId="LiveId" clId="{BF6DAE2A-95A5-4698-9A1B-65BBCB193E28}" dt="2024-09-19T20:38:42.996" v="703" actId="26606"/>
          <ac:spMkLst>
            <pc:docMk/>
            <pc:sldMk cId="2821496696" sldId="262"/>
            <ac:spMk id="17" creationId="{52BE4420-3B5F-4549-8B4A-77855B8215EC}"/>
          </ac:spMkLst>
        </pc:spChg>
        <pc:spChg chg="add del">
          <ac:chgData name="Donna Forde" userId="04bb0202b47829ea" providerId="LiveId" clId="{BF6DAE2A-95A5-4698-9A1B-65BBCB193E28}" dt="2024-09-19T20:39:52.592" v="706" actId="26606"/>
          <ac:spMkLst>
            <pc:docMk/>
            <pc:sldMk cId="2821496696" sldId="262"/>
            <ac:spMk id="18" creationId="{D1B84719-90BB-4D0C-92D8-61DC5512B34B}"/>
          </ac:spMkLst>
        </pc:spChg>
        <pc:spChg chg="add del">
          <ac:chgData name="Donna Forde" userId="04bb0202b47829ea" providerId="LiveId" clId="{BF6DAE2A-95A5-4698-9A1B-65BBCB193E28}" dt="2024-09-19T20:38:42.996" v="703" actId="26606"/>
          <ac:spMkLst>
            <pc:docMk/>
            <pc:sldMk cId="2821496696" sldId="262"/>
            <ac:spMk id="19" creationId="{A75876F6-95D4-48CB-8E3E-4401A96E25A4}"/>
          </ac:spMkLst>
        </pc:spChg>
        <pc:spChg chg="add del">
          <ac:chgData name="Donna Forde" userId="04bb0202b47829ea" providerId="LiveId" clId="{BF6DAE2A-95A5-4698-9A1B-65BBCB193E28}" dt="2024-09-19T20:39:52.592" v="706" actId="26606"/>
          <ac:spMkLst>
            <pc:docMk/>
            <pc:sldMk cId="2821496696" sldId="262"/>
            <ac:spMk id="20" creationId="{7B407EC4-5D16-4845-9840-4E28622B6568}"/>
          </ac:spMkLst>
        </pc:spChg>
        <pc:spChg chg="add del">
          <ac:chgData name="Donna Forde" userId="04bb0202b47829ea" providerId="LiveId" clId="{BF6DAE2A-95A5-4698-9A1B-65BBCB193E28}" dt="2024-09-19T20:38:42.996" v="703" actId="26606"/>
          <ac:spMkLst>
            <pc:docMk/>
            <pc:sldMk cId="2821496696" sldId="262"/>
            <ac:spMk id="21" creationId="{D1B84719-90BB-4D0C-92D8-61DC5512B34B}"/>
          </ac:spMkLst>
        </pc:spChg>
        <pc:spChg chg="add del">
          <ac:chgData name="Donna Forde" userId="04bb0202b47829ea" providerId="LiveId" clId="{BF6DAE2A-95A5-4698-9A1B-65BBCB193E28}" dt="2024-09-19T20:38:42.996" v="703" actId="26606"/>
          <ac:spMkLst>
            <pc:docMk/>
            <pc:sldMk cId="2821496696" sldId="262"/>
            <ac:spMk id="23" creationId="{7B407EC4-5D16-4845-9840-4E28622B6568}"/>
          </ac:spMkLst>
        </pc:spChg>
        <pc:spChg chg="add">
          <ac:chgData name="Donna Forde" userId="04bb0202b47829ea" providerId="LiveId" clId="{BF6DAE2A-95A5-4698-9A1B-65BBCB193E28}" dt="2024-09-19T20:39:52.592" v="706" actId="26606"/>
          <ac:spMkLst>
            <pc:docMk/>
            <pc:sldMk cId="2821496696" sldId="262"/>
            <ac:spMk id="27" creationId="{544958B8-57B6-4B37-8A18-D54A32EC2D37}"/>
          </ac:spMkLst>
        </pc:spChg>
        <pc:spChg chg="add">
          <ac:chgData name="Donna Forde" userId="04bb0202b47829ea" providerId="LiveId" clId="{BF6DAE2A-95A5-4698-9A1B-65BBCB193E28}" dt="2024-09-19T20:39:52.592" v="706" actId="26606"/>
          <ac:spMkLst>
            <pc:docMk/>
            <pc:sldMk cId="2821496696" sldId="262"/>
            <ac:spMk id="29" creationId="{B7E4A740-3A69-42A5-8AC0-3905D518F419}"/>
          </ac:spMkLst>
        </pc:spChg>
        <pc:grpChg chg="add del">
          <ac:chgData name="Donna Forde" userId="04bb0202b47829ea" providerId="LiveId" clId="{BF6DAE2A-95A5-4698-9A1B-65BBCB193E28}" dt="2024-09-19T20:39:52.592" v="706" actId="26606"/>
          <ac:grpSpMkLst>
            <pc:docMk/>
            <pc:sldMk cId="2821496696" sldId="262"/>
            <ac:grpSpMk id="6" creationId="{C93797FD-7F0A-483E-966E-7FE88F8D8798}"/>
          </ac:grpSpMkLst>
        </pc:grpChg>
        <pc:grpChg chg="add del">
          <ac:chgData name="Donna Forde" userId="04bb0202b47829ea" providerId="LiveId" clId="{BF6DAE2A-95A5-4698-9A1B-65BBCB193E28}" dt="2024-09-19T20:38:42.996" v="703" actId="26606"/>
          <ac:grpSpMkLst>
            <pc:docMk/>
            <pc:sldMk cId="2821496696" sldId="262"/>
            <ac:grpSpMk id="9" creationId="{C93797FD-7F0A-483E-966E-7FE88F8D8798}"/>
          </ac:grpSpMkLst>
        </pc:grpChg>
        <pc:grpChg chg="add">
          <ac:chgData name="Donna Forde" userId="04bb0202b47829ea" providerId="LiveId" clId="{BF6DAE2A-95A5-4698-9A1B-65BBCB193E28}" dt="2024-09-19T20:39:52.592" v="706" actId="26606"/>
          <ac:grpSpMkLst>
            <pc:docMk/>
            <pc:sldMk cId="2821496696" sldId="262"/>
            <ac:grpSpMk id="31" creationId="{8283C010-53D7-404B-9300-DB1BAE1EAE91}"/>
          </ac:grpSpMkLst>
        </pc:grpChg>
        <pc:graphicFrameChg chg="add del">
          <ac:chgData name="Donna Forde" userId="04bb0202b47829ea" providerId="LiveId" clId="{BF6DAE2A-95A5-4698-9A1B-65BBCB193E28}" dt="2024-09-19T20:38:42.996" v="703" actId="26606"/>
          <ac:graphicFrameMkLst>
            <pc:docMk/>
            <pc:sldMk cId="2821496696" sldId="262"/>
            <ac:graphicFrameMk id="5" creationId="{6F69A4C4-704D-F858-6DFA-A1098A5C5135}"/>
          </ac:graphicFrameMkLst>
        </pc:graphicFrameChg>
        <pc:graphicFrameChg chg="add mod">
          <ac:chgData name="Donna Forde" userId="04bb0202b47829ea" providerId="LiveId" clId="{BF6DAE2A-95A5-4698-9A1B-65BBCB193E28}" dt="2024-09-22T21:09:56.775" v="762" actId="20577"/>
          <ac:graphicFrameMkLst>
            <pc:docMk/>
            <pc:sldMk cId="2821496696" sldId="262"/>
            <ac:graphicFrameMk id="22" creationId="{6F69A4C4-704D-F858-6DFA-A1098A5C5135}"/>
          </ac:graphicFrameMkLst>
        </pc:graphicFrameChg>
        <pc:cxnChg chg="add del">
          <ac:chgData name="Donna Forde" userId="04bb0202b47829ea" providerId="LiveId" clId="{BF6DAE2A-95A5-4698-9A1B-65BBCB193E28}" dt="2024-09-19T20:39:52.592" v="706" actId="26606"/>
          <ac:cxnSpMkLst>
            <pc:docMk/>
            <pc:sldMk cId="2821496696" sldId="262"/>
            <ac:cxnSpMk id="8" creationId="{DDB3BAEE-5BE4-4B17-A2DA-B334759C47AB}"/>
          </ac:cxnSpMkLst>
        </pc:cxnChg>
        <pc:cxnChg chg="add del">
          <ac:chgData name="Donna Forde" userId="04bb0202b47829ea" providerId="LiveId" clId="{BF6DAE2A-95A5-4698-9A1B-65BBCB193E28}" dt="2024-09-19T20:38:42.996" v="703" actId="26606"/>
          <ac:cxnSpMkLst>
            <pc:docMk/>
            <pc:sldMk cId="2821496696" sldId="262"/>
            <ac:cxnSpMk id="15" creationId="{DDB3BAEE-5BE4-4B17-A2DA-B334759C47AB}"/>
          </ac:cxnSpMkLst>
        </pc:cxnChg>
      </pc:sldChg>
      <pc:sldChg chg="addSp delSp modSp mod setBg setClrOvrMap">
        <pc:chgData name="Donna Forde" userId="04bb0202b47829ea" providerId="LiveId" clId="{BF6DAE2A-95A5-4698-9A1B-65BBCB193E28}" dt="2024-09-19T20:45:08.172" v="728" actId="26606"/>
        <pc:sldMkLst>
          <pc:docMk/>
          <pc:sldMk cId="842198513" sldId="263"/>
        </pc:sldMkLst>
        <pc:spChg chg="mod">
          <ac:chgData name="Donna Forde" userId="04bb0202b47829ea" providerId="LiveId" clId="{BF6DAE2A-95A5-4698-9A1B-65BBCB193E28}" dt="2024-09-19T20:45:08.172" v="728" actId="26606"/>
          <ac:spMkLst>
            <pc:docMk/>
            <pc:sldMk cId="842198513" sldId="263"/>
            <ac:spMk id="3" creationId="{1835B575-2B70-1755-69AD-42F012C6B423}"/>
          </ac:spMkLst>
        </pc:spChg>
        <pc:spChg chg="add">
          <ac:chgData name="Donna Forde" userId="04bb0202b47829ea" providerId="LiveId" clId="{BF6DAE2A-95A5-4698-9A1B-65BBCB193E28}" dt="2024-09-19T20:45:08.172" v="728" actId="26606"/>
          <ac:spMkLst>
            <pc:docMk/>
            <pc:sldMk cId="842198513" sldId="263"/>
            <ac:spMk id="16" creationId="{D6E5E839-040E-4D3E-B50A-8D803DFE4AE0}"/>
          </ac:spMkLst>
        </pc:spChg>
        <pc:spChg chg="add del">
          <ac:chgData name="Donna Forde" userId="04bb0202b47829ea" providerId="LiveId" clId="{BF6DAE2A-95A5-4698-9A1B-65BBCB193E28}" dt="2024-09-19T20:37:58.463" v="698" actId="26606"/>
          <ac:spMkLst>
            <pc:docMk/>
            <pc:sldMk cId="842198513" sldId="263"/>
            <ac:spMk id="17" creationId="{5EB8E3BF-F464-4900-8994-851061A9AD60}"/>
          </ac:spMkLst>
        </pc:spChg>
        <pc:spChg chg="add">
          <ac:chgData name="Donna Forde" userId="04bb0202b47829ea" providerId="LiveId" clId="{BF6DAE2A-95A5-4698-9A1B-65BBCB193E28}" dt="2024-09-19T20:45:08.172" v="728" actId="26606"/>
          <ac:spMkLst>
            <pc:docMk/>
            <pc:sldMk cId="842198513" sldId="263"/>
            <ac:spMk id="18" creationId="{FFF3F4B4-A2E6-47B5-92FB-37BEEAFA4CC0}"/>
          </ac:spMkLst>
        </pc:spChg>
        <pc:spChg chg="add">
          <ac:chgData name="Donna Forde" userId="04bb0202b47829ea" providerId="LiveId" clId="{BF6DAE2A-95A5-4698-9A1B-65BBCB193E28}" dt="2024-09-19T20:45:08.172" v="728" actId="26606"/>
          <ac:spMkLst>
            <pc:docMk/>
            <pc:sldMk cId="842198513" sldId="263"/>
            <ac:spMk id="20" creationId="{1D124D17-3A82-47D5-80C1-F990ABB1E41E}"/>
          </ac:spMkLst>
        </pc:spChg>
        <pc:spChg chg="add">
          <ac:chgData name="Donna Forde" userId="04bb0202b47829ea" providerId="LiveId" clId="{BF6DAE2A-95A5-4698-9A1B-65BBCB193E28}" dt="2024-09-19T20:45:08.172" v="728" actId="26606"/>
          <ac:spMkLst>
            <pc:docMk/>
            <pc:sldMk cId="842198513" sldId="263"/>
            <ac:spMk id="22" creationId="{AB4A78C8-C0E0-45DA-BC2C-2C8D4153BDFC}"/>
          </ac:spMkLst>
        </pc:spChg>
        <pc:grpChg chg="add">
          <ac:chgData name="Donna Forde" userId="04bb0202b47829ea" providerId="LiveId" clId="{BF6DAE2A-95A5-4698-9A1B-65BBCB193E28}" dt="2024-09-19T20:45:08.172" v="728" actId="26606"/>
          <ac:grpSpMkLst>
            <pc:docMk/>
            <pc:sldMk cId="842198513" sldId="263"/>
            <ac:grpSpMk id="8" creationId="{614F7DB2-2747-44B1-8CCD-EA4CF6EABA54}"/>
          </ac:grpSpMkLst>
        </pc:grpChg>
        <pc:grpChg chg="add del">
          <ac:chgData name="Donna Forde" userId="04bb0202b47829ea" providerId="LiveId" clId="{BF6DAE2A-95A5-4698-9A1B-65BBCB193E28}" dt="2024-09-19T20:37:58.463" v="698" actId="26606"/>
          <ac:grpSpMkLst>
            <pc:docMk/>
            <pc:sldMk cId="842198513" sldId="263"/>
            <ac:grpSpMk id="9" creationId="{DFB5D1BB-0703-437B-BD1E-1D07F8A2730B}"/>
          </ac:grpSpMkLst>
        </pc:grpChg>
        <pc:picChg chg="add del">
          <ac:chgData name="Donna Forde" userId="04bb0202b47829ea" providerId="LiveId" clId="{BF6DAE2A-95A5-4698-9A1B-65BBCB193E28}" dt="2024-09-19T20:37:58.463" v="698" actId="26606"/>
          <ac:picMkLst>
            <pc:docMk/>
            <pc:sldMk cId="842198513" sldId="263"/>
            <ac:picMk id="5" creationId="{178F0497-6DA2-F20C-4F62-8787C6993A50}"/>
          </ac:picMkLst>
        </pc:picChg>
        <pc:cxnChg chg="add">
          <ac:chgData name="Donna Forde" userId="04bb0202b47829ea" providerId="LiveId" clId="{BF6DAE2A-95A5-4698-9A1B-65BBCB193E28}" dt="2024-09-19T20:45:08.172" v="728" actId="26606"/>
          <ac:cxnSpMkLst>
            <pc:docMk/>
            <pc:sldMk cId="842198513" sldId="263"/>
            <ac:cxnSpMk id="14" creationId="{2C02D87C-1E23-4B24-AFE6-A85743C72FDD}"/>
          </ac:cxnSpMkLst>
        </pc:cxnChg>
        <pc:cxnChg chg="add del">
          <ac:chgData name="Donna Forde" userId="04bb0202b47829ea" providerId="LiveId" clId="{BF6DAE2A-95A5-4698-9A1B-65BBCB193E28}" dt="2024-09-19T20:37:58.463" v="698" actId="26606"/>
          <ac:cxnSpMkLst>
            <pc:docMk/>
            <pc:sldMk cId="842198513" sldId="263"/>
            <ac:cxnSpMk id="15" creationId="{883F92AF-2403-4558-B1D7-72130A1E4BC7}"/>
          </ac:cxnSpMkLst>
        </pc:cxnChg>
        <pc:cxnChg chg="add del">
          <ac:chgData name="Donna Forde" userId="04bb0202b47829ea" providerId="LiveId" clId="{BF6DAE2A-95A5-4698-9A1B-65BBCB193E28}" dt="2024-09-19T20:37:58.463" v="698" actId="26606"/>
          <ac:cxnSpMkLst>
            <pc:docMk/>
            <pc:sldMk cId="842198513" sldId="263"/>
            <ac:cxnSpMk id="19" creationId="{8E0602D6-3A81-42F8-AE67-1BAAFC967CB0}"/>
          </ac:cxnSpMkLst>
        </pc:cxnChg>
      </pc:sldChg>
      <pc:sldChg chg="modSp mod">
        <pc:chgData name="Donna Forde" userId="04bb0202b47829ea" providerId="LiveId" clId="{BF6DAE2A-95A5-4698-9A1B-65BBCB193E28}" dt="2024-09-22T21:21:21.742" v="839" actId="20577"/>
        <pc:sldMkLst>
          <pc:docMk/>
          <pc:sldMk cId="3574985179" sldId="264"/>
        </pc:sldMkLst>
        <pc:spChg chg="mod">
          <ac:chgData name="Donna Forde" userId="04bb0202b47829ea" providerId="LiveId" clId="{BF6DAE2A-95A5-4698-9A1B-65BBCB193E28}" dt="2024-09-22T21:21:21.742" v="839" actId="20577"/>
          <ac:spMkLst>
            <pc:docMk/>
            <pc:sldMk cId="3574985179" sldId="264"/>
            <ac:spMk id="2" creationId="{3CD19BE7-0C39-E828-6D9C-C1B6DBD93BD1}"/>
          </ac:spMkLst>
        </pc:spChg>
        <pc:spChg chg="mod">
          <ac:chgData name="Donna Forde" userId="04bb0202b47829ea" providerId="LiveId" clId="{BF6DAE2A-95A5-4698-9A1B-65BBCB193E28}" dt="2024-09-22T21:10:51.097" v="765" actId="20577"/>
          <ac:spMkLst>
            <pc:docMk/>
            <pc:sldMk cId="3574985179" sldId="264"/>
            <ac:spMk id="3" creationId="{F12CF664-1C7A-6EE4-FC9D-D41F370C7E9D}"/>
          </ac:spMkLst>
        </pc:spChg>
        <pc:spChg chg="mod">
          <ac:chgData name="Donna Forde" userId="04bb0202b47829ea" providerId="LiveId" clId="{BF6DAE2A-95A5-4698-9A1B-65BBCB193E28}" dt="2024-09-22T21:10:42.973" v="764" actId="20577"/>
          <ac:spMkLst>
            <pc:docMk/>
            <pc:sldMk cId="3574985179" sldId="264"/>
            <ac:spMk id="4" creationId="{2E018BD7-74C8-DC6D-514F-673C68FC6542}"/>
          </ac:spMkLst>
        </pc:spChg>
      </pc:sldChg>
      <pc:sldChg chg="addSp delSp modSp mod setBg">
        <pc:chgData name="Donna Forde" userId="04bb0202b47829ea" providerId="LiveId" clId="{BF6DAE2A-95A5-4698-9A1B-65BBCB193E28}" dt="2024-09-19T20:40:17.570" v="709" actId="26606"/>
        <pc:sldMkLst>
          <pc:docMk/>
          <pc:sldMk cId="4160517234" sldId="265"/>
        </pc:sldMkLst>
        <pc:spChg chg="mod">
          <ac:chgData name="Donna Forde" userId="04bb0202b47829ea" providerId="LiveId" clId="{BF6DAE2A-95A5-4698-9A1B-65BBCB193E28}" dt="2024-09-19T20:40:17.570" v="709" actId="26606"/>
          <ac:spMkLst>
            <pc:docMk/>
            <pc:sldMk cId="4160517234" sldId="265"/>
            <ac:spMk id="2" creationId="{D99DA71C-8432-38D0-3CEB-7A9824766034}"/>
          </ac:spMkLst>
        </pc:spChg>
        <pc:spChg chg="mod">
          <ac:chgData name="Donna Forde" userId="04bb0202b47829ea" providerId="LiveId" clId="{BF6DAE2A-95A5-4698-9A1B-65BBCB193E28}" dt="2024-09-19T20:40:17.570" v="709" actId="26606"/>
          <ac:spMkLst>
            <pc:docMk/>
            <pc:sldMk cId="4160517234" sldId="265"/>
            <ac:spMk id="4" creationId="{8311620D-5ECA-BCF0-E380-F0D6529D9CEC}"/>
          </ac:spMkLst>
        </pc:spChg>
        <pc:spChg chg="add del">
          <ac:chgData name="Donna Forde" userId="04bb0202b47829ea" providerId="LiveId" clId="{BF6DAE2A-95A5-4698-9A1B-65BBCB193E28}" dt="2024-09-19T20:40:17.458" v="708" actId="26606"/>
          <ac:spMkLst>
            <pc:docMk/>
            <pc:sldMk cId="4160517234" sldId="265"/>
            <ac:spMk id="17" creationId="{DC878D9A-77BE-4701-AE3D-EEFC53CD50BC}"/>
          </ac:spMkLst>
        </pc:spChg>
        <pc:spChg chg="add del">
          <ac:chgData name="Donna Forde" userId="04bb0202b47829ea" providerId="LiveId" clId="{BF6DAE2A-95A5-4698-9A1B-65BBCB193E28}" dt="2024-09-19T20:40:17.458" v="708" actId="26606"/>
          <ac:spMkLst>
            <pc:docMk/>
            <pc:sldMk cId="4160517234" sldId="265"/>
            <ac:spMk id="19" creationId="{F643BE08-0ED1-4B73-AC6D-B7E26A59CDAA}"/>
          </ac:spMkLst>
        </pc:spChg>
        <pc:spChg chg="add del">
          <ac:chgData name="Donna Forde" userId="04bb0202b47829ea" providerId="LiveId" clId="{BF6DAE2A-95A5-4698-9A1B-65BBCB193E28}" dt="2024-09-19T20:40:17.458" v="708" actId="26606"/>
          <ac:spMkLst>
            <pc:docMk/>
            <pc:sldMk cId="4160517234" sldId="265"/>
            <ac:spMk id="21" creationId="{956B2094-7FC0-45FC-BFED-3CB88CEE63F5}"/>
          </ac:spMkLst>
        </pc:spChg>
        <pc:spChg chg="add del">
          <ac:chgData name="Donna Forde" userId="04bb0202b47829ea" providerId="LiveId" clId="{BF6DAE2A-95A5-4698-9A1B-65BBCB193E28}" dt="2024-09-19T20:40:17.458" v="708" actId="26606"/>
          <ac:spMkLst>
            <pc:docMk/>
            <pc:sldMk cId="4160517234" sldId="265"/>
            <ac:spMk id="23" creationId="{07A4B640-BB7F-4272-A710-068DBA9F9A6E}"/>
          </ac:spMkLst>
        </pc:spChg>
        <pc:spChg chg="add">
          <ac:chgData name="Donna Forde" userId="04bb0202b47829ea" providerId="LiveId" clId="{BF6DAE2A-95A5-4698-9A1B-65BBCB193E28}" dt="2024-09-19T20:40:17.570" v="709" actId="26606"/>
          <ac:spMkLst>
            <pc:docMk/>
            <pc:sldMk cId="4160517234" sldId="265"/>
            <ac:spMk id="28" creationId="{D6E5E839-040E-4D3E-B50A-8D803DFE4AE0}"/>
          </ac:spMkLst>
        </pc:spChg>
        <pc:spChg chg="add">
          <ac:chgData name="Donna Forde" userId="04bb0202b47829ea" providerId="LiveId" clId="{BF6DAE2A-95A5-4698-9A1B-65BBCB193E28}" dt="2024-09-19T20:40:17.570" v="709" actId="26606"/>
          <ac:spMkLst>
            <pc:docMk/>
            <pc:sldMk cId="4160517234" sldId="265"/>
            <ac:spMk id="29" creationId="{FFF3F4B4-A2E6-47B5-92FB-37BEEAFA4CC0}"/>
          </ac:spMkLst>
        </pc:spChg>
        <pc:spChg chg="add">
          <ac:chgData name="Donna Forde" userId="04bb0202b47829ea" providerId="LiveId" clId="{BF6DAE2A-95A5-4698-9A1B-65BBCB193E28}" dt="2024-09-19T20:40:17.570" v="709" actId="26606"/>
          <ac:spMkLst>
            <pc:docMk/>
            <pc:sldMk cId="4160517234" sldId="265"/>
            <ac:spMk id="30" creationId="{1D124D17-3A82-47D5-80C1-F990ABB1E41E}"/>
          </ac:spMkLst>
        </pc:spChg>
        <pc:spChg chg="add">
          <ac:chgData name="Donna Forde" userId="04bb0202b47829ea" providerId="LiveId" clId="{BF6DAE2A-95A5-4698-9A1B-65BBCB193E28}" dt="2024-09-19T20:40:17.570" v="709" actId="26606"/>
          <ac:spMkLst>
            <pc:docMk/>
            <pc:sldMk cId="4160517234" sldId="265"/>
            <ac:spMk id="31" creationId="{AB4A78C8-C0E0-45DA-BC2C-2C8D4153BDFC}"/>
          </ac:spMkLst>
        </pc:spChg>
        <pc:grpChg chg="add del">
          <ac:chgData name="Donna Forde" userId="04bb0202b47829ea" providerId="LiveId" clId="{BF6DAE2A-95A5-4698-9A1B-65BBCB193E28}" dt="2024-09-19T20:40:17.458" v="708" actId="26606"/>
          <ac:grpSpMkLst>
            <pc:docMk/>
            <pc:sldMk cId="4160517234" sldId="265"/>
            <ac:grpSpMk id="9" creationId="{614F7DB2-2747-44B1-8CCD-EA4CF6EABA54}"/>
          </ac:grpSpMkLst>
        </pc:grpChg>
        <pc:grpChg chg="add">
          <ac:chgData name="Donna Forde" userId="04bb0202b47829ea" providerId="LiveId" clId="{BF6DAE2A-95A5-4698-9A1B-65BBCB193E28}" dt="2024-09-19T20:40:17.570" v="709" actId="26606"/>
          <ac:grpSpMkLst>
            <pc:docMk/>
            <pc:sldMk cId="4160517234" sldId="265"/>
            <ac:grpSpMk id="25" creationId="{614F7DB2-2747-44B1-8CCD-EA4CF6EABA54}"/>
          </ac:grpSpMkLst>
        </pc:grpChg>
        <pc:cxnChg chg="add del">
          <ac:chgData name="Donna Forde" userId="04bb0202b47829ea" providerId="LiveId" clId="{BF6DAE2A-95A5-4698-9A1B-65BBCB193E28}" dt="2024-09-19T20:40:17.458" v="708" actId="26606"/>
          <ac:cxnSpMkLst>
            <pc:docMk/>
            <pc:sldMk cId="4160517234" sldId="265"/>
            <ac:cxnSpMk id="15" creationId="{2C02D87C-1E23-4B24-AFE6-A85743C72FDD}"/>
          </ac:cxnSpMkLst>
        </pc:cxnChg>
        <pc:cxnChg chg="add">
          <ac:chgData name="Donna Forde" userId="04bb0202b47829ea" providerId="LiveId" clId="{BF6DAE2A-95A5-4698-9A1B-65BBCB193E28}" dt="2024-09-19T20:40:17.570" v="709" actId="26606"/>
          <ac:cxnSpMkLst>
            <pc:docMk/>
            <pc:sldMk cId="4160517234" sldId="265"/>
            <ac:cxnSpMk id="27" creationId="{2C02D87C-1E23-4B24-AFE6-A85743C72FDD}"/>
          </ac:cxnSpMkLst>
        </pc:cxnChg>
      </pc:sldChg>
      <pc:sldChg chg="new del">
        <pc:chgData name="Donna Forde" userId="04bb0202b47829ea" providerId="LiveId" clId="{BF6DAE2A-95A5-4698-9A1B-65BBCB193E28}" dt="2024-09-19T20:07:24.083" v="291" actId="2696"/>
        <pc:sldMkLst>
          <pc:docMk/>
          <pc:sldMk cId="1239118246" sldId="266"/>
        </pc:sldMkLst>
      </pc:sldChg>
      <pc:sldChg chg="addSp delSp modSp new mod setBg">
        <pc:chgData name="Donna Forde" userId="04bb0202b47829ea" providerId="LiveId" clId="{BF6DAE2A-95A5-4698-9A1B-65BBCB193E28}" dt="2024-09-19T20:41:48.218" v="723" actId="26606"/>
        <pc:sldMkLst>
          <pc:docMk/>
          <pc:sldMk cId="1459497823" sldId="267"/>
        </pc:sldMkLst>
        <pc:spChg chg="add del mod">
          <ac:chgData name="Donna Forde" userId="04bb0202b47829ea" providerId="LiveId" clId="{BF6DAE2A-95A5-4698-9A1B-65BBCB193E28}" dt="2024-09-19T20:41:48.218" v="723" actId="26606"/>
          <ac:spMkLst>
            <pc:docMk/>
            <pc:sldMk cId="1459497823" sldId="267"/>
            <ac:spMk id="4" creationId="{E251ECD6-140A-770F-EB46-9CAF28278E88}"/>
          </ac:spMkLst>
        </pc:spChg>
        <pc:spChg chg="add del">
          <ac:chgData name="Donna Forde" userId="04bb0202b47829ea" providerId="LiveId" clId="{BF6DAE2A-95A5-4698-9A1B-65BBCB193E28}" dt="2024-09-19T20:41:43.502" v="720" actId="26606"/>
          <ac:spMkLst>
            <pc:docMk/>
            <pc:sldMk cId="1459497823" sldId="267"/>
            <ac:spMk id="17" creationId="{11C7711F-3983-4AB1-AFDE-96F7C06514D3}"/>
          </ac:spMkLst>
        </pc:spChg>
        <pc:spChg chg="add del">
          <ac:chgData name="Donna Forde" userId="04bb0202b47829ea" providerId="LiveId" clId="{BF6DAE2A-95A5-4698-9A1B-65BBCB193E28}" dt="2024-09-19T20:41:48.077" v="722" actId="26606"/>
          <ac:spMkLst>
            <pc:docMk/>
            <pc:sldMk cId="1459497823" sldId="267"/>
            <ac:spMk id="23" creationId="{6C22FCAC-D7EC-4A52-B153-FF761E2235B3}"/>
          </ac:spMkLst>
        </pc:spChg>
        <pc:spChg chg="add del">
          <ac:chgData name="Donna Forde" userId="04bb0202b47829ea" providerId="LiveId" clId="{BF6DAE2A-95A5-4698-9A1B-65BBCB193E28}" dt="2024-09-19T20:41:43.502" v="720" actId="26606"/>
          <ac:spMkLst>
            <pc:docMk/>
            <pc:sldMk cId="1459497823" sldId="267"/>
            <ac:spMk id="25" creationId="{B3085476-B49E-49ED-87D2-1165E69D2605}"/>
          </ac:spMkLst>
        </pc:spChg>
        <pc:spChg chg="add del">
          <ac:chgData name="Donna Forde" userId="04bb0202b47829ea" providerId="LiveId" clId="{BF6DAE2A-95A5-4698-9A1B-65BBCB193E28}" dt="2024-09-19T20:41:48.077" v="722" actId="26606"/>
          <ac:spMkLst>
            <pc:docMk/>
            <pc:sldMk cId="1459497823" sldId="267"/>
            <ac:spMk id="32" creationId="{333F0879-3DA0-4CB8-B35E-A0AD42558191}"/>
          </ac:spMkLst>
        </pc:spChg>
        <pc:spChg chg="add del">
          <ac:chgData name="Donna Forde" userId="04bb0202b47829ea" providerId="LiveId" clId="{BF6DAE2A-95A5-4698-9A1B-65BBCB193E28}" dt="2024-09-19T20:41:48.077" v="722" actId="26606"/>
          <ac:spMkLst>
            <pc:docMk/>
            <pc:sldMk cId="1459497823" sldId="267"/>
            <ac:spMk id="33" creationId="{324D2183-F388-476E-92A9-D6639D698580}"/>
          </ac:spMkLst>
        </pc:spChg>
        <pc:spChg chg="add del">
          <ac:chgData name="Donna Forde" userId="04bb0202b47829ea" providerId="LiveId" clId="{BF6DAE2A-95A5-4698-9A1B-65BBCB193E28}" dt="2024-09-19T20:41:48.077" v="722" actId="26606"/>
          <ac:spMkLst>
            <pc:docMk/>
            <pc:sldMk cId="1459497823" sldId="267"/>
            <ac:spMk id="34" creationId="{243462E7-1698-4B21-BE89-AEFAC7C2FEFA}"/>
          </ac:spMkLst>
        </pc:spChg>
        <pc:spChg chg="add">
          <ac:chgData name="Donna Forde" userId="04bb0202b47829ea" providerId="LiveId" clId="{BF6DAE2A-95A5-4698-9A1B-65BBCB193E28}" dt="2024-09-19T20:41:48.218" v="723" actId="26606"/>
          <ac:spMkLst>
            <pc:docMk/>
            <pc:sldMk cId="1459497823" sldId="267"/>
            <ac:spMk id="38" creationId="{7E61F402-3445-458A-9A2B-D28FD288390C}"/>
          </ac:spMkLst>
        </pc:spChg>
        <pc:grpChg chg="add del">
          <ac:chgData name="Donna Forde" userId="04bb0202b47829ea" providerId="LiveId" clId="{BF6DAE2A-95A5-4698-9A1B-65BBCB193E28}" dt="2024-09-19T20:41:43.502" v="720" actId="26606"/>
          <ac:grpSpMkLst>
            <pc:docMk/>
            <pc:sldMk cId="1459497823" sldId="267"/>
            <ac:grpSpMk id="9" creationId="{DFB5D1BB-0703-437B-BD1E-1D07F8A2730B}"/>
          </ac:grpSpMkLst>
        </pc:grpChg>
        <pc:grpChg chg="add del">
          <ac:chgData name="Donna Forde" userId="04bb0202b47829ea" providerId="LiveId" clId="{BF6DAE2A-95A5-4698-9A1B-65BBCB193E28}" dt="2024-09-19T20:41:43.502" v="720" actId="26606"/>
          <ac:grpSpMkLst>
            <pc:docMk/>
            <pc:sldMk cId="1459497823" sldId="267"/>
            <ac:grpSpMk id="19" creationId="{89BC9D38-9241-4F71-9B45-73827299E4C5}"/>
          </ac:grpSpMkLst>
        </pc:grpChg>
        <pc:grpChg chg="add del">
          <ac:chgData name="Donna Forde" userId="04bb0202b47829ea" providerId="LiveId" clId="{BF6DAE2A-95A5-4698-9A1B-65BBCB193E28}" dt="2024-09-19T20:41:48.077" v="722" actId="26606"/>
          <ac:grpSpMkLst>
            <pc:docMk/>
            <pc:sldMk cId="1459497823" sldId="267"/>
            <ac:grpSpMk id="29" creationId="{3F6D81C7-B083-478E-82FE-089A8CB72EB8}"/>
          </ac:grpSpMkLst>
        </pc:grpChg>
        <pc:grpChg chg="add">
          <ac:chgData name="Donna Forde" userId="04bb0202b47829ea" providerId="LiveId" clId="{BF6DAE2A-95A5-4698-9A1B-65BBCB193E28}" dt="2024-09-19T20:41:48.218" v="723" actId="26606"/>
          <ac:grpSpMkLst>
            <pc:docMk/>
            <pc:sldMk cId="1459497823" sldId="267"/>
            <ac:grpSpMk id="36" creationId="{3F6D81C7-B083-478E-82FE-089A8CB72EB8}"/>
          </ac:grpSpMkLst>
        </pc:grpChg>
        <pc:grpChg chg="add">
          <ac:chgData name="Donna Forde" userId="04bb0202b47829ea" providerId="LiveId" clId="{BF6DAE2A-95A5-4698-9A1B-65BBCB193E28}" dt="2024-09-19T20:41:48.218" v="723" actId="26606"/>
          <ac:grpSpMkLst>
            <pc:docMk/>
            <pc:sldMk cId="1459497823" sldId="267"/>
            <ac:grpSpMk id="39" creationId="{A673C096-95AE-4644-B76C-1DF1B667DC44}"/>
          </ac:grpSpMkLst>
        </pc:grpChg>
        <pc:picChg chg="add mod ord">
          <ac:chgData name="Donna Forde" userId="04bb0202b47829ea" providerId="LiveId" clId="{BF6DAE2A-95A5-4698-9A1B-65BBCB193E28}" dt="2024-09-19T20:41:48.218" v="723" actId="26606"/>
          <ac:picMkLst>
            <pc:docMk/>
            <pc:sldMk cId="1459497823" sldId="267"/>
            <ac:picMk id="2" creationId="{5E3844C7-8C2D-7648-7E7C-C6A7801A6432}"/>
          </ac:picMkLst>
        </pc:picChg>
        <pc:cxnChg chg="add del">
          <ac:chgData name="Donna Forde" userId="04bb0202b47829ea" providerId="LiveId" clId="{BF6DAE2A-95A5-4698-9A1B-65BBCB193E28}" dt="2024-09-19T20:41:43.502" v="720" actId="26606"/>
          <ac:cxnSpMkLst>
            <pc:docMk/>
            <pc:sldMk cId="1459497823" sldId="267"/>
            <ac:cxnSpMk id="15" creationId="{883F92AF-2403-4558-B1D7-72130A1E4BC7}"/>
          </ac:cxnSpMkLst>
        </pc:cxnChg>
        <pc:cxnChg chg="add del">
          <ac:chgData name="Donna Forde" userId="04bb0202b47829ea" providerId="LiveId" clId="{BF6DAE2A-95A5-4698-9A1B-65BBCB193E28}" dt="2024-09-19T20:41:43.502" v="720" actId="26606"/>
          <ac:cxnSpMkLst>
            <pc:docMk/>
            <pc:sldMk cId="1459497823" sldId="267"/>
            <ac:cxnSpMk id="27" creationId="{59BA5C68-DFCC-4101-8403-F96781CDDD7A}"/>
          </ac:cxnSpMkLst>
        </pc:cxnChg>
        <pc:cxnChg chg="add del">
          <ac:chgData name="Donna Forde" userId="04bb0202b47829ea" providerId="LiveId" clId="{BF6DAE2A-95A5-4698-9A1B-65BBCB193E28}" dt="2024-09-19T20:41:48.077" v="722" actId="26606"/>
          <ac:cxnSpMkLst>
            <pc:docMk/>
            <pc:sldMk cId="1459497823" sldId="267"/>
            <ac:cxnSpMk id="31" creationId="{F06B54F2-CD11-4359-A7D6-DA7C76C091A6}"/>
          </ac:cxnSpMkLst>
        </pc:cxnChg>
        <pc:cxnChg chg="add">
          <ac:chgData name="Donna Forde" userId="04bb0202b47829ea" providerId="LiveId" clId="{BF6DAE2A-95A5-4698-9A1B-65BBCB193E28}" dt="2024-09-19T20:41:48.218" v="723" actId="26606"/>
          <ac:cxnSpMkLst>
            <pc:docMk/>
            <pc:sldMk cId="1459497823" sldId="267"/>
            <ac:cxnSpMk id="37" creationId="{F06B54F2-CD11-4359-A7D6-DA7C76C091A6}"/>
          </ac:cxnSpMkLst>
        </pc:cxnChg>
        <pc:cxnChg chg="add">
          <ac:chgData name="Donna Forde" userId="04bb0202b47829ea" providerId="LiveId" clId="{BF6DAE2A-95A5-4698-9A1B-65BBCB193E28}" dt="2024-09-19T20:41:48.218" v="723" actId="26606"/>
          <ac:cxnSpMkLst>
            <pc:docMk/>
            <pc:sldMk cId="1459497823" sldId="267"/>
            <ac:cxnSpMk id="41" creationId="{2BE880E9-2B86-4CDB-B5B7-308745CDD19D}"/>
          </ac:cxnSpMkLst>
        </pc:cxnChg>
      </pc:sldChg>
      <pc:sldChg chg="addSp modSp new mod setBg">
        <pc:chgData name="Donna Forde" userId="04bb0202b47829ea" providerId="LiveId" clId="{BF6DAE2A-95A5-4698-9A1B-65BBCB193E28}" dt="2024-09-19T20:40:33.894" v="710" actId="26606"/>
        <pc:sldMkLst>
          <pc:docMk/>
          <pc:sldMk cId="4284588770" sldId="268"/>
        </pc:sldMkLst>
        <pc:spChg chg="add mod">
          <ac:chgData name="Donna Forde" userId="04bb0202b47829ea" providerId="LiveId" clId="{BF6DAE2A-95A5-4698-9A1B-65BBCB193E28}" dt="2024-09-19T20:40:33.894" v="710" actId="26606"/>
          <ac:spMkLst>
            <pc:docMk/>
            <pc:sldMk cId="4284588770" sldId="268"/>
            <ac:spMk id="3" creationId="{A59B2986-BFEA-9F33-0F47-F80F3BE648B1}"/>
          </ac:spMkLst>
        </pc:spChg>
        <pc:spChg chg="add">
          <ac:chgData name="Donna Forde" userId="04bb0202b47829ea" providerId="LiveId" clId="{BF6DAE2A-95A5-4698-9A1B-65BBCB193E28}" dt="2024-09-19T20:40:33.894" v="710" actId="26606"/>
          <ac:spMkLst>
            <pc:docMk/>
            <pc:sldMk cId="4284588770" sldId="268"/>
            <ac:spMk id="16" creationId="{D6E5E839-040E-4D3E-B50A-8D803DFE4AE0}"/>
          </ac:spMkLst>
        </pc:spChg>
        <pc:spChg chg="add">
          <ac:chgData name="Donna Forde" userId="04bb0202b47829ea" providerId="LiveId" clId="{BF6DAE2A-95A5-4698-9A1B-65BBCB193E28}" dt="2024-09-19T20:40:33.894" v="710" actId="26606"/>
          <ac:spMkLst>
            <pc:docMk/>
            <pc:sldMk cId="4284588770" sldId="268"/>
            <ac:spMk id="18" creationId="{FFF3F4B4-A2E6-47B5-92FB-37BEEAFA4CC0}"/>
          </ac:spMkLst>
        </pc:spChg>
        <pc:spChg chg="add">
          <ac:chgData name="Donna Forde" userId="04bb0202b47829ea" providerId="LiveId" clId="{BF6DAE2A-95A5-4698-9A1B-65BBCB193E28}" dt="2024-09-19T20:40:33.894" v="710" actId="26606"/>
          <ac:spMkLst>
            <pc:docMk/>
            <pc:sldMk cId="4284588770" sldId="268"/>
            <ac:spMk id="20" creationId="{1D124D17-3A82-47D5-80C1-F990ABB1E41E}"/>
          </ac:spMkLst>
        </pc:spChg>
        <pc:spChg chg="add">
          <ac:chgData name="Donna Forde" userId="04bb0202b47829ea" providerId="LiveId" clId="{BF6DAE2A-95A5-4698-9A1B-65BBCB193E28}" dt="2024-09-19T20:40:33.894" v="710" actId="26606"/>
          <ac:spMkLst>
            <pc:docMk/>
            <pc:sldMk cId="4284588770" sldId="268"/>
            <ac:spMk id="22" creationId="{AB4A78C8-C0E0-45DA-BC2C-2C8D4153BDFC}"/>
          </ac:spMkLst>
        </pc:spChg>
        <pc:grpChg chg="add">
          <ac:chgData name="Donna Forde" userId="04bb0202b47829ea" providerId="LiveId" clId="{BF6DAE2A-95A5-4698-9A1B-65BBCB193E28}" dt="2024-09-19T20:40:33.894" v="710" actId="26606"/>
          <ac:grpSpMkLst>
            <pc:docMk/>
            <pc:sldMk cId="4284588770" sldId="268"/>
            <ac:grpSpMk id="8" creationId="{614F7DB2-2747-44B1-8CCD-EA4CF6EABA54}"/>
          </ac:grpSpMkLst>
        </pc:grpChg>
        <pc:cxnChg chg="add">
          <ac:chgData name="Donna Forde" userId="04bb0202b47829ea" providerId="LiveId" clId="{BF6DAE2A-95A5-4698-9A1B-65BBCB193E28}" dt="2024-09-19T20:40:33.894" v="710" actId="26606"/>
          <ac:cxnSpMkLst>
            <pc:docMk/>
            <pc:sldMk cId="4284588770" sldId="268"/>
            <ac:cxnSpMk id="14" creationId="{2C02D87C-1E23-4B24-AFE6-A85743C72FDD}"/>
          </ac:cxnSpMkLst>
        </pc:cxnChg>
      </pc:sldChg>
      <pc:sldChg chg="addSp delSp modSp new mod ord setBg">
        <pc:chgData name="Donna Forde" userId="04bb0202b47829ea" providerId="LiveId" clId="{BF6DAE2A-95A5-4698-9A1B-65BBCB193E28}" dt="2024-09-22T21:19:42.363" v="804"/>
        <pc:sldMkLst>
          <pc:docMk/>
          <pc:sldMk cId="233002156" sldId="269"/>
        </pc:sldMkLst>
        <pc:spChg chg="add del">
          <ac:chgData name="Donna Forde" userId="04bb0202b47829ea" providerId="LiveId" clId="{BF6DAE2A-95A5-4698-9A1B-65BBCB193E28}" dt="2024-09-19T20:40:56.010" v="712" actId="26606"/>
          <ac:spMkLst>
            <pc:docMk/>
            <pc:sldMk cId="233002156" sldId="269"/>
            <ac:spMk id="10" creationId="{23E3CED3-8830-45C9-8D6C-F4ECADD4F114}"/>
          </ac:spMkLst>
        </pc:spChg>
        <pc:spChg chg="add del">
          <ac:chgData name="Donna Forde" userId="04bb0202b47829ea" providerId="LiveId" clId="{BF6DAE2A-95A5-4698-9A1B-65BBCB193E28}" dt="2024-09-19T20:40:56.010" v="712" actId="26606"/>
          <ac:spMkLst>
            <pc:docMk/>
            <pc:sldMk cId="233002156" sldId="269"/>
            <ac:spMk id="12" creationId="{66F2D62A-C66C-42DF-8C05-99B0B1A8BED0}"/>
          </ac:spMkLst>
        </pc:spChg>
        <pc:spChg chg="add">
          <ac:chgData name="Donna Forde" userId="04bb0202b47829ea" providerId="LiveId" clId="{BF6DAE2A-95A5-4698-9A1B-65BBCB193E28}" dt="2024-09-19T20:40:56.088" v="713" actId="26606"/>
          <ac:spMkLst>
            <pc:docMk/>
            <pc:sldMk cId="233002156" sldId="269"/>
            <ac:spMk id="14" creationId="{BB3A422A-21ED-464B-B2EF-EE5B061BED4A}"/>
          </ac:spMkLst>
        </pc:spChg>
        <pc:spChg chg="add">
          <ac:chgData name="Donna Forde" userId="04bb0202b47829ea" providerId="LiveId" clId="{BF6DAE2A-95A5-4698-9A1B-65BBCB193E28}" dt="2024-09-19T20:40:56.088" v="713" actId="26606"/>
          <ac:spMkLst>
            <pc:docMk/>
            <pc:sldMk cId="233002156" sldId="269"/>
            <ac:spMk id="15" creationId="{E6B80853-775B-47C1-A508-0AAD6FCE5ADB}"/>
          </ac:spMkLst>
        </pc:spChg>
        <pc:spChg chg="add">
          <ac:chgData name="Donna Forde" userId="04bb0202b47829ea" providerId="LiveId" clId="{BF6DAE2A-95A5-4698-9A1B-65BBCB193E28}" dt="2024-09-19T20:40:56.088" v="713" actId="26606"/>
          <ac:spMkLst>
            <pc:docMk/>
            <pc:sldMk cId="233002156" sldId="269"/>
            <ac:spMk id="16" creationId="{9BF62520-0403-497A-958B-FD6E8037E8FA}"/>
          </ac:spMkLst>
        </pc:spChg>
        <pc:picChg chg="add mod">
          <ac:chgData name="Donna Forde" userId="04bb0202b47829ea" providerId="LiveId" clId="{BF6DAE2A-95A5-4698-9A1B-65BBCB193E28}" dt="2024-09-19T20:23:13.973" v="428"/>
          <ac:picMkLst>
            <pc:docMk/>
            <pc:sldMk cId="233002156" sldId="269"/>
            <ac:picMk id="3" creationId="{D12B3A00-965C-CEF4-1ECC-ADCD58F38315}"/>
          </ac:picMkLst>
        </pc:picChg>
        <pc:picChg chg="add mod">
          <ac:chgData name="Donna Forde" userId="04bb0202b47829ea" providerId="LiveId" clId="{BF6DAE2A-95A5-4698-9A1B-65BBCB193E28}" dt="2024-09-19T20:41:20.067" v="718" actId="14100"/>
          <ac:picMkLst>
            <pc:docMk/>
            <pc:sldMk cId="233002156" sldId="269"/>
            <ac:picMk id="5" creationId="{C1165DAB-A08D-B82A-CDE1-6B9B0065508B}"/>
          </ac:picMkLst>
        </pc:picChg>
      </pc:sldChg>
      <pc:sldChg chg="addSp delSp modSp new mod ord setBg">
        <pc:chgData name="Donna Forde" userId="04bb0202b47829ea" providerId="LiveId" clId="{BF6DAE2A-95A5-4698-9A1B-65BBCB193E28}" dt="2024-09-22T21:19:35.751" v="802"/>
        <pc:sldMkLst>
          <pc:docMk/>
          <pc:sldMk cId="4164571132" sldId="270"/>
        </pc:sldMkLst>
        <pc:spChg chg="mod">
          <ac:chgData name="Donna Forde" userId="04bb0202b47829ea" providerId="LiveId" clId="{BF6DAE2A-95A5-4698-9A1B-65BBCB193E28}" dt="2024-09-19T20:37:22.771" v="696" actId="26606"/>
          <ac:spMkLst>
            <pc:docMk/>
            <pc:sldMk cId="4164571132" sldId="270"/>
            <ac:spMk id="2" creationId="{FEFCBFE5-4CDC-D736-9C70-86CC99381CC9}"/>
          </ac:spMkLst>
        </pc:spChg>
        <pc:spChg chg="add del mod">
          <ac:chgData name="Donna Forde" userId="04bb0202b47829ea" providerId="LiveId" clId="{BF6DAE2A-95A5-4698-9A1B-65BBCB193E28}" dt="2024-09-19T20:37:22.771" v="696" actId="26606"/>
          <ac:spMkLst>
            <pc:docMk/>
            <pc:sldMk cId="4164571132" sldId="270"/>
            <ac:spMk id="3" creationId="{459405F1-5DE2-ED44-5036-15F32A1690E3}"/>
          </ac:spMkLst>
        </pc:spChg>
        <pc:spChg chg="add">
          <ac:chgData name="Donna Forde" userId="04bb0202b47829ea" providerId="LiveId" clId="{BF6DAE2A-95A5-4698-9A1B-65BBCB193E28}" dt="2024-09-19T20:37:22.771" v="696" actId="26606"/>
          <ac:spMkLst>
            <pc:docMk/>
            <pc:sldMk cId="4164571132" sldId="270"/>
            <ac:spMk id="7" creationId="{459405F1-5DE2-ED44-5036-15F32A1690E3}"/>
          </ac:spMkLst>
        </pc:spChg>
        <pc:spChg chg="add">
          <ac:chgData name="Donna Forde" userId="04bb0202b47829ea" providerId="LiveId" clId="{BF6DAE2A-95A5-4698-9A1B-65BBCB193E28}" dt="2024-09-19T20:37:22.771" v="696" actId="26606"/>
          <ac:spMkLst>
            <pc:docMk/>
            <pc:sldMk cId="4164571132" sldId="270"/>
            <ac:spMk id="8" creationId="{DC878D9A-77BE-4701-AE3D-EEFC53CD50BC}"/>
          </ac:spMkLst>
        </pc:spChg>
        <pc:spChg chg="add">
          <ac:chgData name="Donna Forde" userId="04bb0202b47829ea" providerId="LiveId" clId="{BF6DAE2A-95A5-4698-9A1B-65BBCB193E28}" dt="2024-09-19T20:37:22.771" v="696" actId="26606"/>
          <ac:spMkLst>
            <pc:docMk/>
            <pc:sldMk cId="4164571132" sldId="270"/>
            <ac:spMk id="10" creationId="{F643BE08-0ED1-4B73-AC6D-B7E26A59CDAA}"/>
          </ac:spMkLst>
        </pc:spChg>
        <pc:spChg chg="add">
          <ac:chgData name="Donna Forde" userId="04bb0202b47829ea" providerId="LiveId" clId="{BF6DAE2A-95A5-4698-9A1B-65BBCB193E28}" dt="2024-09-19T20:37:22.771" v="696" actId="26606"/>
          <ac:spMkLst>
            <pc:docMk/>
            <pc:sldMk cId="4164571132" sldId="270"/>
            <ac:spMk id="12" creationId="{956B2094-7FC0-45FC-BFED-3CB88CEE63F5}"/>
          </ac:spMkLst>
        </pc:spChg>
        <pc:spChg chg="add">
          <ac:chgData name="Donna Forde" userId="04bb0202b47829ea" providerId="LiveId" clId="{BF6DAE2A-95A5-4698-9A1B-65BBCB193E28}" dt="2024-09-19T20:37:22.771" v="696" actId="26606"/>
          <ac:spMkLst>
            <pc:docMk/>
            <pc:sldMk cId="4164571132" sldId="270"/>
            <ac:spMk id="14" creationId="{07A4B640-BB7F-4272-A710-068DBA9F9A6E}"/>
          </ac:spMkLst>
        </pc:spChg>
        <pc:graphicFrameChg chg="add del">
          <ac:chgData name="Donna Forde" userId="04bb0202b47829ea" providerId="LiveId" clId="{BF6DAE2A-95A5-4698-9A1B-65BBCB193E28}" dt="2024-09-19T20:37:22.686" v="695" actId="26606"/>
          <ac:graphicFrameMkLst>
            <pc:docMk/>
            <pc:sldMk cId="4164571132" sldId="270"/>
            <ac:graphicFrameMk id="5" creationId="{EC25F786-2E52-EA61-9D9F-5A48FB28EEF6}"/>
          </ac:graphicFrameMkLst>
        </pc:graphicFrameChg>
      </pc:sldChg>
      <pc:sldChg chg="new del">
        <pc:chgData name="Donna Forde" userId="04bb0202b47829ea" providerId="LiveId" clId="{BF6DAE2A-95A5-4698-9A1B-65BBCB193E28}" dt="2024-09-22T21:16:42.096" v="777" actId="2696"/>
        <pc:sldMkLst>
          <pc:docMk/>
          <pc:sldMk cId="3085590753" sldId="271"/>
        </pc:sldMkLst>
      </pc:sldChg>
      <pc:sldChg chg="addSp modSp new mod ord setBg">
        <pc:chgData name="Donna Forde" userId="04bb0202b47829ea" providerId="LiveId" clId="{BF6DAE2A-95A5-4698-9A1B-65BBCB193E28}" dt="2024-09-22T21:20:32.712" v="806"/>
        <pc:sldMkLst>
          <pc:docMk/>
          <pc:sldMk cId="1554586476" sldId="272"/>
        </pc:sldMkLst>
        <pc:spChg chg="add">
          <ac:chgData name="Donna Forde" userId="04bb0202b47829ea" providerId="LiveId" clId="{BF6DAE2A-95A5-4698-9A1B-65BBCB193E28}" dt="2024-09-22T21:19:08.902" v="800" actId="26606"/>
          <ac:spMkLst>
            <pc:docMk/>
            <pc:sldMk cId="1554586476" sldId="272"/>
            <ac:spMk id="8" creationId="{23E3CED3-8830-45C9-8D6C-F4ECADD4F114}"/>
          </ac:spMkLst>
        </pc:spChg>
        <pc:spChg chg="add">
          <ac:chgData name="Donna Forde" userId="04bb0202b47829ea" providerId="LiveId" clId="{BF6DAE2A-95A5-4698-9A1B-65BBCB193E28}" dt="2024-09-22T21:19:08.902" v="800" actId="26606"/>
          <ac:spMkLst>
            <pc:docMk/>
            <pc:sldMk cId="1554586476" sldId="272"/>
            <ac:spMk id="10" creationId="{66F2D62A-C66C-42DF-8C05-99B0B1A8BED0}"/>
          </ac:spMkLst>
        </pc:spChg>
        <pc:picChg chg="add mod">
          <ac:chgData name="Donna Forde" userId="04bb0202b47829ea" providerId="LiveId" clId="{BF6DAE2A-95A5-4698-9A1B-65BBCB193E28}" dt="2024-09-22T21:19:08.902" v="800" actId="26606"/>
          <ac:picMkLst>
            <pc:docMk/>
            <pc:sldMk cId="1554586476" sldId="272"/>
            <ac:picMk id="3" creationId="{A7D1E0DC-4A5E-FDC8-1909-5E37D55244D2}"/>
          </ac:picMkLst>
        </pc:picChg>
      </pc:sldChg>
      <pc:sldChg chg="addSp modSp new mod ord setBg">
        <pc:chgData name="Donna Forde" userId="04bb0202b47829ea" providerId="LiveId" clId="{BF6DAE2A-95A5-4698-9A1B-65BBCB193E28}" dt="2024-09-22T21:20:42.967" v="808"/>
        <pc:sldMkLst>
          <pc:docMk/>
          <pc:sldMk cId="3565415576" sldId="273"/>
        </pc:sldMkLst>
        <pc:spChg chg="add">
          <ac:chgData name="Donna Forde" userId="04bb0202b47829ea" providerId="LiveId" clId="{BF6DAE2A-95A5-4698-9A1B-65BBCB193E28}" dt="2024-09-22T21:19:02.729" v="799" actId="26606"/>
          <ac:spMkLst>
            <pc:docMk/>
            <pc:sldMk cId="3565415576" sldId="273"/>
            <ac:spMk id="8" creationId="{23E3CED3-8830-45C9-8D6C-F4ECADD4F114}"/>
          </ac:spMkLst>
        </pc:spChg>
        <pc:spChg chg="add">
          <ac:chgData name="Donna Forde" userId="04bb0202b47829ea" providerId="LiveId" clId="{BF6DAE2A-95A5-4698-9A1B-65BBCB193E28}" dt="2024-09-22T21:19:02.729" v="799" actId="26606"/>
          <ac:spMkLst>
            <pc:docMk/>
            <pc:sldMk cId="3565415576" sldId="273"/>
            <ac:spMk id="10" creationId="{66F2D62A-C66C-42DF-8C05-99B0B1A8BED0}"/>
          </ac:spMkLst>
        </pc:spChg>
        <pc:picChg chg="add mod">
          <ac:chgData name="Donna Forde" userId="04bb0202b47829ea" providerId="LiveId" clId="{BF6DAE2A-95A5-4698-9A1B-65BBCB193E28}" dt="2024-09-22T21:19:02.729" v="799" actId="26606"/>
          <ac:picMkLst>
            <pc:docMk/>
            <pc:sldMk cId="3565415576" sldId="273"/>
            <ac:picMk id="3" creationId="{2471A02B-D911-C262-AC60-5C191D14A49E}"/>
          </ac:picMkLst>
        </pc:picChg>
      </pc:sldChg>
      <pc:sldChg chg="addSp delSp modSp new mod ord setBg">
        <pc:chgData name="Donna Forde" userId="04bb0202b47829ea" providerId="LiveId" clId="{BF6DAE2A-95A5-4698-9A1B-65BBCB193E28}" dt="2024-09-22T21:20:50.107" v="810"/>
        <pc:sldMkLst>
          <pc:docMk/>
          <pc:sldMk cId="2039233923" sldId="274"/>
        </pc:sldMkLst>
        <pc:spChg chg="add del">
          <ac:chgData name="Donna Forde" userId="04bb0202b47829ea" providerId="LiveId" clId="{BF6DAE2A-95A5-4698-9A1B-65BBCB193E28}" dt="2024-09-22T21:18:54.925" v="798" actId="26606"/>
          <ac:spMkLst>
            <pc:docMk/>
            <pc:sldMk cId="2039233923" sldId="274"/>
            <ac:spMk id="8" creationId="{4434DCA8-BC57-40AE-94D7-754460957E7F}"/>
          </ac:spMkLst>
        </pc:spChg>
        <pc:spChg chg="add del">
          <ac:chgData name="Donna Forde" userId="04bb0202b47829ea" providerId="LiveId" clId="{BF6DAE2A-95A5-4698-9A1B-65BBCB193E28}" dt="2024-09-22T21:18:54.925" v="798" actId="26606"/>
          <ac:spMkLst>
            <pc:docMk/>
            <pc:sldMk cId="2039233923" sldId="274"/>
            <ac:spMk id="12" creationId="{D43CA6E1-DE85-4998-B1CA-2B617EDF60F8}"/>
          </ac:spMkLst>
        </pc:spChg>
        <pc:spChg chg="add del">
          <ac:chgData name="Donna Forde" userId="04bb0202b47829ea" providerId="LiveId" clId="{BF6DAE2A-95A5-4698-9A1B-65BBCB193E28}" dt="2024-09-22T21:18:42.712" v="793" actId="26606"/>
          <ac:spMkLst>
            <pc:docMk/>
            <pc:sldMk cId="2039233923" sldId="274"/>
            <ac:spMk id="21" creationId="{544958B8-57B6-4B37-8A18-D54A32EC2D37}"/>
          </ac:spMkLst>
        </pc:spChg>
        <pc:spChg chg="add del">
          <ac:chgData name="Donna Forde" userId="04bb0202b47829ea" providerId="LiveId" clId="{BF6DAE2A-95A5-4698-9A1B-65BBCB193E28}" dt="2024-09-22T21:18:42.712" v="793" actId="26606"/>
          <ac:spMkLst>
            <pc:docMk/>
            <pc:sldMk cId="2039233923" sldId="274"/>
            <ac:spMk id="23" creationId="{B7E4A740-3A69-42A5-8AC0-3905D518F419}"/>
          </ac:spMkLst>
        </pc:spChg>
        <pc:spChg chg="add del">
          <ac:chgData name="Donna Forde" userId="04bb0202b47829ea" providerId="LiveId" clId="{BF6DAE2A-95A5-4698-9A1B-65BBCB193E28}" dt="2024-09-22T21:18:51.733" v="795" actId="26606"/>
          <ac:spMkLst>
            <pc:docMk/>
            <pc:sldMk cId="2039233923" sldId="274"/>
            <ac:spMk id="31" creationId="{23E3CED3-8830-45C9-8D6C-F4ECADD4F114}"/>
          </ac:spMkLst>
        </pc:spChg>
        <pc:spChg chg="add del">
          <ac:chgData name="Donna Forde" userId="04bb0202b47829ea" providerId="LiveId" clId="{BF6DAE2A-95A5-4698-9A1B-65BBCB193E28}" dt="2024-09-22T21:18:51.733" v="795" actId="26606"/>
          <ac:spMkLst>
            <pc:docMk/>
            <pc:sldMk cId="2039233923" sldId="274"/>
            <ac:spMk id="32" creationId="{66F2D62A-C66C-42DF-8C05-99B0B1A8BED0}"/>
          </ac:spMkLst>
        </pc:spChg>
        <pc:spChg chg="add del">
          <ac:chgData name="Donna Forde" userId="04bb0202b47829ea" providerId="LiveId" clId="{BF6DAE2A-95A5-4698-9A1B-65BBCB193E28}" dt="2024-09-22T21:18:54.925" v="797" actId="26606"/>
          <ac:spMkLst>
            <pc:docMk/>
            <pc:sldMk cId="2039233923" sldId="274"/>
            <ac:spMk id="34" creationId="{F733538D-5433-42E7-AA08-DC5FDEDA47A7}"/>
          </ac:spMkLst>
        </pc:spChg>
        <pc:spChg chg="add">
          <ac:chgData name="Donna Forde" userId="04bb0202b47829ea" providerId="LiveId" clId="{BF6DAE2A-95A5-4698-9A1B-65BBCB193E28}" dt="2024-09-22T21:18:54.925" v="798" actId="26606"/>
          <ac:spMkLst>
            <pc:docMk/>
            <pc:sldMk cId="2039233923" sldId="274"/>
            <ac:spMk id="36" creationId="{23E3CED3-8830-45C9-8D6C-F4ECADD4F114}"/>
          </ac:spMkLst>
        </pc:spChg>
        <pc:spChg chg="add">
          <ac:chgData name="Donna Forde" userId="04bb0202b47829ea" providerId="LiveId" clId="{BF6DAE2A-95A5-4698-9A1B-65BBCB193E28}" dt="2024-09-22T21:18:54.925" v="798" actId="26606"/>
          <ac:spMkLst>
            <pc:docMk/>
            <pc:sldMk cId="2039233923" sldId="274"/>
            <ac:spMk id="37" creationId="{66F2D62A-C66C-42DF-8C05-99B0B1A8BED0}"/>
          </ac:spMkLst>
        </pc:spChg>
        <pc:grpChg chg="add del">
          <ac:chgData name="Donna Forde" userId="04bb0202b47829ea" providerId="LiveId" clId="{BF6DAE2A-95A5-4698-9A1B-65BBCB193E28}" dt="2024-09-22T21:18:42.712" v="793" actId="26606"/>
          <ac:grpSpMkLst>
            <pc:docMk/>
            <pc:sldMk cId="2039233923" sldId="274"/>
            <ac:grpSpMk id="25" creationId="{8283C010-53D7-404B-9300-DB1BAE1EAE91}"/>
          </ac:grpSpMkLst>
        </pc:grpChg>
        <pc:picChg chg="add mod">
          <ac:chgData name="Donna Forde" userId="04bb0202b47829ea" providerId="LiveId" clId="{BF6DAE2A-95A5-4698-9A1B-65BBCB193E28}" dt="2024-09-22T21:18:54.925" v="798" actId="26606"/>
          <ac:picMkLst>
            <pc:docMk/>
            <pc:sldMk cId="2039233923" sldId="274"/>
            <ac:picMk id="3" creationId="{DBCF451D-B954-1D3B-9224-4B83A49E3306}"/>
          </ac:picMkLst>
        </pc:picChg>
        <pc:picChg chg="add del">
          <ac:chgData name="Donna Forde" userId="04bb0202b47829ea" providerId="LiveId" clId="{BF6DAE2A-95A5-4698-9A1B-65BBCB193E28}" dt="2024-09-22T21:18:54.925" v="798" actId="26606"/>
          <ac:picMkLst>
            <pc:docMk/>
            <pc:sldMk cId="2039233923" sldId="274"/>
            <ac:picMk id="10" creationId="{E93A23A1-FB7B-4C57-8240-0B6015C11161}"/>
          </ac:picMkLst>
        </pc:picChg>
        <pc:picChg chg="add del">
          <ac:chgData name="Donna Forde" userId="04bb0202b47829ea" providerId="LiveId" clId="{BF6DAE2A-95A5-4698-9A1B-65BBCB193E28}" dt="2024-09-22T21:18:54.925" v="798" actId="26606"/>
          <ac:picMkLst>
            <pc:docMk/>
            <pc:sldMk cId="2039233923" sldId="274"/>
            <ac:picMk id="14" creationId="{AD162A3C-D7A8-4B2A-94B1-73192CBC573B}"/>
          </ac:picMkLst>
        </pc:picChg>
        <pc:picChg chg="add del">
          <ac:chgData name="Donna Forde" userId="04bb0202b47829ea" providerId="LiveId" clId="{BF6DAE2A-95A5-4698-9A1B-65BBCB193E28}" dt="2024-09-22T21:18:54.925" v="798" actId="26606"/>
          <ac:picMkLst>
            <pc:docMk/>
            <pc:sldMk cId="2039233923" sldId="274"/>
            <ac:picMk id="16" creationId="{6B8F1012-6DEE-4829-9F32-620A71109464}"/>
          </ac:picMkLst>
        </pc:picChg>
      </pc:sldChg>
      <pc:sldChg chg="addSp delSp modSp new mod setBg">
        <pc:chgData name="Donna Forde" userId="04bb0202b47829ea" providerId="LiveId" clId="{BF6DAE2A-95A5-4698-9A1B-65BBCB193E28}" dt="2024-09-22T21:27:23.953" v="892" actId="14100"/>
        <pc:sldMkLst>
          <pc:docMk/>
          <pc:sldMk cId="4140606868" sldId="275"/>
        </pc:sldMkLst>
        <pc:spChg chg="mod">
          <ac:chgData name="Donna Forde" userId="04bb0202b47829ea" providerId="LiveId" clId="{BF6DAE2A-95A5-4698-9A1B-65BBCB193E28}" dt="2024-09-22T21:26:26.399" v="882" actId="26606"/>
          <ac:spMkLst>
            <pc:docMk/>
            <pc:sldMk cId="4140606868" sldId="275"/>
            <ac:spMk id="2" creationId="{9D460CF4-FEF4-E1E1-5D92-F66A2550A36E}"/>
          </ac:spMkLst>
        </pc:spChg>
        <pc:spChg chg="del">
          <ac:chgData name="Donna Forde" userId="04bb0202b47829ea" providerId="LiveId" clId="{BF6DAE2A-95A5-4698-9A1B-65BBCB193E28}" dt="2024-09-22T21:26:17.308" v="879" actId="931"/>
          <ac:spMkLst>
            <pc:docMk/>
            <pc:sldMk cId="4140606868" sldId="275"/>
            <ac:spMk id="3" creationId="{50FBC18E-C287-AF8A-1AE8-3538A401364A}"/>
          </ac:spMkLst>
        </pc:spChg>
        <pc:spChg chg="mod">
          <ac:chgData name="Donna Forde" userId="04bb0202b47829ea" providerId="LiveId" clId="{BF6DAE2A-95A5-4698-9A1B-65BBCB193E28}" dt="2024-09-22T21:26:26.399" v="882" actId="26606"/>
          <ac:spMkLst>
            <pc:docMk/>
            <pc:sldMk cId="4140606868" sldId="275"/>
            <ac:spMk id="4" creationId="{248B33BD-6B5C-1B31-ADBD-2CA2DE5D52B8}"/>
          </ac:spMkLst>
        </pc:spChg>
        <pc:spChg chg="add">
          <ac:chgData name="Donna Forde" userId="04bb0202b47829ea" providerId="LiveId" clId="{BF6DAE2A-95A5-4698-9A1B-65BBCB193E28}" dt="2024-09-22T21:26:26.399" v="882" actId="26606"/>
          <ac:spMkLst>
            <pc:docMk/>
            <pc:sldMk cId="4140606868" sldId="275"/>
            <ac:spMk id="19" creationId="{11C7711F-3983-4AB1-AFDE-96F7C06514D3}"/>
          </ac:spMkLst>
        </pc:spChg>
        <pc:spChg chg="add">
          <ac:chgData name="Donna Forde" userId="04bb0202b47829ea" providerId="LiveId" clId="{BF6DAE2A-95A5-4698-9A1B-65BBCB193E28}" dt="2024-09-22T21:26:26.399" v="882" actId="26606"/>
          <ac:spMkLst>
            <pc:docMk/>
            <pc:sldMk cId="4140606868" sldId="275"/>
            <ac:spMk id="27" creationId="{B3085476-B49E-49ED-87D2-1165E69D2605}"/>
          </ac:spMkLst>
        </pc:spChg>
        <pc:grpChg chg="add">
          <ac:chgData name="Donna Forde" userId="04bb0202b47829ea" providerId="LiveId" clId="{BF6DAE2A-95A5-4698-9A1B-65BBCB193E28}" dt="2024-09-22T21:26:26.399" v="882" actId="26606"/>
          <ac:grpSpMkLst>
            <pc:docMk/>
            <pc:sldMk cId="4140606868" sldId="275"/>
            <ac:grpSpMk id="11" creationId="{DFB5D1BB-0703-437B-BD1E-1D07F8A2730B}"/>
          </ac:grpSpMkLst>
        </pc:grpChg>
        <pc:grpChg chg="add">
          <ac:chgData name="Donna Forde" userId="04bb0202b47829ea" providerId="LiveId" clId="{BF6DAE2A-95A5-4698-9A1B-65BBCB193E28}" dt="2024-09-22T21:26:26.399" v="882" actId="26606"/>
          <ac:grpSpMkLst>
            <pc:docMk/>
            <pc:sldMk cId="4140606868" sldId="275"/>
            <ac:grpSpMk id="21" creationId="{89BC9D38-9241-4F71-9B45-73827299E4C5}"/>
          </ac:grpSpMkLst>
        </pc:grpChg>
        <pc:picChg chg="add mod">
          <ac:chgData name="Donna Forde" userId="04bb0202b47829ea" providerId="LiveId" clId="{BF6DAE2A-95A5-4698-9A1B-65BBCB193E28}" dt="2024-09-22T21:26:26.399" v="882" actId="26606"/>
          <ac:picMkLst>
            <pc:docMk/>
            <pc:sldMk cId="4140606868" sldId="275"/>
            <ac:picMk id="6" creationId="{E19900F2-8B29-CC6C-9304-1B0190A02AD8}"/>
          </ac:picMkLst>
        </pc:picChg>
        <pc:picChg chg="add mod">
          <ac:chgData name="Donna Forde" userId="04bb0202b47829ea" providerId="LiveId" clId="{BF6DAE2A-95A5-4698-9A1B-65BBCB193E28}" dt="2024-09-22T21:27:23.953" v="892" actId="14100"/>
          <ac:picMkLst>
            <pc:docMk/>
            <pc:sldMk cId="4140606868" sldId="275"/>
            <ac:picMk id="8" creationId="{38AD8446-D056-5424-F438-525D846721BE}"/>
          </ac:picMkLst>
        </pc:picChg>
        <pc:cxnChg chg="add">
          <ac:chgData name="Donna Forde" userId="04bb0202b47829ea" providerId="LiveId" clId="{BF6DAE2A-95A5-4698-9A1B-65BBCB193E28}" dt="2024-09-22T21:26:26.399" v="882" actId="26606"/>
          <ac:cxnSpMkLst>
            <pc:docMk/>
            <pc:sldMk cId="4140606868" sldId="275"/>
            <ac:cxnSpMk id="17" creationId="{883F92AF-2403-4558-B1D7-72130A1E4BC7}"/>
          </ac:cxnSpMkLst>
        </pc:cxnChg>
        <pc:cxnChg chg="add">
          <ac:chgData name="Donna Forde" userId="04bb0202b47829ea" providerId="LiveId" clId="{BF6DAE2A-95A5-4698-9A1B-65BBCB193E28}" dt="2024-09-22T21:26:26.399" v="882" actId="26606"/>
          <ac:cxnSpMkLst>
            <pc:docMk/>
            <pc:sldMk cId="4140606868" sldId="275"/>
            <ac:cxnSpMk id="29" creationId="{59BA5C68-DFCC-4101-8403-F96781CDDD7A}"/>
          </ac:cxnSpMkLst>
        </pc:cxnChg>
      </pc:sldChg>
      <pc:sldChg chg="addSp modSp new mod">
        <pc:chgData name="Donna Forde" userId="04bb0202b47829ea" providerId="LiveId" clId="{BF6DAE2A-95A5-4698-9A1B-65BBCB193E28}" dt="2024-09-22T22:24:17.650" v="1557" actId="20577"/>
        <pc:sldMkLst>
          <pc:docMk/>
          <pc:sldMk cId="1806833809" sldId="276"/>
        </pc:sldMkLst>
        <pc:spChg chg="add mod">
          <ac:chgData name="Donna Forde" userId="04bb0202b47829ea" providerId="LiveId" clId="{BF6DAE2A-95A5-4698-9A1B-65BBCB193E28}" dt="2024-09-22T22:24:17.650" v="1557" actId="20577"/>
          <ac:spMkLst>
            <pc:docMk/>
            <pc:sldMk cId="1806833809" sldId="276"/>
            <ac:spMk id="3" creationId="{29047DEE-26C0-542A-F455-ED69E54D36F3}"/>
          </ac:spMkLst>
        </pc:spChg>
      </pc:sldChg>
      <pc:sldChg chg="addSp delSp modSp new mod setBg addAnim modNotesTx">
        <pc:chgData name="Donna Forde" userId="04bb0202b47829ea" providerId="LiveId" clId="{BF6DAE2A-95A5-4698-9A1B-65BBCB193E28}" dt="2024-09-22T22:19:30.598" v="1247"/>
        <pc:sldMkLst>
          <pc:docMk/>
          <pc:sldMk cId="2623066273" sldId="277"/>
        </pc:sldMkLst>
        <pc:spChg chg="mod">
          <ac:chgData name="Donna Forde" userId="04bb0202b47829ea" providerId="LiveId" clId="{BF6DAE2A-95A5-4698-9A1B-65BBCB193E28}" dt="2024-09-22T21:37:12.136" v="962" actId="26606"/>
          <ac:spMkLst>
            <pc:docMk/>
            <pc:sldMk cId="2623066273" sldId="277"/>
            <ac:spMk id="2" creationId="{49D7D818-574C-09B8-B788-E3258343FCE2}"/>
          </ac:spMkLst>
        </pc:spChg>
        <pc:spChg chg="add del">
          <ac:chgData name="Donna Forde" userId="04bb0202b47829ea" providerId="LiveId" clId="{BF6DAE2A-95A5-4698-9A1B-65BBCB193E28}" dt="2024-09-22T21:36:12.081" v="956" actId="26606"/>
          <ac:spMkLst>
            <pc:docMk/>
            <pc:sldMk cId="2623066273" sldId="277"/>
            <ac:spMk id="17" creationId="{51D58666-E26B-4EAE-AA74-9C74E4BAF3E1}"/>
          </ac:spMkLst>
        </pc:spChg>
        <pc:spChg chg="add del">
          <ac:chgData name="Donna Forde" userId="04bb0202b47829ea" providerId="LiveId" clId="{BF6DAE2A-95A5-4698-9A1B-65BBCB193E28}" dt="2024-09-22T21:36:35.805" v="959" actId="26606"/>
          <ac:spMkLst>
            <pc:docMk/>
            <pc:sldMk cId="2623066273" sldId="277"/>
            <ac:spMk id="38" creationId="{9F1F6E2E-E2E7-4689-9E5D-51F37CBE4127}"/>
          </ac:spMkLst>
        </pc:spChg>
        <pc:spChg chg="add del">
          <ac:chgData name="Donna Forde" userId="04bb0202b47829ea" providerId="LiveId" clId="{BF6DAE2A-95A5-4698-9A1B-65BBCB193E28}" dt="2024-09-22T21:36:35.805" v="959" actId="26606"/>
          <ac:spMkLst>
            <pc:docMk/>
            <pc:sldMk cId="2623066273" sldId="277"/>
            <ac:spMk id="46" creationId="{7731DD8B-7A0A-47A0-BF6B-EBB4F9709B91}"/>
          </ac:spMkLst>
        </pc:spChg>
        <pc:spChg chg="add del">
          <ac:chgData name="Donna Forde" userId="04bb0202b47829ea" providerId="LiveId" clId="{BF6DAE2A-95A5-4698-9A1B-65BBCB193E28}" dt="2024-09-22T21:37:12.136" v="962" actId="26606"/>
          <ac:spMkLst>
            <pc:docMk/>
            <pc:sldMk cId="2623066273" sldId="277"/>
            <ac:spMk id="61" creationId="{51D58666-E26B-4EAE-AA74-9C74E4BAF3E1}"/>
          </ac:spMkLst>
        </pc:spChg>
        <pc:spChg chg="add">
          <ac:chgData name="Donna Forde" userId="04bb0202b47829ea" providerId="LiveId" clId="{BF6DAE2A-95A5-4698-9A1B-65BBCB193E28}" dt="2024-09-22T21:37:12.136" v="962" actId="26606"/>
          <ac:spMkLst>
            <pc:docMk/>
            <pc:sldMk cId="2623066273" sldId="277"/>
            <ac:spMk id="82" creationId="{9401732C-37EE-4B98-A709-9530173F3802}"/>
          </ac:spMkLst>
        </pc:spChg>
        <pc:grpChg chg="add del">
          <ac:chgData name="Donna Forde" userId="04bb0202b47829ea" providerId="LiveId" clId="{BF6DAE2A-95A5-4698-9A1B-65BBCB193E28}" dt="2024-09-22T21:36:12.081" v="956" actId="26606"/>
          <ac:grpSpMkLst>
            <pc:docMk/>
            <pc:sldMk cId="2623066273" sldId="277"/>
            <ac:grpSpMk id="9" creationId="{03E8C8A2-D2DA-42F8-84AA-AC5AB4251D29}"/>
          </ac:grpSpMkLst>
        </pc:grpChg>
        <pc:grpChg chg="add del">
          <ac:chgData name="Donna Forde" userId="04bb0202b47829ea" providerId="LiveId" clId="{BF6DAE2A-95A5-4698-9A1B-65BBCB193E28}" dt="2024-09-22T21:36:12.081" v="956" actId="26606"/>
          <ac:grpSpMkLst>
            <pc:docMk/>
            <pc:sldMk cId="2623066273" sldId="277"/>
            <ac:grpSpMk id="19" creationId="{67288C4F-0F6C-4226-B8D2-C0EE4786C567}"/>
          </ac:grpSpMkLst>
        </pc:grpChg>
        <pc:grpChg chg="add del">
          <ac:chgData name="Donna Forde" userId="04bb0202b47829ea" providerId="LiveId" clId="{BF6DAE2A-95A5-4698-9A1B-65BBCB193E28}" dt="2024-09-22T21:36:35.805" v="959" actId="26606"/>
          <ac:grpSpMkLst>
            <pc:docMk/>
            <pc:sldMk cId="2623066273" sldId="277"/>
            <ac:grpSpMk id="30" creationId="{03E8C8A2-D2DA-42F8-84AA-AC5AB4251D29}"/>
          </ac:grpSpMkLst>
        </pc:grpChg>
        <pc:grpChg chg="add del">
          <ac:chgData name="Donna Forde" userId="04bb0202b47829ea" providerId="LiveId" clId="{BF6DAE2A-95A5-4698-9A1B-65BBCB193E28}" dt="2024-09-22T21:36:35.805" v="959" actId="26606"/>
          <ac:grpSpMkLst>
            <pc:docMk/>
            <pc:sldMk cId="2623066273" sldId="277"/>
            <ac:grpSpMk id="40" creationId="{BB728A18-FF26-43E9-AF31-9608EBA3D5C7}"/>
          </ac:grpSpMkLst>
        </pc:grpChg>
        <pc:grpChg chg="add del">
          <ac:chgData name="Donna Forde" userId="04bb0202b47829ea" providerId="LiveId" clId="{BF6DAE2A-95A5-4698-9A1B-65BBCB193E28}" dt="2024-09-22T21:37:12.136" v="962" actId="26606"/>
          <ac:grpSpMkLst>
            <pc:docMk/>
            <pc:sldMk cId="2623066273" sldId="277"/>
            <ac:grpSpMk id="53" creationId="{03E8C8A2-D2DA-42F8-84AA-AC5AB4251D29}"/>
          </ac:grpSpMkLst>
        </pc:grpChg>
        <pc:grpChg chg="add del">
          <ac:chgData name="Donna Forde" userId="04bb0202b47829ea" providerId="LiveId" clId="{BF6DAE2A-95A5-4698-9A1B-65BBCB193E28}" dt="2024-09-22T21:37:12.136" v="962" actId="26606"/>
          <ac:grpSpMkLst>
            <pc:docMk/>
            <pc:sldMk cId="2623066273" sldId="277"/>
            <ac:grpSpMk id="63" creationId="{67288C4F-0F6C-4226-B8D2-C0EE4786C567}"/>
          </ac:grpSpMkLst>
        </pc:grpChg>
        <pc:grpChg chg="add">
          <ac:chgData name="Donna Forde" userId="04bb0202b47829ea" providerId="LiveId" clId="{BF6DAE2A-95A5-4698-9A1B-65BBCB193E28}" dt="2024-09-22T21:37:12.136" v="962" actId="26606"/>
          <ac:grpSpMkLst>
            <pc:docMk/>
            <pc:sldMk cId="2623066273" sldId="277"/>
            <ac:grpSpMk id="74" creationId="{749C117F-F390-437B-ADB0-57E87EFF34F5}"/>
          </ac:grpSpMkLst>
        </pc:grpChg>
        <pc:grpChg chg="add">
          <ac:chgData name="Donna Forde" userId="04bb0202b47829ea" providerId="LiveId" clId="{BF6DAE2A-95A5-4698-9A1B-65BBCB193E28}" dt="2024-09-22T21:37:12.136" v="962" actId="26606"/>
          <ac:grpSpMkLst>
            <pc:docMk/>
            <pc:sldMk cId="2623066273" sldId="277"/>
            <ac:grpSpMk id="84" creationId="{654E48C8-2A00-4C54-BC9C-B18EE49E9C13}"/>
          </ac:grpSpMkLst>
        </pc:grpChg>
        <pc:graphicFrameChg chg="add mod">
          <ac:chgData name="Donna Forde" userId="04bb0202b47829ea" providerId="LiveId" clId="{BF6DAE2A-95A5-4698-9A1B-65BBCB193E28}" dt="2024-09-22T22:18:05.107" v="1237"/>
          <ac:graphicFrameMkLst>
            <pc:docMk/>
            <pc:sldMk cId="2623066273" sldId="277"/>
            <ac:graphicFrameMk id="7" creationId="{92719319-6801-0B50-BA10-92A498D68845}"/>
          </ac:graphicFrameMkLst>
        </pc:graphicFrameChg>
        <pc:graphicFrameChg chg="add mod">
          <ac:chgData name="Donna Forde" userId="04bb0202b47829ea" providerId="LiveId" clId="{BF6DAE2A-95A5-4698-9A1B-65BBCB193E28}" dt="2024-09-22T22:18:04.049" v="1236"/>
          <ac:graphicFrameMkLst>
            <pc:docMk/>
            <pc:sldMk cId="2623066273" sldId="277"/>
            <ac:graphicFrameMk id="8" creationId="{4DB24107-9438-C6BC-2541-9861A8F87A38}"/>
          </ac:graphicFrameMkLst>
        </pc:graphicFrameChg>
        <pc:graphicFrameChg chg="add mod">
          <ac:chgData name="Donna Forde" userId="04bb0202b47829ea" providerId="LiveId" clId="{BF6DAE2A-95A5-4698-9A1B-65BBCB193E28}" dt="2024-09-22T22:18:03.166" v="1235"/>
          <ac:graphicFrameMkLst>
            <pc:docMk/>
            <pc:sldMk cId="2623066273" sldId="277"/>
            <ac:graphicFrameMk id="14" creationId="{066AE629-19EF-CA88-4E40-A5D0216CC9FB}"/>
          </ac:graphicFrameMkLst>
        </pc:graphicFrameChg>
        <pc:picChg chg="add del mod">
          <ac:chgData name="Donna Forde" userId="04bb0202b47829ea" providerId="LiveId" clId="{BF6DAE2A-95A5-4698-9A1B-65BBCB193E28}" dt="2024-09-22T22:14:50.777" v="1226" actId="21"/>
          <ac:picMkLst>
            <pc:docMk/>
            <pc:sldMk cId="2623066273" sldId="277"/>
            <ac:picMk id="4" creationId="{8E2FCAF4-C71E-31EA-076D-21A84FF65CD7}"/>
          </ac:picMkLst>
        </pc:picChg>
        <pc:picChg chg="add mod">
          <ac:chgData name="Donna Forde" userId="04bb0202b47829ea" providerId="LiveId" clId="{BF6DAE2A-95A5-4698-9A1B-65BBCB193E28}" dt="2024-09-22T22:15:42.258" v="1231"/>
          <ac:picMkLst>
            <pc:docMk/>
            <pc:sldMk cId="2623066273" sldId="277"/>
            <ac:picMk id="6" creationId="{F2C2AA1E-CFDA-9B87-656E-A78D124AF39A}"/>
          </ac:picMkLst>
        </pc:picChg>
        <pc:picChg chg="add mod">
          <ac:chgData name="Donna Forde" userId="04bb0202b47829ea" providerId="LiveId" clId="{BF6DAE2A-95A5-4698-9A1B-65BBCB193E28}" dt="2024-09-22T22:18:49.469" v="1246" actId="962"/>
          <ac:picMkLst>
            <pc:docMk/>
            <pc:sldMk cId="2623066273" sldId="277"/>
            <ac:picMk id="18" creationId="{8B72394B-715F-506C-CDB4-C7287E643DDE}"/>
          </ac:picMkLst>
        </pc:picChg>
        <pc:cxnChg chg="add del">
          <ac:chgData name="Donna Forde" userId="04bb0202b47829ea" providerId="LiveId" clId="{BF6DAE2A-95A5-4698-9A1B-65BBCB193E28}" dt="2024-09-22T21:36:12.081" v="956" actId="26606"/>
          <ac:cxnSpMkLst>
            <pc:docMk/>
            <pc:sldMk cId="2623066273" sldId="277"/>
            <ac:cxnSpMk id="15" creationId="{0DFD28A6-39F3-425F-8050-E5BF1B4523B2}"/>
          </ac:cxnSpMkLst>
        </pc:cxnChg>
        <pc:cxnChg chg="add del">
          <ac:chgData name="Donna Forde" userId="04bb0202b47829ea" providerId="LiveId" clId="{BF6DAE2A-95A5-4698-9A1B-65BBCB193E28}" dt="2024-09-22T21:36:12.081" v="956" actId="26606"/>
          <ac:cxnSpMkLst>
            <pc:docMk/>
            <pc:sldMk cId="2623066273" sldId="277"/>
            <ac:cxnSpMk id="25" creationId="{EE0488CE-8E24-413E-B105-426B0506EB5E}"/>
          </ac:cxnSpMkLst>
        </pc:cxnChg>
        <pc:cxnChg chg="add del">
          <ac:chgData name="Donna Forde" userId="04bb0202b47829ea" providerId="LiveId" clId="{BF6DAE2A-95A5-4698-9A1B-65BBCB193E28}" dt="2024-09-22T21:36:35.805" v="959" actId="26606"/>
          <ac:cxnSpMkLst>
            <pc:docMk/>
            <pc:sldMk cId="2623066273" sldId="277"/>
            <ac:cxnSpMk id="36" creationId="{0DFD28A6-39F3-425F-8050-E5BF1B4523B2}"/>
          </ac:cxnSpMkLst>
        </pc:cxnChg>
        <pc:cxnChg chg="add del">
          <ac:chgData name="Donna Forde" userId="04bb0202b47829ea" providerId="LiveId" clId="{BF6DAE2A-95A5-4698-9A1B-65BBCB193E28}" dt="2024-09-22T21:36:35.805" v="959" actId="26606"/>
          <ac:cxnSpMkLst>
            <pc:docMk/>
            <pc:sldMk cId="2623066273" sldId="277"/>
            <ac:cxnSpMk id="48" creationId="{10A370BF-9768-4FA0-8887-C3777F3A9C9C}"/>
          </ac:cxnSpMkLst>
        </pc:cxnChg>
        <pc:cxnChg chg="add del">
          <ac:chgData name="Donna Forde" userId="04bb0202b47829ea" providerId="LiveId" clId="{BF6DAE2A-95A5-4698-9A1B-65BBCB193E28}" dt="2024-09-22T21:37:12.136" v="962" actId="26606"/>
          <ac:cxnSpMkLst>
            <pc:docMk/>
            <pc:sldMk cId="2623066273" sldId="277"/>
            <ac:cxnSpMk id="59" creationId="{0DFD28A6-39F3-425F-8050-E5BF1B4523B2}"/>
          </ac:cxnSpMkLst>
        </pc:cxnChg>
        <pc:cxnChg chg="add del">
          <ac:chgData name="Donna Forde" userId="04bb0202b47829ea" providerId="LiveId" clId="{BF6DAE2A-95A5-4698-9A1B-65BBCB193E28}" dt="2024-09-22T21:37:12.136" v="962" actId="26606"/>
          <ac:cxnSpMkLst>
            <pc:docMk/>
            <pc:sldMk cId="2623066273" sldId="277"/>
            <ac:cxnSpMk id="69" creationId="{EE0488CE-8E24-413E-B105-426B0506EB5E}"/>
          </ac:cxnSpMkLst>
        </pc:cxnChg>
        <pc:cxnChg chg="add">
          <ac:chgData name="Donna Forde" userId="04bb0202b47829ea" providerId="LiveId" clId="{BF6DAE2A-95A5-4698-9A1B-65BBCB193E28}" dt="2024-09-22T21:37:12.136" v="962" actId="26606"/>
          <ac:cxnSpMkLst>
            <pc:docMk/>
            <pc:sldMk cId="2623066273" sldId="277"/>
            <ac:cxnSpMk id="80" creationId="{20742BC3-654B-4E41-9A6A-73A42E477639}"/>
          </ac:cxnSpMkLst>
        </pc:cxnChg>
      </pc:sldChg>
      <pc:sldChg chg="addSp delSp modSp new mod setBg setClrOvrMap">
        <pc:chgData name="Donna Forde" userId="04bb0202b47829ea" providerId="LiveId" clId="{BF6DAE2A-95A5-4698-9A1B-65BBCB193E28}" dt="2024-09-22T22:35:39.382" v="1677" actId="26606"/>
        <pc:sldMkLst>
          <pc:docMk/>
          <pc:sldMk cId="4038291903" sldId="278"/>
        </pc:sldMkLst>
        <pc:spChg chg="mod">
          <ac:chgData name="Donna Forde" userId="04bb0202b47829ea" providerId="LiveId" clId="{BF6DAE2A-95A5-4698-9A1B-65BBCB193E28}" dt="2024-09-22T22:35:39.382" v="1677" actId="26606"/>
          <ac:spMkLst>
            <pc:docMk/>
            <pc:sldMk cId="4038291903" sldId="278"/>
            <ac:spMk id="2" creationId="{34304F58-F4C7-4B62-0C6D-1498BCF37BC7}"/>
          </ac:spMkLst>
        </pc:spChg>
        <pc:spChg chg="add mod">
          <ac:chgData name="Donna Forde" userId="04bb0202b47829ea" providerId="LiveId" clId="{BF6DAE2A-95A5-4698-9A1B-65BBCB193E28}" dt="2024-09-22T22:35:39.382" v="1677" actId="26606"/>
          <ac:spMkLst>
            <pc:docMk/>
            <pc:sldMk cId="4038291903" sldId="278"/>
            <ac:spMk id="4" creationId="{73A02477-BF3D-E629-05F0-BAAD05A651BD}"/>
          </ac:spMkLst>
        </pc:spChg>
        <pc:spChg chg="add del">
          <ac:chgData name="Donna Forde" userId="04bb0202b47829ea" providerId="LiveId" clId="{BF6DAE2A-95A5-4698-9A1B-65BBCB193E28}" dt="2024-09-22T22:35:39.382" v="1677" actId="26606"/>
          <ac:spMkLst>
            <pc:docMk/>
            <pc:sldMk cId="4038291903" sldId="278"/>
            <ac:spMk id="18" creationId="{5EB8E3BF-F464-4900-8994-851061A9AD60}"/>
          </ac:spMkLst>
        </pc:spChg>
        <pc:grpChg chg="add del">
          <ac:chgData name="Donna Forde" userId="04bb0202b47829ea" providerId="LiveId" clId="{BF6DAE2A-95A5-4698-9A1B-65BBCB193E28}" dt="2024-09-22T22:35:39.382" v="1677" actId="26606"/>
          <ac:grpSpMkLst>
            <pc:docMk/>
            <pc:sldMk cId="4038291903" sldId="278"/>
            <ac:grpSpMk id="10" creationId="{DFB5D1BB-0703-437B-BD1E-1D07F8A2730B}"/>
          </ac:grpSpMkLst>
        </pc:grpChg>
        <pc:picChg chg="add del">
          <ac:chgData name="Donna Forde" userId="04bb0202b47829ea" providerId="LiveId" clId="{BF6DAE2A-95A5-4698-9A1B-65BBCB193E28}" dt="2024-09-22T22:35:39.382" v="1677" actId="26606"/>
          <ac:picMkLst>
            <pc:docMk/>
            <pc:sldMk cId="4038291903" sldId="278"/>
            <ac:picMk id="6" creationId="{C42420FB-47DC-404A-AD05-BC8CE4A59346}"/>
          </ac:picMkLst>
        </pc:picChg>
        <pc:cxnChg chg="add del">
          <ac:chgData name="Donna Forde" userId="04bb0202b47829ea" providerId="LiveId" clId="{BF6DAE2A-95A5-4698-9A1B-65BBCB193E28}" dt="2024-09-22T22:35:39.382" v="1677" actId="26606"/>
          <ac:cxnSpMkLst>
            <pc:docMk/>
            <pc:sldMk cId="4038291903" sldId="278"/>
            <ac:cxnSpMk id="16" creationId="{883F92AF-2403-4558-B1D7-72130A1E4BC7}"/>
          </ac:cxnSpMkLst>
        </pc:cxnChg>
        <pc:cxnChg chg="add del">
          <ac:chgData name="Donna Forde" userId="04bb0202b47829ea" providerId="LiveId" clId="{BF6DAE2A-95A5-4698-9A1B-65BBCB193E28}" dt="2024-09-22T22:35:39.382" v="1677" actId="26606"/>
          <ac:cxnSpMkLst>
            <pc:docMk/>
            <pc:sldMk cId="4038291903" sldId="278"/>
            <ac:cxnSpMk id="20" creationId="{8E0602D6-3A81-42F8-AE67-1BAAFC967CB0}"/>
          </ac:cxnSpMkLst>
        </pc:cxnChg>
      </pc:sldChg>
      <pc:sldChg chg="addSp delSp modSp new mod setBg">
        <pc:chgData name="Donna Forde" userId="04bb0202b47829ea" providerId="LiveId" clId="{BF6DAE2A-95A5-4698-9A1B-65BBCB193E28}" dt="2024-09-22T22:00:29.587" v="1225" actId="1076"/>
        <pc:sldMkLst>
          <pc:docMk/>
          <pc:sldMk cId="1881646319" sldId="279"/>
        </pc:sldMkLst>
        <pc:spChg chg="mod">
          <ac:chgData name="Donna Forde" userId="04bb0202b47829ea" providerId="LiveId" clId="{BF6DAE2A-95A5-4698-9A1B-65BBCB193E28}" dt="2024-09-22T22:00:29.587" v="1225" actId="1076"/>
          <ac:spMkLst>
            <pc:docMk/>
            <pc:sldMk cId="1881646319" sldId="279"/>
            <ac:spMk id="2" creationId="{FA521AB6-7BC8-31CF-77CE-8E61A8C9F281}"/>
          </ac:spMkLst>
        </pc:spChg>
        <pc:spChg chg="add del">
          <ac:chgData name="Donna Forde" userId="04bb0202b47829ea" providerId="LiveId" clId="{BF6DAE2A-95A5-4698-9A1B-65BBCB193E28}" dt="2024-09-22T21:52:19.275" v="1107" actId="931"/>
          <ac:spMkLst>
            <pc:docMk/>
            <pc:sldMk cId="1881646319" sldId="279"/>
            <ac:spMk id="3" creationId="{6CA8D034-BA18-DE1A-F804-71CC8085C5E5}"/>
          </ac:spMkLst>
        </pc:spChg>
        <pc:spChg chg="mod">
          <ac:chgData name="Donna Forde" userId="04bb0202b47829ea" providerId="LiveId" clId="{BF6DAE2A-95A5-4698-9A1B-65BBCB193E28}" dt="2024-09-22T22:00:09.476" v="1222" actId="255"/>
          <ac:spMkLst>
            <pc:docMk/>
            <pc:sldMk cId="1881646319" sldId="279"/>
            <ac:spMk id="4" creationId="{73EDE932-7B3C-CF3D-BE1F-66A2ADE97C14}"/>
          </ac:spMkLst>
        </pc:spChg>
        <pc:spChg chg="add">
          <ac:chgData name="Donna Forde" userId="04bb0202b47829ea" providerId="LiveId" clId="{BF6DAE2A-95A5-4698-9A1B-65BBCB193E28}" dt="2024-09-22T21:52:24.154" v="1110" actId="26606"/>
          <ac:spMkLst>
            <pc:docMk/>
            <pc:sldMk cId="1881646319" sldId="279"/>
            <ac:spMk id="21" creationId="{A440FBE6-72B7-43D4-A8EB-FDBC35FE56C6}"/>
          </ac:spMkLst>
        </pc:spChg>
        <pc:grpChg chg="add">
          <ac:chgData name="Donna Forde" userId="04bb0202b47829ea" providerId="LiveId" clId="{BF6DAE2A-95A5-4698-9A1B-65BBCB193E28}" dt="2024-09-22T21:52:24.154" v="1110" actId="26606"/>
          <ac:grpSpMkLst>
            <pc:docMk/>
            <pc:sldMk cId="1881646319" sldId="279"/>
            <ac:grpSpMk id="13" creationId="{DFB5D1BB-0703-437B-BD1E-1D07F8A2730B}"/>
          </ac:grpSpMkLst>
        </pc:grpChg>
        <pc:grpChg chg="add">
          <ac:chgData name="Donna Forde" userId="04bb0202b47829ea" providerId="LiveId" clId="{BF6DAE2A-95A5-4698-9A1B-65BBCB193E28}" dt="2024-09-22T21:52:24.154" v="1110" actId="26606"/>
          <ac:grpSpMkLst>
            <pc:docMk/>
            <pc:sldMk cId="1881646319" sldId="279"/>
            <ac:grpSpMk id="23" creationId="{647B8492-BC4D-4046-B35A-C38E03494068}"/>
          </ac:grpSpMkLst>
        </pc:grpChg>
        <pc:picChg chg="add mod">
          <ac:chgData name="Donna Forde" userId="04bb0202b47829ea" providerId="LiveId" clId="{BF6DAE2A-95A5-4698-9A1B-65BBCB193E28}" dt="2024-09-22T21:52:03.962" v="1106" actId="931"/>
          <ac:picMkLst>
            <pc:docMk/>
            <pc:sldMk cId="1881646319" sldId="279"/>
            <ac:picMk id="6" creationId="{C04F5E37-5476-BEFB-43F7-51C184CEB3B9}"/>
          </ac:picMkLst>
        </pc:picChg>
        <pc:picChg chg="add mod ord">
          <ac:chgData name="Donna Forde" userId="04bb0202b47829ea" providerId="LiveId" clId="{BF6DAE2A-95A5-4698-9A1B-65BBCB193E28}" dt="2024-09-22T21:52:24.154" v="1110" actId="26606"/>
          <ac:picMkLst>
            <pc:docMk/>
            <pc:sldMk cId="1881646319" sldId="279"/>
            <ac:picMk id="8" creationId="{10DBEA15-868E-FA9A-77BF-46E7956C3DCB}"/>
          </ac:picMkLst>
        </pc:picChg>
        <pc:cxnChg chg="add">
          <ac:chgData name="Donna Forde" userId="04bb0202b47829ea" providerId="LiveId" clId="{BF6DAE2A-95A5-4698-9A1B-65BBCB193E28}" dt="2024-09-22T21:52:24.154" v="1110" actId="26606"/>
          <ac:cxnSpMkLst>
            <pc:docMk/>
            <pc:sldMk cId="1881646319" sldId="279"/>
            <ac:cxnSpMk id="19" creationId="{883F92AF-2403-4558-B1D7-72130A1E4BC7}"/>
          </ac:cxnSpMkLst>
        </pc:cxnChg>
        <pc:cxnChg chg="add">
          <ac:chgData name="Donna Forde" userId="04bb0202b47829ea" providerId="LiveId" clId="{BF6DAE2A-95A5-4698-9A1B-65BBCB193E28}" dt="2024-09-22T21:52:24.154" v="1110" actId="26606"/>
          <ac:cxnSpMkLst>
            <pc:docMk/>
            <pc:sldMk cId="1881646319" sldId="279"/>
            <ac:cxnSpMk id="29" creationId="{16652DC1-CA18-4263-AC06-BAB0B05EC783}"/>
          </ac:cxnSpMkLst>
        </pc:cxnChg>
      </pc:sldChg>
      <pc:sldChg chg="new del">
        <pc:chgData name="Donna Forde" userId="04bb0202b47829ea" providerId="LiveId" clId="{BF6DAE2A-95A5-4698-9A1B-65BBCB193E28}" dt="2024-09-22T22:30:37.501" v="1572" actId="2696"/>
        <pc:sldMkLst>
          <pc:docMk/>
          <pc:sldMk cId="969603778" sldId="280"/>
        </pc:sldMkLst>
      </pc:sldChg>
      <pc:sldChg chg="addSp modSp new mod">
        <pc:chgData name="Donna Forde" userId="04bb0202b47829ea" providerId="LiveId" clId="{BF6DAE2A-95A5-4698-9A1B-65BBCB193E28}" dt="2024-09-22T22:30:02.262" v="1571" actId="1076"/>
        <pc:sldMkLst>
          <pc:docMk/>
          <pc:sldMk cId="2590345434" sldId="281"/>
        </pc:sldMkLst>
        <pc:spChg chg="add mod">
          <ac:chgData name="Donna Forde" userId="04bb0202b47829ea" providerId="LiveId" clId="{BF6DAE2A-95A5-4698-9A1B-65BBCB193E28}" dt="2024-09-22T22:30:02.262" v="1571" actId="1076"/>
          <ac:spMkLst>
            <pc:docMk/>
            <pc:sldMk cId="2590345434" sldId="281"/>
            <ac:spMk id="3" creationId="{D29C55D2-8AA4-294C-C4C6-EB732F4102D2}"/>
          </ac:spMkLst>
        </pc:spChg>
        <pc:spChg chg="add mod">
          <ac:chgData name="Donna Forde" userId="04bb0202b47829ea" providerId="LiveId" clId="{BF6DAE2A-95A5-4698-9A1B-65BBCB193E28}" dt="2024-09-22T22:29:57.123" v="1570" actId="14100"/>
          <ac:spMkLst>
            <pc:docMk/>
            <pc:sldMk cId="2590345434" sldId="281"/>
            <ac:spMk id="5" creationId="{64A96182-5CDC-1194-7164-9A97AC07F63E}"/>
          </ac:spMkLst>
        </pc:spChg>
      </pc:sldChg>
      <pc:sldChg chg="modSp new mod">
        <pc:chgData name="Donna Forde" userId="04bb0202b47829ea" providerId="LiveId" clId="{BF6DAE2A-95A5-4698-9A1B-65BBCB193E28}" dt="2024-09-22T22:31:57.277" v="1610" actId="1076"/>
        <pc:sldMkLst>
          <pc:docMk/>
          <pc:sldMk cId="1768698089" sldId="282"/>
        </pc:sldMkLst>
        <pc:spChg chg="mod">
          <ac:chgData name="Donna Forde" userId="04bb0202b47829ea" providerId="LiveId" clId="{BF6DAE2A-95A5-4698-9A1B-65BBCB193E28}" dt="2024-09-22T22:31:57.277" v="1610" actId="1076"/>
          <ac:spMkLst>
            <pc:docMk/>
            <pc:sldMk cId="1768698089" sldId="282"/>
            <ac:spMk id="2" creationId="{A73DE0BF-6AB0-C07E-6AF2-73E83241A3F9}"/>
          </ac:spMkLst>
        </pc:spChg>
        <pc:spChg chg="mod">
          <ac:chgData name="Donna Forde" userId="04bb0202b47829ea" providerId="LiveId" clId="{BF6DAE2A-95A5-4698-9A1B-65BBCB193E28}" dt="2024-09-22T22:31:43.661" v="1608" actId="113"/>
          <ac:spMkLst>
            <pc:docMk/>
            <pc:sldMk cId="1768698089" sldId="282"/>
            <ac:spMk id="3" creationId="{F34A359C-84BE-7FD6-1D1B-504E09F9A251}"/>
          </ac:spMkLst>
        </pc:spChg>
      </pc:sldChg>
      <pc:sldChg chg="addSp delSp modSp new mod setBg">
        <pc:chgData name="Donna Forde" userId="04bb0202b47829ea" providerId="LiveId" clId="{BF6DAE2A-95A5-4698-9A1B-65BBCB193E28}" dt="2024-09-22T22:35:59.085" v="1679" actId="255"/>
        <pc:sldMkLst>
          <pc:docMk/>
          <pc:sldMk cId="1343482076" sldId="283"/>
        </pc:sldMkLst>
        <pc:spChg chg="mod">
          <ac:chgData name="Donna Forde" userId="04bb0202b47829ea" providerId="LiveId" clId="{BF6DAE2A-95A5-4698-9A1B-65BBCB193E28}" dt="2024-09-22T22:35:59.085" v="1679" actId="255"/>
          <ac:spMkLst>
            <pc:docMk/>
            <pc:sldMk cId="1343482076" sldId="283"/>
            <ac:spMk id="2" creationId="{E5FE9CAC-6166-A843-B51D-52894D94C1C1}"/>
          </ac:spMkLst>
        </pc:spChg>
        <pc:spChg chg="del">
          <ac:chgData name="Donna Forde" userId="04bb0202b47829ea" providerId="LiveId" clId="{BF6DAE2A-95A5-4698-9A1B-65BBCB193E28}" dt="2024-09-22T22:34:22.853" v="1612" actId="931"/>
          <ac:spMkLst>
            <pc:docMk/>
            <pc:sldMk cId="1343482076" sldId="283"/>
            <ac:spMk id="3" creationId="{7CFE5E6C-EC46-F598-6DAB-788B448A08D3}"/>
          </ac:spMkLst>
        </pc:spChg>
        <pc:spChg chg="mod">
          <ac:chgData name="Donna Forde" userId="04bb0202b47829ea" providerId="LiveId" clId="{BF6DAE2A-95A5-4698-9A1B-65BBCB193E28}" dt="2024-09-22T22:34:29.045" v="1615" actId="26606"/>
          <ac:spMkLst>
            <pc:docMk/>
            <pc:sldMk cId="1343482076" sldId="283"/>
            <ac:spMk id="4" creationId="{90922831-4BCF-3009-FA6D-A75DDFBD55FE}"/>
          </ac:spMkLst>
        </pc:spChg>
        <pc:spChg chg="add">
          <ac:chgData name="Donna Forde" userId="04bb0202b47829ea" providerId="LiveId" clId="{BF6DAE2A-95A5-4698-9A1B-65BBCB193E28}" dt="2024-09-22T22:34:29.045" v="1615" actId="26606"/>
          <ac:spMkLst>
            <pc:docMk/>
            <pc:sldMk cId="1343482076" sldId="283"/>
            <ac:spMk id="19" creationId="{7E61F402-3445-458A-9A2B-D28FD288390C}"/>
          </ac:spMkLst>
        </pc:spChg>
        <pc:grpChg chg="add">
          <ac:chgData name="Donna Forde" userId="04bb0202b47829ea" providerId="LiveId" clId="{BF6DAE2A-95A5-4698-9A1B-65BBCB193E28}" dt="2024-09-22T22:34:29.045" v="1615" actId="26606"/>
          <ac:grpSpMkLst>
            <pc:docMk/>
            <pc:sldMk cId="1343482076" sldId="283"/>
            <ac:grpSpMk id="11" creationId="{3F6D81C7-B083-478E-82FE-089A8CB72EB8}"/>
          </ac:grpSpMkLst>
        </pc:grpChg>
        <pc:grpChg chg="add">
          <ac:chgData name="Donna Forde" userId="04bb0202b47829ea" providerId="LiveId" clId="{BF6DAE2A-95A5-4698-9A1B-65BBCB193E28}" dt="2024-09-22T22:34:29.045" v="1615" actId="26606"/>
          <ac:grpSpMkLst>
            <pc:docMk/>
            <pc:sldMk cId="1343482076" sldId="283"/>
            <ac:grpSpMk id="21" creationId="{A673C096-95AE-4644-B76C-1DF1B667DC44}"/>
          </ac:grpSpMkLst>
        </pc:grpChg>
        <pc:picChg chg="add mod ord">
          <ac:chgData name="Donna Forde" userId="04bb0202b47829ea" providerId="LiveId" clId="{BF6DAE2A-95A5-4698-9A1B-65BBCB193E28}" dt="2024-09-22T22:34:29.045" v="1615" actId="26606"/>
          <ac:picMkLst>
            <pc:docMk/>
            <pc:sldMk cId="1343482076" sldId="283"/>
            <ac:picMk id="6" creationId="{0E8A59EF-3238-0D74-92A9-2844465DE05D}"/>
          </ac:picMkLst>
        </pc:picChg>
        <pc:cxnChg chg="add">
          <ac:chgData name="Donna Forde" userId="04bb0202b47829ea" providerId="LiveId" clId="{BF6DAE2A-95A5-4698-9A1B-65BBCB193E28}" dt="2024-09-22T22:34:29.045" v="1615" actId="26606"/>
          <ac:cxnSpMkLst>
            <pc:docMk/>
            <pc:sldMk cId="1343482076" sldId="283"/>
            <ac:cxnSpMk id="17" creationId="{F06B54F2-CD11-4359-A7D6-DA7C76C091A6}"/>
          </ac:cxnSpMkLst>
        </pc:cxnChg>
        <pc:cxnChg chg="add">
          <ac:chgData name="Donna Forde" userId="04bb0202b47829ea" providerId="LiveId" clId="{BF6DAE2A-95A5-4698-9A1B-65BBCB193E28}" dt="2024-09-22T22:34:29.045" v="1615" actId="26606"/>
          <ac:cxnSpMkLst>
            <pc:docMk/>
            <pc:sldMk cId="1343482076" sldId="283"/>
            <ac:cxnSpMk id="27" creationId="{2BE880E9-2B86-4CDB-B5B7-308745CDD19D}"/>
          </ac:cxnSpMkLst>
        </pc:cxnChg>
      </pc:sldChg>
      <pc:sldChg chg="addSp modSp new mod">
        <pc:chgData name="Donna Forde" userId="04bb0202b47829ea" providerId="LiveId" clId="{BF6DAE2A-95A5-4698-9A1B-65BBCB193E28}" dt="2024-09-22T22:38:55.499" v="1765" actId="20577"/>
        <pc:sldMkLst>
          <pc:docMk/>
          <pc:sldMk cId="3112030985" sldId="284"/>
        </pc:sldMkLst>
        <pc:spChg chg="mod">
          <ac:chgData name="Donna Forde" userId="04bb0202b47829ea" providerId="LiveId" clId="{BF6DAE2A-95A5-4698-9A1B-65BBCB193E28}" dt="2024-09-22T22:37:35.403" v="1703" actId="20577"/>
          <ac:spMkLst>
            <pc:docMk/>
            <pc:sldMk cId="3112030985" sldId="284"/>
            <ac:spMk id="2" creationId="{206A4CC3-43CA-EBE0-F0BF-5CDCEC8A3E2A}"/>
          </ac:spMkLst>
        </pc:spChg>
        <pc:spChg chg="add mod">
          <ac:chgData name="Donna Forde" userId="04bb0202b47829ea" providerId="LiveId" clId="{BF6DAE2A-95A5-4698-9A1B-65BBCB193E28}" dt="2024-09-22T22:38:55.499" v="1765" actId="20577"/>
          <ac:spMkLst>
            <pc:docMk/>
            <pc:sldMk cId="3112030985" sldId="284"/>
            <ac:spMk id="4" creationId="{4031AB44-91F2-9C05-0074-7162A6F06179}"/>
          </ac:spMkLst>
        </pc:spChg>
      </pc:sldChg>
    </pc:docChg>
  </pc:docChgLst>
</pc:chgInfo>
</file>

<file path=ppt/diagrams/_rels/data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image" Target="../media/image9.png"/><Relationship Id="rId4" Type="http://schemas.openxmlformats.org/officeDocument/2006/relationships/image" Target="../media/image12.svg"/></Relationships>
</file>

<file path=ppt/diagrams/_rels/drawing1.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image" Target="../media/image9.png"/><Relationship Id="rId4" Type="http://schemas.openxmlformats.org/officeDocument/2006/relationships/image" Target="../media/image12.sv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A9EA695-0109-4C0F-A573-906F6F0C0483}" type="doc">
      <dgm:prSet loTypeId="urn:microsoft.com/office/officeart/2005/8/layout/vList2" loCatId="list" qsTypeId="urn:microsoft.com/office/officeart/2005/8/quickstyle/simple4" qsCatId="simple" csTypeId="urn:microsoft.com/office/officeart/2005/8/colors/colorful5" csCatId="colorful"/>
      <dgm:spPr/>
      <dgm:t>
        <a:bodyPr/>
        <a:lstStyle/>
        <a:p>
          <a:endParaRPr lang="en-US"/>
        </a:p>
      </dgm:t>
    </dgm:pt>
    <dgm:pt modelId="{82B9E8E3-7E34-4964-B7C0-2CB99832FF92}">
      <dgm:prSet/>
      <dgm:spPr/>
      <dgm:t>
        <a:bodyPr/>
        <a:lstStyle/>
        <a:p>
          <a:r>
            <a:rPr lang="en-US"/>
            <a:t>Aesthetic Component </a:t>
          </a:r>
        </a:p>
      </dgm:t>
    </dgm:pt>
    <dgm:pt modelId="{1B2C6828-8833-4359-8252-9E2F32DB96F9}" type="parTrans" cxnId="{53EAC3B2-E1BB-4370-8FA1-AFA1D4227E10}">
      <dgm:prSet/>
      <dgm:spPr/>
      <dgm:t>
        <a:bodyPr/>
        <a:lstStyle/>
        <a:p>
          <a:endParaRPr lang="en-US"/>
        </a:p>
      </dgm:t>
    </dgm:pt>
    <dgm:pt modelId="{7A7A74C0-35D4-4CD5-BD9A-BA20F43988BF}" type="sibTrans" cxnId="{53EAC3B2-E1BB-4370-8FA1-AFA1D4227E10}">
      <dgm:prSet/>
      <dgm:spPr/>
      <dgm:t>
        <a:bodyPr/>
        <a:lstStyle/>
        <a:p>
          <a:endParaRPr lang="en-US"/>
        </a:p>
      </dgm:t>
    </dgm:pt>
    <dgm:pt modelId="{86D21973-729E-4C64-A89B-721045503C61}">
      <dgm:prSet/>
      <dgm:spPr/>
      <dgm:t>
        <a:bodyPr/>
        <a:lstStyle/>
        <a:p>
          <a:r>
            <a:rPr lang="en-US"/>
            <a:t>Dental Health Component</a:t>
          </a:r>
        </a:p>
      </dgm:t>
    </dgm:pt>
    <dgm:pt modelId="{53944D03-0ECD-468A-9B86-209E3FD50A3B}" type="parTrans" cxnId="{0961E69C-91AC-4B17-AB7B-1E77D86DF4CB}">
      <dgm:prSet/>
      <dgm:spPr/>
      <dgm:t>
        <a:bodyPr/>
        <a:lstStyle/>
        <a:p>
          <a:endParaRPr lang="en-US"/>
        </a:p>
      </dgm:t>
    </dgm:pt>
    <dgm:pt modelId="{9E0EDB6F-E4AA-4082-A92A-DC78FD4ACAD7}" type="sibTrans" cxnId="{0961E69C-91AC-4B17-AB7B-1E77D86DF4CB}">
      <dgm:prSet/>
      <dgm:spPr/>
      <dgm:t>
        <a:bodyPr/>
        <a:lstStyle/>
        <a:p>
          <a:endParaRPr lang="en-US"/>
        </a:p>
      </dgm:t>
    </dgm:pt>
    <dgm:pt modelId="{3CC4C9C3-65F7-4F1F-8802-72D109CE4400}" type="pres">
      <dgm:prSet presAssocID="{EA9EA695-0109-4C0F-A573-906F6F0C0483}" presName="linear" presStyleCnt="0">
        <dgm:presLayoutVars>
          <dgm:animLvl val="lvl"/>
          <dgm:resizeHandles val="exact"/>
        </dgm:presLayoutVars>
      </dgm:prSet>
      <dgm:spPr/>
    </dgm:pt>
    <dgm:pt modelId="{5CF1A34D-66E5-422A-B11C-25665515082C}" type="pres">
      <dgm:prSet presAssocID="{82B9E8E3-7E34-4964-B7C0-2CB99832FF92}" presName="parentText" presStyleLbl="node1" presStyleIdx="0" presStyleCnt="2">
        <dgm:presLayoutVars>
          <dgm:chMax val="0"/>
          <dgm:bulletEnabled val="1"/>
        </dgm:presLayoutVars>
      </dgm:prSet>
      <dgm:spPr/>
    </dgm:pt>
    <dgm:pt modelId="{4400DBA9-8CA5-49C1-ABDD-FE720E3EC1FF}" type="pres">
      <dgm:prSet presAssocID="{7A7A74C0-35D4-4CD5-BD9A-BA20F43988BF}" presName="spacer" presStyleCnt="0"/>
      <dgm:spPr/>
    </dgm:pt>
    <dgm:pt modelId="{BF3E634B-E085-4743-8FB7-9C9ADA3D1699}" type="pres">
      <dgm:prSet presAssocID="{86D21973-729E-4C64-A89B-721045503C61}" presName="parentText" presStyleLbl="node1" presStyleIdx="1" presStyleCnt="2">
        <dgm:presLayoutVars>
          <dgm:chMax val="0"/>
          <dgm:bulletEnabled val="1"/>
        </dgm:presLayoutVars>
      </dgm:prSet>
      <dgm:spPr/>
    </dgm:pt>
  </dgm:ptLst>
  <dgm:cxnLst>
    <dgm:cxn modelId="{C0B6B771-5152-42CC-9CDE-B1D2A538D160}" type="presOf" srcId="{86D21973-729E-4C64-A89B-721045503C61}" destId="{BF3E634B-E085-4743-8FB7-9C9ADA3D1699}" srcOrd="0" destOrd="0" presId="urn:microsoft.com/office/officeart/2005/8/layout/vList2"/>
    <dgm:cxn modelId="{308F6E86-593C-41A0-B6A9-777488C03913}" type="presOf" srcId="{EA9EA695-0109-4C0F-A573-906F6F0C0483}" destId="{3CC4C9C3-65F7-4F1F-8802-72D109CE4400}" srcOrd="0" destOrd="0" presId="urn:microsoft.com/office/officeart/2005/8/layout/vList2"/>
    <dgm:cxn modelId="{F28D2F8E-D4FA-4708-8722-37F30E0C11BA}" type="presOf" srcId="{82B9E8E3-7E34-4964-B7C0-2CB99832FF92}" destId="{5CF1A34D-66E5-422A-B11C-25665515082C}" srcOrd="0" destOrd="0" presId="urn:microsoft.com/office/officeart/2005/8/layout/vList2"/>
    <dgm:cxn modelId="{0961E69C-91AC-4B17-AB7B-1E77D86DF4CB}" srcId="{EA9EA695-0109-4C0F-A573-906F6F0C0483}" destId="{86D21973-729E-4C64-A89B-721045503C61}" srcOrd="1" destOrd="0" parTransId="{53944D03-0ECD-468A-9B86-209E3FD50A3B}" sibTransId="{9E0EDB6F-E4AA-4082-A92A-DC78FD4ACAD7}"/>
    <dgm:cxn modelId="{53EAC3B2-E1BB-4370-8FA1-AFA1D4227E10}" srcId="{EA9EA695-0109-4C0F-A573-906F6F0C0483}" destId="{82B9E8E3-7E34-4964-B7C0-2CB99832FF92}" srcOrd="0" destOrd="0" parTransId="{1B2C6828-8833-4359-8252-9E2F32DB96F9}" sibTransId="{7A7A74C0-35D4-4CD5-BD9A-BA20F43988BF}"/>
    <dgm:cxn modelId="{C88A2C3F-8D54-400B-A792-E2E655C309D4}" type="presParOf" srcId="{3CC4C9C3-65F7-4F1F-8802-72D109CE4400}" destId="{5CF1A34D-66E5-422A-B11C-25665515082C}" srcOrd="0" destOrd="0" presId="urn:microsoft.com/office/officeart/2005/8/layout/vList2"/>
    <dgm:cxn modelId="{49E2A3EC-EBE0-42D6-83CE-7AD3D22EDA4D}" type="presParOf" srcId="{3CC4C9C3-65F7-4F1F-8802-72D109CE4400}" destId="{4400DBA9-8CA5-49C1-ABDD-FE720E3EC1FF}" srcOrd="1" destOrd="0" presId="urn:microsoft.com/office/officeart/2005/8/layout/vList2"/>
    <dgm:cxn modelId="{E23D0C68-0E70-4B79-8627-3B5F84C82D47}" type="presParOf" srcId="{3CC4C9C3-65F7-4F1F-8802-72D109CE4400}" destId="{BF3E634B-E085-4743-8FB7-9C9ADA3D1699}" srcOrd="2"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2DA1441-C57C-41C9-963D-00802DD2060F}"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54001FBA-8438-4259-BB54-5A00713075EB}">
      <dgm:prSet/>
      <dgm:spPr/>
      <dgm:t>
        <a:bodyPr/>
        <a:lstStyle/>
        <a:p>
          <a:r>
            <a:rPr lang="en-US" b="1"/>
            <a:t>Aesthetic Component</a:t>
          </a:r>
          <a:endParaRPr lang="en-US"/>
        </a:p>
      </dgm:t>
    </dgm:pt>
    <dgm:pt modelId="{F10EAB34-7C95-4086-89E0-29CDE0255629}" type="parTrans" cxnId="{8D74D406-0377-4517-A688-1D8EA2186146}">
      <dgm:prSet/>
      <dgm:spPr/>
      <dgm:t>
        <a:bodyPr/>
        <a:lstStyle/>
        <a:p>
          <a:endParaRPr lang="en-US"/>
        </a:p>
      </dgm:t>
    </dgm:pt>
    <dgm:pt modelId="{120CAA3A-43EA-4C13-9B82-9E95233BD052}" type="sibTrans" cxnId="{8D74D406-0377-4517-A688-1D8EA2186146}">
      <dgm:prSet/>
      <dgm:spPr/>
      <dgm:t>
        <a:bodyPr/>
        <a:lstStyle/>
        <a:p>
          <a:endParaRPr lang="en-US"/>
        </a:p>
      </dgm:t>
    </dgm:pt>
    <dgm:pt modelId="{CAEEA668-3AE6-47C5-B28D-0AD739A88A36}">
      <dgm:prSet custT="1"/>
      <dgm:spPr/>
      <dgm:t>
        <a:bodyPr/>
        <a:lstStyle/>
        <a:p>
          <a:r>
            <a:rPr lang="en-US" sz="2000" b="0" i="0" dirty="0"/>
            <a:t>The aesthetic component is an attempt to assess the level of dental attractiveness. It consists of a scale of ten photographs ranging from 1 (most attractive) to 10 (least attractive).</a:t>
          </a:r>
          <a:endParaRPr lang="en-US" sz="2000" dirty="0"/>
        </a:p>
      </dgm:t>
    </dgm:pt>
    <dgm:pt modelId="{0ECF1C79-1AC8-4D1C-9661-AE796C35FAAD}" type="parTrans" cxnId="{683F92BA-D975-483B-B6C0-FA1F7E08AE9C}">
      <dgm:prSet/>
      <dgm:spPr/>
      <dgm:t>
        <a:bodyPr/>
        <a:lstStyle/>
        <a:p>
          <a:endParaRPr lang="en-US"/>
        </a:p>
      </dgm:t>
    </dgm:pt>
    <dgm:pt modelId="{95B07B30-98D2-4181-9CB7-75A49CEF88DE}" type="sibTrans" cxnId="{683F92BA-D975-483B-B6C0-FA1F7E08AE9C}">
      <dgm:prSet/>
      <dgm:spPr/>
      <dgm:t>
        <a:bodyPr/>
        <a:lstStyle/>
        <a:p>
          <a:endParaRPr lang="en-US"/>
        </a:p>
      </dgm:t>
    </dgm:pt>
    <dgm:pt modelId="{649E8A01-4B51-4173-8372-F16CD5D27999}" type="pres">
      <dgm:prSet presAssocID="{22DA1441-C57C-41C9-963D-00802DD2060F}" presName="root" presStyleCnt="0">
        <dgm:presLayoutVars>
          <dgm:dir/>
          <dgm:resizeHandles val="exact"/>
        </dgm:presLayoutVars>
      </dgm:prSet>
      <dgm:spPr/>
    </dgm:pt>
    <dgm:pt modelId="{0DC1BE4B-EE5F-4B49-AA7B-346278CD02D1}" type="pres">
      <dgm:prSet presAssocID="{54001FBA-8438-4259-BB54-5A00713075EB}" presName="compNode" presStyleCnt="0"/>
      <dgm:spPr/>
    </dgm:pt>
    <dgm:pt modelId="{0E02321A-7F32-404B-8D80-7F714E5F9D43}" type="pres">
      <dgm:prSet presAssocID="{54001FBA-8438-4259-BB54-5A00713075EB}" presName="bgRect" presStyleLbl="bgShp" presStyleIdx="0" presStyleCnt="2"/>
      <dgm:spPr/>
    </dgm:pt>
    <dgm:pt modelId="{F8ADAACB-5117-4DE2-9F84-3761AEEB9F66}" type="pres">
      <dgm:prSet presAssocID="{54001FBA-8438-4259-BB54-5A00713075EB}"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alette"/>
        </a:ext>
      </dgm:extLst>
    </dgm:pt>
    <dgm:pt modelId="{0CD1D8DD-2AC5-4488-B029-0E293A479581}" type="pres">
      <dgm:prSet presAssocID="{54001FBA-8438-4259-BB54-5A00713075EB}" presName="spaceRect" presStyleCnt="0"/>
      <dgm:spPr/>
    </dgm:pt>
    <dgm:pt modelId="{85A08904-20B4-43B7-86FB-2B1F2AF365A6}" type="pres">
      <dgm:prSet presAssocID="{54001FBA-8438-4259-BB54-5A00713075EB}" presName="parTx" presStyleLbl="revTx" presStyleIdx="0" presStyleCnt="2">
        <dgm:presLayoutVars>
          <dgm:chMax val="0"/>
          <dgm:chPref val="0"/>
        </dgm:presLayoutVars>
      </dgm:prSet>
      <dgm:spPr/>
    </dgm:pt>
    <dgm:pt modelId="{F0C55B11-0C42-4E51-B70C-36A536A85453}" type="pres">
      <dgm:prSet presAssocID="{120CAA3A-43EA-4C13-9B82-9E95233BD052}" presName="sibTrans" presStyleCnt="0"/>
      <dgm:spPr/>
    </dgm:pt>
    <dgm:pt modelId="{3260017A-EE27-4916-AC40-3062F85A077B}" type="pres">
      <dgm:prSet presAssocID="{CAEEA668-3AE6-47C5-B28D-0AD739A88A36}" presName="compNode" presStyleCnt="0"/>
      <dgm:spPr/>
    </dgm:pt>
    <dgm:pt modelId="{D355ED27-FC69-4ACF-BEBA-E117A10CB4ED}" type="pres">
      <dgm:prSet presAssocID="{CAEEA668-3AE6-47C5-B28D-0AD739A88A36}" presName="bgRect" presStyleLbl="bgShp" presStyleIdx="1" presStyleCnt="2"/>
      <dgm:spPr/>
    </dgm:pt>
    <dgm:pt modelId="{5A5CA43D-56D6-48F2-8436-1FFCF4ADCB23}" type="pres">
      <dgm:prSet presAssocID="{CAEEA668-3AE6-47C5-B28D-0AD739A88A36}"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Tooth"/>
        </a:ext>
      </dgm:extLst>
    </dgm:pt>
    <dgm:pt modelId="{C1B70B42-E294-40F3-864B-54AAEDC6697E}" type="pres">
      <dgm:prSet presAssocID="{CAEEA668-3AE6-47C5-B28D-0AD739A88A36}" presName="spaceRect" presStyleCnt="0"/>
      <dgm:spPr/>
    </dgm:pt>
    <dgm:pt modelId="{9BB85245-E884-45FB-A37A-2F0A963B5D0E}" type="pres">
      <dgm:prSet presAssocID="{CAEEA668-3AE6-47C5-B28D-0AD739A88A36}" presName="parTx" presStyleLbl="revTx" presStyleIdx="1" presStyleCnt="2">
        <dgm:presLayoutVars>
          <dgm:chMax val="0"/>
          <dgm:chPref val="0"/>
        </dgm:presLayoutVars>
      </dgm:prSet>
      <dgm:spPr/>
    </dgm:pt>
  </dgm:ptLst>
  <dgm:cxnLst>
    <dgm:cxn modelId="{8D74D406-0377-4517-A688-1D8EA2186146}" srcId="{22DA1441-C57C-41C9-963D-00802DD2060F}" destId="{54001FBA-8438-4259-BB54-5A00713075EB}" srcOrd="0" destOrd="0" parTransId="{F10EAB34-7C95-4086-89E0-29CDE0255629}" sibTransId="{120CAA3A-43EA-4C13-9B82-9E95233BD052}"/>
    <dgm:cxn modelId="{96AE747A-9CC9-4966-A2CC-2EADCF5FC8C7}" type="presOf" srcId="{54001FBA-8438-4259-BB54-5A00713075EB}" destId="{85A08904-20B4-43B7-86FB-2B1F2AF365A6}" srcOrd="0" destOrd="0" presId="urn:microsoft.com/office/officeart/2018/2/layout/IconVerticalSolidList"/>
    <dgm:cxn modelId="{13FB30AE-BB1E-4DA8-A852-0A7F447D151B}" type="presOf" srcId="{CAEEA668-3AE6-47C5-B28D-0AD739A88A36}" destId="{9BB85245-E884-45FB-A37A-2F0A963B5D0E}" srcOrd="0" destOrd="0" presId="urn:microsoft.com/office/officeart/2018/2/layout/IconVerticalSolidList"/>
    <dgm:cxn modelId="{683F92BA-D975-483B-B6C0-FA1F7E08AE9C}" srcId="{22DA1441-C57C-41C9-963D-00802DD2060F}" destId="{CAEEA668-3AE6-47C5-B28D-0AD739A88A36}" srcOrd="1" destOrd="0" parTransId="{0ECF1C79-1AC8-4D1C-9661-AE796C35FAAD}" sibTransId="{95B07B30-98D2-4181-9CB7-75A49CEF88DE}"/>
    <dgm:cxn modelId="{587815E9-CE76-470E-B7A9-BB7880524621}" type="presOf" srcId="{22DA1441-C57C-41C9-963D-00802DD2060F}" destId="{649E8A01-4B51-4173-8372-F16CD5D27999}" srcOrd="0" destOrd="0" presId="urn:microsoft.com/office/officeart/2018/2/layout/IconVerticalSolidList"/>
    <dgm:cxn modelId="{438174DD-F2F2-4646-A168-2A0FF6F50CD4}" type="presParOf" srcId="{649E8A01-4B51-4173-8372-F16CD5D27999}" destId="{0DC1BE4B-EE5F-4B49-AA7B-346278CD02D1}" srcOrd="0" destOrd="0" presId="urn:microsoft.com/office/officeart/2018/2/layout/IconVerticalSolidList"/>
    <dgm:cxn modelId="{6A90ACB4-BA8E-42BE-9493-9F8AF5219B0F}" type="presParOf" srcId="{0DC1BE4B-EE5F-4B49-AA7B-346278CD02D1}" destId="{0E02321A-7F32-404B-8D80-7F714E5F9D43}" srcOrd="0" destOrd="0" presId="urn:microsoft.com/office/officeart/2018/2/layout/IconVerticalSolidList"/>
    <dgm:cxn modelId="{80404897-8878-45F2-B814-4B2F0A49CF01}" type="presParOf" srcId="{0DC1BE4B-EE5F-4B49-AA7B-346278CD02D1}" destId="{F8ADAACB-5117-4DE2-9F84-3761AEEB9F66}" srcOrd="1" destOrd="0" presId="urn:microsoft.com/office/officeart/2018/2/layout/IconVerticalSolidList"/>
    <dgm:cxn modelId="{B551B09E-1A0B-4494-A1CF-71E46DC46608}" type="presParOf" srcId="{0DC1BE4B-EE5F-4B49-AA7B-346278CD02D1}" destId="{0CD1D8DD-2AC5-4488-B029-0E293A479581}" srcOrd="2" destOrd="0" presId="urn:microsoft.com/office/officeart/2018/2/layout/IconVerticalSolidList"/>
    <dgm:cxn modelId="{F57A0D9B-D3A7-47FB-9ED8-9A1435E39E91}" type="presParOf" srcId="{0DC1BE4B-EE5F-4B49-AA7B-346278CD02D1}" destId="{85A08904-20B4-43B7-86FB-2B1F2AF365A6}" srcOrd="3" destOrd="0" presId="urn:microsoft.com/office/officeart/2018/2/layout/IconVerticalSolidList"/>
    <dgm:cxn modelId="{E57FB68A-2690-44F1-8B57-81E87FFC00D7}" type="presParOf" srcId="{649E8A01-4B51-4173-8372-F16CD5D27999}" destId="{F0C55B11-0C42-4E51-B70C-36A536A85453}" srcOrd="1" destOrd="0" presId="urn:microsoft.com/office/officeart/2018/2/layout/IconVerticalSolidList"/>
    <dgm:cxn modelId="{463003E7-B40E-4A76-BA28-74C23A744C9D}" type="presParOf" srcId="{649E8A01-4B51-4173-8372-F16CD5D27999}" destId="{3260017A-EE27-4916-AC40-3062F85A077B}" srcOrd="2" destOrd="0" presId="urn:microsoft.com/office/officeart/2018/2/layout/IconVerticalSolidList"/>
    <dgm:cxn modelId="{2A7F94A2-4943-49E2-92A2-05D16B07E8A2}" type="presParOf" srcId="{3260017A-EE27-4916-AC40-3062F85A077B}" destId="{D355ED27-FC69-4ACF-BEBA-E117A10CB4ED}" srcOrd="0" destOrd="0" presId="urn:microsoft.com/office/officeart/2018/2/layout/IconVerticalSolidList"/>
    <dgm:cxn modelId="{2A8DE725-C725-4FE9-B5F0-1D2F90BECF2E}" type="presParOf" srcId="{3260017A-EE27-4916-AC40-3062F85A077B}" destId="{5A5CA43D-56D6-48F2-8436-1FFCF4ADCB23}" srcOrd="1" destOrd="0" presId="urn:microsoft.com/office/officeart/2018/2/layout/IconVerticalSolidList"/>
    <dgm:cxn modelId="{CCB8C42B-CBC7-4D32-A6A4-DC0E3269132A}" type="presParOf" srcId="{3260017A-EE27-4916-AC40-3062F85A077B}" destId="{C1B70B42-E294-40F3-864B-54AAEDC6697E}" srcOrd="2" destOrd="0" presId="urn:microsoft.com/office/officeart/2018/2/layout/IconVerticalSolidList"/>
    <dgm:cxn modelId="{20FD2D9C-F6A9-4C4D-BE63-716680B49E04}" type="presParOf" srcId="{3260017A-EE27-4916-AC40-3062F85A077B}" destId="{9BB85245-E884-45FB-A37A-2F0A963B5D0E}" srcOrd="3"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F1A34D-66E5-422A-B11C-25665515082C}">
      <dsp:nvSpPr>
        <dsp:cNvPr id="0" name=""/>
        <dsp:cNvSpPr/>
      </dsp:nvSpPr>
      <dsp:spPr>
        <a:xfrm>
          <a:off x="0" y="97128"/>
          <a:ext cx="5914209" cy="2433600"/>
        </a:xfrm>
        <a:prstGeom prst="roundRect">
          <a:avLst/>
        </a:prstGeom>
        <a:blipFill>
          <a:blip xmlns:r="http://schemas.openxmlformats.org/officeDocument/2006/relationships" r:embed="rId1">
            <a:duotone>
              <a:schemeClr val="accent5">
                <a:hueOff val="0"/>
                <a:satOff val="0"/>
                <a:lumOff val="0"/>
                <a:alphaOff val="0"/>
                <a:shade val="74000"/>
                <a:satMod val="130000"/>
                <a:lumMod val="90000"/>
              </a:schemeClr>
              <a:schemeClr val="accent5">
                <a:hueOff val="0"/>
                <a:satOff val="0"/>
                <a:lumOff val="0"/>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l" defTabSz="2889250">
            <a:lnSpc>
              <a:spcPct val="90000"/>
            </a:lnSpc>
            <a:spcBef>
              <a:spcPct val="0"/>
            </a:spcBef>
            <a:spcAft>
              <a:spcPct val="35000"/>
            </a:spcAft>
            <a:buNone/>
          </a:pPr>
          <a:r>
            <a:rPr lang="en-US" sz="6500" kern="1200"/>
            <a:t>Aesthetic Component </a:t>
          </a:r>
        </a:p>
      </dsp:txBody>
      <dsp:txXfrm>
        <a:off x="118799" y="215927"/>
        <a:ext cx="5676611" cy="2196002"/>
      </dsp:txXfrm>
    </dsp:sp>
    <dsp:sp modelId="{BF3E634B-E085-4743-8FB7-9C9ADA3D1699}">
      <dsp:nvSpPr>
        <dsp:cNvPr id="0" name=""/>
        <dsp:cNvSpPr/>
      </dsp:nvSpPr>
      <dsp:spPr>
        <a:xfrm>
          <a:off x="0" y="2717928"/>
          <a:ext cx="5914209" cy="2433600"/>
        </a:xfrm>
        <a:prstGeom prst="roundRect">
          <a:avLst/>
        </a:prstGeom>
        <a:blipFill>
          <a:blip xmlns:r="http://schemas.openxmlformats.org/officeDocument/2006/relationships" r:embed="rId1">
            <a:duotone>
              <a:schemeClr val="accent5">
                <a:hueOff val="993165"/>
                <a:satOff val="576"/>
                <a:lumOff val="5686"/>
                <a:alphaOff val="0"/>
                <a:shade val="74000"/>
                <a:satMod val="130000"/>
                <a:lumMod val="90000"/>
              </a:schemeClr>
              <a:schemeClr val="accent5">
                <a:hueOff val="993165"/>
                <a:satOff val="576"/>
                <a:lumOff val="5686"/>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l" defTabSz="2889250">
            <a:lnSpc>
              <a:spcPct val="90000"/>
            </a:lnSpc>
            <a:spcBef>
              <a:spcPct val="0"/>
            </a:spcBef>
            <a:spcAft>
              <a:spcPct val="35000"/>
            </a:spcAft>
            <a:buNone/>
          </a:pPr>
          <a:r>
            <a:rPr lang="en-US" sz="6500" kern="1200"/>
            <a:t>Dental Health Component</a:t>
          </a:r>
        </a:p>
      </dsp:txBody>
      <dsp:txXfrm>
        <a:off x="118799" y="2836727"/>
        <a:ext cx="5676611" cy="21960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02321A-7F32-404B-8D80-7F714E5F9D43}">
      <dsp:nvSpPr>
        <dsp:cNvPr id="0" name=""/>
        <dsp:cNvSpPr/>
      </dsp:nvSpPr>
      <dsp:spPr>
        <a:xfrm>
          <a:off x="0" y="459257"/>
          <a:ext cx="5914209" cy="196824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8ADAACB-5117-4DE2-9F84-3761AEEB9F66}">
      <dsp:nvSpPr>
        <dsp:cNvPr id="0" name=""/>
        <dsp:cNvSpPr/>
      </dsp:nvSpPr>
      <dsp:spPr>
        <a:xfrm>
          <a:off x="595394" y="902112"/>
          <a:ext cx="1082535" cy="108253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5A08904-20B4-43B7-86FB-2B1F2AF365A6}">
      <dsp:nvSpPr>
        <dsp:cNvPr id="0" name=""/>
        <dsp:cNvSpPr/>
      </dsp:nvSpPr>
      <dsp:spPr>
        <a:xfrm>
          <a:off x="2273324" y="459257"/>
          <a:ext cx="3640884" cy="1968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8306" tIns="208306" rIns="208306" bIns="208306" numCol="1" spcCol="1270" anchor="ctr" anchorCtr="0">
          <a:noAutofit/>
        </a:bodyPr>
        <a:lstStyle/>
        <a:p>
          <a:pPr marL="0" lvl="0" indent="0" algn="l" defTabSz="1111250">
            <a:lnSpc>
              <a:spcPct val="90000"/>
            </a:lnSpc>
            <a:spcBef>
              <a:spcPct val="0"/>
            </a:spcBef>
            <a:spcAft>
              <a:spcPct val="35000"/>
            </a:spcAft>
            <a:buNone/>
          </a:pPr>
          <a:r>
            <a:rPr lang="en-US" sz="2500" b="1" kern="1200"/>
            <a:t>Aesthetic Component</a:t>
          </a:r>
          <a:endParaRPr lang="en-US" sz="2500" kern="1200"/>
        </a:p>
      </dsp:txBody>
      <dsp:txXfrm>
        <a:off x="2273324" y="459257"/>
        <a:ext cx="3640884" cy="1968246"/>
      </dsp:txXfrm>
    </dsp:sp>
    <dsp:sp modelId="{D355ED27-FC69-4ACF-BEBA-E117A10CB4ED}">
      <dsp:nvSpPr>
        <dsp:cNvPr id="0" name=""/>
        <dsp:cNvSpPr/>
      </dsp:nvSpPr>
      <dsp:spPr>
        <a:xfrm>
          <a:off x="0" y="2821153"/>
          <a:ext cx="5914209" cy="196824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A5CA43D-56D6-48F2-8436-1FFCF4ADCB23}">
      <dsp:nvSpPr>
        <dsp:cNvPr id="0" name=""/>
        <dsp:cNvSpPr/>
      </dsp:nvSpPr>
      <dsp:spPr>
        <a:xfrm>
          <a:off x="595394" y="3264008"/>
          <a:ext cx="1082535" cy="108253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BB85245-E884-45FB-A37A-2F0A963B5D0E}">
      <dsp:nvSpPr>
        <dsp:cNvPr id="0" name=""/>
        <dsp:cNvSpPr/>
      </dsp:nvSpPr>
      <dsp:spPr>
        <a:xfrm>
          <a:off x="2273324" y="2821153"/>
          <a:ext cx="3640884" cy="1968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8306" tIns="208306" rIns="208306" bIns="208306" numCol="1" spcCol="1270" anchor="ctr" anchorCtr="0">
          <a:noAutofit/>
        </a:bodyPr>
        <a:lstStyle/>
        <a:p>
          <a:pPr marL="0" lvl="0" indent="0" algn="l" defTabSz="889000">
            <a:lnSpc>
              <a:spcPct val="90000"/>
            </a:lnSpc>
            <a:spcBef>
              <a:spcPct val="0"/>
            </a:spcBef>
            <a:spcAft>
              <a:spcPct val="35000"/>
            </a:spcAft>
            <a:buNone/>
          </a:pPr>
          <a:r>
            <a:rPr lang="en-US" sz="2000" b="0" i="0" kern="1200" dirty="0"/>
            <a:t>The aesthetic component is an attempt to assess the level of dental attractiveness. It consists of a scale of ten photographs ranging from 1 (most attractive) to 10 (least attractive).</a:t>
          </a:r>
          <a:endParaRPr lang="en-US" sz="2000" kern="1200" dirty="0"/>
        </a:p>
      </dsp:txBody>
      <dsp:txXfrm>
        <a:off x="2273324" y="2821153"/>
        <a:ext cx="3640884" cy="196824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F3F6A3-2871-474A-8CEA-6DD4800940F7}" type="datetimeFigureOut">
              <a:rPr lang="en-IE" smtClean="0"/>
              <a:t>22/09/2024</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D9692A3-5C86-407A-8761-FB966AE5C084}" type="slidenum">
              <a:rPr lang="en-IE" smtClean="0"/>
              <a:t>‹#›</a:t>
            </a:fld>
            <a:endParaRPr lang="en-IE"/>
          </a:p>
        </p:txBody>
      </p:sp>
    </p:spTree>
    <p:extLst>
      <p:ext uri="{BB962C8B-B14F-4D97-AF65-F5344CB8AC3E}">
        <p14:creationId xmlns:p14="http://schemas.microsoft.com/office/powerpoint/2010/main" val="33083897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archive.bos.org.uk/Professionals-Members/Research-Audit/Quality-Assurance-in-Orthodontics/The-Peer-Assessment-Rating-PAR-index"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British Orthodontic Society &gt; Professionals &amp; Members &gt; Research &amp; Audit &gt; Quality Assurance in Orthodontics &gt; The Peer Assessment Rating (PAR) index (bos.org.uk)</a:t>
            </a:r>
            <a:endParaRPr lang="en-IE" dirty="0"/>
          </a:p>
        </p:txBody>
      </p:sp>
      <p:sp>
        <p:nvSpPr>
          <p:cNvPr id="4" name="Slide Number Placeholder 3"/>
          <p:cNvSpPr>
            <a:spLocks noGrp="1"/>
          </p:cNvSpPr>
          <p:nvPr>
            <p:ph type="sldNum" sz="quarter" idx="5"/>
          </p:nvPr>
        </p:nvSpPr>
        <p:spPr/>
        <p:txBody>
          <a:bodyPr/>
          <a:lstStyle/>
          <a:p>
            <a:fld id="{4D9692A3-5C86-407A-8761-FB966AE5C084}" type="slidenum">
              <a:rPr lang="en-IE" smtClean="0"/>
              <a:t>21</a:t>
            </a:fld>
            <a:endParaRPr lang="en-IE"/>
          </a:p>
        </p:txBody>
      </p:sp>
    </p:spTree>
    <p:extLst>
      <p:ext uri="{BB962C8B-B14F-4D97-AF65-F5344CB8AC3E}">
        <p14:creationId xmlns:p14="http://schemas.microsoft.com/office/powerpoint/2010/main" val="179604453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9/22/2024</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t>9/22/2024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9/22/2024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9/22/2024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9/22/2024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9/22/2024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9/22/2024</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4.png"/><Relationship Id="rId7" Type="http://schemas.openxmlformats.org/officeDocument/2006/relationships/diagramQuickStyle" Target="../diagrams/quickStyle1.xml"/><Relationship Id="rId2" Type="http://schemas.openxmlformats.org/officeDocument/2006/relationships/image" Target="../media/image3.png"/><Relationship Id="rId1" Type="http://schemas.openxmlformats.org/officeDocument/2006/relationships/slideLayout" Target="../slideLayouts/slideLayout6.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8.png"/><Relationship Id="rId9" Type="http://schemas.microsoft.com/office/2007/relationships/diagramDrawing" Target="../diagrams/drawing1.xml"/></Relationships>
</file>

<file path=ppt/slides/_rels/slide7.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4.png"/><Relationship Id="rId7" Type="http://schemas.openxmlformats.org/officeDocument/2006/relationships/diagramColors" Target="../diagrams/colors2.xml"/><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0.xml"/><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8" Type="http://schemas.openxmlformats.org/officeDocument/2006/relationships/image" Target="../media/image20.jpg"/><Relationship Id="rId3" Type="http://schemas.openxmlformats.org/officeDocument/2006/relationships/image" Target="../media/image2.jpe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9.xml"/><Relationship Id="rId5" Type="http://schemas.openxmlformats.org/officeDocument/2006/relationships/image" Target="../media/image21.jpeg"/><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8.xml"/><Relationship Id="rId5" Type="http://schemas.openxmlformats.org/officeDocument/2006/relationships/image" Target="../media/image22.png"/><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59C2C63-D709-4949-9465-29A52CBEDD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EFD2038-15D6-4003-8350-AFEC394EEF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1920" y="1399880"/>
            <a:ext cx="7808159" cy="4103960"/>
          </a:xfrm>
          <a:prstGeom prst="rect">
            <a:avLst/>
          </a:prstGeom>
          <a:solidFill>
            <a:schemeClr val="tx2">
              <a:lumMod val="90000"/>
              <a:lumOff val="10000"/>
            </a:schemeClr>
          </a:solidFill>
          <a:ln>
            <a:noFill/>
          </a:ln>
          <a:effectLst>
            <a:outerShdw blurRad="114300" dist="127000" dir="5400000" sx="99000" sy="99000" algn="t" rotWithShape="0">
              <a:prstClr val="black">
                <a:alpha val="40000"/>
              </a:prstClr>
            </a:outerShdw>
          </a:effectLst>
          <a:scene3d>
            <a:camera prst="orthographicFront"/>
            <a:lightRig rig="twoPt" dir="t"/>
          </a:scene3d>
          <a:sp3d contourW="6350">
            <a:bevelT w="12700" h="0" prst="coolSlant"/>
            <a:contourClr>
              <a:schemeClr val="tx2">
                <a:lumMod val="75000"/>
                <a:lumOff val="2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CF519C2-F6BE-41BE-A50E-54B98359C9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solidFill>
              <a:schemeClr val="accent1"/>
            </a:solidFill>
            <a:miter lim="800000"/>
          </a:ln>
        </p:spPr>
        <p:style>
          <a:lnRef idx="1">
            <a:schemeClr val="accent1"/>
          </a:lnRef>
          <a:fillRef idx="3">
            <a:schemeClr val="accent1"/>
          </a:fillRef>
          <a:effectRef idx="2">
            <a:schemeClr val="accent1"/>
          </a:effectRef>
          <a:fontRef idx="minor">
            <a:schemeClr val="lt1"/>
          </a:fontRef>
        </p:style>
        <p:txBody>
          <a:bodyPr/>
          <a:lstStyle/>
          <a:p>
            <a:endParaRPr lang="en-IE"/>
          </a:p>
        </p:txBody>
      </p:sp>
      <p:grpSp>
        <p:nvGrpSpPr>
          <p:cNvPr id="14" name="Group 13">
            <a:extLst>
              <a:ext uri="{FF2B5EF4-FFF2-40B4-BE49-F238E27FC236}">
                <a16:creationId xmlns:a16="http://schemas.microsoft.com/office/drawing/2014/main" id="{7767AD93-AD3E-4C62-97D5-E54E14B2EAD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23631"/>
            <a:ext cx="12231160" cy="659658"/>
            <a:chOff x="-16934" y="3123631"/>
            <a:chExt cx="12231160" cy="659658"/>
          </a:xfrm>
        </p:grpSpPr>
        <p:sp>
          <p:nvSpPr>
            <p:cNvPr id="15" name="Rounded Rectangle 17">
              <a:extLst>
                <a:ext uri="{FF2B5EF4-FFF2-40B4-BE49-F238E27FC236}">
                  <a16:creationId xmlns:a16="http://schemas.microsoft.com/office/drawing/2014/main" id="{AA443E8D-EC07-4B8F-B370-2A1153F350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430976" y="3123631"/>
              <a:ext cx="45720" cy="658368"/>
            </a:xfrm>
            <a:prstGeom prst="roundRect">
              <a:avLst>
                <a:gd name="adj" fmla="val 50000"/>
              </a:avLst>
            </a:prstGeom>
            <a:solidFill>
              <a:schemeClr val="tx2">
                <a:alpha val="55000"/>
              </a:schemeClr>
            </a:solidFill>
            <a:ln w="9525">
              <a:noFill/>
            </a:ln>
            <a:effectLst>
              <a:innerShdw blurRad="114300">
                <a:prstClr val="black">
                  <a:alpha val="4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841F0AA1-D12D-4FDB-BF66-D9398ED9303A}"/>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16934" y="3145536"/>
              <a:ext cx="2478024" cy="612648"/>
            </a:xfrm>
            <a:prstGeom prst="rect">
              <a:avLst/>
            </a:prstGeom>
          </p:spPr>
        </p:pic>
        <p:sp>
          <p:nvSpPr>
            <p:cNvPr id="17" name="Rounded Rectangle 20">
              <a:extLst>
                <a:ext uri="{FF2B5EF4-FFF2-40B4-BE49-F238E27FC236}">
                  <a16:creationId xmlns:a16="http://schemas.microsoft.com/office/drawing/2014/main" id="{E2B949DE-0178-4942-80DE-811C1AA4FC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17803" y="3124921"/>
              <a:ext cx="45720" cy="658368"/>
            </a:xfrm>
            <a:prstGeom prst="roundRect">
              <a:avLst>
                <a:gd name="adj" fmla="val 50000"/>
              </a:avLst>
            </a:prstGeom>
            <a:solidFill>
              <a:schemeClr val="tx2">
                <a:alpha val="55000"/>
              </a:schemeClr>
            </a:solidFill>
            <a:ln w="9525">
              <a:noFill/>
            </a:ln>
            <a:effectLst>
              <a:innerShdw blurRad="114300">
                <a:prstClr val="black">
                  <a:alpha val="4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284AA86D-EAE1-4E3F-A54C-7F1E390B6DF5}"/>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9736202" y="3145536"/>
              <a:ext cx="2478024" cy="612648"/>
            </a:xfrm>
            <a:prstGeom prst="rect">
              <a:avLst/>
            </a:prstGeom>
          </p:spPr>
        </p:pic>
      </p:grpSp>
      <p:sp>
        <p:nvSpPr>
          <p:cNvPr id="2" name="Title 1">
            <a:extLst>
              <a:ext uri="{FF2B5EF4-FFF2-40B4-BE49-F238E27FC236}">
                <a16:creationId xmlns:a16="http://schemas.microsoft.com/office/drawing/2014/main" id="{58C64FA5-D3EF-69BA-0493-5A15397544FA}"/>
              </a:ext>
            </a:extLst>
          </p:cNvPr>
          <p:cNvSpPr>
            <a:spLocks noGrp="1"/>
          </p:cNvSpPr>
          <p:nvPr>
            <p:ph type="ctrTitle"/>
          </p:nvPr>
        </p:nvSpPr>
        <p:spPr>
          <a:xfrm>
            <a:off x="2692398" y="1871131"/>
            <a:ext cx="6815669" cy="1515533"/>
          </a:xfrm>
        </p:spPr>
        <p:txBody>
          <a:bodyPr>
            <a:normAutofit/>
          </a:bodyPr>
          <a:lstStyle/>
          <a:p>
            <a:r>
              <a:rPr lang="en-IE">
                <a:solidFill>
                  <a:schemeClr val="bg1"/>
                </a:solidFill>
              </a:rPr>
              <a:t>IOTN &amp; PAR</a:t>
            </a:r>
          </a:p>
        </p:txBody>
      </p:sp>
      <p:sp>
        <p:nvSpPr>
          <p:cNvPr id="3" name="Subtitle 2">
            <a:extLst>
              <a:ext uri="{FF2B5EF4-FFF2-40B4-BE49-F238E27FC236}">
                <a16:creationId xmlns:a16="http://schemas.microsoft.com/office/drawing/2014/main" id="{31FC8BE9-1B74-F583-BDD9-019ABF23EE5E}"/>
              </a:ext>
            </a:extLst>
          </p:cNvPr>
          <p:cNvSpPr>
            <a:spLocks noGrp="1"/>
          </p:cNvSpPr>
          <p:nvPr>
            <p:ph type="subTitle" idx="1"/>
          </p:nvPr>
        </p:nvSpPr>
        <p:spPr>
          <a:xfrm>
            <a:off x="2692398" y="3657597"/>
            <a:ext cx="6815669" cy="1320802"/>
          </a:xfrm>
        </p:spPr>
        <p:txBody>
          <a:bodyPr>
            <a:normAutofit/>
          </a:bodyPr>
          <a:lstStyle/>
          <a:p>
            <a:r>
              <a:rPr lang="en-IE">
                <a:solidFill>
                  <a:schemeClr val="bg1"/>
                </a:solidFill>
              </a:rPr>
              <a:t>WELCOME TO THE PRESENTATION</a:t>
            </a:r>
          </a:p>
        </p:txBody>
      </p:sp>
      <p:cxnSp>
        <p:nvCxnSpPr>
          <p:cNvPr id="20" name="Straight Connector 19">
            <a:extLst>
              <a:ext uri="{FF2B5EF4-FFF2-40B4-BE49-F238E27FC236}">
                <a16:creationId xmlns:a16="http://schemas.microsoft.com/office/drawing/2014/main" id="{0772CE55-4C36-44F1-A9BD-379BEB84317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a:ln>
            <a:solidFill>
              <a:schemeClr val="accent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2582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grpSp>
        <p:nvGrpSpPr>
          <p:cNvPr id="36" name="Group 35">
            <a:extLst>
              <a:ext uri="{FF2B5EF4-FFF2-40B4-BE49-F238E27FC236}">
                <a16:creationId xmlns:a16="http://schemas.microsoft.com/office/drawing/2014/main" id="{3F6D81C7-B083-478E-82FE-089A8CB72E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10" name="Picture 9">
              <a:extLst>
                <a:ext uri="{FF2B5EF4-FFF2-40B4-BE49-F238E27FC236}">
                  <a16:creationId xmlns:a16="http://schemas.microsoft.com/office/drawing/2014/main" id="{8398EDA2-4889-433D-AC01-5214D79764E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1" name="Rectangle 10">
              <a:extLst>
                <a:ext uri="{FF2B5EF4-FFF2-40B4-BE49-F238E27FC236}">
                  <a16:creationId xmlns:a16="http://schemas.microsoft.com/office/drawing/2014/main" id="{0099D46A-AF52-46FD-938B-D31189460A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IE"/>
            </a:p>
          </p:txBody>
        </p:sp>
        <p:pic>
          <p:nvPicPr>
            <p:cNvPr id="12" name="Picture 11">
              <a:extLst>
                <a:ext uri="{FF2B5EF4-FFF2-40B4-BE49-F238E27FC236}">
                  <a16:creationId xmlns:a16="http://schemas.microsoft.com/office/drawing/2014/main" id="{C933E919-C473-4F0E-9DBC-CC65FC9E926E}"/>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3" name="Picture 12">
              <a:extLst>
                <a:ext uri="{FF2B5EF4-FFF2-40B4-BE49-F238E27FC236}">
                  <a16:creationId xmlns:a16="http://schemas.microsoft.com/office/drawing/2014/main" id="{FBBF3BDD-5C99-4FDC-BBCB-E711359D93F6}"/>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cxnSp>
        <p:nvCxnSpPr>
          <p:cNvPr id="37" name="Straight Connector 36">
            <a:extLst>
              <a:ext uri="{FF2B5EF4-FFF2-40B4-BE49-F238E27FC236}">
                <a16:creationId xmlns:a16="http://schemas.microsoft.com/office/drawing/2014/main" id="{F06B54F2-CD11-4359-A7D6-DA7C76C091A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useBgFill="1">
        <p:nvSpPr>
          <p:cNvPr id="38" name="Rectangle 37">
            <a:extLst>
              <a:ext uri="{FF2B5EF4-FFF2-40B4-BE49-F238E27FC236}">
                <a16:creationId xmlns:a16="http://schemas.microsoft.com/office/drawing/2014/main" id="{7E61F402-3445-458A-9A2B-D28FD28839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9" name="Group 38">
            <a:extLst>
              <a:ext uri="{FF2B5EF4-FFF2-40B4-BE49-F238E27FC236}">
                <a16:creationId xmlns:a16="http://schemas.microsoft.com/office/drawing/2014/main" id="{A673C096-95AE-4644-B76C-1DF1B667DC4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20" name="Picture 19">
              <a:extLst>
                <a:ext uri="{FF2B5EF4-FFF2-40B4-BE49-F238E27FC236}">
                  <a16:creationId xmlns:a16="http://schemas.microsoft.com/office/drawing/2014/main" id="{77A91835-418B-4867-87D7-1376A57F3F75}"/>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1" name="Rectangle 20">
              <a:extLst>
                <a:ext uri="{FF2B5EF4-FFF2-40B4-BE49-F238E27FC236}">
                  <a16:creationId xmlns:a16="http://schemas.microsoft.com/office/drawing/2014/main" id="{65B511A1-E0EC-49FE-8068-9DA29CD00E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IE"/>
            </a:p>
          </p:txBody>
        </p:sp>
        <p:pic>
          <p:nvPicPr>
            <p:cNvPr id="22" name="Picture 21">
              <a:extLst>
                <a:ext uri="{FF2B5EF4-FFF2-40B4-BE49-F238E27FC236}">
                  <a16:creationId xmlns:a16="http://schemas.microsoft.com/office/drawing/2014/main" id="{4A61BC5F-ADA4-4DBA-9C6B-E17E0B82EC54}"/>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40" name="Picture 39">
              <a:extLst>
                <a:ext uri="{FF2B5EF4-FFF2-40B4-BE49-F238E27FC236}">
                  <a16:creationId xmlns:a16="http://schemas.microsoft.com/office/drawing/2014/main" id="{1CE6F7D2-ACED-47D2-BEFD-FB26F75374A1}"/>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cxnSp>
        <p:nvCxnSpPr>
          <p:cNvPr id="41" name="Straight Connector 40">
            <a:extLst>
              <a:ext uri="{FF2B5EF4-FFF2-40B4-BE49-F238E27FC236}">
                <a16:creationId xmlns:a16="http://schemas.microsoft.com/office/drawing/2014/main" id="{2BE880E9-2B86-4CDB-B5B7-308745CDD1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95401" y="2400639"/>
            <a:ext cx="3660057" cy="0"/>
          </a:xfrm>
          <a:prstGeom prst="line">
            <a:avLst/>
          </a:prstGeom>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E251ECD6-140A-770F-EB46-9CAF28278E88}"/>
              </a:ext>
            </a:extLst>
          </p:cNvPr>
          <p:cNvSpPr txBox="1"/>
          <p:nvPr/>
        </p:nvSpPr>
        <p:spPr>
          <a:xfrm>
            <a:off x="1295401" y="2493774"/>
            <a:ext cx="3660057" cy="3382094"/>
          </a:xfrm>
          <a:prstGeom prst="rect">
            <a:avLst/>
          </a:prstGeom>
        </p:spPr>
        <p:txBody>
          <a:bodyPr vert="horz" lIns="91440" tIns="45720" rIns="91440" bIns="45720" rtlCol="0" anchor="t">
            <a:normAutofit/>
          </a:bodyPr>
          <a:lstStyle/>
          <a:p>
            <a:pPr algn="ctr">
              <a:spcBef>
                <a:spcPct val="20000"/>
              </a:spcBef>
              <a:spcAft>
                <a:spcPts val="600"/>
              </a:spcAft>
              <a:buClr>
                <a:schemeClr val="accent1"/>
              </a:buClr>
              <a:buSzPct val="115000"/>
              <a:buFont typeface="Arial"/>
              <a:buChar char="•"/>
            </a:pPr>
            <a:r>
              <a:rPr lang="en-US" sz="1600">
                <a:solidFill>
                  <a:srgbClr val="262626"/>
                </a:solidFill>
              </a:rPr>
              <a:t>Donna Forde</a:t>
            </a:r>
          </a:p>
          <a:p>
            <a:pPr algn="ctr">
              <a:spcBef>
                <a:spcPct val="20000"/>
              </a:spcBef>
              <a:spcAft>
                <a:spcPts val="600"/>
              </a:spcAft>
              <a:buClr>
                <a:schemeClr val="accent1"/>
              </a:buClr>
              <a:buSzPct val="115000"/>
              <a:buFont typeface="Arial"/>
              <a:buChar char="•"/>
            </a:pPr>
            <a:r>
              <a:rPr lang="en-US" sz="1600">
                <a:solidFill>
                  <a:srgbClr val="262626"/>
                </a:solidFill>
              </a:rPr>
              <a:t>I am an Orthodontic Therapist at Zen Orthodontics in Newry.</a:t>
            </a:r>
          </a:p>
          <a:p>
            <a:pPr algn="ctr">
              <a:spcBef>
                <a:spcPct val="20000"/>
              </a:spcBef>
              <a:spcAft>
                <a:spcPts val="600"/>
              </a:spcAft>
              <a:buClr>
                <a:schemeClr val="accent1"/>
              </a:buClr>
              <a:buSzPct val="115000"/>
              <a:buFont typeface="Arial"/>
              <a:buChar char="•"/>
            </a:pPr>
            <a:endParaRPr lang="en-US" sz="1600">
              <a:solidFill>
                <a:srgbClr val="262626"/>
              </a:solidFill>
            </a:endParaRPr>
          </a:p>
          <a:p>
            <a:pPr algn="ctr">
              <a:spcBef>
                <a:spcPct val="20000"/>
              </a:spcBef>
              <a:spcAft>
                <a:spcPts val="600"/>
              </a:spcAft>
              <a:buClr>
                <a:schemeClr val="accent1"/>
              </a:buClr>
              <a:buSzPct val="115000"/>
              <a:buFont typeface="Arial"/>
              <a:buChar char="•"/>
            </a:pPr>
            <a:r>
              <a:rPr lang="en-US" sz="1600">
                <a:solidFill>
                  <a:srgbClr val="262626"/>
                </a:solidFill>
              </a:rPr>
              <a:t>Qualified as an Orthodontic Therapist in 2015 through the Royal College of Surgeons Edinburgh.</a:t>
            </a:r>
          </a:p>
          <a:p>
            <a:pPr algn="ctr">
              <a:spcBef>
                <a:spcPct val="20000"/>
              </a:spcBef>
              <a:spcAft>
                <a:spcPts val="600"/>
              </a:spcAft>
              <a:buClr>
                <a:schemeClr val="accent1"/>
              </a:buClr>
              <a:buSzPct val="115000"/>
              <a:buFont typeface="Arial"/>
              <a:buChar char="•"/>
            </a:pPr>
            <a:endParaRPr lang="en-US" sz="1600">
              <a:solidFill>
                <a:srgbClr val="262626"/>
              </a:solidFill>
            </a:endParaRPr>
          </a:p>
          <a:p>
            <a:pPr algn="ctr">
              <a:spcBef>
                <a:spcPct val="20000"/>
              </a:spcBef>
              <a:spcAft>
                <a:spcPts val="600"/>
              </a:spcAft>
              <a:buClr>
                <a:schemeClr val="accent1"/>
              </a:buClr>
              <a:buSzPct val="115000"/>
              <a:buFont typeface="Arial"/>
              <a:buChar char="•"/>
            </a:pPr>
            <a:r>
              <a:rPr lang="en-US" sz="1600">
                <a:solidFill>
                  <a:srgbClr val="262626"/>
                </a:solidFill>
              </a:rPr>
              <a:t>Currently an examiner with the Royal College of Surgeons Edinburgh.</a:t>
            </a:r>
          </a:p>
        </p:txBody>
      </p:sp>
      <p:pic>
        <p:nvPicPr>
          <p:cNvPr id="2" name="Picture 1">
            <a:extLst>
              <a:ext uri="{FF2B5EF4-FFF2-40B4-BE49-F238E27FC236}">
                <a16:creationId xmlns:a16="http://schemas.microsoft.com/office/drawing/2014/main" id="{5E3844C7-8C2D-7648-7E7C-C6A7801A6432}"/>
              </a:ext>
            </a:extLst>
          </p:cNvPr>
          <p:cNvPicPr>
            <a:picLocks noChangeAspect="1"/>
          </p:cNvPicPr>
          <p:nvPr/>
        </p:nvPicPr>
        <p:blipFill>
          <a:blip r:embed="rId5"/>
          <a:stretch>
            <a:fillRect/>
          </a:stretch>
        </p:blipFill>
        <p:spPr>
          <a:xfrm>
            <a:off x="6477296" y="982131"/>
            <a:ext cx="3352209" cy="4893735"/>
          </a:xfrm>
          <a:prstGeom prst="rect">
            <a:avLst/>
          </a:prstGeom>
          <a:ln w="57150" cmpd="thickThin">
            <a:solidFill>
              <a:srgbClr val="7F7F7F"/>
            </a:solidFill>
            <a:miter lim="800000"/>
          </a:ln>
        </p:spPr>
      </p:pic>
    </p:spTree>
    <p:extLst>
      <p:ext uri="{BB962C8B-B14F-4D97-AF65-F5344CB8AC3E}">
        <p14:creationId xmlns:p14="http://schemas.microsoft.com/office/powerpoint/2010/main" val="14594978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0CC0E-98BD-E81B-D9C1-F9F20FB7766A}"/>
              </a:ext>
            </a:extLst>
          </p:cNvPr>
          <p:cNvSpPr>
            <a:spLocks noGrp="1"/>
          </p:cNvSpPr>
          <p:nvPr>
            <p:ph type="title"/>
          </p:nvPr>
        </p:nvSpPr>
        <p:spPr/>
        <p:txBody>
          <a:bodyPr>
            <a:normAutofit/>
          </a:bodyPr>
          <a:lstStyle/>
          <a:p>
            <a:r>
              <a:rPr lang="en-IE" dirty="0"/>
              <a:t>AIM &amp; OBJECTIVES </a:t>
            </a:r>
          </a:p>
        </p:txBody>
      </p:sp>
      <p:sp>
        <p:nvSpPr>
          <p:cNvPr id="3" name="Content Placeholder 2">
            <a:extLst>
              <a:ext uri="{FF2B5EF4-FFF2-40B4-BE49-F238E27FC236}">
                <a16:creationId xmlns:a16="http://schemas.microsoft.com/office/drawing/2014/main" id="{2D70F138-E7D9-90DF-1B9C-1F9B5FF637F6}"/>
              </a:ext>
            </a:extLst>
          </p:cNvPr>
          <p:cNvSpPr>
            <a:spLocks noGrp="1"/>
          </p:cNvSpPr>
          <p:nvPr>
            <p:ph sz="half" idx="1"/>
          </p:nvPr>
        </p:nvSpPr>
        <p:spPr/>
        <p:txBody>
          <a:bodyPr>
            <a:normAutofit lnSpcReduction="10000"/>
          </a:bodyPr>
          <a:lstStyle/>
          <a:p>
            <a:r>
              <a:rPr lang="en-IE" dirty="0"/>
              <a:t>AIM</a:t>
            </a:r>
          </a:p>
          <a:p>
            <a:pPr marL="0" indent="0">
              <a:buNone/>
            </a:pPr>
            <a:r>
              <a:rPr lang="en-IE" dirty="0"/>
              <a:t> Discuss IOTN and PAR and there use and benefits in practice.</a:t>
            </a:r>
          </a:p>
        </p:txBody>
      </p:sp>
      <p:sp>
        <p:nvSpPr>
          <p:cNvPr id="4" name="Content Placeholder 3">
            <a:extLst>
              <a:ext uri="{FF2B5EF4-FFF2-40B4-BE49-F238E27FC236}">
                <a16:creationId xmlns:a16="http://schemas.microsoft.com/office/drawing/2014/main" id="{845703D2-E434-9D70-7858-15C6679C9016}"/>
              </a:ext>
            </a:extLst>
          </p:cNvPr>
          <p:cNvSpPr>
            <a:spLocks noGrp="1"/>
          </p:cNvSpPr>
          <p:nvPr>
            <p:ph sz="half" idx="2"/>
          </p:nvPr>
        </p:nvSpPr>
        <p:spPr/>
        <p:txBody>
          <a:bodyPr>
            <a:normAutofit lnSpcReduction="10000"/>
          </a:bodyPr>
          <a:lstStyle/>
          <a:p>
            <a:r>
              <a:rPr lang="en-IE" dirty="0"/>
              <a:t>Objectives</a:t>
            </a:r>
          </a:p>
          <a:p>
            <a:pPr marL="0" indent="0">
              <a:buNone/>
            </a:pPr>
            <a:r>
              <a:rPr lang="en-IE" dirty="0"/>
              <a:t>Identify why IOTN system is used and its importance in an Orthodontic practice.</a:t>
            </a:r>
          </a:p>
          <a:p>
            <a:pPr marL="0" indent="0">
              <a:buNone/>
            </a:pPr>
            <a:r>
              <a:rPr lang="en-IE" dirty="0"/>
              <a:t>Understand the benefits of Peer Assessment rating and how it can help identify the success of Orthodontic Treatment.</a:t>
            </a:r>
          </a:p>
          <a:p>
            <a:pPr marL="0" indent="0">
              <a:buNone/>
            </a:pPr>
            <a:endParaRPr lang="en-IE" dirty="0"/>
          </a:p>
          <a:p>
            <a:pPr marL="0" indent="0">
              <a:buNone/>
            </a:pPr>
            <a:endParaRPr lang="en-IE" dirty="0"/>
          </a:p>
        </p:txBody>
      </p:sp>
    </p:spTree>
    <p:extLst>
      <p:ext uri="{BB962C8B-B14F-4D97-AF65-F5344CB8AC3E}">
        <p14:creationId xmlns:p14="http://schemas.microsoft.com/office/powerpoint/2010/main" val="5867603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871899-B3F2-0DA8-D388-B1F714F52DC7}"/>
              </a:ext>
            </a:extLst>
          </p:cNvPr>
          <p:cNvSpPr>
            <a:spLocks noGrp="1"/>
          </p:cNvSpPr>
          <p:nvPr>
            <p:ph type="title"/>
          </p:nvPr>
        </p:nvSpPr>
        <p:spPr/>
        <p:txBody>
          <a:bodyPr>
            <a:normAutofit/>
          </a:bodyPr>
          <a:lstStyle/>
          <a:p>
            <a:r>
              <a:rPr lang="en-IE" dirty="0"/>
              <a:t>WHAT IS IOTN</a:t>
            </a:r>
          </a:p>
        </p:txBody>
      </p:sp>
      <p:sp>
        <p:nvSpPr>
          <p:cNvPr id="4" name="TextBox 3">
            <a:extLst>
              <a:ext uri="{FF2B5EF4-FFF2-40B4-BE49-F238E27FC236}">
                <a16:creationId xmlns:a16="http://schemas.microsoft.com/office/drawing/2014/main" id="{F00C8AF8-A7FD-9662-92AB-A1DE9EC0CC0B}"/>
              </a:ext>
            </a:extLst>
          </p:cNvPr>
          <p:cNvSpPr txBox="1"/>
          <p:nvPr/>
        </p:nvSpPr>
        <p:spPr>
          <a:xfrm>
            <a:off x="2296886" y="3244334"/>
            <a:ext cx="7609114" cy="2308324"/>
          </a:xfrm>
          <a:prstGeom prst="rect">
            <a:avLst/>
          </a:prstGeom>
          <a:noFill/>
        </p:spPr>
        <p:txBody>
          <a:bodyPr wrap="square">
            <a:spAutoFit/>
          </a:bodyPr>
          <a:lstStyle/>
          <a:p>
            <a:r>
              <a:rPr lang="en-IE" sz="3600" dirty="0"/>
              <a:t>The index of Orthodontic Treatment need (IOTN) is a rating system that is used to determine your child's eligibility for NHS Orthodontic Treatment.</a:t>
            </a:r>
          </a:p>
        </p:txBody>
      </p:sp>
    </p:spTree>
    <p:extLst>
      <p:ext uri="{BB962C8B-B14F-4D97-AF65-F5344CB8AC3E}">
        <p14:creationId xmlns:p14="http://schemas.microsoft.com/office/powerpoint/2010/main" val="1111540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4282CD5-74C8-24C6-0D0A-FA9C77FBB406}"/>
              </a:ext>
            </a:extLst>
          </p:cNvPr>
          <p:cNvSpPr txBox="1"/>
          <p:nvPr/>
        </p:nvSpPr>
        <p:spPr>
          <a:xfrm>
            <a:off x="1284514" y="870857"/>
            <a:ext cx="9176657" cy="5293757"/>
          </a:xfrm>
          <a:prstGeom prst="rect">
            <a:avLst/>
          </a:prstGeom>
          <a:noFill/>
        </p:spPr>
        <p:txBody>
          <a:bodyPr wrap="square">
            <a:spAutoFit/>
          </a:bodyPr>
          <a:lstStyle/>
          <a:p>
            <a:r>
              <a:rPr lang="en-IE" sz="3200" dirty="0"/>
              <a:t>The Index of Orthodontic Treatment need (IOTN) dental health component was developed by Shaw, Richmond and  O’Brien at Manchester Dental School in the 1990’s.  They were based on a number of existing  orthodontic indices.  Since then the UK NHS has introduced this to their use to restrict access to Orthodontic care.</a:t>
            </a:r>
          </a:p>
          <a:p>
            <a:endParaRPr lang="en-IE" sz="3200" dirty="0"/>
          </a:p>
          <a:p>
            <a:r>
              <a:rPr lang="en-IE" sz="3200" dirty="0"/>
              <a:t>Only those under 18 and with an IOTN grade of 3.6 and above are eligible for free Orthodontic treatment.</a:t>
            </a:r>
          </a:p>
          <a:p>
            <a:endParaRPr lang="en-IE" dirty="0"/>
          </a:p>
        </p:txBody>
      </p:sp>
    </p:spTree>
    <p:extLst>
      <p:ext uri="{BB962C8B-B14F-4D97-AF65-F5344CB8AC3E}">
        <p14:creationId xmlns:p14="http://schemas.microsoft.com/office/powerpoint/2010/main" val="26653103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C93797FD-7F0A-483E-966E-7FE88F8D87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11" name="Picture 10">
              <a:extLst>
                <a:ext uri="{FF2B5EF4-FFF2-40B4-BE49-F238E27FC236}">
                  <a16:creationId xmlns:a16="http://schemas.microsoft.com/office/drawing/2014/main" id="{94299858-315B-4242-A342-32FD05E4DEE2}"/>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2" name="Rectangle 11">
              <a:extLst>
                <a:ext uri="{FF2B5EF4-FFF2-40B4-BE49-F238E27FC236}">
                  <a16:creationId xmlns:a16="http://schemas.microsoft.com/office/drawing/2014/main" id="{5783D501-1479-4FE1-A62C-B9C862498C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IE"/>
            </a:p>
          </p:txBody>
        </p:sp>
        <p:pic>
          <p:nvPicPr>
            <p:cNvPr id="13" name="Picture 12">
              <a:extLst>
                <a:ext uri="{FF2B5EF4-FFF2-40B4-BE49-F238E27FC236}">
                  <a16:creationId xmlns:a16="http://schemas.microsoft.com/office/drawing/2014/main" id="{C53C2CCF-3504-410A-A978-9BCC7D295A01}"/>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4" name="Picture 13">
              <a:extLst>
                <a:ext uri="{FF2B5EF4-FFF2-40B4-BE49-F238E27FC236}">
                  <a16:creationId xmlns:a16="http://schemas.microsoft.com/office/drawing/2014/main" id="{444AA77E-0BD7-413F-9123-2CDF296BADFE}"/>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cxnSp>
        <p:nvCxnSpPr>
          <p:cNvPr id="16" name="Straight Connector 15">
            <a:extLst>
              <a:ext uri="{FF2B5EF4-FFF2-40B4-BE49-F238E27FC236}">
                <a16:creationId xmlns:a16="http://schemas.microsoft.com/office/drawing/2014/main" id="{DDB3BAEE-5BE4-4B17-A2DA-B334759C47A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18" name="Rectangle 17">
            <a:extLst>
              <a:ext uri="{FF2B5EF4-FFF2-40B4-BE49-F238E27FC236}">
                <a16:creationId xmlns:a16="http://schemas.microsoft.com/office/drawing/2014/main" id="{52BE4420-3B5F-4549-8B4A-77855B8215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A75876F6-95D4-48CB-8E3E-4401A96E25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6138" y="496088"/>
            <a:ext cx="3823215" cy="5883295"/>
          </a:xfrm>
          <a:prstGeom prst="rect">
            <a:avLst/>
          </a:prstGeom>
          <a:blipFill dpi="0" rotWithShape="1">
            <a:blip r:embed="rId4"/>
            <a:srcRect/>
            <a:tile tx="0" ty="0" sx="100000" sy="100000" flip="none" algn="tl"/>
          </a:blipFill>
          <a:ln>
            <a:noFill/>
          </a:ln>
          <a:effectLst>
            <a:outerShdw blurRad="114300" dist="127000" dir="5400000" sx="99000" sy="99000" algn="t" rotWithShape="0">
              <a:prstClr val="black">
                <a:alpha val="40000"/>
              </a:prstClr>
            </a:outerShdw>
          </a:effectLst>
          <a:scene3d>
            <a:camera prst="orthographicFront"/>
            <a:lightRig rig="twoPt" dir="t"/>
          </a:scene3d>
          <a:sp3d contourW="6350">
            <a:bevelT w="12700" h="0" prst="coolSlant"/>
            <a:contourClr>
              <a:schemeClr val="bg2"/>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D1B84719-90BB-4D0C-92D8-61DC5512B3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12" y="609600"/>
            <a:ext cx="3552006"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IE"/>
          </a:p>
        </p:txBody>
      </p:sp>
      <p:sp>
        <p:nvSpPr>
          <p:cNvPr id="2" name="Title 1">
            <a:extLst>
              <a:ext uri="{FF2B5EF4-FFF2-40B4-BE49-F238E27FC236}">
                <a16:creationId xmlns:a16="http://schemas.microsoft.com/office/drawing/2014/main" id="{D5DE02F6-66F9-2839-160E-C354759E00FA}"/>
              </a:ext>
            </a:extLst>
          </p:cNvPr>
          <p:cNvSpPr>
            <a:spLocks noGrp="1"/>
          </p:cNvSpPr>
          <p:nvPr>
            <p:ph type="title"/>
          </p:nvPr>
        </p:nvSpPr>
        <p:spPr>
          <a:xfrm>
            <a:off x="1055599" y="1055077"/>
            <a:ext cx="2532909" cy="4794578"/>
          </a:xfrm>
        </p:spPr>
        <p:txBody>
          <a:bodyPr vert="horz" lIns="91440" tIns="45720" rIns="91440" bIns="45720" rtlCol="0" anchor="ctr">
            <a:normAutofit/>
          </a:bodyPr>
          <a:lstStyle/>
          <a:p>
            <a:r>
              <a:rPr lang="en-US" sz="2400" b="1">
                <a:solidFill>
                  <a:srgbClr val="262626"/>
                </a:solidFill>
              </a:rPr>
              <a:t>IOTN CONSISTS OF 2 COMPONENTS</a:t>
            </a:r>
          </a:p>
        </p:txBody>
      </p:sp>
      <p:sp useBgFill="1">
        <p:nvSpPr>
          <p:cNvPr id="24" name="Rectangle 23">
            <a:extLst>
              <a:ext uri="{FF2B5EF4-FFF2-40B4-BE49-F238E27FC236}">
                <a16:creationId xmlns:a16="http://schemas.microsoft.com/office/drawing/2014/main" id="{7B407EC4-5D16-4845-9840-4E28622B65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2053" y="-2"/>
            <a:ext cx="7539947"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6" name="TextBox 3">
            <a:extLst>
              <a:ext uri="{FF2B5EF4-FFF2-40B4-BE49-F238E27FC236}">
                <a16:creationId xmlns:a16="http://schemas.microsoft.com/office/drawing/2014/main" id="{9FC5D41E-D7F3-1FC0-81CE-2D5D6D5CEEC9}"/>
              </a:ext>
            </a:extLst>
          </p:cNvPr>
          <p:cNvGraphicFramePr/>
          <p:nvPr>
            <p:extLst>
              <p:ext uri="{D42A27DB-BD31-4B8C-83A1-F6EECF244321}">
                <p14:modId xmlns:p14="http://schemas.microsoft.com/office/powerpoint/2010/main" val="4184841330"/>
              </p:ext>
            </p:extLst>
          </p:nvPr>
        </p:nvGraphicFramePr>
        <p:xfrm>
          <a:off x="5470072" y="804670"/>
          <a:ext cx="5914209" cy="524865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1924928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544958B8-57B6-4B37-8A18-D54A32EC2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B7E4A740-3A69-42A5-8AC0-3905D518F4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solidFill>
              <a:schemeClr val="bg1"/>
            </a:solidFill>
            <a:miter lim="800000"/>
          </a:ln>
        </p:spPr>
        <p:style>
          <a:lnRef idx="1">
            <a:schemeClr val="accent1"/>
          </a:lnRef>
          <a:fillRef idx="3">
            <a:schemeClr val="accent1"/>
          </a:fillRef>
          <a:effectRef idx="2">
            <a:schemeClr val="accent1"/>
          </a:effectRef>
          <a:fontRef idx="minor">
            <a:schemeClr val="lt1"/>
          </a:fontRef>
        </p:style>
        <p:txBody>
          <a:bodyPr/>
          <a:lstStyle/>
          <a:p>
            <a:endParaRPr lang="en-IE"/>
          </a:p>
        </p:txBody>
      </p:sp>
      <p:grpSp>
        <p:nvGrpSpPr>
          <p:cNvPr id="31" name="Group 30">
            <a:extLst>
              <a:ext uri="{FF2B5EF4-FFF2-40B4-BE49-F238E27FC236}">
                <a16:creationId xmlns:a16="http://schemas.microsoft.com/office/drawing/2014/main" id="{8283C010-53D7-404B-9300-DB1BAE1EAE9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28956"/>
            <a:ext cx="12234672" cy="658368"/>
            <a:chOff x="-18288" y="3128956"/>
            <a:chExt cx="12234672" cy="658368"/>
          </a:xfrm>
        </p:grpSpPr>
        <p:sp useBgFill="1">
          <p:nvSpPr>
            <p:cNvPr id="32" name="Rounded Rectangle 21">
              <a:extLst>
                <a:ext uri="{FF2B5EF4-FFF2-40B4-BE49-F238E27FC236}">
                  <a16:creationId xmlns:a16="http://schemas.microsoft.com/office/drawing/2014/main" id="{DFC03671-D6D3-4BA9-AD3E-6ADE11D07C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2303" y="3128956"/>
              <a:ext cx="45720" cy="658368"/>
            </a:xfrm>
            <a:prstGeom prst="roundRect">
              <a:avLst>
                <a:gd name="adj" fmla="val 50000"/>
              </a:avLst>
            </a:prstGeom>
            <a:ln w="9525">
              <a:noFill/>
            </a:ln>
            <a:effectLst>
              <a:innerShdw blurRad="114300">
                <a:prstClr val="black">
                  <a:alpha val="86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aramond" panose="02020404030301010803"/>
                <a:ea typeface="+mn-ea"/>
                <a:cs typeface="+mn-cs"/>
              </a:endParaRPr>
            </a:p>
          </p:txBody>
        </p:sp>
        <p:pic>
          <p:nvPicPr>
            <p:cNvPr id="33" name="Picture 32">
              <a:extLst>
                <a:ext uri="{FF2B5EF4-FFF2-40B4-BE49-F238E27FC236}">
                  <a16:creationId xmlns:a16="http://schemas.microsoft.com/office/drawing/2014/main" id="{DFD51935-8C23-4BCB-987B-F5AC9E3D94CA}"/>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18288" y="3154680"/>
              <a:ext cx="777240" cy="606425"/>
            </a:xfrm>
            <a:prstGeom prst="rect">
              <a:avLst/>
            </a:prstGeom>
          </p:spPr>
        </p:pic>
        <p:sp useBgFill="1">
          <p:nvSpPr>
            <p:cNvPr id="34" name="Rounded Rectangle 27">
              <a:extLst>
                <a:ext uri="{FF2B5EF4-FFF2-40B4-BE49-F238E27FC236}">
                  <a16:creationId xmlns:a16="http://schemas.microsoft.com/office/drawing/2014/main" id="{72D5A197-23EF-4751-9E72-FEB79910EF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14377" y="3128956"/>
              <a:ext cx="45720" cy="658368"/>
            </a:xfrm>
            <a:prstGeom prst="roundRect">
              <a:avLst>
                <a:gd name="adj" fmla="val 50000"/>
              </a:avLst>
            </a:prstGeom>
            <a:ln w="9525">
              <a:noFill/>
            </a:ln>
            <a:effectLst>
              <a:innerShdw blurRad="114300">
                <a:prstClr val="black">
                  <a:alpha val="86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aramond" panose="02020404030301010803"/>
                <a:ea typeface="+mn-ea"/>
                <a:cs typeface="+mn-cs"/>
              </a:endParaRPr>
            </a:p>
          </p:txBody>
        </p:sp>
        <p:pic>
          <p:nvPicPr>
            <p:cNvPr id="35" name="Picture 34">
              <a:extLst>
                <a:ext uri="{FF2B5EF4-FFF2-40B4-BE49-F238E27FC236}">
                  <a16:creationId xmlns:a16="http://schemas.microsoft.com/office/drawing/2014/main" id="{5DD7E4D1-EC3E-4109-9647-9E6652A92D34}"/>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flipH="1">
              <a:off x="11439144" y="3154680"/>
              <a:ext cx="777240" cy="606425"/>
            </a:xfrm>
            <a:prstGeom prst="rect">
              <a:avLst/>
            </a:prstGeom>
          </p:spPr>
        </p:pic>
      </p:grpSp>
      <p:graphicFrame>
        <p:nvGraphicFramePr>
          <p:cNvPr id="22" name="TextBox 2">
            <a:extLst>
              <a:ext uri="{FF2B5EF4-FFF2-40B4-BE49-F238E27FC236}">
                <a16:creationId xmlns:a16="http://schemas.microsoft.com/office/drawing/2014/main" id="{6F69A4C4-704D-F858-6DFA-A1098A5C5135}"/>
              </a:ext>
            </a:extLst>
          </p:cNvPr>
          <p:cNvGraphicFramePr/>
          <p:nvPr>
            <p:extLst>
              <p:ext uri="{D42A27DB-BD31-4B8C-83A1-F6EECF244321}">
                <p14:modId xmlns:p14="http://schemas.microsoft.com/office/powerpoint/2010/main" val="3908927327"/>
              </p:ext>
            </p:extLst>
          </p:nvPr>
        </p:nvGraphicFramePr>
        <p:xfrm>
          <a:off x="5470072" y="804670"/>
          <a:ext cx="5914209" cy="524865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8214966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DEB4B82D-A989-40D8-A457-F1D9C03455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B77A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14E99EC7-4ECA-46FD-A4EE-C28A8AC6737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5736" y="28937"/>
            <a:ext cx="12188825" cy="6856214"/>
          </a:xfrm>
          <a:prstGeom prst="rect">
            <a:avLst/>
          </a:prstGeom>
        </p:spPr>
      </p:pic>
      <p:pic>
        <p:nvPicPr>
          <p:cNvPr id="3" name="Picture 2">
            <a:extLst>
              <a:ext uri="{FF2B5EF4-FFF2-40B4-BE49-F238E27FC236}">
                <a16:creationId xmlns:a16="http://schemas.microsoft.com/office/drawing/2014/main" id="{38965084-0711-C16C-6099-11F835276BD3}"/>
              </a:ext>
            </a:extLst>
          </p:cNvPr>
          <p:cNvPicPr>
            <a:picLocks noChangeAspect="1"/>
          </p:cNvPicPr>
          <p:nvPr/>
        </p:nvPicPr>
        <p:blipFill>
          <a:blip r:embed="rId4"/>
          <a:stretch>
            <a:fillRect/>
          </a:stretch>
        </p:blipFill>
        <p:spPr>
          <a:xfrm>
            <a:off x="3934577" y="1149305"/>
            <a:ext cx="4303934" cy="4615479"/>
          </a:xfrm>
          <a:prstGeom prst="rect">
            <a:avLst/>
          </a:prstGeom>
        </p:spPr>
      </p:pic>
      <p:grpSp>
        <p:nvGrpSpPr>
          <p:cNvPr id="12" name="Group 11">
            <a:extLst>
              <a:ext uri="{FF2B5EF4-FFF2-40B4-BE49-F238E27FC236}">
                <a16:creationId xmlns:a16="http://schemas.microsoft.com/office/drawing/2014/main" id="{67034349-EB95-4DEC-941A-A5BEB23CCC1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28956"/>
            <a:ext cx="12234672" cy="658368"/>
            <a:chOff x="-18288" y="3128956"/>
            <a:chExt cx="12234672" cy="658368"/>
          </a:xfrm>
        </p:grpSpPr>
        <p:sp useBgFill="1">
          <p:nvSpPr>
            <p:cNvPr id="13" name="Rounded Rectangle 21">
              <a:extLst>
                <a:ext uri="{FF2B5EF4-FFF2-40B4-BE49-F238E27FC236}">
                  <a16:creationId xmlns:a16="http://schemas.microsoft.com/office/drawing/2014/main" id="{4ED14EF1-39B3-426A-842A-CEA137A65D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2303" y="3128956"/>
              <a:ext cx="45720" cy="658368"/>
            </a:xfrm>
            <a:prstGeom prst="roundRect">
              <a:avLst>
                <a:gd name="adj" fmla="val 50000"/>
              </a:avLst>
            </a:prstGeom>
            <a:ln w="9525">
              <a:noFill/>
            </a:ln>
            <a:effectLst>
              <a:innerShdw blurRad="114300">
                <a:prstClr val="black">
                  <a:alpha val="86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aramond" panose="02020404030301010803"/>
                <a:ea typeface="+mn-ea"/>
                <a:cs typeface="+mn-cs"/>
              </a:endParaRPr>
            </a:p>
          </p:txBody>
        </p:sp>
        <p:pic>
          <p:nvPicPr>
            <p:cNvPr id="14" name="Picture 13">
              <a:extLst>
                <a:ext uri="{FF2B5EF4-FFF2-40B4-BE49-F238E27FC236}">
                  <a16:creationId xmlns:a16="http://schemas.microsoft.com/office/drawing/2014/main" id="{20BA46E3-54EA-491A-BDC2-C9A945118E5A}"/>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a:stretch/>
          </p:blipFill>
          <p:spPr>
            <a:xfrm>
              <a:off x="-18288" y="3154680"/>
              <a:ext cx="777240" cy="606425"/>
            </a:xfrm>
            <a:prstGeom prst="rect">
              <a:avLst/>
            </a:prstGeom>
          </p:spPr>
        </p:pic>
        <p:sp useBgFill="1">
          <p:nvSpPr>
            <p:cNvPr id="15" name="Rounded Rectangle 27">
              <a:extLst>
                <a:ext uri="{FF2B5EF4-FFF2-40B4-BE49-F238E27FC236}">
                  <a16:creationId xmlns:a16="http://schemas.microsoft.com/office/drawing/2014/main" id="{BC6C1592-02CC-4EA4-9A0E-7BE7C1ED8B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14377" y="3128956"/>
              <a:ext cx="45720" cy="658368"/>
            </a:xfrm>
            <a:prstGeom prst="roundRect">
              <a:avLst>
                <a:gd name="adj" fmla="val 50000"/>
              </a:avLst>
            </a:prstGeom>
            <a:ln w="9525">
              <a:noFill/>
            </a:ln>
            <a:effectLst>
              <a:innerShdw blurRad="114300">
                <a:srgbClr val="171717">
                  <a:alpha val="82745"/>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aramond" panose="02020404030301010803"/>
                <a:ea typeface="+mn-ea"/>
                <a:cs typeface="+mn-cs"/>
              </a:endParaRPr>
            </a:p>
          </p:txBody>
        </p:sp>
        <p:pic>
          <p:nvPicPr>
            <p:cNvPr id="16" name="Picture 15">
              <a:extLst>
                <a:ext uri="{FF2B5EF4-FFF2-40B4-BE49-F238E27FC236}">
                  <a16:creationId xmlns:a16="http://schemas.microsoft.com/office/drawing/2014/main" id="{367E44A5-FAF8-4D81-90C9-CFD68F1A1312}"/>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a:stretch/>
          </p:blipFill>
          <p:spPr>
            <a:xfrm flipH="1">
              <a:off x="11439144" y="3154680"/>
              <a:ext cx="777240" cy="606425"/>
            </a:xfrm>
            <a:prstGeom prst="rect">
              <a:avLst/>
            </a:prstGeom>
          </p:spPr>
        </p:pic>
      </p:grpSp>
      <p:sp>
        <p:nvSpPr>
          <p:cNvPr id="2" name="AutoShape 2" descr="The aesthetic component scale of IOTN. | Download Scientific Diagram">
            <a:extLst>
              <a:ext uri="{FF2B5EF4-FFF2-40B4-BE49-F238E27FC236}">
                <a16:creationId xmlns:a16="http://schemas.microsoft.com/office/drawing/2014/main" id="{459D2DB5-D08C-ADF1-BD84-B3A3374D91A9}"/>
              </a:ext>
            </a:extLst>
          </p:cNvPr>
          <p:cNvSpPr>
            <a:spLocks noChangeAspect="1" noChangeArrowheads="1"/>
          </p:cNvSpPr>
          <p:nvPr/>
        </p:nvSpPr>
        <p:spPr bwMode="auto">
          <a:xfrm>
            <a:off x="5943599" y="1338943"/>
            <a:ext cx="2242457" cy="2242457"/>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Tree>
    <p:extLst>
      <p:ext uri="{BB962C8B-B14F-4D97-AF65-F5344CB8AC3E}">
        <p14:creationId xmlns:p14="http://schemas.microsoft.com/office/powerpoint/2010/main" val="40107051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3E3CED3-8830-45C9-8D6C-F4ECADD4F1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62E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collage of teeth and gums">
            <a:extLst>
              <a:ext uri="{FF2B5EF4-FFF2-40B4-BE49-F238E27FC236}">
                <a16:creationId xmlns:a16="http://schemas.microsoft.com/office/drawing/2014/main" id="{A7D1E0DC-4A5E-FDC8-1909-5E37D55244D2}"/>
              </a:ext>
            </a:extLst>
          </p:cNvPr>
          <p:cNvPicPr>
            <a:picLocks noChangeAspect="1"/>
          </p:cNvPicPr>
          <p:nvPr/>
        </p:nvPicPr>
        <p:blipFill>
          <a:blip r:embed="rId3"/>
          <a:stretch>
            <a:fillRect/>
          </a:stretch>
        </p:blipFill>
        <p:spPr>
          <a:xfrm>
            <a:off x="2413059" y="666795"/>
            <a:ext cx="7365882" cy="5524411"/>
          </a:xfrm>
          <a:prstGeom prst="rect">
            <a:avLst/>
          </a:prstGeom>
        </p:spPr>
      </p:pic>
      <p:sp>
        <p:nvSpPr>
          <p:cNvPr id="10" name="Rectangle 9">
            <a:extLst>
              <a:ext uri="{FF2B5EF4-FFF2-40B4-BE49-F238E27FC236}">
                <a16:creationId xmlns:a16="http://schemas.microsoft.com/office/drawing/2014/main" id="{66F2D62A-C66C-42DF-8C05-99B0B1A8BE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4611" y="350556"/>
            <a:ext cx="11542779" cy="6156888"/>
          </a:xfrm>
          <a:prstGeom prst="rect">
            <a:avLst/>
          </a:prstGeom>
          <a:noFill/>
          <a:ln w="25400" cap="flat">
            <a:solidFill>
              <a:srgbClr val="EABA76"/>
            </a:solidFill>
            <a:miter lim="800000"/>
          </a:ln>
        </p:spPr>
        <p:style>
          <a:lnRef idx="1">
            <a:schemeClr val="accent1"/>
          </a:lnRef>
          <a:fillRef idx="3">
            <a:schemeClr val="accent1"/>
          </a:fillRef>
          <a:effectRef idx="2">
            <a:schemeClr val="accent1"/>
          </a:effectRef>
          <a:fontRef idx="minor">
            <a:schemeClr val="lt1"/>
          </a:fontRef>
        </p:style>
        <p:txBody>
          <a:bodyPr/>
          <a:lstStyle/>
          <a:p>
            <a:endParaRPr lang="en-IE"/>
          </a:p>
        </p:txBody>
      </p:sp>
    </p:spTree>
    <p:extLst>
      <p:ext uri="{BB962C8B-B14F-4D97-AF65-F5344CB8AC3E}">
        <p14:creationId xmlns:p14="http://schemas.microsoft.com/office/powerpoint/2010/main" val="15545864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3E3CED3-8830-45C9-8D6C-F4ECADD4F1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42B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Close-up of teeth&#10;&#10;Description automatically generated">
            <a:extLst>
              <a:ext uri="{FF2B5EF4-FFF2-40B4-BE49-F238E27FC236}">
                <a16:creationId xmlns:a16="http://schemas.microsoft.com/office/drawing/2014/main" id="{2471A02B-D911-C262-AC60-5C191D14A49E}"/>
              </a:ext>
            </a:extLst>
          </p:cNvPr>
          <p:cNvPicPr>
            <a:picLocks noChangeAspect="1"/>
          </p:cNvPicPr>
          <p:nvPr/>
        </p:nvPicPr>
        <p:blipFill>
          <a:blip r:embed="rId3"/>
          <a:stretch>
            <a:fillRect/>
          </a:stretch>
        </p:blipFill>
        <p:spPr>
          <a:xfrm>
            <a:off x="2413059" y="666795"/>
            <a:ext cx="7365882" cy="5524411"/>
          </a:xfrm>
          <a:prstGeom prst="rect">
            <a:avLst/>
          </a:prstGeom>
        </p:spPr>
      </p:pic>
      <p:sp>
        <p:nvSpPr>
          <p:cNvPr id="10" name="Rectangle 9">
            <a:extLst>
              <a:ext uri="{FF2B5EF4-FFF2-40B4-BE49-F238E27FC236}">
                <a16:creationId xmlns:a16="http://schemas.microsoft.com/office/drawing/2014/main" id="{66F2D62A-C66C-42DF-8C05-99B0B1A8BE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4611" y="350556"/>
            <a:ext cx="11542779" cy="6156888"/>
          </a:xfrm>
          <a:prstGeom prst="rect">
            <a:avLst/>
          </a:prstGeom>
          <a:noFill/>
          <a:ln w="25400" cap="flat">
            <a:solidFill>
              <a:srgbClr val="DBB069"/>
            </a:solidFill>
            <a:miter lim="800000"/>
          </a:ln>
        </p:spPr>
        <p:style>
          <a:lnRef idx="1">
            <a:schemeClr val="accent1"/>
          </a:lnRef>
          <a:fillRef idx="3">
            <a:schemeClr val="accent1"/>
          </a:fillRef>
          <a:effectRef idx="2">
            <a:schemeClr val="accent1"/>
          </a:effectRef>
          <a:fontRef idx="minor">
            <a:schemeClr val="lt1"/>
          </a:fontRef>
        </p:style>
        <p:txBody>
          <a:bodyPr/>
          <a:lstStyle/>
          <a:p>
            <a:endParaRPr lang="en-IE"/>
          </a:p>
        </p:txBody>
      </p:sp>
    </p:spTree>
    <p:extLst>
      <p:ext uri="{BB962C8B-B14F-4D97-AF65-F5344CB8AC3E}">
        <p14:creationId xmlns:p14="http://schemas.microsoft.com/office/powerpoint/2010/main" val="35654155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23E3CED3-8830-45C9-8D6C-F4ECADD4F1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6841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Close-up of teeth&#10;&#10;Description automatically generated">
            <a:extLst>
              <a:ext uri="{FF2B5EF4-FFF2-40B4-BE49-F238E27FC236}">
                <a16:creationId xmlns:a16="http://schemas.microsoft.com/office/drawing/2014/main" id="{DBCF451D-B954-1D3B-9224-4B83A49E3306}"/>
              </a:ext>
            </a:extLst>
          </p:cNvPr>
          <p:cNvPicPr>
            <a:picLocks noChangeAspect="1"/>
          </p:cNvPicPr>
          <p:nvPr/>
        </p:nvPicPr>
        <p:blipFill>
          <a:blip r:embed="rId3"/>
          <a:stretch>
            <a:fillRect/>
          </a:stretch>
        </p:blipFill>
        <p:spPr>
          <a:xfrm>
            <a:off x="2413059" y="666795"/>
            <a:ext cx="7365882" cy="5524411"/>
          </a:xfrm>
          <a:prstGeom prst="rect">
            <a:avLst/>
          </a:prstGeom>
        </p:spPr>
      </p:pic>
      <p:sp>
        <p:nvSpPr>
          <p:cNvPr id="37" name="Rectangle 36">
            <a:extLst>
              <a:ext uri="{FF2B5EF4-FFF2-40B4-BE49-F238E27FC236}">
                <a16:creationId xmlns:a16="http://schemas.microsoft.com/office/drawing/2014/main" id="{66F2D62A-C66C-42DF-8C05-99B0B1A8BE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4611" y="350556"/>
            <a:ext cx="11542779" cy="6156888"/>
          </a:xfrm>
          <a:prstGeom prst="rect">
            <a:avLst/>
          </a:prstGeom>
          <a:noFill/>
          <a:ln w="25400" cap="flat">
            <a:solidFill>
              <a:srgbClr val="E3B05E"/>
            </a:solidFill>
            <a:miter lim="800000"/>
          </a:ln>
        </p:spPr>
        <p:style>
          <a:lnRef idx="1">
            <a:schemeClr val="accent1"/>
          </a:lnRef>
          <a:fillRef idx="3">
            <a:schemeClr val="accent1"/>
          </a:fillRef>
          <a:effectRef idx="2">
            <a:schemeClr val="accent1"/>
          </a:effectRef>
          <a:fontRef idx="minor">
            <a:schemeClr val="lt1"/>
          </a:fontRef>
        </p:style>
        <p:txBody>
          <a:bodyPr/>
          <a:lstStyle/>
          <a:p>
            <a:endParaRPr lang="en-IE"/>
          </a:p>
        </p:txBody>
      </p:sp>
    </p:spTree>
    <p:extLst>
      <p:ext uri="{BB962C8B-B14F-4D97-AF65-F5344CB8AC3E}">
        <p14:creationId xmlns:p14="http://schemas.microsoft.com/office/powerpoint/2010/main" val="20392339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614F7DB2-2747-44B1-8CCD-EA4CF6EABA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6" name="Picture 5">
              <a:extLst>
                <a:ext uri="{FF2B5EF4-FFF2-40B4-BE49-F238E27FC236}">
                  <a16:creationId xmlns:a16="http://schemas.microsoft.com/office/drawing/2014/main" id="{6B274392-2BAA-4EFD-A7A4-941ABF7B2B14}"/>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0" name="Rectangle 9">
              <a:extLst>
                <a:ext uri="{FF2B5EF4-FFF2-40B4-BE49-F238E27FC236}">
                  <a16:creationId xmlns:a16="http://schemas.microsoft.com/office/drawing/2014/main" id="{54E9F97B-B428-4C46-8004-BC4A40DEF3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IE"/>
            </a:p>
          </p:txBody>
        </p:sp>
        <p:pic>
          <p:nvPicPr>
            <p:cNvPr id="11" name="Picture 10">
              <a:extLst>
                <a:ext uri="{FF2B5EF4-FFF2-40B4-BE49-F238E27FC236}">
                  <a16:creationId xmlns:a16="http://schemas.microsoft.com/office/drawing/2014/main" id="{F6C42F04-DEA1-45C3-9F84-8B1652F9C90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2" name="Picture 11">
              <a:extLst>
                <a:ext uri="{FF2B5EF4-FFF2-40B4-BE49-F238E27FC236}">
                  <a16:creationId xmlns:a16="http://schemas.microsoft.com/office/drawing/2014/main" id="{DA860151-6D39-4EDD-99B8-908690A0DD37}"/>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cxnSp>
        <p:nvCxnSpPr>
          <p:cNvPr id="14" name="Straight Connector 13">
            <a:extLst>
              <a:ext uri="{FF2B5EF4-FFF2-40B4-BE49-F238E27FC236}">
                <a16:creationId xmlns:a16="http://schemas.microsoft.com/office/drawing/2014/main" id="{2C02D87C-1E23-4B24-AFE6-A85743C72FD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useBgFill="1">
        <p:nvSpPr>
          <p:cNvPr id="16" name="Rectangle 15">
            <a:extLst>
              <a:ext uri="{FF2B5EF4-FFF2-40B4-BE49-F238E27FC236}">
                <a16:creationId xmlns:a16="http://schemas.microsoft.com/office/drawing/2014/main" id="{D6E5E839-040E-4D3E-B50A-8D803DFE4A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FFF3F4B4-A2E6-47B5-92FB-37BEEAFA4C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1D124D17-3A82-47D5-80C1-F990ABB1E4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4082" y="469900"/>
            <a:ext cx="658298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1835B575-2B70-1755-69AD-42F012C6B423}"/>
              </a:ext>
            </a:extLst>
          </p:cNvPr>
          <p:cNvSpPr txBox="1"/>
          <p:nvPr/>
        </p:nvSpPr>
        <p:spPr>
          <a:xfrm>
            <a:off x="5617804" y="954756"/>
            <a:ext cx="5613283" cy="4853888"/>
          </a:xfrm>
          <a:prstGeom prst="rect">
            <a:avLst/>
          </a:prstGeom>
        </p:spPr>
        <p:txBody>
          <a:bodyPr vert="horz" lIns="91440" tIns="45720" rIns="91440" bIns="45720" rtlCol="0" anchor="ctr">
            <a:normAutofit/>
          </a:bodyPr>
          <a:lstStyle/>
          <a:p>
            <a:pPr>
              <a:spcBef>
                <a:spcPct val="20000"/>
              </a:spcBef>
              <a:spcAft>
                <a:spcPts val="600"/>
              </a:spcAft>
              <a:buClr>
                <a:schemeClr val="accent1"/>
              </a:buClr>
              <a:buSzPct val="115000"/>
              <a:buFont typeface="Arial"/>
              <a:buChar char="•"/>
            </a:pPr>
            <a:r>
              <a:rPr lang="en-US" sz="2000" b="1">
                <a:solidFill>
                  <a:schemeClr val="bg1"/>
                </a:solidFill>
              </a:rPr>
              <a:t>Recording the Aesthetic Component</a:t>
            </a:r>
          </a:p>
          <a:p>
            <a:pPr>
              <a:spcBef>
                <a:spcPct val="20000"/>
              </a:spcBef>
              <a:spcAft>
                <a:spcPts val="600"/>
              </a:spcAft>
              <a:buClr>
                <a:schemeClr val="accent1"/>
              </a:buClr>
              <a:buSzPct val="115000"/>
              <a:buFont typeface="Arial"/>
              <a:buChar char="•"/>
            </a:pPr>
            <a:endParaRPr lang="en-US" sz="2000">
              <a:solidFill>
                <a:schemeClr val="bg1"/>
              </a:solidFill>
            </a:endParaRPr>
          </a:p>
          <a:p>
            <a:pPr marL="285750" indent="-285750">
              <a:spcBef>
                <a:spcPct val="20000"/>
              </a:spcBef>
              <a:spcAft>
                <a:spcPts val="600"/>
              </a:spcAft>
              <a:buClr>
                <a:schemeClr val="accent1"/>
              </a:buClr>
              <a:buSzPct val="115000"/>
              <a:buFont typeface="Arial"/>
              <a:buChar char="•"/>
            </a:pPr>
            <a:r>
              <a:rPr lang="en-US" sz="2000">
                <a:solidFill>
                  <a:schemeClr val="bg1"/>
                </a:solidFill>
              </a:rPr>
              <a:t> Ask subject to close on their back teeth </a:t>
            </a:r>
          </a:p>
          <a:p>
            <a:pPr marL="285750" indent="-285750">
              <a:spcBef>
                <a:spcPct val="20000"/>
              </a:spcBef>
              <a:spcAft>
                <a:spcPts val="600"/>
              </a:spcAft>
              <a:buClr>
                <a:schemeClr val="accent1"/>
              </a:buClr>
              <a:buSzPct val="115000"/>
              <a:buFont typeface="Arial"/>
              <a:buChar char="•"/>
            </a:pPr>
            <a:endParaRPr lang="en-US" sz="2000">
              <a:solidFill>
                <a:schemeClr val="bg1"/>
              </a:solidFill>
            </a:endParaRPr>
          </a:p>
          <a:p>
            <a:pPr marL="457200" indent="-457200">
              <a:spcBef>
                <a:spcPct val="20000"/>
              </a:spcBef>
              <a:spcAft>
                <a:spcPts val="600"/>
              </a:spcAft>
              <a:buClr>
                <a:schemeClr val="accent1"/>
              </a:buClr>
              <a:buSzPct val="115000"/>
              <a:buFont typeface="Arial"/>
              <a:buChar char="•"/>
            </a:pPr>
            <a:r>
              <a:rPr lang="en-US" sz="2000">
                <a:solidFill>
                  <a:schemeClr val="bg1"/>
                </a:solidFill>
              </a:rPr>
              <a:t>Retract lips</a:t>
            </a:r>
          </a:p>
          <a:p>
            <a:pPr marL="457200" indent="-457200">
              <a:spcBef>
                <a:spcPct val="20000"/>
              </a:spcBef>
              <a:spcAft>
                <a:spcPts val="600"/>
              </a:spcAft>
              <a:buClr>
                <a:schemeClr val="accent1"/>
              </a:buClr>
              <a:buSzPct val="115000"/>
              <a:buFont typeface="Arial"/>
              <a:buChar char="•"/>
            </a:pPr>
            <a:endParaRPr lang="en-US" sz="2000">
              <a:solidFill>
                <a:schemeClr val="bg1"/>
              </a:solidFill>
            </a:endParaRPr>
          </a:p>
          <a:p>
            <a:pPr>
              <a:spcBef>
                <a:spcPct val="20000"/>
              </a:spcBef>
              <a:spcAft>
                <a:spcPts val="600"/>
              </a:spcAft>
              <a:buClr>
                <a:schemeClr val="accent1"/>
              </a:buClr>
              <a:buSzPct val="115000"/>
              <a:buFont typeface="Arial"/>
              <a:buChar char="•"/>
            </a:pPr>
            <a:r>
              <a:rPr lang="en-US" sz="2000">
                <a:solidFill>
                  <a:schemeClr val="bg1"/>
                </a:solidFill>
              </a:rPr>
              <a:t>• Grade the dental attractiveness of the anterior teeth The grade awarded is for overall dental attractiveness rather than specific morphological similarity to the photographs</a:t>
            </a:r>
          </a:p>
          <a:p>
            <a:pPr>
              <a:spcBef>
                <a:spcPct val="20000"/>
              </a:spcBef>
              <a:spcAft>
                <a:spcPts val="600"/>
              </a:spcAft>
              <a:buClr>
                <a:schemeClr val="accent1"/>
              </a:buClr>
              <a:buSzPct val="115000"/>
              <a:buFont typeface="Arial"/>
              <a:buChar char="•"/>
            </a:pPr>
            <a:endParaRPr lang="en-US" sz="2000">
              <a:solidFill>
                <a:schemeClr val="bg1"/>
              </a:solidFill>
            </a:endParaRPr>
          </a:p>
          <a:p>
            <a:pPr>
              <a:spcBef>
                <a:spcPct val="20000"/>
              </a:spcBef>
              <a:spcAft>
                <a:spcPts val="600"/>
              </a:spcAft>
              <a:buClr>
                <a:schemeClr val="accent1"/>
              </a:buClr>
              <a:buSzPct val="115000"/>
              <a:buFont typeface="Arial"/>
              <a:buChar char="•"/>
            </a:pPr>
            <a:r>
              <a:rPr lang="en-US" sz="2000">
                <a:solidFill>
                  <a:schemeClr val="bg1"/>
                </a:solidFill>
              </a:rPr>
              <a:t>• First impressions are usually correct</a:t>
            </a:r>
          </a:p>
        </p:txBody>
      </p:sp>
      <p:sp>
        <p:nvSpPr>
          <p:cNvPr id="22" name="Rectangle 21">
            <a:extLst>
              <a:ext uri="{FF2B5EF4-FFF2-40B4-BE49-F238E27FC236}">
                <a16:creationId xmlns:a16="http://schemas.microsoft.com/office/drawing/2014/main" id="{AB4A78C8-C0E0-45DA-BC2C-2C8D4153BD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8325" y="635508"/>
            <a:ext cx="6254496"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IE"/>
          </a:p>
        </p:txBody>
      </p:sp>
    </p:spTree>
    <p:extLst>
      <p:ext uri="{BB962C8B-B14F-4D97-AF65-F5344CB8AC3E}">
        <p14:creationId xmlns:p14="http://schemas.microsoft.com/office/powerpoint/2010/main" val="8421985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19BE7-0C39-E828-6D9C-C1B6DBD93BD1}"/>
              </a:ext>
            </a:extLst>
          </p:cNvPr>
          <p:cNvSpPr>
            <a:spLocks noGrp="1"/>
          </p:cNvSpPr>
          <p:nvPr>
            <p:ph type="title"/>
          </p:nvPr>
        </p:nvSpPr>
        <p:spPr/>
        <p:txBody>
          <a:bodyPr>
            <a:normAutofit/>
          </a:bodyPr>
          <a:lstStyle/>
          <a:p>
            <a:r>
              <a:rPr lang="en-IE" sz="4800" b="1" dirty="0"/>
              <a:t>Pros/Cons of Aesthetic Component</a:t>
            </a:r>
          </a:p>
        </p:txBody>
      </p:sp>
      <p:sp>
        <p:nvSpPr>
          <p:cNvPr id="3" name="Content Placeholder 2">
            <a:extLst>
              <a:ext uri="{FF2B5EF4-FFF2-40B4-BE49-F238E27FC236}">
                <a16:creationId xmlns:a16="http://schemas.microsoft.com/office/drawing/2014/main" id="{F12CF664-1C7A-6EE4-FC9D-D41F370C7E9D}"/>
              </a:ext>
            </a:extLst>
          </p:cNvPr>
          <p:cNvSpPr>
            <a:spLocks noGrp="1"/>
          </p:cNvSpPr>
          <p:nvPr>
            <p:ph sz="half" idx="1"/>
          </p:nvPr>
        </p:nvSpPr>
        <p:spPr/>
        <p:txBody>
          <a:bodyPr>
            <a:normAutofit fontScale="92500"/>
          </a:bodyPr>
          <a:lstStyle/>
          <a:p>
            <a:pPr marL="0" indent="0">
              <a:buNone/>
            </a:pPr>
            <a:r>
              <a:rPr lang="en-IE" dirty="0"/>
              <a:t>PRO’s</a:t>
            </a:r>
          </a:p>
          <a:p>
            <a:r>
              <a:rPr lang="en-IE" dirty="0"/>
              <a:t>Valid</a:t>
            </a:r>
          </a:p>
          <a:p>
            <a:r>
              <a:rPr lang="en-IE" dirty="0"/>
              <a:t>Reproducible</a:t>
            </a:r>
          </a:p>
          <a:p>
            <a:r>
              <a:rPr lang="en-IE" dirty="0"/>
              <a:t>Reliable</a:t>
            </a:r>
          </a:p>
          <a:p>
            <a:r>
              <a:rPr lang="en-IE" dirty="0"/>
              <a:t>Used by 80% of consultants</a:t>
            </a:r>
          </a:p>
        </p:txBody>
      </p:sp>
      <p:sp>
        <p:nvSpPr>
          <p:cNvPr id="4" name="Content Placeholder 3">
            <a:extLst>
              <a:ext uri="{FF2B5EF4-FFF2-40B4-BE49-F238E27FC236}">
                <a16:creationId xmlns:a16="http://schemas.microsoft.com/office/drawing/2014/main" id="{2E018BD7-74C8-DC6D-514F-673C68FC6542}"/>
              </a:ext>
            </a:extLst>
          </p:cNvPr>
          <p:cNvSpPr>
            <a:spLocks noGrp="1"/>
          </p:cNvSpPr>
          <p:nvPr>
            <p:ph sz="half" idx="2"/>
          </p:nvPr>
        </p:nvSpPr>
        <p:spPr/>
        <p:txBody>
          <a:bodyPr>
            <a:normAutofit fontScale="92500"/>
          </a:bodyPr>
          <a:lstStyle/>
          <a:p>
            <a:pPr marL="0" indent="0">
              <a:buNone/>
            </a:pPr>
            <a:r>
              <a:rPr lang="en-IE" dirty="0"/>
              <a:t>CON’s</a:t>
            </a:r>
          </a:p>
          <a:p>
            <a:r>
              <a:rPr lang="en-IE" dirty="0"/>
              <a:t>Can be subjective</a:t>
            </a:r>
          </a:p>
          <a:p>
            <a:r>
              <a:rPr lang="en-IE" dirty="0"/>
              <a:t>Some Malocclusions aren’t featured in aesthetic component</a:t>
            </a:r>
          </a:p>
          <a:p>
            <a:r>
              <a:rPr lang="en-IE" dirty="0"/>
              <a:t>Class 2 Div 1 complexity not differentiated</a:t>
            </a:r>
          </a:p>
          <a:p>
            <a:r>
              <a:rPr lang="en-IE" dirty="0"/>
              <a:t>Assessment of class 3 Malocclusions</a:t>
            </a:r>
          </a:p>
        </p:txBody>
      </p:sp>
    </p:spTree>
    <p:extLst>
      <p:ext uri="{BB962C8B-B14F-4D97-AF65-F5344CB8AC3E}">
        <p14:creationId xmlns:p14="http://schemas.microsoft.com/office/powerpoint/2010/main" val="35749851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614F7DB2-2747-44B1-8CCD-EA4CF6EABA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10" name="Picture 9">
              <a:extLst>
                <a:ext uri="{FF2B5EF4-FFF2-40B4-BE49-F238E27FC236}">
                  <a16:creationId xmlns:a16="http://schemas.microsoft.com/office/drawing/2014/main" id="{6B274392-2BAA-4EFD-A7A4-941ABF7B2B14}"/>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a:extLst>
                <a:ext uri="{FF2B5EF4-FFF2-40B4-BE49-F238E27FC236}">
                  <a16:creationId xmlns:a16="http://schemas.microsoft.com/office/drawing/2014/main" id="{54E9F97B-B428-4C46-8004-BC4A40DEF3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IE"/>
            </a:p>
          </p:txBody>
        </p:sp>
        <p:pic>
          <p:nvPicPr>
            <p:cNvPr id="12" name="Picture 11">
              <a:extLst>
                <a:ext uri="{FF2B5EF4-FFF2-40B4-BE49-F238E27FC236}">
                  <a16:creationId xmlns:a16="http://schemas.microsoft.com/office/drawing/2014/main" id="{F6C42F04-DEA1-45C3-9F84-8B1652F9C90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3" name="Picture 12">
              <a:extLst>
                <a:ext uri="{FF2B5EF4-FFF2-40B4-BE49-F238E27FC236}">
                  <a16:creationId xmlns:a16="http://schemas.microsoft.com/office/drawing/2014/main" id="{DA860151-6D39-4EDD-99B8-908690A0DD37}"/>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cxnSp>
        <p:nvCxnSpPr>
          <p:cNvPr id="27" name="Straight Connector 26">
            <a:extLst>
              <a:ext uri="{FF2B5EF4-FFF2-40B4-BE49-F238E27FC236}">
                <a16:creationId xmlns:a16="http://schemas.microsoft.com/office/drawing/2014/main" id="{2C02D87C-1E23-4B24-AFE6-A85743C72FD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useBgFill="1">
        <p:nvSpPr>
          <p:cNvPr id="28" name="Rectangle 27">
            <a:extLst>
              <a:ext uri="{FF2B5EF4-FFF2-40B4-BE49-F238E27FC236}">
                <a16:creationId xmlns:a16="http://schemas.microsoft.com/office/drawing/2014/main" id="{D6E5E839-040E-4D3E-B50A-8D803DFE4A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FFF3F4B4-A2E6-47B5-92FB-37BEEAFA4C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99DA71C-8432-38D0-3CEB-7A9824766034}"/>
              </a:ext>
            </a:extLst>
          </p:cNvPr>
          <p:cNvSpPr>
            <a:spLocks noGrp="1"/>
          </p:cNvSpPr>
          <p:nvPr>
            <p:ph type="title"/>
          </p:nvPr>
        </p:nvSpPr>
        <p:spPr>
          <a:xfrm>
            <a:off x="640080" y="635508"/>
            <a:ext cx="3354470" cy="5586984"/>
          </a:xfrm>
        </p:spPr>
        <p:txBody>
          <a:bodyPr vert="horz" lIns="91440" tIns="45720" rIns="91440" bIns="45720" rtlCol="0" anchor="ctr">
            <a:normAutofit/>
          </a:bodyPr>
          <a:lstStyle/>
          <a:p>
            <a:r>
              <a:rPr lang="en-US" sz="4800" b="1">
                <a:solidFill>
                  <a:schemeClr val="tx2"/>
                </a:solidFill>
              </a:rPr>
              <a:t>Dental Health Component</a:t>
            </a:r>
          </a:p>
        </p:txBody>
      </p:sp>
      <p:sp>
        <p:nvSpPr>
          <p:cNvPr id="30" name="Rectangle 29">
            <a:extLst>
              <a:ext uri="{FF2B5EF4-FFF2-40B4-BE49-F238E27FC236}">
                <a16:creationId xmlns:a16="http://schemas.microsoft.com/office/drawing/2014/main" id="{1D124D17-3A82-47D5-80C1-F990ABB1E4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4082" y="469900"/>
            <a:ext cx="658298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8311620D-5ECA-BCF0-E380-F0D6529D9CEC}"/>
              </a:ext>
            </a:extLst>
          </p:cNvPr>
          <p:cNvSpPr txBox="1"/>
          <p:nvPr/>
        </p:nvSpPr>
        <p:spPr>
          <a:xfrm>
            <a:off x="5617804" y="954756"/>
            <a:ext cx="5613283" cy="4853888"/>
          </a:xfrm>
          <a:prstGeom prst="rect">
            <a:avLst/>
          </a:prstGeom>
        </p:spPr>
        <p:txBody>
          <a:bodyPr vert="horz" lIns="91440" tIns="45720" rIns="91440" bIns="45720" rtlCol="0" anchor="ctr">
            <a:normAutofit/>
          </a:bodyPr>
          <a:lstStyle/>
          <a:p>
            <a:pPr>
              <a:spcBef>
                <a:spcPct val="20000"/>
              </a:spcBef>
              <a:spcAft>
                <a:spcPts val="600"/>
              </a:spcAft>
              <a:buClr>
                <a:schemeClr val="accent1"/>
              </a:buClr>
              <a:buSzPct val="115000"/>
              <a:buFont typeface="Arial"/>
              <a:buChar char="•"/>
            </a:pPr>
            <a:r>
              <a:rPr lang="en-US" sz="2200">
                <a:solidFill>
                  <a:schemeClr val="bg1"/>
                </a:solidFill>
              </a:rPr>
              <a:t>The Dental Health component (DHC) is part of the Orthodontic treatment need that focuses on assessing the severity of dental issues that may impact oral health.  It considers overcrowding,  spacing between teeth,  overbites, crossbites and missing teeth.</a:t>
            </a:r>
          </a:p>
        </p:txBody>
      </p:sp>
      <p:sp>
        <p:nvSpPr>
          <p:cNvPr id="31" name="Rectangle 30">
            <a:extLst>
              <a:ext uri="{FF2B5EF4-FFF2-40B4-BE49-F238E27FC236}">
                <a16:creationId xmlns:a16="http://schemas.microsoft.com/office/drawing/2014/main" id="{AB4A78C8-C0E0-45DA-BC2C-2C8D4153BD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8325" y="635508"/>
            <a:ext cx="6254496"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IE"/>
          </a:p>
        </p:txBody>
      </p:sp>
    </p:spTree>
    <p:extLst>
      <p:ext uri="{BB962C8B-B14F-4D97-AF65-F5344CB8AC3E}">
        <p14:creationId xmlns:p14="http://schemas.microsoft.com/office/powerpoint/2010/main" val="41605172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614F7DB2-2747-44B1-8CCD-EA4CF6EABA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9" name="Picture 8">
              <a:extLst>
                <a:ext uri="{FF2B5EF4-FFF2-40B4-BE49-F238E27FC236}">
                  <a16:creationId xmlns:a16="http://schemas.microsoft.com/office/drawing/2014/main" id="{6B274392-2BAA-4EFD-A7A4-941ABF7B2B14}"/>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0" name="Rectangle 9">
              <a:extLst>
                <a:ext uri="{FF2B5EF4-FFF2-40B4-BE49-F238E27FC236}">
                  <a16:creationId xmlns:a16="http://schemas.microsoft.com/office/drawing/2014/main" id="{54E9F97B-B428-4C46-8004-BC4A40DEF3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IE"/>
            </a:p>
          </p:txBody>
        </p:sp>
        <p:pic>
          <p:nvPicPr>
            <p:cNvPr id="11" name="Picture 10">
              <a:extLst>
                <a:ext uri="{FF2B5EF4-FFF2-40B4-BE49-F238E27FC236}">
                  <a16:creationId xmlns:a16="http://schemas.microsoft.com/office/drawing/2014/main" id="{F6C42F04-DEA1-45C3-9F84-8B1652F9C90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2" name="Picture 11">
              <a:extLst>
                <a:ext uri="{FF2B5EF4-FFF2-40B4-BE49-F238E27FC236}">
                  <a16:creationId xmlns:a16="http://schemas.microsoft.com/office/drawing/2014/main" id="{DA860151-6D39-4EDD-99B8-908690A0DD37}"/>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cxnSp>
        <p:nvCxnSpPr>
          <p:cNvPr id="14" name="Straight Connector 13">
            <a:extLst>
              <a:ext uri="{FF2B5EF4-FFF2-40B4-BE49-F238E27FC236}">
                <a16:creationId xmlns:a16="http://schemas.microsoft.com/office/drawing/2014/main" id="{2C02D87C-1E23-4B24-AFE6-A85743C72FD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useBgFill="1">
        <p:nvSpPr>
          <p:cNvPr id="16" name="Rectangle 15">
            <a:extLst>
              <a:ext uri="{FF2B5EF4-FFF2-40B4-BE49-F238E27FC236}">
                <a16:creationId xmlns:a16="http://schemas.microsoft.com/office/drawing/2014/main" id="{D6E5E839-040E-4D3E-B50A-8D803DFE4A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FFF3F4B4-A2E6-47B5-92FB-37BEEAFA4C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1D124D17-3A82-47D5-80C1-F990ABB1E4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4082" y="469900"/>
            <a:ext cx="658298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A59B2986-BFEA-9F33-0F47-F80F3BE648B1}"/>
              </a:ext>
            </a:extLst>
          </p:cNvPr>
          <p:cNvSpPr txBox="1"/>
          <p:nvPr/>
        </p:nvSpPr>
        <p:spPr>
          <a:xfrm>
            <a:off x="5617804" y="954756"/>
            <a:ext cx="5613283" cy="4853888"/>
          </a:xfrm>
          <a:prstGeom prst="rect">
            <a:avLst/>
          </a:prstGeom>
        </p:spPr>
        <p:txBody>
          <a:bodyPr vert="horz" lIns="91440" tIns="45720" rIns="91440" bIns="45720" rtlCol="0" anchor="ctr">
            <a:normAutofit/>
          </a:bodyPr>
          <a:lstStyle/>
          <a:p>
            <a:pPr>
              <a:spcBef>
                <a:spcPct val="20000"/>
              </a:spcBef>
              <a:spcAft>
                <a:spcPts val="600"/>
              </a:spcAft>
              <a:buClr>
                <a:schemeClr val="accent1"/>
              </a:buClr>
              <a:buSzPct val="115000"/>
              <a:buFont typeface="Arial"/>
              <a:buChar char="•"/>
            </a:pPr>
            <a:r>
              <a:rPr lang="en-US" sz="2200" b="1">
                <a:solidFill>
                  <a:schemeClr val="bg1"/>
                </a:solidFill>
              </a:rPr>
              <a:t>Five Grades</a:t>
            </a:r>
          </a:p>
          <a:p>
            <a:pPr>
              <a:spcBef>
                <a:spcPct val="20000"/>
              </a:spcBef>
              <a:spcAft>
                <a:spcPts val="600"/>
              </a:spcAft>
              <a:buClr>
                <a:schemeClr val="accent1"/>
              </a:buClr>
              <a:buSzPct val="115000"/>
              <a:buFont typeface="Arial"/>
              <a:buChar char="•"/>
            </a:pPr>
            <a:endParaRPr lang="en-US" sz="2200">
              <a:solidFill>
                <a:schemeClr val="bg1"/>
              </a:solidFill>
            </a:endParaRPr>
          </a:p>
          <a:p>
            <a:pPr>
              <a:spcBef>
                <a:spcPct val="20000"/>
              </a:spcBef>
              <a:spcAft>
                <a:spcPts val="600"/>
              </a:spcAft>
              <a:buClr>
                <a:schemeClr val="accent1"/>
              </a:buClr>
              <a:buSzPct val="115000"/>
              <a:buFont typeface="Arial"/>
              <a:buChar char="•"/>
            </a:pPr>
            <a:r>
              <a:rPr lang="en-US" sz="2200">
                <a:solidFill>
                  <a:schemeClr val="bg1"/>
                </a:solidFill>
              </a:rPr>
              <a:t>• Grade 1  - No Need</a:t>
            </a:r>
          </a:p>
          <a:p>
            <a:pPr>
              <a:spcBef>
                <a:spcPct val="20000"/>
              </a:spcBef>
              <a:spcAft>
                <a:spcPts val="600"/>
              </a:spcAft>
              <a:buClr>
                <a:schemeClr val="accent1"/>
              </a:buClr>
              <a:buSzPct val="115000"/>
              <a:buFont typeface="Arial"/>
              <a:buChar char="•"/>
            </a:pPr>
            <a:r>
              <a:rPr lang="en-US" sz="2200">
                <a:solidFill>
                  <a:schemeClr val="bg1"/>
                </a:solidFill>
              </a:rPr>
              <a:t>• Grade 2  - Little need</a:t>
            </a:r>
          </a:p>
          <a:p>
            <a:pPr>
              <a:spcBef>
                <a:spcPct val="20000"/>
              </a:spcBef>
              <a:spcAft>
                <a:spcPts val="600"/>
              </a:spcAft>
              <a:buClr>
                <a:schemeClr val="accent1"/>
              </a:buClr>
              <a:buSzPct val="115000"/>
              <a:buFont typeface="Arial"/>
              <a:buChar char="•"/>
            </a:pPr>
            <a:r>
              <a:rPr lang="en-US" sz="2200">
                <a:solidFill>
                  <a:schemeClr val="bg1"/>
                </a:solidFill>
              </a:rPr>
              <a:t>• Grade 3  -  Moderate need</a:t>
            </a:r>
          </a:p>
          <a:p>
            <a:pPr>
              <a:spcBef>
                <a:spcPct val="20000"/>
              </a:spcBef>
              <a:spcAft>
                <a:spcPts val="600"/>
              </a:spcAft>
              <a:buClr>
                <a:schemeClr val="accent1"/>
              </a:buClr>
              <a:buSzPct val="115000"/>
              <a:buFont typeface="Arial"/>
              <a:buChar char="•"/>
            </a:pPr>
            <a:r>
              <a:rPr lang="en-US" sz="2200">
                <a:solidFill>
                  <a:schemeClr val="bg1"/>
                </a:solidFill>
              </a:rPr>
              <a:t>• Grade 4  - Great need</a:t>
            </a:r>
          </a:p>
          <a:p>
            <a:pPr>
              <a:spcBef>
                <a:spcPct val="20000"/>
              </a:spcBef>
              <a:spcAft>
                <a:spcPts val="600"/>
              </a:spcAft>
              <a:buClr>
                <a:schemeClr val="accent1"/>
              </a:buClr>
              <a:buSzPct val="115000"/>
              <a:buFont typeface="Arial"/>
              <a:buChar char="•"/>
            </a:pPr>
            <a:r>
              <a:rPr lang="en-US" sz="2200">
                <a:solidFill>
                  <a:schemeClr val="bg1"/>
                </a:solidFill>
              </a:rPr>
              <a:t>• Grade 5  - Very Great Need</a:t>
            </a:r>
          </a:p>
        </p:txBody>
      </p:sp>
      <p:sp>
        <p:nvSpPr>
          <p:cNvPr id="22" name="Rectangle 21">
            <a:extLst>
              <a:ext uri="{FF2B5EF4-FFF2-40B4-BE49-F238E27FC236}">
                <a16:creationId xmlns:a16="http://schemas.microsoft.com/office/drawing/2014/main" id="{AB4A78C8-C0E0-45DA-BC2C-2C8D4153BD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8325" y="635508"/>
            <a:ext cx="6254496"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IE"/>
          </a:p>
        </p:txBody>
      </p:sp>
    </p:spTree>
    <p:extLst>
      <p:ext uri="{BB962C8B-B14F-4D97-AF65-F5344CB8AC3E}">
        <p14:creationId xmlns:p14="http://schemas.microsoft.com/office/powerpoint/2010/main" val="42845887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6B80853-775B-47C1-A508-0AAD6FCE5A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9BF62520-0403-497A-958B-FD6E8037E8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685" y="471792"/>
            <a:ext cx="11264630" cy="591441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close-up of a chart&#10;&#10;Description automatically generated">
            <a:extLst>
              <a:ext uri="{FF2B5EF4-FFF2-40B4-BE49-F238E27FC236}">
                <a16:creationId xmlns:a16="http://schemas.microsoft.com/office/drawing/2014/main" id="{C1165DAB-A08D-B82A-CDE1-6B9B0065508B}"/>
              </a:ext>
            </a:extLst>
          </p:cNvPr>
          <p:cNvPicPr>
            <a:picLocks noChangeAspect="1"/>
          </p:cNvPicPr>
          <p:nvPr/>
        </p:nvPicPr>
        <p:blipFill>
          <a:blip r:embed="rId3"/>
          <a:stretch>
            <a:fillRect/>
          </a:stretch>
        </p:blipFill>
        <p:spPr>
          <a:xfrm>
            <a:off x="914400" y="783771"/>
            <a:ext cx="10363199" cy="5344886"/>
          </a:xfrm>
          <a:prstGeom prst="rect">
            <a:avLst/>
          </a:prstGeom>
        </p:spPr>
      </p:pic>
      <p:sp>
        <p:nvSpPr>
          <p:cNvPr id="14" name="Rectangle 13">
            <a:extLst>
              <a:ext uri="{FF2B5EF4-FFF2-40B4-BE49-F238E27FC236}">
                <a16:creationId xmlns:a16="http://schemas.microsoft.com/office/drawing/2014/main" id="{BB3A422A-21ED-464B-B2EF-EE5B061BED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8744" y="635508"/>
            <a:ext cx="10954512" cy="5586984"/>
          </a:xfrm>
          <a:prstGeom prst="rect">
            <a:avLst/>
          </a:prstGeom>
          <a:noFill/>
          <a:ln w="22225" cap="flat">
            <a:solidFill>
              <a:schemeClr val="accent1"/>
            </a:solidFill>
            <a:miter lim="800000"/>
          </a:ln>
        </p:spPr>
        <p:style>
          <a:lnRef idx="1">
            <a:schemeClr val="accent1"/>
          </a:lnRef>
          <a:fillRef idx="3">
            <a:schemeClr val="accent1"/>
          </a:fillRef>
          <a:effectRef idx="2">
            <a:schemeClr val="accent1"/>
          </a:effectRef>
          <a:fontRef idx="minor">
            <a:schemeClr val="lt1"/>
          </a:fontRef>
        </p:style>
        <p:txBody>
          <a:bodyPr/>
          <a:lstStyle/>
          <a:p>
            <a:endParaRPr lang="en-IE"/>
          </a:p>
        </p:txBody>
      </p:sp>
    </p:spTree>
    <p:extLst>
      <p:ext uri="{BB962C8B-B14F-4D97-AF65-F5344CB8AC3E}">
        <p14:creationId xmlns:p14="http://schemas.microsoft.com/office/powerpoint/2010/main" val="2330021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IE"/>
          </a:p>
        </p:txBody>
      </p:sp>
      <p:sp>
        <p:nvSpPr>
          <p:cNvPr id="2" name="Title 1">
            <a:extLst>
              <a:ext uri="{FF2B5EF4-FFF2-40B4-BE49-F238E27FC236}">
                <a16:creationId xmlns:a16="http://schemas.microsoft.com/office/drawing/2014/main" id="{FEFCBFE5-4CDC-D736-9C70-86CC99381CC9}"/>
              </a:ext>
            </a:extLst>
          </p:cNvPr>
          <p:cNvSpPr>
            <a:spLocks noGrp="1"/>
          </p:cNvSpPr>
          <p:nvPr>
            <p:ph type="title"/>
          </p:nvPr>
        </p:nvSpPr>
        <p:spPr>
          <a:xfrm>
            <a:off x="952108" y="954756"/>
            <a:ext cx="2730414" cy="4946003"/>
          </a:xfrm>
        </p:spPr>
        <p:txBody>
          <a:bodyPr>
            <a:normAutofit/>
          </a:bodyPr>
          <a:lstStyle/>
          <a:p>
            <a:pPr>
              <a:lnSpc>
                <a:spcPct val="90000"/>
              </a:lnSpc>
            </a:pPr>
            <a:r>
              <a:rPr lang="en-IE" sz="3100">
                <a:solidFill>
                  <a:srgbClr val="FFFFFF"/>
                </a:solidFill>
              </a:rPr>
              <a:t>MOCDO</a:t>
            </a:r>
            <a:br>
              <a:rPr lang="en-IE" sz="3100">
                <a:solidFill>
                  <a:srgbClr val="FFFFFF"/>
                </a:solidFill>
              </a:rPr>
            </a:br>
            <a:r>
              <a:rPr lang="en-IE" sz="3100">
                <a:solidFill>
                  <a:srgbClr val="FFFFFF"/>
                </a:solidFill>
              </a:rPr>
              <a:t>Is an acrynom used within the DH component to guide the examiner to the single worst feature of the malocclusion</a:t>
            </a:r>
          </a:p>
        </p:txBody>
      </p:sp>
      <p:sp>
        <p:nvSpPr>
          <p:cNvPr id="14" name="Rectangle 13">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2">
            <a:extLst>
              <a:ext uri="{FF2B5EF4-FFF2-40B4-BE49-F238E27FC236}">
                <a16:creationId xmlns:a16="http://schemas.microsoft.com/office/drawing/2014/main" id="{459405F1-5DE2-ED44-5036-15F32A1690E3}"/>
              </a:ext>
            </a:extLst>
          </p:cNvPr>
          <p:cNvSpPr>
            <a:spLocks noGrp="1"/>
          </p:cNvSpPr>
          <p:nvPr>
            <p:ph idx="1"/>
          </p:nvPr>
        </p:nvSpPr>
        <p:spPr>
          <a:xfrm>
            <a:off x="5140934" y="469900"/>
            <a:ext cx="5953630" cy="5405968"/>
          </a:xfrm>
        </p:spPr>
        <p:txBody>
          <a:bodyPr anchor="ctr">
            <a:normAutofit/>
          </a:bodyPr>
          <a:lstStyle/>
          <a:p>
            <a:r>
              <a:rPr lang="en-IE"/>
              <a:t> M - Missing teeth</a:t>
            </a:r>
          </a:p>
          <a:p>
            <a:r>
              <a:rPr lang="en-IE"/>
              <a:t> O - Overjet</a:t>
            </a:r>
          </a:p>
          <a:p>
            <a:r>
              <a:rPr lang="en-IE"/>
              <a:t> C - Crossbites</a:t>
            </a:r>
          </a:p>
          <a:p>
            <a:r>
              <a:rPr lang="en-IE"/>
              <a:t> D - Displacement of contact points</a:t>
            </a:r>
          </a:p>
          <a:p>
            <a:r>
              <a:rPr lang="en-IE"/>
              <a:t> O - Overbite</a:t>
            </a:r>
          </a:p>
        </p:txBody>
      </p:sp>
    </p:spTree>
    <p:extLst>
      <p:ext uri="{BB962C8B-B14F-4D97-AF65-F5344CB8AC3E}">
        <p14:creationId xmlns:p14="http://schemas.microsoft.com/office/powerpoint/2010/main" val="41645711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DFB5D1BB-0703-437B-BD1E-1D07F8A2730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12" name="Picture 11">
              <a:extLst>
                <a:ext uri="{FF2B5EF4-FFF2-40B4-BE49-F238E27FC236}">
                  <a16:creationId xmlns:a16="http://schemas.microsoft.com/office/drawing/2014/main" id="{3886586B-3F0F-4593-B272-AE75AD0F092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Rectangle 12">
              <a:extLst>
                <a:ext uri="{FF2B5EF4-FFF2-40B4-BE49-F238E27FC236}">
                  <a16:creationId xmlns:a16="http://schemas.microsoft.com/office/drawing/2014/main" id="{020DEB59-BF94-41B5-8F16-8B10442EE0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IE"/>
            </a:p>
          </p:txBody>
        </p:sp>
        <p:pic>
          <p:nvPicPr>
            <p:cNvPr id="14" name="Picture 13">
              <a:extLst>
                <a:ext uri="{FF2B5EF4-FFF2-40B4-BE49-F238E27FC236}">
                  <a16:creationId xmlns:a16="http://schemas.microsoft.com/office/drawing/2014/main" id="{9A3BEF6F-FC03-43B1-8D1B-8DA3A360DBF0}"/>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5" name="Picture 14">
              <a:extLst>
                <a:ext uri="{FF2B5EF4-FFF2-40B4-BE49-F238E27FC236}">
                  <a16:creationId xmlns:a16="http://schemas.microsoft.com/office/drawing/2014/main" id="{0F49BA32-A501-4C79-9A72-92587AB9EEFE}"/>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cxnSp>
        <p:nvCxnSpPr>
          <p:cNvPr id="17" name="Straight Connector 16">
            <a:extLst>
              <a:ext uri="{FF2B5EF4-FFF2-40B4-BE49-F238E27FC236}">
                <a16:creationId xmlns:a16="http://schemas.microsoft.com/office/drawing/2014/main" id="{883F92AF-2403-4558-B1D7-72130A1E4BC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useBgFill="1">
        <p:nvSpPr>
          <p:cNvPr id="19" name="Rectangle 18">
            <a:extLst>
              <a:ext uri="{FF2B5EF4-FFF2-40B4-BE49-F238E27FC236}">
                <a16:creationId xmlns:a16="http://schemas.microsoft.com/office/drawing/2014/main" id="{11C7711F-3983-4AB1-AFDE-96F7C06514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roup 20">
            <a:extLst>
              <a:ext uri="{FF2B5EF4-FFF2-40B4-BE49-F238E27FC236}">
                <a16:creationId xmlns:a16="http://schemas.microsoft.com/office/drawing/2014/main" id="{89BC9D38-9241-4F71-9B45-73827299E4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229962" cy="6856214"/>
            <a:chOff x="-15736" y="0"/>
            <a:chExt cx="12229962" cy="6856214"/>
          </a:xfrm>
        </p:grpSpPr>
        <p:pic>
          <p:nvPicPr>
            <p:cNvPr id="22" name="Picture 21">
              <a:extLst>
                <a:ext uri="{FF2B5EF4-FFF2-40B4-BE49-F238E27FC236}">
                  <a16:creationId xmlns:a16="http://schemas.microsoft.com/office/drawing/2014/main" id="{0D302979-39A3-4421-821D-94D6E00BCE8F}"/>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3" name="Rectangle 22">
              <a:extLst>
                <a:ext uri="{FF2B5EF4-FFF2-40B4-BE49-F238E27FC236}">
                  <a16:creationId xmlns:a16="http://schemas.microsoft.com/office/drawing/2014/main" id="{68E001BA-C181-4F47-9ABC-DF4C85AB4F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IE"/>
            </a:p>
          </p:txBody>
        </p:sp>
        <p:pic>
          <p:nvPicPr>
            <p:cNvPr id="24" name="Picture 23">
              <a:extLst>
                <a:ext uri="{FF2B5EF4-FFF2-40B4-BE49-F238E27FC236}">
                  <a16:creationId xmlns:a16="http://schemas.microsoft.com/office/drawing/2014/main" id="{7EF07F1E-BD52-4B06-A38E-BF29F8E28577}"/>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25" name="Picture 24">
              <a:extLst>
                <a:ext uri="{FF2B5EF4-FFF2-40B4-BE49-F238E27FC236}">
                  <a16:creationId xmlns:a16="http://schemas.microsoft.com/office/drawing/2014/main" id="{A68BE646-889B-49C2-95AF-90BAE5D29A92}"/>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1">
            <a:extLst>
              <a:ext uri="{FF2B5EF4-FFF2-40B4-BE49-F238E27FC236}">
                <a16:creationId xmlns:a16="http://schemas.microsoft.com/office/drawing/2014/main" id="{9D460CF4-FEF4-E1E1-5D92-F66A2550A36E}"/>
              </a:ext>
            </a:extLst>
          </p:cNvPr>
          <p:cNvSpPr>
            <a:spLocks noGrp="1"/>
          </p:cNvSpPr>
          <p:nvPr>
            <p:ph type="title"/>
          </p:nvPr>
        </p:nvSpPr>
        <p:spPr>
          <a:xfrm>
            <a:off x="4626508" y="982132"/>
            <a:ext cx="6270090" cy="1303867"/>
          </a:xfrm>
        </p:spPr>
        <p:txBody>
          <a:bodyPr vert="horz" lIns="91440" tIns="45720" rIns="91440" bIns="45720" rtlCol="0" anchor="ctr">
            <a:normAutofit/>
          </a:bodyPr>
          <a:lstStyle/>
          <a:p>
            <a:pPr>
              <a:lnSpc>
                <a:spcPct val="90000"/>
              </a:lnSpc>
            </a:pPr>
            <a:r>
              <a:rPr lang="en-US" sz="4100" b="1"/>
              <a:t>PEER ASSESSMENT RATING (PAR)</a:t>
            </a:r>
          </a:p>
        </p:txBody>
      </p:sp>
      <p:sp>
        <p:nvSpPr>
          <p:cNvPr id="27" name="Rectangle 26">
            <a:extLst>
              <a:ext uri="{FF2B5EF4-FFF2-40B4-BE49-F238E27FC236}">
                <a16:creationId xmlns:a16="http://schemas.microsoft.com/office/drawing/2014/main" id="{B3085476-B49E-49ED-87D2-1165E69D26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644" y="1092200"/>
            <a:ext cx="3059206" cy="4515104"/>
          </a:xfrm>
          <a:prstGeom prst="rect">
            <a:avLst/>
          </a:prstGeom>
          <a:solidFill>
            <a:schemeClr val="bg1"/>
          </a:solidFill>
          <a:ln w="57150" cmpd="thickThin">
            <a:solidFill>
              <a:schemeClr val="tx1">
                <a:lumMod val="50000"/>
                <a:lumOff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Placeholder 5" descr="A close-up of a sign&#10;&#10;Description automatically generated">
            <a:extLst>
              <a:ext uri="{FF2B5EF4-FFF2-40B4-BE49-F238E27FC236}">
                <a16:creationId xmlns:a16="http://schemas.microsoft.com/office/drawing/2014/main" id="{E19900F2-8B29-CC6C-9304-1B0190A02AD8}"/>
              </a:ext>
            </a:extLst>
          </p:cNvPr>
          <p:cNvPicPr>
            <a:picLocks noGrp="1" noChangeAspect="1"/>
          </p:cNvPicPr>
          <p:nvPr>
            <p:ph type="pic" idx="1"/>
          </p:nvPr>
        </p:nvPicPr>
        <p:blipFill>
          <a:blip r:embed="rId5"/>
          <a:srcRect l="7952" r="7955" b="3"/>
          <a:stretch/>
        </p:blipFill>
        <p:spPr>
          <a:xfrm>
            <a:off x="1412683" y="1410208"/>
            <a:ext cx="2433793" cy="3858780"/>
          </a:xfrm>
          <a:prstGeom prst="rect">
            <a:avLst/>
          </a:prstGeom>
        </p:spPr>
      </p:pic>
      <p:cxnSp>
        <p:nvCxnSpPr>
          <p:cNvPr id="29" name="Straight Connector 28">
            <a:extLst>
              <a:ext uri="{FF2B5EF4-FFF2-40B4-BE49-F238E27FC236}">
                <a16:creationId xmlns:a16="http://schemas.microsoft.com/office/drawing/2014/main" id="{59BA5C68-DFCC-4101-8403-F96781CDDD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26508" y="2400639"/>
            <a:ext cx="6270089" cy="0"/>
          </a:xfrm>
          <a:prstGeom prst="line">
            <a:avLst/>
          </a:prstGeom>
        </p:spPr>
        <p:style>
          <a:lnRef idx="2">
            <a:schemeClr val="accent1"/>
          </a:lnRef>
          <a:fillRef idx="0">
            <a:schemeClr val="accent1"/>
          </a:fillRef>
          <a:effectRef idx="1">
            <a:schemeClr val="accent1"/>
          </a:effectRef>
          <a:fontRef idx="minor">
            <a:schemeClr val="tx1"/>
          </a:fontRef>
        </p:style>
      </p:cxnSp>
      <p:sp>
        <p:nvSpPr>
          <p:cNvPr id="4" name="Text Placeholder 3">
            <a:extLst>
              <a:ext uri="{FF2B5EF4-FFF2-40B4-BE49-F238E27FC236}">
                <a16:creationId xmlns:a16="http://schemas.microsoft.com/office/drawing/2014/main" id="{248B33BD-6B5C-1B31-ADBD-2CA2DE5D52B8}"/>
              </a:ext>
            </a:extLst>
          </p:cNvPr>
          <p:cNvSpPr>
            <a:spLocks noGrp="1"/>
          </p:cNvSpPr>
          <p:nvPr>
            <p:ph type="body" sz="half" idx="2"/>
          </p:nvPr>
        </p:nvSpPr>
        <p:spPr>
          <a:xfrm>
            <a:off x="4636482" y="2556932"/>
            <a:ext cx="6260114" cy="3318936"/>
          </a:xfrm>
        </p:spPr>
        <p:txBody>
          <a:bodyPr vert="horz" lIns="91440" tIns="45720" rIns="91440" bIns="45720" rtlCol="0" anchor="t">
            <a:normAutofit/>
          </a:bodyPr>
          <a:lstStyle/>
          <a:p>
            <a:pPr algn="l">
              <a:buFont typeface="Arial"/>
              <a:buChar char="•"/>
            </a:pPr>
            <a:endParaRPr lang="en-US" dirty="0"/>
          </a:p>
        </p:txBody>
      </p:sp>
      <p:pic>
        <p:nvPicPr>
          <p:cNvPr id="8" name="Picture 7" descr="A close-up of a model of teeth&#10;&#10;Description automatically generated">
            <a:extLst>
              <a:ext uri="{FF2B5EF4-FFF2-40B4-BE49-F238E27FC236}">
                <a16:creationId xmlns:a16="http://schemas.microsoft.com/office/drawing/2014/main" id="{38AD8446-D056-5424-F438-525D846721BE}"/>
              </a:ext>
            </a:extLst>
          </p:cNvPr>
          <p:cNvPicPr>
            <a:picLocks noChangeAspect="1"/>
          </p:cNvPicPr>
          <p:nvPr/>
        </p:nvPicPr>
        <p:blipFill>
          <a:blip r:embed="rId6"/>
          <a:stretch>
            <a:fillRect/>
          </a:stretch>
        </p:blipFill>
        <p:spPr>
          <a:xfrm>
            <a:off x="5127170" y="2658531"/>
            <a:ext cx="5312229" cy="3034698"/>
          </a:xfrm>
          <a:prstGeom prst="rect">
            <a:avLst/>
          </a:prstGeom>
        </p:spPr>
      </p:pic>
    </p:spTree>
    <p:extLst>
      <p:ext uri="{BB962C8B-B14F-4D97-AF65-F5344CB8AC3E}">
        <p14:creationId xmlns:p14="http://schemas.microsoft.com/office/powerpoint/2010/main" val="41406068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29C55D2-8AA4-294C-C4C6-EB732F4102D2}"/>
              </a:ext>
            </a:extLst>
          </p:cNvPr>
          <p:cNvSpPr txBox="1"/>
          <p:nvPr/>
        </p:nvSpPr>
        <p:spPr>
          <a:xfrm>
            <a:off x="2242458" y="3976691"/>
            <a:ext cx="7121977" cy="1200329"/>
          </a:xfrm>
          <a:prstGeom prst="rect">
            <a:avLst/>
          </a:prstGeom>
          <a:noFill/>
        </p:spPr>
        <p:txBody>
          <a:bodyPr wrap="square">
            <a:spAutoFit/>
          </a:bodyPr>
          <a:lstStyle/>
          <a:p>
            <a:pPr algn="l" fontAlgn="base"/>
            <a:r>
              <a:rPr lang="en-US" sz="2400" b="0" i="0" dirty="0">
                <a:effectLst/>
                <a:latin typeface="Arial" panose="020B0604020202020204" pitchFamily="34" charset="0"/>
              </a:rPr>
              <a:t>The PAR index is a fast, simple and robust way of assessing the standard of orthodontic treatment that an individual provider is achieving.</a:t>
            </a:r>
          </a:p>
        </p:txBody>
      </p:sp>
      <p:sp>
        <p:nvSpPr>
          <p:cNvPr id="5" name="TextBox 4">
            <a:extLst>
              <a:ext uri="{FF2B5EF4-FFF2-40B4-BE49-F238E27FC236}">
                <a16:creationId xmlns:a16="http://schemas.microsoft.com/office/drawing/2014/main" id="{64A96182-5CDC-1194-7164-9A97AC07F63E}"/>
              </a:ext>
            </a:extLst>
          </p:cNvPr>
          <p:cNvSpPr txBox="1"/>
          <p:nvPr/>
        </p:nvSpPr>
        <p:spPr>
          <a:xfrm>
            <a:off x="2242458" y="1479007"/>
            <a:ext cx="7434942" cy="1938992"/>
          </a:xfrm>
          <a:prstGeom prst="rect">
            <a:avLst/>
          </a:prstGeom>
          <a:noFill/>
        </p:spPr>
        <p:txBody>
          <a:bodyPr wrap="square">
            <a:spAutoFit/>
          </a:bodyPr>
          <a:lstStyle/>
          <a:p>
            <a:r>
              <a:rPr lang="en-US" sz="2400" b="0" i="0" dirty="0">
                <a:solidFill>
                  <a:srgbClr val="111111"/>
                </a:solidFill>
                <a:effectLst/>
                <a:latin typeface="Roboto" panose="020F0502020204030204" pitchFamily="2" charset="0"/>
              </a:rPr>
              <a:t>Peer Assessment Rating (PAR) is used to </a:t>
            </a:r>
            <a:r>
              <a:rPr lang="en-US" sz="2400" b="1" i="0" dirty="0">
                <a:solidFill>
                  <a:srgbClr val="111111"/>
                </a:solidFill>
                <a:effectLst/>
                <a:latin typeface="Roboto" panose="020F0502020204030204" pitchFamily="2" charset="0"/>
              </a:rPr>
              <a:t>measure orthodontic treatment outcomes</a:t>
            </a:r>
            <a:r>
              <a:rPr lang="en-US" sz="2400" b="0" i="0" dirty="0">
                <a:solidFill>
                  <a:srgbClr val="111111"/>
                </a:solidFill>
                <a:effectLst/>
                <a:latin typeface="Roboto" panose="020F0502020204030204" pitchFamily="2" charset="0"/>
              </a:rPr>
              <a:t>. A high PAR score relates to a high degree of dental irregularity or malocclusion. A low PAR score relates to a high degree of alignment and </a:t>
            </a:r>
            <a:r>
              <a:rPr lang="en-US" sz="2400" b="0" i="0" dirty="0" err="1">
                <a:solidFill>
                  <a:srgbClr val="111111"/>
                </a:solidFill>
                <a:effectLst/>
                <a:latin typeface="Roboto" panose="020F0502020204030204" pitchFamily="2" charset="0"/>
              </a:rPr>
              <a:t>favourable</a:t>
            </a:r>
            <a:r>
              <a:rPr lang="en-US" sz="2400" b="0" i="0" dirty="0">
                <a:solidFill>
                  <a:srgbClr val="111111"/>
                </a:solidFill>
                <a:effectLst/>
                <a:latin typeface="Roboto" panose="020F0502020204030204" pitchFamily="2" charset="0"/>
              </a:rPr>
              <a:t> occlusion.</a:t>
            </a:r>
            <a:endParaRPr lang="en-IE" sz="2400" dirty="0"/>
          </a:p>
        </p:txBody>
      </p:sp>
    </p:spTree>
    <p:extLst>
      <p:ext uri="{BB962C8B-B14F-4D97-AF65-F5344CB8AC3E}">
        <p14:creationId xmlns:p14="http://schemas.microsoft.com/office/powerpoint/2010/main" val="25903454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9047DEE-26C0-542A-F455-ED69E54D36F3}"/>
              </a:ext>
            </a:extLst>
          </p:cNvPr>
          <p:cNvSpPr txBox="1"/>
          <p:nvPr/>
        </p:nvSpPr>
        <p:spPr>
          <a:xfrm>
            <a:off x="1545771" y="582067"/>
            <a:ext cx="9448800" cy="5693866"/>
          </a:xfrm>
          <a:prstGeom prst="rect">
            <a:avLst/>
          </a:prstGeom>
          <a:noFill/>
        </p:spPr>
        <p:txBody>
          <a:bodyPr wrap="square">
            <a:spAutoFit/>
          </a:bodyPr>
          <a:lstStyle/>
          <a:p>
            <a:pPr marL="285750" indent="-285750">
              <a:buFont typeface="Arial" panose="020B0604020202020204" pitchFamily="34" charset="0"/>
              <a:buChar char="•"/>
            </a:pPr>
            <a:r>
              <a:rPr lang="en-US" sz="2800" dirty="0"/>
              <a:t>Uses study models to measure the success of the treatment, must be done by a calibrated person – not the orthodontist that carried out the work</a:t>
            </a:r>
          </a:p>
          <a:p>
            <a:r>
              <a:rPr lang="en-US" sz="2800" dirty="0"/>
              <a:t>•   The scores are cumulative and are recorded before and after treatment </a:t>
            </a:r>
          </a:p>
          <a:p>
            <a:r>
              <a:rPr lang="en-US" sz="2800" dirty="0"/>
              <a:t>•   A reduction of 22 PAR points or more shows a great improvement in treatment.</a:t>
            </a:r>
          </a:p>
          <a:p>
            <a:r>
              <a:rPr lang="en-US" sz="2800" dirty="0"/>
              <a:t>• A reduction on PAR score of at least 30%  is required for a case to be considered as improved.</a:t>
            </a:r>
          </a:p>
          <a:p>
            <a:r>
              <a:rPr lang="en-US" sz="2800" dirty="0"/>
              <a:t> • The size of the PAR score at the start of treatment gives an indication of the severity of the malocclusion</a:t>
            </a:r>
          </a:p>
          <a:p>
            <a:r>
              <a:rPr lang="en-US" sz="2800" dirty="0"/>
              <a:t> • With cases of a low pre-treatment score it is difficult to achieve a significant reduction in the PAR score</a:t>
            </a:r>
            <a:endParaRPr lang="en-IE" sz="2800" dirty="0"/>
          </a:p>
        </p:txBody>
      </p:sp>
    </p:spTree>
    <p:extLst>
      <p:ext uri="{BB962C8B-B14F-4D97-AF65-F5344CB8AC3E}">
        <p14:creationId xmlns:p14="http://schemas.microsoft.com/office/powerpoint/2010/main" val="18068338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grpSp>
        <p:nvGrpSpPr>
          <p:cNvPr id="74" name="Group 73">
            <a:extLst>
              <a:ext uri="{FF2B5EF4-FFF2-40B4-BE49-F238E27FC236}">
                <a16:creationId xmlns:a16="http://schemas.microsoft.com/office/drawing/2014/main" id="{749C117F-F390-437B-ADB0-57E87EFF34F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934" y="0"/>
            <a:ext cx="12231160" cy="6856214"/>
            <a:chOff x="-16934" y="0"/>
            <a:chExt cx="12231160" cy="6856214"/>
          </a:xfrm>
        </p:grpSpPr>
        <p:pic>
          <p:nvPicPr>
            <p:cNvPr id="75" name="Picture 74">
              <a:extLst>
                <a:ext uri="{FF2B5EF4-FFF2-40B4-BE49-F238E27FC236}">
                  <a16:creationId xmlns:a16="http://schemas.microsoft.com/office/drawing/2014/main" id="{A7EF42F8-2417-49A6-95CE-DE9503B0AA66}"/>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76" name="Rectangle 75">
              <a:extLst>
                <a:ext uri="{FF2B5EF4-FFF2-40B4-BE49-F238E27FC236}">
                  <a16:creationId xmlns:a16="http://schemas.microsoft.com/office/drawing/2014/main" id="{AC6F623B-2003-4AED-B02F-541A150EC1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txBody>
            <a:bodyPr/>
            <a:lstStyle/>
            <a:p>
              <a:endParaRPr lang="en-IE"/>
            </a:p>
          </p:txBody>
        </p:sp>
        <p:pic>
          <p:nvPicPr>
            <p:cNvPr id="77" name="Picture 76">
              <a:extLst>
                <a:ext uri="{FF2B5EF4-FFF2-40B4-BE49-F238E27FC236}">
                  <a16:creationId xmlns:a16="http://schemas.microsoft.com/office/drawing/2014/main" id="{CD11837A-4F3D-419F-ACE2-E80B1EA2846F}"/>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78" name="Picture 77">
              <a:extLst>
                <a:ext uri="{FF2B5EF4-FFF2-40B4-BE49-F238E27FC236}">
                  <a16:creationId xmlns:a16="http://schemas.microsoft.com/office/drawing/2014/main" id="{B9411D1A-7E2C-4A36-BE32-BF7A8E130723}"/>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cxnSp>
        <p:nvCxnSpPr>
          <p:cNvPr id="80" name="Straight Connector 79">
            <a:extLst>
              <a:ext uri="{FF2B5EF4-FFF2-40B4-BE49-F238E27FC236}">
                <a16:creationId xmlns:a16="http://schemas.microsoft.com/office/drawing/2014/main" id="{20742BC3-654B-4E41-9A6A-73A42E47763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
        <p:nvSpPr>
          <p:cNvPr id="82" name="Rectangle 81">
            <a:extLst>
              <a:ext uri="{FF2B5EF4-FFF2-40B4-BE49-F238E27FC236}">
                <a16:creationId xmlns:a16="http://schemas.microsoft.com/office/drawing/2014/main" id="{9401732C-37EE-4B98-A709-9530173F38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p>
        </p:txBody>
      </p:sp>
      <p:grpSp>
        <p:nvGrpSpPr>
          <p:cNvPr id="84" name="Group 83">
            <a:extLst>
              <a:ext uri="{FF2B5EF4-FFF2-40B4-BE49-F238E27FC236}">
                <a16:creationId xmlns:a16="http://schemas.microsoft.com/office/drawing/2014/main" id="{654E48C8-2A00-4C54-BC9C-B18EE49E9C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786"/>
            <a:ext cx="12229962" cy="6856214"/>
            <a:chOff x="-15736" y="0"/>
            <a:chExt cx="12229962" cy="6856214"/>
          </a:xfrm>
        </p:grpSpPr>
        <p:pic>
          <p:nvPicPr>
            <p:cNvPr id="85" name="Picture 84">
              <a:extLst>
                <a:ext uri="{FF2B5EF4-FFF2-40B4-BE49-F238E27FC236}">
                  <a16:creationId xmlns:a16="http://schemas.microsoft.com/office/drawing/2014/main" id="{CE0A0544-8F52-43F0-AC3E-DF683908B568}"/>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6">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86" name="Rectangle 85">
              <a:extLst>
                <a:ext uri="{FF2B5EF4-FFF2-40B4-BE49-F238E27FC236}">
                  <a16:creationId xmlns:a16="http://schemas.microsoft.com/office/drawing/2014/main" id="{2F4057D3-A680-4443-9E51-ED920A691E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IE"/>
            </a:p>
          </p:txBody>
        </p:sp>
        <p:pic>
          <p:nvPicPr>
            <p:cNvPr id="87" name="Picture 86">
              <a:extLst>
                <a:ext uri="{FF2B5EF4-FFF2-40B4-BE49-F238E27FC236}">
                  <a16:creationId xmlns:a16="http://schemas.microsoft.com/office/drawing/2014/main" id="{2F6853A4-7B38-4FDE-B024-AE8BA71E738C}"/>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88" name="Picture 87">
              <a:extLst>
                <a:ext uri="{FF2B5EF4-FFF2-40B4-BE49-F238E27FC236}">
                  <a16:creationId xmlns:a16="http://schemas.microsoft.com/office/drawing/2014/main" id="{86ADF4DB-4290-4441-8F8E-04152FE60631}"/>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1">
            <a:extLst>
              <a:ext uri="{FF2B5EF4-FFF2-40B4-BE49-F238E27FC236}">
                <a16:creationId xmlns:a16="http://schemas.microsoft.com/office/drawing/2014/main" id="{49D7D818-574C-09B8-B788-E3258343FCE2}"/>
              </a:ext>
            </a:extLst>
          </p:cNvPr>
          <p:cNvSpPr>
            <a:spLocks noGrp="1"/>
          </p:cNvSpPr>
          <p:nvPr>
            <p:ph type="title"/>
          </p:nvPr>
        </p:nvSpPr>
        <p:spPr>
          <a:xfrm>
            <a:off x="997528" y="982132"/>
            <a:ext cx="4094017" cy="2823880"/>
          </a:xfrm>
        </p:spPr>
        <p:txBody>
          <a:bodyPr vert="horz" lIns="91440" tIns="45720" rIns="91440" bIns="45720" rtlCol="0" anchor="b">
            <a:normAutofit/>
          </a:bodyPr>
          <a:lstStyle/>
          <a:p>
            <a:r>
              <a:rPr lang="en-US" sz="4800" b="1">
                <a:solidFill>
                  <a:srgbClr val="262626"/>
                </a:solidFill>
              </a:rPr>
              <a:t>PAR SCORING SHEET</a:t>
            </a:r>
          </a:p>
        </p:txBody>
      </p:sp>
      <p:pic>
        <p:nvPicPr>
          <p:cNvPr id="18" name="Picture 17" descr="A table of data with numbers and symbols">
            <a:extLst>
              <a:ext uri="{FF2B5EF4-FFF2-40B4-BE49-F238E27FC236}">
                <a16:creationId xmlns:a16="http://schemas.microsoft.com/office/drawing/2014/main" id="{8B72394B-715F-506C-CDB4-C7287E643DDE}"/>
              </a:ext>
            </a:extLst>
          </p:cNvPr>
          <p:cNvPicPr>
            <a:picLocks noChangeAspect="1"/>
          </p:cNvPicPr>
          <p:nvPr/>
        </p:nvPicPr>
        <p:blipFill>
          <a:blip r:embed="rId8"/>
          <a:stretch>
            <a:fillRect/>
          </a:stretch>
        </p:blipFill>
        <p:spPr>
          <a:xfrm>
            <a:off x="5780314" y="769256"/>
            <a:ext cx="5308341" cy="5477357"/>
          </a:xfrm>
          <a:prstGeom prst="rect">
            <a:avLst/>
          </a:prstGeom>
        </p:spPr>
      </p:pic>
    </p:spTree>
    <p:extLst>
      <p:ext uri="{BB962C8B-B14F-4D97-AF65-F5344CB8AC3E}">
        <p14:creationId xmlns:p14="http://schemas.microsoft.com/office/powerpoint/2010/main" val="2623066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04F58-F4C7-4B62-0C6D-1498BCF37BC7}"/>
              </a:ext>
            </a:extLst>
          </p:cNvPr>
          <p:cNvSpPr>
            <a:spLocks noGrp="1"/>
          </p:cNvSpPr>
          <p:nvPr>
            <p:ph type="title"/>
          </p:nvPr>
        </p:nvSpPr>
        <p:spPr/>
        <p:txBody>
          <a:bodyPr/>
          <a:lstStyle/>
          <a:p>
            <a:r>
              <a:rPr lang="en-IE" b="1"/>
              <a:t>WEIGHTINGS FOR PAR</a:t>
            </a:r>
            <a:endParaRPr lang="en-IE" b="1" dirty="0"/>
          </a:p>
        </p:txBody>
      </p:sp>
      <p:sp>
        <p:nvSpPr>
          <p:cNvPr id="4" name="TextBox 3">
            <a:extLst>
              <a:ext uri="{FF2B5EF4-FFF2-40B4-BE49-F238E27FC236}">
                <a16:creationId xmlns:a16="http://schemas.microsoft.com/office/drawing/2014/main" id="{73A02477-BF3D-E629-05F0-BAAD05A651BD}"/>
              </a:ext>
            </a:extLst>
          </p:cNvPr>
          <p:cNvSpPr txBox="1"/>
          <p:nvPr/>
        </p:nvSpPr>
        <p:spPr>
          <a:xfrm>
            <a:off x="3241221" y="2932374"/>
            <a:ext cx="6112328" cy="2862322"/>
          </a:xfrm>
          <a:prstGeom prst="rect">
            <a:avLst/>
          </a:prstGeom>
          <a:noFill/>
        </p:spPr>
        <p:txBody>
          <a:bodyPr wrap="square">
            <a:spAutoFit/>
          </a:bodyPr>
          <a:lstStyle/>
          <a:p>
            <a:pPr marL="285750" indent="-285750">
              <a:buFont typeface="Arial" panose="020B0604020202020204" pitchFamily="34" charset="0"/>
              <a:buChar char="•"/>
            </a:pPr>
            <a:r>
              <a:rPr lang="en-IE" sz="3600"/>
              <a:t>Labial Segments         X1</a:t>
            </a:r>
          </a:p>
          <a:p>
            <a:pPr marL="285750" indent="-285750">
              <a:buFont typeface="Arial" panose="020B0604020202020204" pitchFamily="34" charset="0"/>
              <a:buChar char="•"/>
            </a:pPr>
            <a:r>
              <a:rPr lang="en-IE" sz="3600"/>
              <a:t> Buccal Segments       X1</a:t>
            </a:r>
          </a:p>
          <a:p>
            <a:pPr marL="285750" indent="-285750">
              <a:buFont typeface="Arial" panose="020B0604020202020204" pitchFamily="34" charset="0"/>
              <a:buChar char="•"/>
            </a:pPr>
            <a:r>
              <a:rPr lang="en-IE" sz="3600"/>
              <a:t>Overjet                      X6</a:t>
            </a:r>
          </a:p>
          <a:p>
            <a:pPr marL="285750" indent="-285750">
              <a:buFont typeface="Arial" panose="020B0604020202020204" pitchFamily="34" charset="0"/>
              <a:buChar char="•"/>
            </a:pPr>
            <a:r>
              <a:rPr lang="en-IE" sz="3600"/>
              <a:t>Overbite                    X2</a:t>
            </a:r>
          </a:p>
          <a:p>
            <a:pPr marL="285750" indent="-285750">
              <a:buFont typeface="Arial" panose="020B0604020202020204" pitchFamily="34" charset="0"/>
              <a:buChar char="•"/>
            </a:pPr>
            <a:r>
              <a:rPr lang="en-IE" sz="3600"/>
              <a:t>Centreline                  X4</a:t>
            </a:r>
            <a:endParaRPr lang="en-IE" sz="3600" dirty="0"/>
          </a:p>
        </p:txBody>
      </p:sp>
    </p:spTree>
    <p:extLst>
      <p:ext uri="{BB962C8B-B14F-4D97-AF65-F5344CB8AC3E}">
        <p14:creationId xmlns:p14="http://schemas.microsoft.com/office/powerpoint/2010/main" val="40382919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DFB5D1BB-0703-437B-BD1E-1D07F8A2730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14" name="Picture 13">
              <a:extLst>
                <a:ext uri="{FF2B5EF4-FFF2-40B4-BE49-F238E27FC236}">
                  <a16:creationId xmlns:a16="http://schemas.microsoft.com/office/drawing/2014/main" id="{3886586B-3F0F-4593-B272-AE75AD0F092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Rectangle 14">
              <a:extLst>
                <a:ext uri="{FF2B5EF4-FFF2-40B4-BE49-F238E27FC236}">
                  <a16:creationId xmlns:a16="http://schemas.microsoft.com/office/drawing/2014/main" id="{020DEB59-BF94-41B5-8F16-8B10442EE0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IE"/>
            </a:p>
          </p:txBody>
        </p:sp>
        <p:pic>
          <p:nvPicPr>
            <p:cNvPr id="16" name="Picture 15">
              <a:extLst>
                <a:ext uri="{FF2B5EF4-FFF2-40B4-BE49-F238E27FC236}">
                  <a16:creationId xmlns:a16="http://schemas.microsoft.com/office/drawing/2014/main" id="{9A3BEF6F-FC03-43B1-8D1B-8DA3A360DBF0}"/>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7" name="Picture 16">
              <a:extLst>
                <a:ext uri="{FF2B5EF4-FFF2-40B4-BE49-F238E27FC236}">
                  <a16:creationId xmlns:a16="http://schemas.microsoft.com/office/drawing/2014/main" id="{0F49BA32-A501-4C79-9A72-92587AB9EEFE}"/>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cxnSp>
        <p:nvCxnSpPr>
          <p:cNvPr id="19" name="Straight Connector 18">
            <a:extLst>
              <a:ext uri="{FF2B5EF4-FFF2-40B4-BE49-F238E27FC236}">
                <a16:creationId xmlns:a16="http://schemas.microsoft.com/office/drawing/2014/main" id="{883F92AF-2403-4558-B1D7-72130A1E4BC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useBgFill="1">
        <p:nvSpPr>
          <p:cNvPr id="21" name="Rectangle 20">
            <a:extLst>
              <a:ext uri="{FF2B5EF4-FFF2-40B4-BE49-F238E27FC236}">
                <a16:creationId xmlns:a16="http://schemas.microsoft.com/office/drawing/2014/main" id="{A440FBE6-72B7-43D4-A8EB-FDBC35FE56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a:extLst>
              <a:ext uri="{FF2B5EF4-FFF2-40B4-BE49-F238E27FC236}">
                <a16:creationId xmlns:a16="http://schemas.microsoft.com/office/drawing/2014/main" id="{647B8492-BC4D-4046-B35A-C38E0349406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24" name="Picture 23">
              <a:extLst>
                <a:ext uri="{FF2B5EF4-FFF2-40B4-BE49-F238E27FC236}">
                  <a16:creationId xmlns:a16="http://schemas.microsoft.com/office/drawing/2014/main" id="{47264A7B-BD07-443B-B4AE-B7D112274D0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5" name="Rectangle 24">
              <a:extLst>
                <a:ext uri="{FF2B5EF4-FFF2-40B4-BE49-F238E27FC236}">
                  <a16:creationId xmlns:a16="http://schemas.microsoft.com/office/drawing/2014/main" id="{8D9B85B4-ACC6-412B-BC6B-2163BCCDFB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IE"/>
            </a:p>
          </p:txBody>
        </p:sp>
        <p:pic>
          <p:nvPicPr>
            <p:cNvPr id="26" name="Picture 25">
              <a:extLst>
                <a:ext uri="{FF2B5EF4-FFF2-40B4-BE49-F238E27FC236}">
                  <a16:creationId xmlns:a16="http://schemas.microsoft.com/office/drawing/2014/main" id="{17D5E57D-F913-44D3-9AF3-FCDFAE64F7E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27" name="Picture 26">
              <a:extLst>
                <a:ext uri="{FF2B5EF4-FFF2-40B4-BE49-F238E27FC236}">
                  <a16:creationId xmlns:a16="http://schemas.microsoft.com/office/drawing/2014/main" id="{BCF01E4E-4102-455A-BC41-D5F848B94177}"/>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1">
            <a:extLst>
              <a:ext uri="{FF2B5EF4-FFF2-40B4-BE49-F238E27FC236}">
                <a16:creationId xmlns:a16="http://schemas.microsoft.com/office/drawing/2014/main" id="{FA521AB6-7BC8-31CF-77CE-8E61A8C9F281}"/>
              </a:ext>
            </a:extLst>
          </p:cNvPr>
          <p:cNvSpPr>
            <a:spLocks noGrp="1"/>
          </p:cNvSpPr>
          <p:nvPr>
            <p:ph type="title"/>
          </p:nvPr>
        </p:nvSpPr>
        <p:spPr>
          <a:xfrm>
            <a:off x="1303866" y="702734"/>
            <a:ext cx="3660056" cy="1325373"/>
          </a:xfrm>
        </p:spPr>
        <p:txBody>
          <a:bodyPr vert="horz" lIns="91440" tIns="45720" rIns="91440" bIns="45720" rtlCol="0" anchor="b">
            <a:normAutofit/>
          </a:bodyPr>
          <a:lstStyle/>
          <a:p>
            <a:r>
              <a:rPr lang="en-US" sz="3200" b="1" dirty="0"/>
              <a:t>Measuring an overjet</a:t>
            </a:r>
          </a:p>
        </p:txBody>
      </p:sp>
      <p:cxnSp>
        <p:nvCxnSpPr>
          <p:cNvPr id="29" name="Straight Connector 28">
            <a:extLst>
              <a:ext uri="{FF2B5EF4-FFF2-40B4-BE49-F238E27FC236}">
                <a16:creationId xmlns:a16="http://schemas.microsoft.com/office/drawing/2014/main" id="{16652DC1-CA18-4263-AC06-BAB0B05EC78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95401" y="2400639"/>
            <a:ext cx="3660057" cy="0"/>
          </a:xfrm>
          <a:prstGeom prst="line">
            <a:avLst/>
          </a:prstGeom>
        </p:spPr>
        <p:style>
          <a:lnRef idx="2">
            <a:schemeClr val="accent1"/>
          </a:lnRef>
          <a:fillRef idx="0">
            <a:schemeClr val="accent1"/>
          </a:fillRef>
          <a:effectRef idx="1">
            <a:schemeClr val="accent1"/>
          </a:effectRef>
          <a:fontRef idx="minor">
            <a:schemeClr val="tx1"/>
          </a:fontRef>
        </p:style>
      </p:cxnSp>
      <p:sp>
        <p:nvSpPr>
          <p:cNvPr id="4" name="Text Placeholder 3">
            <a:extLst>
              <a:ext uri="{FF2B5EF4-FFF2-40B4-BE49-F238E27FC236}">
                <a16:creationId xmlns:a16="http://schemas.microsoft.com/office/drawing/2014/main" id="{73EDE932-7B3C-CF3D-BE1F-66A2ADE97C14}"/>
              </a:ext>
            </a:extLst>
          </p:cNvPr>
          <p:cNvSpPr>
            <a:spLocks noGrp="1"/>
          </p:cNvSpPr>
          <p:nvPr>
            <p:ph type="body" sz="half" idx="2"/>
          </p:nvPr>
        </p:nvSpPr>
        <p:spPr>
          <a:xfrm>
            <a:off x="1295401" y="2493774"/>
            <a:ext cx="3660057" cy="3382094"/>
          </a:xfrm>
        </p:spPr>
        <p:txBody>
          <a:bodyPr vert="horz" lIns="91440" tIns="45720" rIns="91440" bIns="45720" rtlCol="0" anchor="t">
            <a:normAutofit/>
          </a:bodyPr>
          <a:lstStyle/>
          <a:p>
            <a:pPr>
              <a:buFont typeface="Arial"/>
              <a:buChar char="•"/>
            </a:pPr>
            <a:r>
              <a:rPr lang="en-US" sz="3200" dirty="0"/>
              <a:t>Measure overjet to labial aspect of incisal edge of the most prominent incisor</a:t>
            </a:r>
          </a:p>
        </p:txBody>
      </p:sp>
      <p:pic>
        <p:nvPicPr>
          <p:cNvPr id="8" name="Picture Placeholder 7" descr="Close-up of a person's mouth&#10;&#10;Description automatically generated">
            <a:extLst>
              <a:ext uri="{FF2B5EF4-FFF2-40B4-BE49-F238E27FC236}">
                <a16:creationId xmlns:a16="http://schemas.microsoft.com/office/drawing/2014/main" id="{10DBEA15-868E-FA9A-77BF-46E7956C3DCB}"/>
              </a:ext>
            </a:extLst>
          </p:cNvPr>
          <p:cNvPicPr>
            <a:picLocks noGrp="1" noChangeAspect="1"/>
          </p:cNvPicPr>
          <p:nvPr>
            <p:ph type="pic" idx="1"/>
          </p:nvPr>
        </p:nvPicPr>
        <p:blipFill>
          <a:blip r:embed="rId5"/>
          <a:srcRect t="9029" r="-2" b="6193"/>
          <a:stretch/>
        </p:blipFill>
        <p:spPr>
          <a:xfrm>
            <a:off x="5418668" y="982131"/>
            <a:ext cx="5469466" cy="4893735"/>
          </a:xfrm>
          <a:prstGeom prst="rect">
            <a:avLst/>
          </a:prstGeom>
          <a:ln w="57150" cmpd="thickThin">
            <a:solidFill>
              <a:schemeClr val="tx1">
                <a:lumMod val="50000"/>
                <a:lumOff val="50000"/>
              </a:schemeClr>
            </a:solidFill>
            <a:miter lim="800000"/>
          </a:ln>
        </p:spPr>
      </p:pic>
    </p:spTree>
    <p:extLst>
      <p:ext uri="{BB962C8B-B14F-4D97-AF65-F5344CB8AC3E}">
        <p14:creationId xmlns:p14="http://schemas.microsoft.com/office/powerpoint/2010/main" val="18816463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3F6D81C7-B083-478E-82FE-089A8CB72E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12" name="Picture 11">
              <a:extLst>
                <a:ext uri="{FF2B5EF4-FFF2-40B4-BE49-F238E27FC236}">
                  <a16:creationId xmlns:a16="http://schemas.microsoft.com/office/drawing/2014/main" id="{8398EDA2-4889-433D-AC01-5214D79764E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Rectangle 12">
              <a:extLst>
                <a:ext uri="{FF2B5EF4-FFF2-40B4-BE49-F238E27FC236}">
                  <a16:creationId xmlns:a16="http://schemas.microsoft.com/office/drawing/2014/main" id="{0099D46A-AF52-46FD-938B-D31189460A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IE"/>
            </a:p>
          </p:txBody>
        </p:sp>
        <p:pic>
          <p:nvPicPr>
            <p:cNvPr id="14" name="Picture 13">
              <a:extLst>
                <a:ext uri="{FF2B5EF4-FFF2-40B4-BE49-F238E27FC236}">
                  <a16:creationId xmlns:a16="http://schemas.microsoft.com/office/drawing/2014/main" id="{C933E919-C473-4F0E-9DBC-CC65FC9E926E}"/>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5" name="Picture 14">
              <a:extLst>
                <a:ext uri="{FF2B5EF4-FFF2-40B4-BE49-F238E27FC236}">
                  <a16:creationId xmlns:a16="http://schemas.microsoft.com/office/drawing/2014/main" id="{FBBF3BDD-5C99-4FDC-BBCB-E711359D93F6}"/>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cxnSp>
        <p:nvCxnSpPr>
          <p:cNvPr id="17" name="Straight Connector 16">
            <a:extLst>
              <a:ext uri="{FF2B5EF4-FFF2-40B4-BE49-F238E27FC236}">
                <a16:creationId xmlns:a16="http://schemas.microsoft.com/office/drawing/2014/main" id="{F06B54F2-CD11-4359-A7D6-DA7C76C091A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useBgFill="1">
        <p:nvSpPr>
          <p:cNvPr id="19" name="Rectangle 18">
            <a:extLst>
              <a:ext uri="{FF2B5EF4-FFF2-40B4-BE49-F238E27FC236}">
                <a16:creationId xmlns:a16="http://schemas.microsoft.com/office/drawing/2014/main" id="{7E61F402-3445-458A-9A2B-D28FD28839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roup 20">
            <a:extLst>
              <a:ext uri="{FF2B5EF4-FFF2-40B4-BE49-F238E27FC236}">
                <a16:creationId xmlns:a16="http://schemas.microsoft.com/office/drawing/2014/main" id="{A673C096-95AE-4644-B76C-1DF1B667DC4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22" name="Picture 21">
              <a:extLst>
                <a:ext uri="{FF2B5EF4-FFF2-40B4-BE49-F238E27FC236}">
                  <a16:creationId xmlns:a16="http://schemas.microsoft.com/office/drawing/2014/main" id="{77A91835-418B-4867-87D7-1376A57F3F75}"/>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3" name="Rectangle 22">
              <a:extLst>
                <a:ext uri="{FF2B5EF4-FFF2-40B4-BE49-F238E27FC236}">
                  <a16:creationId xmlns:a16="http://schemas.microsoft.com/office/drawing/2014/main" id="{65B511A1-E0EC-49FE-8068-9DA29CD00E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IE"/>
            </a:p>
          </p:txBody>
        </p:sp>
        <p:pic>
          <p:nvPicPr>
            <p:cNvPr id="24" name="Picture 23">
              <a:extLst>
                <a:ext uri="{FF2B5EF4-FFF2-40B4-BE49-F238E27FC236}">
                  <a16:creationId xmlns:a16="http://schemas.microsoft.com/office/drawing/2014/main" id="{4A61BC5F-ADA4-4DBA-9C6B-E17E0B82EC54}"/>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25" name="Picture 24">
              <a:extLst>
                <a:ext uri="{FF2B5EF4-FFF2-40B4-BE49-F238E27FC236}">
                  <a16:creationId xmlns:a16="http://schemas.microsoft.com/office/drawing/2014/main" id="{1CE6F7D2-ACED-47D2-BEFD-FB26F75374A1}"/>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1">
            <a:extLst>
              <a:ext uri="{FF2B5EF4-FFF2-40B4-BE49-F238E27FC236}">
                <a16:creationId xmlns:a16="http://schemas.microsoft.com/office/drawing/2014/main" id="{E5FE9CAC-6166-A843-B51D-52894D94C1C1}"/>
              </a:ext>
            </a:extLst>
          </p:cNvPr>
          <p:cNvSpPr>
            <a:spLocks noGrp="1"/>
          </p:cNvSpPr>
          <p:nvPr>
            <p:ph type="title"/>
          </p:nvPr>
        </p:nvSpPr>
        <p:spPr>
          <a:xfrm>
            <a:off x="1295402" y="982132"/>
            <a:ext cx="3660056" cy="1325373"/>
          </a:xfrm>
        </p:spPr>
        <p:txBody>
          <a:bodyPr vert="horz" lIns="91440" tIns="45720" rIns="91440" bIns="45720" rtlCol="0" anchor="b">
            <a:noAutofit/>
          </a:bodyPr>
          <a:lstStyle/>
          <a:p>
            <a:r>
              <a:rPr lang="en-US" sz="2800" b="1" dirty="0">
                <a:solidFill>
                  <a:srgbClr val="262626"/>
                </a:solidFill>
              </a:rPr>
              <a:t>MEASURING DISPLACEMENT CONTACT POINTS</a:t>
            </a:r>
          </a:p>
        </p:txBody>
      </p:sp>
      <p:cxnSp>
        <p:nvCxnSpPr>
          <p:cNvPr id="27" name="Straight Connector 26">
            <a:extLst>
              <a:ext uri="{FF2B5EF4-FFF2-40B4-BE49-F238E27FC236}">
                <a16:creationId xmlns:a16="http://schemas.microsoft.com/office/drawing/2014/main" id="{2BE880E9-2B86-4CDB-B5B7-308745CDD1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95401" y="2400639"/>
            <a:ext cx="3660057" cy="0"/>
          </a:xfrm>
          <a:prstGeom prst="line">
            <a:avLst/>
          </a:prstGeom>
        </p:spPr>
        <p:style>
          <a:lnRef idx="2">
            <a:schemeClr val="accent1"/>
          </a:lnRef>
          <a:fillRef idx="0">
            <a:schemeClr val="accent1"/>
          </a:fillRef>
          <a:effectRef idx="1">
            <a:schemeClr val="accent1"/>
          </a:effectRef>
          <a:fontRef idx="minor">
            <a:schemeClr val="tx1"/>
          </a:fontRef>
        </p:style>
      </p:cxnSp>
      <p:sp>
        <p:nvSpPr>
          <p:cNvPr id="4" name="Text Placeholder 3">
            <a:extLst>
              <a:ext uri="{FF2B5EF4-FFF2-40B4-BE49-F238E27FC236}">
                <a16:creationId xmlns:a16="http://schemas.microsoft.com/office/drawing/2014/main" id="{90922831-4BCF-3009-FA6D-A75DDFBD55FE}"/>
              </a:ext>
            </a:extLst>
          </p:cNvPr>
          <p:cNvSpPr>
            <a:spLocks noGrp="1"/>
          </p:cNvSpPr>
          <p:nvPr>
            <p:ph type="body" sz="half" idx="2"/>
          </p:nvPr>
        </p:nvSpPr>
        <p:spPr>
          <a:xfrm>
            <a:off x="1295401" y="2493774"/>
            <a:ext cx="3660057" cy="3382094"/>
          </a:xfrm>
        </p:spPr>
        <p:txBody>
          <a:bodyPr vert="horz" lIns="91440" tIns="45720" rIns="91440" bIns="45720" rtlCol="0" anchor="t">
            <a:normAutofit/>
          </a:bodyPr>
          <a:lstStyle/>
          <a:p>
            <a:pPr>
              <a:buFont typeface="Arial"/>
              <a:buChar char="•"/>
            </a:pPr>
            <a:endParaRPr lang="en-US" dirty="0">
              <a:solidFill>
                <a:srgbClr val="262626"/>
              </a:solidFill>
            </a:endParaRPr>
          </a:p>
        </p:txBody>
      </p:sp>
      <p:pic>
        <p:nvPicPr>
          <p:cNvPr id="6" name="Content Placeholder 5" descr="Close-up of teeth&#10;&#10;Description automatically generated">
            <a:extLst>
              <a:ext uri="{FF2B5EF4-FFF2-40B4-BE49-F238E27FC236}">
                <a16:creationId xmlns:a16="http://schemas.microsoft.com/office/drawing/2014/main" id="{0E8A59EF-3238-0D74-92A9-2844465DE05D}"/>
              </a:ext>
            </a:extLst>
          </p:cNvPr>
          <p:cNvPicPr>
            <a:picLocks noGrp="1" noChangeAspect="1"/>
          </p:cNvPicPr>
          <p:nvPr>
            <p:ph idx="1"/>
          </p:nvPr>
        </p:nvPicPr>
        <p:blipFill>
          <a:blip r:embed="rId5"/>
          <a:stretch>
            <a:fillRect/>
          </a:stretch>
        </p:blipFill>
        <p:spPr>
          <a:xfrm>
            <a:off x="5418668" y="1167878"/>
            <a:ext cx="5469466" cy="4522240"/>
          </a:xfrm>
          <a:prstGeom prst="rect">
            <a:avLst/>
          </a:prstGeom>
          <a:ln w="57150" cmpd="thickThin">
            <a:solidFill>
              <a:srgbClr val="7F7F7F"/>
            </a:solidFill>
            <a:miter lim="800000"/>
          </a:ln>
        </p:spPr>
      </p:pic>
    </p:spTree>
    <p:extLst>
      <p:ext uri="{BB962C8B-B14F-4D97-AF65-F5344CB8AC3E}">
        <p14:creationId xmlns:p14="http://schemas.microsoft.com/office/powerpoint/2010/main" val="13434820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A4CC3-43CA-EBE0-F0BF-5CDCEC8A3E2A}"/>
              </a:ext>
            </a:extLst>
          </p:cNvPr>
          <p:cNvSpPr>
            <a:spLocks noGrp="1"/>
          </p:cNvSpPr>
          <p:nvPr>
            <p:ph type="title"/>
          </p:nvPr>
        </p:nvSpPr>
        <p:spPr/>
        <p:txBody>
          <a:bodyPr/>
          <a:lstStyle/>
          <a:p>
            <a:r>
              <a:rPr lang="en-IE" dirty="0"/>
              <a:t>PRACTICAL DEMONSTRATION</a:t>
            </a:r>
          </a:p>
        </p:txBody>
      </p:sp>
      <p:sp>
        <p:nvSpPr>
          <p:cNvPr id="4" name="TextBox 3">
            <a:extLst>
              <a:ext uri="{FF2B5EF4-FFF2-40B4-BE49-F238E27FC236}">
                <a16:creationId xmlns:a16="http://schemas.microsoft.com/office/drawing/2014/main" id="{4031AB44-91F2-9C05-0074-7162A6F06179}"/>
              </a:ext>
            </a:extLst>
          </p:cNvPr>
          <p:cNvSpPr txBox="1"/>
          <p:nvPr/>
        </p:nvSpPr>
        <p:spPr>
          <a:xfrm>
            <a:off x="3045278" y="3244334"/>
            <a:ext cx="6112328" cy="1077218"/>
          </a:xfrm>
          <a:prstGeom prst="rect">
            <a:avLst/>
          </a:prstGeom>
          <a:noFill/>
        </p:spPr>
        <p:txBody>
          <a:bodyPr wrap="square">
            <a:spAutoFit/>
          </a:bodyPr>
          <a:lstStyle/>
          <a:p>
            <a:pPr algn="ctr"/>
            <a:r>
              <a:rPr lang="en-IE" sz="3200" dirty="0"/>
              <a:t>Divide into 2 groups for IOTN screening study models.</a:t>
            </a:r>
          </a:p>
        </p:txBody>
      </p:sp>
    </p:spTree>
    <p:extLst>
      <p:ext uri="{BB962C8B-B14F-4D97-AF65-F5344CB8AC3E}">
        <p14:creationId xmlns:p14="http://schemas.microsoft.com/office/powerpoint/2010/main" val="31120309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3DE0BF-6AB0-C07E-6AF2-73E83241A3F9}"/>
              </a:ext>
            </a:extLst>
          </p:cNvPr>
          <p:cNvSpPr>
            <a:spLocks noGrp="1"/>
          </p:cNvSpPr>
          <p:nvPr>
            <p:ph type="title"/>
          </p:nvPr>
        </p:nvSpPr>
        <p:spPr>
          <a:xfrm>
            <a:off x="2015069" y="990606"/>
            <a:ext cx="8158688" cy="1822514"/>
          </a:xfrm>
        </p:spPr>
        <p:txBody>
          <a:bodyPr/>
          <a:lstStyle/>
          <a:p>
            <a:r>
              <a:rPr lang="en-IE" b="1" dirty="0"/>
              <a:t>THANK YOU FOR LISTENING</a:t>
            </a:r>
          </a:p>
        </p:txBody>
      </p:sp>
      <p:sp>
        <p:nvSpPr>
          <p:cNvPr id="3" name="Text Placeholder 2">
            <a:extLst>
              <a:ext uri="{FF2B5EF4-FFF2-40B4-BE49-F238E27FC236}">
                <a16:creationId xmlns:a16="http://schemas.microsoft.com/office/drawing/2014/main" id="{F34A359C-84BE-7FD6-1D1B-504E09F9A251}"/>
              </a:ext>
            </a:extLst>
          </p:cNvPr>
          <p:cNvSpPr>
            <a:spLocks noGrp="1"/>
          </p:cNvSpPr>
          <p:nvPr>
            <p:ph type="body" idx="1"/>
          </p:nvPr>
        </p:nvSpPr>
        <p:spPr/>
        <p:txBody>
          <a:bodyPr>
            <a:normAutofit/>
          </a:bodyPr>
          <a:lstStyle/>
          <a:p>
            <a:r>
              <a:rPr lang="en-IE" sz="4800" b="1" dirty="0"/>
              <a:t>QUESTIONS?</a:t>
            </a:r>
          </a:p>
        </p:txBody>
      </p:sp>
    </p:spTree>
    <p:extLst>
      <p:ext uri="{BB962C8B-B14F-4D97-AF65-F5344CB8AC3E}">
        <p14:creationId xmlns:p14="http://schemas.microsoft.com/office/powerpoint/2010/main" val="1768698089"/>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Organic</Template>
  <TotalTime>215</TotalTime>
  <Words>746</Words>
  <Application>Microsoft Office PowerPoint</Application>
  <PresentationFormat>Widescreen</PresentationFormat>
  <Paragraphs>84</Paragraphs>
  <Slides>26</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Aptos</vt:lpstr>
      <vt:lpstr>Arial</vt:lpstr>
      <vt:lpstr>Garamond</vt:lpstr>
      <vt:lpstr>Roboto</vt:lpstr>
      <vt:lpstr>Organic</vt:lpstr>
      <vt:lpstr>IOTN &amp; PAR</vt:lpstr>
      <vt:lpstr>PowerPoint Presentation</vt:lpstr>
      <vt:lpstr>AIM &amp; OBJECTIVES </vt:lpstr>
      <vt:lpstr>WHAT IS IOTN</vt:lpstr>
      <vt:lpstr>PowerPoint Presentation</vt:lpstr>
      <vt:lpstr>IOTN CONSISTS OF 2 COMPONENTS</vt:lpstr>
      <vt:lpstr>PowerPoint Presentation</vt:lpstr>
      <vt:lpstr>PowerPoint Presentation</vt:lpstr>
      <vt:lpstr>PowerPoint Presentation</vt:lpstr>
      <vt:lpstr>PowerPoint Presentation</vt:lpstr>
      <vt:lpstr>PowerPoint Presentation</vt:lpstr>
      <vt:lpstr>PowerPoint Presentation</vt:lpstr>
      <vt:lpstr>Pros/Cons of Aesthetic Component</vt:lpstr>
      <vt:lpstr>Dental Health Component</vt:lpstr>
      <vt:lpstr>PowerPoint Presentation</vt:lpstr>
      <vt:lpstr>PowerPoint Presentation</vt:lpstr>
      <vt:lpstr>MOCDO Is an acrynom used within the DH component to guide the examiner to the single worst feature of the malocclusion</vt:lpstr>
      <vt:lpstr>PEER ASSESSMENT RATING (PAR)</vt:lpstr>
      <vt:lpstr>PowerPoint Presentation</vt:lpstr>
      <vt:lpstr>PowerPoint Presentation</vt:lpstr>
      <vt:lpstr>PAR SCORING SHEET</vt:lpstr>
      <vt:lpstr>WEIGHTINGS FOR PAR</vt:lpstr>
      <vt:lpstr>Measuring an overjet</vt:lpstr>
      <vt:lpstr>MEASURING DISPLACEMENT CONTACT POINTS</vt:lpstr>
      <vt:lpstr>PRACTICAL DEMONSTRATION</vt:lpstr>
      <vt:lpstr>THANK YOU FOR LISTENING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Donna Forde</dc:creator>
  <cp:lastModifiedBy>Donna Forde</cp:lastModifiedBy>
  <cp:revision>1</cp:revision>
  <dcterms:created xsi:type="dcterms:W3CDTF">2024-09-18T20:18:07Z</dcterms:created>
  <dcterms:modified xsi:type="dcterms:W3CDTF">2024-09-22T22:38:59Z</dcterms:modified>
</cp:coreProperties>
</file>