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1" r:id="rId7"/>
    <p:sldId id="262" r:id="rId8"/>
    <p:sldId id="263" r:id="rId9"/>
    <p:sldId id="280" r:id="rId10"/>
    <p:sldId id="281" r:id="rId11"/>
    <p:sldId id="282" r:id="rId12"/>
    <p:sldId id="264" r:id="rId13"/>
    <p:sldId id="265" r:id="rId14"/>
    <p:sldId id="267" r:id="rId15"/>
    <p:sldId id="268" r:id="rId16"/>
    <p:sldId id="279" r:id="rId17"/>
    <p:sldId id="270" r:id="rId18"/>
    <p:sldId id="271" r:id="rId19"/>
    <p:sldId id="272" r:id="rId20"/>
    <p:sldId id="273" r:id="rId21"/>
    <p:sldId id="274" r:id="rId22"/>
    <p:sldId id="275" r:id="rId23"/>
    <p:sldId id="277" r:id="rId24"/>
    <p:sldId id="276" r:id="rId25"/>
    <p:sldId id="278"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F4B86-EBB2-4896-AFE7-B00DAA93FF4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6EAC568-5BD1-49CA-BE7E-241C86730C51}">
      <dgm:prSet/>
      <dgm:spPr/>
      <dgm:t>
        <a:bodyPr/>
        <a:lstStyle/>
        <a:p>
          <a:r>
            <a:rPr lang="en-US" b="1"/>
            <a:t>GDC developmental outcome </a:t>
          </a:r>
          <a:endParaRPr lang="en-US"/>
        </a:p>
      </dgm:t>
    </dgm:pt>
    <dgm:pt modelId="{7833177E-6FA4-448A-AB8D-B418F71CB8F4}" type="parTrans" cxnId="{B98DF60F-06F8-41E1-BA4D-C5930B3586B3}">
      <dgm:prSet/>
      <dgm:spPr/>
      <dgm:t>
        <a:bodyPr/>
        <a:lstStyle/>
        <a:p>
          <a:endParaRPr lang="en-US"/>
        </a:p>
      </dgm:t>
    </dgm:pt>
    <dgm:pt modelId="{6CCBABA4-83AC-4B31-A0C7-F45D151D4492}" type="sibTrans" cxnId="{B98DF60F-06F8-41E1-BA4D-C5930B3586B3}">
      <dgm:prSet/>
      <dgm:spPr/>
      <dgm:t>
        <a:bodyPr/>
        <a:lstStyle/>
        <a:p>
          <a:endParaRPr lang="en-US"/>
        </a:p>
      </dgm:t>
    </dgm:pt>
    <dgm:pt modelId="{5B1ACECD-D709-4DB0-9EB0-432E558EEEF0}">
      <dgm:prSet/>
      <dgm:spPr/>
      <dgm:t>
        <a:bodyPr/>
        <a:lstStyle/>
        <a:p>
          <a:r>
            <a:rPr lang="en-US" b="1"/>
            <a:t>C- Maintenance and development of knowledge and skill within your field of practice</a:t>
          </a:r>
          <a:endParaRPr lang="en-US"/>
        </a:p>
      </dgm:t>
    </dgm:pt>
    <dgm:pt modelId="{613C5871-75CE-4DAA-A6E7-317966697E66}" type="parTrans" cxnId="{C84E64A5-721C-4672-95C6-DD1939F3306D}">
      <dgm:prSet/>
      <dgm:spPr/>
      <dgm:t>
        <a:bodyPr/>
        <a:lstStyle/>
        <a:p>
          <a:endParaRPr lang="en-US"/>
        </a:p>
      </dgm:t>
    </dgm:pt>
    <dgm:pt modelId="{902CBDA1-A64E-4860-9DBC-7204E9B04ACA}" type="sibTrans" cxnId="{C84E64A5-721C-4672-95C6-DD1939F3306D}">
      <dgm:prSet/>
      <dgm:spPr/>
      <dgm:t>
        <a:bodyPr/>
        <a:lstStyle/>
        <a:p>
          <a:endParaRPr lang="en-US"/>
        </a:p>
      </dgm:t>
    </dgm:pt>
    <dgm:pt modelId="{0E38F2A3-C37C-4207-B5EB-B02A5BBC8142}" type="pres">
      <dgm:prSet presAssocID="{732F4B86-EBB2-4896-AFE7-B00DAA93FF4E}" presName="hierChild1" presStyleCnt="0">
        <dgm:presLayoutVars>
          <dgm:chPref val="1"/>
          <dgm:dir/>
          <dgm:animOne val="branch"/>
          <dgm:animLvl val="lvl"/>
          <dgm:resizeHandles/>
        </dgm:presLayoutVars>
      </dgm:prSet>
      <dgm:spPr/>
    </dgm:pt>
    <dgm:pt modelId="{6F5965E9-D640-438D-9552-68A89B256F13}" type="pres">
      <dgm:prSet presAssocID="{76EAC568-5BD1-49CA-BE7E-241C86730C51}" presName="hierRoot1" presStyleCnt="0"/>
      <dgm:spPr/>
    </dgm:pt>
    <dgm:pt modelId="{4481A280-9692-4C50-BF24-1CEDB4A267BE}" type="pres">
      <dgm:prSet presAssocID="{76EAC568-5BD1-49CA-BE7E-241C86730C51}" presName="composite" presStyleCnt="0"/>
      <dgm:spPr/>
    </dgm:pt>
    <dgm:pt modelId="{D643F88A-7F03-4C87-ADB7-7DBAEA8C4AE6}" type="pres">
      <dgm:prSet presAssocID="{76EAC568-5BD1-49CA-BE7E-241C86730C51}" presName="background" presStyleLbl="node0" presStyleIdx="0" presStyleCnt="2"/>
      <dgm:spPr/>
    </dgm:pt>
    <dgm:pt modelId="{01A43DE8-19FB-43B6-BCA6-FDD033F7EDA6}" type="pres">
      <dgm:prSet presAssocID="{76EAC568-5BD1-49CA-BE7E-241C86730C51}" presName="text" presStyleLbl="fgAcc0" presStyleIdx="0" presStyleCnt="2">
        <dgm:presLayoutVars>
          <dgm:chPref val="3"/>
        </dgm:presLayoutVars>
      </dgm:prSet>
      <dgm:spPr/>
    </dgm:pt>
    <dgm:pt modelId="{F124E63B-51A7-4FC4-89A0-1548889445E7}" type="pres">
      <dgm:prSet presAssocID="{76EAC568-5BD1-49CA-BE7E-241C86730C51}" presName="hierChild2" presStyleCnt="0"/>
      <dgm:spPr/>
    </dgm:pt>
    <dgm:pt modelId="{01BCC774-A0CE-4A12-AD6D-09071754E9BA}" type="pres">
      <dgm:prSet presAssocID="{5B1ACECD-D709-4DB0-9EB0-432E558EEEF0}" presName="hierRoot1" presStyleCnt="0"/>
      <dgm:spPr/>
    </dgm:pt>
    <dgm:pt modelId="{A18FD87F-530F-44F6-9C33-B5FD03E12721}" type="pres">
      <dgm:prSet presAssocID="{5B1ACECD-D709-4DB0-9EB0-432E558EEEF0}" presName="composite" presStyleCnt="0"/>
      <dgm:spPr/>
    </dgm:pt>
    <dgm:pt modelId="{35C1B7D5-7434-4A05-9706-C446D24A62C1}" type="pres">
      <dgm:prSet presAssocID="{5B1ACECD-D709-4DB0-9EB0-432E558EEEF0}" presName="background" presStyleLbl="node0" presStyleIdx="1" presStyleCnt="2"/>
      <dgm:spPr/>
    </dgm:pt>
    <dgm:pt modelId="{EEC69402-D8A6-4597-AAA2-297C89FAEFC3}" type="pres">
      <dgm:prSet presAssocID="{5B1ACECD-D709-4DB0-9EB0-432E558EEEF0}" presName="text" presStyleLbl="fgAcc0" presStyleIdx="1" presStyleCnt="2">
        <dgm:presLayoutVars>
          <dgm:chPref val="3"/>
        </dgm:presLayoutVars>
      </dgm:prSet>
      <dgm:spPr/>
    </dgm:pt>
    <dgm:pt modelId="{68AEB2F9-6214-4A2E-879C-53D1C3D2F8FC}" type="pres">
      <dgm:prSet presAssocID="{5B1ACECD-D709-4DB0-9EB0-432E558EEEF0}" presName="hierChild2" presStyleCnt="0"/>
      <dgm:spPr/>
    </dgm:pt>
  </dgm:ptLst>
  <dgm:cxnLst>
    <dgm:cxn modelId="{B98DF60F-06F8-41E1-BA4D-C5930B3586B3}" srcId="{732F4B86-EBB2-4896-AFE7-B00DAA93FF4E}" destId="{76EAC568-5BD1-49CA-BE7E-241C86730C51}" srcOrd="0" destOrd="0" parTransId="{7833177E-6FA4-448A-AB8D-B418F71CB8F4}" sibTransId="{6CCBABA4-83AC-4B31-A0C7-F45D151D4492}"/>
    <dgm:cxn modelId="{4B90683B-127A-44C8-829E-7168A74E5849}" type="presOf" srcId="{732F4B86-EBB2-4896-AFE7-B00DAA93FF4E}" destId="{0E38F2A3-C37C-4207-B5EB-B02A5BBC8142}" srcOrd="0" destOrd="0" presId="urn:microsoft.com/office/officeart/2005/8/layout/hierarchy1"/>
    <dgm:cxn modelId="{0AB8F161-78C6-46F8-A6FA-1781E120E92C}" type="presOf" srcId="{5B1ACECD-D709-4DB0-9EB0-432E558EEEF0}" destId="{EEC69402-D8A6-4597-AAA2-297C89FAEFC3}" srcOrd="0" destOrd="0" presId="urn:microsoft.com/office/officeart/2005/8/layout/hierarchy1"/>
    <dgm:cxn modelId="{C84E64A5-721C-4672-95C6-DD1939F3306D}" srcId="{732F4B86-EBB2-4896-AFE7-B00DAA93FF4E}" destId="{5B1ACECD-D709-4DB0-9EB0-432E558EEEF0}" srcOrd="1" destOrd="0" parTransId="{613C5871-75CE-4DAA-A6E7-317966697E66}" sibTransId="{902CBDA1-A64E-4860-9DBC-7204E9B04ACA}"/>
    <dgm:cxn modelId="{F26779C3-6AC0-4843-A55A-B777C641A0A1}" type="presOf" srcId="{76EAC568-5BD1-49CA-BE7E-241C86730C51}" destId="{01A43DE8-19FB-43B6-BCA6-FDD033F7EDA6}" srcOrd="0" destOrd="0" presId="urn:microsoft.com/office/officeart/2005/8/layout/hierarchy1"/>
    <dgm:cxn modelId="{674231EC-B829-4E1D-B1F1-6C6C23F624C6}" type="presParOf" srcId="{0E38F2A3-C37C-4207-B5EB-B02A5BBC8142}" destId="{6F5965E9-D640-438D-9552-68A89B256F13}" srcOrd="0" destOrd="0" presId="urn:microsoft.com/office/officeart/2005/8/layout/hierarchy1"/>
    <dgm:cxn modelId="{4610016B-BB52-4CCD-9435-C61B7C95A75C}" type="presParOf" srcId="{6F5965E9-D640-438D-9552-68A89B256F13}" destId="{4481A280-9692-4C50-BF24-1CEDB4A267BE}" srcOrd="0" destOrd="0" presId="urn:microsoft.com/office/officeart/2005/8/layout/hierarchy1"/>
    <dgm:cxn modelId="{52973E0E-BC8E-45CC-8114-5D09CD734ED9}" type="presParOf" srcId="{4481A280-9692-4C50-BF24-1CEDB4A267BE}" destId="{D643F88A-7F03-4C87-ADB7-7DBAEA8C4AE6}" srcOrd="0" destOrd="0" presId="urn:microsoft.com/office/officeart/2005/8/layout/hierarchy1"/>
    <dgm:cxn modelId="{5903BC86-8B57-4B86-AA9A-AF062AC36D78}" type="presParOf" srcId="{4481A280-9692-4C50-BF24-1CEDB4A267BE}" destId="{01A43DE8-19FB-43B6-BCA6-FDD033F7EDA6}" srcOrd="1" destOrd="0" presId="urn:microsoft.com/office/officeart/2005/8/layout/hierarchy1"/>
    <dgm:cxn modelId="{0B77E982-4C3A-491C-AC4C-2B1E03BE59B3}" type="presParOf" srcId="{6F5965E9-D640-438D-9552-68A89B256F13}" destId="{F124E63B-51A7-4FC4-89A0-1548889445E7}" srcOrd="1" destOrd="0" presId="urn:microsoft.com/office/officeart/2005/8/layout/hierarchy1"/>
    <dgm:cxn modelId="{EE5ACE93-5ED7-414F-80C2-9519725512FB}" type="presParOf" srcId="{0E38F2A3-C37C-4207-B5EB-B02A5BBC8142}" destId="{01BCC774-A0CE-4A12-AD6D-09071754E9BA}" srcOrd="1" destOrd="0" presId="urn:microsoft.com/office/officeart/2005/8/layout/hierarchy1"/>
    <dgm:cxn modelId="{8FD013D2-59D4-4911-9F86-CE348E58071E}" type="presParOf" srcId="{01BCC774-A0CE-4A12-AD6D-09071754E9BA}" destId="{A18FD87F-530F-44F6-9C33-B5FD03E12721}" srcOrd="0" destOrd="0" presId="urn:microsoft.com/office/officeart/2005/8/layout/hierarchy1"/>
    <dgm:cxn modelId="{1111FD9C-BB21-43F6-8443-4E6F9AF5F429}" type="presParOf" srcId="{A18FD87F-530F-44F6-9C33-B5FD03E12721}" destId="{35C1B7D5-7434-4A05-9706-C446D24A62C1}" srcOrd="0" destOrd="0" presId="urn:microsoft.com/office/officeart/2005/8/layout/hierarchy1"/>
    <dgm:cxn modelId="{97C0FAC5-77D4-46AA-A629-D6B950B8B554}" type="presParOf" srcId="{A18FD87F-530F-44F6-9C33-B5FD03E12721}" destId="{EEC69402-D8A6-4597-AAA2-297C89FAEFC3}" srcOrd="1" destOrd="0" presId="urn:microsoft.com/office/officeart/2005/8/layout/hierarchy1"/>
    <dgm:cxn modelId="{1E358141-E2E7-42BE-941D-14631865CEAB}" type="presParOf" srcId="{01BCC774-A0CE-4A12-AD6D-09071754E9BA}" destId="{68AEB2F9-6214-4A2E-879C-53D1C3D2F8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F999A-F83C-4CE7-9098-99ECE884F2C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47B5DD-5948-4A43-970E-DC4A8A58F273}">
      <dgm:prSet/>
      <dgm:spPr/>
      <dgm:t>
        <a:bodyPr/>
        <a:lstStyle/>
        <a:p>
          <a:pPr>
            <a:lnSpc>
              <a:spcPct val="100000"/>
            </a:lnSpc>
          </a:pPr>
          <a:r>
            <a:rPr lang="en-US" b="1"/>
            <a:t>Learning Objectives</a:t>
          </a:r>
          <a:endParaRPr lang="en-US"/>
        </a:p>
      </dgm:t>
    </dgm:pt>
    <dgm:pt modelId="{9ECC4D87-1A63-4AE2-8FF7-E82218148565}" type="parTrans" cxnId="{46AB7EE5-9708-4620-81AB-4C1907B60850}">
      <dgm:prSet/>
      <dgm:spPr/>
      <dgm:t>
        <a:bodyPr/>
        <a:lstStyle/>
        <a:p>
          <a:endParaRPr lang="en-US"/>
        </a:p>
      </dgm:t>
    </dgm:pt>
    <dgm:pt modelId="{2F5C7283-E3A5-4700-8D0E-E5D79C264B15}" type="sibTrans" cxnId="{46AB7EE5-9708-4620-81AB-4C1907B60850}">
      <dgm:prSet/>
      <dgm:spPr/>
      <dgm:t>
        <a:bodyPr/>
        <a:lstStyle/>
        <a:p>
          <a:pPr>
            <a:lnSpc>
              <a:spcPct val="100000"/>
            </a:lnSpc>
          </a:pPr>
          <a:endParaRPr lang="en-US"/>
        </a:p>
      </dgm:t>
    </dgm:pt>
    <dgm:pt modelId="{EBC02942-0CB8-4A91-A04A-93C842E1DEEC}">
      <dgm:prSet/>
      <dgm:spPr/>
      <dgm:t>
        <a:bodyPr/>
        <a:lstStyle/>
        <a:p>
          <a:pPr>
            <a:lnSpc>
              <a:spcPct val="100000"/>
            </a:lnSpc>
          </a:pPr>
          <a:r>
            <a:rPr lang="en-US"/>
            <a:t>To understand the causes of relapse</a:t>
          </a:r>
        </a:p>
      </dgm:t>
    </dgm:pt>
    <dgm:pt modelId="{D0E59280-B3AC-48B9-8312-2B68DC3ABD0D}" type="parTrans" cxnId="{AC956EE0-6EAC-47C4-B5AE-7C7D70EEBBA6}">
      <dgm:prSet/>
      <dgm:spPr/>
      <dgm:t>
        <a:bodyPr/>
        <a:lstStyle/>
        <a:p>
          <a:endParaRPr lang="en-US"/>
        </a:p>
      </dgm:t>
    </dgm:pt>
    <dgm:pt modelId="{858CB894-9E3F-4C35-87FA-2AC4F0DB57AD}" type="sibTrans" cxnId="{AC956EE0-6EAC-47C4-B5AE-7C7D70EEBBA6}">
      <dgm:prSet/>
      <dgm:spPr/>
      <dgm:t>
        <a:bodyPr/>
        <a:lstStyle/>
        <a:p>
          <a:pPr>
            <a:lnSpc>
              <a:spcPct val="100000"/>
            </a:lnSpc>
          </a:pPr>
          <a:endParaRPr lang="en-US"/>
        </a:p>
      </dgm:t>
    </dgm:pt>
    <dgm:pt modelId="{3D4E1E2E-467E-4550-8C46-A85866A9ED3F}">
      <dgm:prSet/>
      <dgm:spPr/>
      <dgm:t>
        <a:bodyPr/>
        <a:lstStyle/>
        <a:p>
          <a:pPr>
            <a:lnSpc>
              <a:spcPct val="100000"/>
            </a:lnSpc>
          </a:pPr>
          <a:r>
            <a:rPr lang="en-US" dirty="0"/>
            <a:t>To understand rationale for orthodontic retention</a:t>
          </a:r>
        </a:p>
      </dgm:t>
    </dgm:pt>
    <dgm:pt modelId="{4B104398-13AE-435D-9134-F350959E28EE}" type="parTrans" cxnId="{49B31831-03B2-4218-B561-5528125607B8}">
      <dgm:prSet/>
      <dgm:spPr/>
      <dgm:t>
        <a:bodyPr/>
        <a:lstStyle/>
        <a:p>
          <a:endParaRPr lang="en-US"/>
        </a:p>
      </dgm:t>
    </dgm:pt>
    <dgm:pt modelId="{AF9D536D-C9E1-4E47-A6A0-E4CF0499158B}" type="sibTrans" cxnId="{49B31831-03B2-4218-B561-5528125607B8}">
      <dgm:prSet/>
      <dgm:spPr/>
      <dgm:t>
        <a:bodyPr/>
        <a:lstStyle/>
        <a:p>
          <a:pPr>
            <a:lnSpc>
              <a:spcPct val="100000"/>
            </a:lnSpc>
          </a:pPr>
          <a:endParaRPr lang="en-US"/>
        </a:p>
      </dgm:t>
    </dgm:pt>
    <dgm:pt modelId="{6913F4F7-F7D1-4F0C-88C3-7BAA725234D8}">
      <dgm:prSet/>
      <dgm:spPr/>
      <dgm:t>
        <a:bodyPr/>
        <a:lstStyle/>
        <a:p>
          <a:pPr>
            <a:lnSpc>
              <a:spcPct val="100000"/>
            </a:lnSpc>
          </a:pPr>
          <a:r>
            <a:rPr lang="en-US" dirty="0"/>
            <a:t>To discuss regimens of orthodontic retention</a:t>
          </a:r>
        </a:p>
      </dgm:t>
    </dgm:pt>
    <dgm:pt modelId="{BC12A304-28ED-4D87-ACDF-087BE2F8294E}" type="parTrans" cxnId="{491F8A06-89FD-4511-BE5C-AA86A6AF1721}">
      <dgm:prSet/>
      <dgm:spPr/>
      <dgm:t>
        <a:bodyPr/>
        <a:lstStyle/>
        <a:p>
          <a:endParaRPr lang="en-US"/>
        </a:p>
      </dgm:t>
    </dgm:pt>
    <dgm:pt modelId="{281A150E-201C-4EFE-A030-6180C390C596}" type="sibTrans" cxnId="{491F8A06-89FD-4511-BE5C-AA86A6AF1721}">
      <dgm:prSet/>
      <dgm:spPr/>
      <dgm:t>
        <a:bodyPr/>
        <a:lstStyle/>
        <a:p>
          <a:endParaRPr lang="en-US"/>
        </a:p>
      </dgm:t>
    </dgm:pt>
    <dgm:pt modelId="{3C09E0D6-8964-423F-8797-41705EF80944}" type="pres">
      <dgm:prSet presAssocID="{0C3F999A-F83C-4CE7-9098-99ECE884F2CC}" presName="root" presStyleCnt="0">
        <dgm:presLayoutVars>
          <dgm:dir/>
          <dgm:resizeHandles val="exact"/>
        </dgm:presLayoutVars>
      </dgm:prSet>
      <dgm:spPr/>
    </dgm:pt>
    <dgm:pt modelId="{7EDBA269-9EC4-4F4B-B47D-95E2F6E57262}" type="pres">
      <dgm:prSet presAssocID="{0C3F999A-F83C-4CE7-9098-99ECE884F2CC}" presName="container" presStyleCnt="0">
        <dgm:presLayoutVars>
          <dgm:dir/>
          <dgm:resizeHandles val="exact"/>
        </dgm:presLayoutVars>
      </dgm:prSet>
      <dgm:spPr/>
    </dgm:pt>
    <dgm:pt modelId="{60D5FBDB-B182-4407-96E2-32F4743868F5}" type="pres">
      <dgm:prSet presAssocID="{BA47B5DD-5948-4A43-970E-DC4A8A58F273}" presName="compNode" presStyleCnt="0"/>
      <dgm:spPr/>
    </dgm:pt>
    <dgm:pt modelId="{7242656B-1AA9-47ED-85C2-BC8CEB5865E3}" type="pres">
      <dgm:prSet presAssocID="{BA47B5DD-5948-4A43-970E-DC4A8A58F273}" presName="iconBgRect" presStyleLbl="bgShp" presStyleIdx="0" presStyleCnt="4"/>
      <dgm:spPr/>
    </dgm:pt>
    <dgm:pt modelId="{CD6164E4-9EAA-4342-8482-9BE8D5BE37C5}" type="pres">
      <dgm:prSet presAssocID="{BA47B5DD-5948-4A43-970E-DC4A8A58F2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80070BB-E777-4622-A953-4F5EA1A1AF98}" type="pres">
      <dgm:prSet presAssocID="{BA47B5DD-5948-4A43-970E-DC4A8A58F273}" presName="spaceRect" presStyleCnt="0"/>
      <dgm:spPr/>
    </dgm:pt>
    <dgm:pt modelId="{41F2C5AB-8D51-4C3F-A81B-2F50A27671C0}" type="pres">
      <dgm:prSet presAssocID="{BA47B5DD-5948-4A43-970E-DC4A8A58F273}" presName="textRect" presStyleLbl="revTx" presStyleIdx="0" presStyleCnt="4">
        <dgm:presLayoutVars>
          <dgm:chMax val="1"/>
          <dgm:chPref val="1"/>
        </dgm:presLayoutVars>
      </dgm:prSet>
      <dgm:spPr/>
    </dgm:pt>
    <dgm:pt modelId="{518D3705-A88C-4B65-902F-5644FA852F9B}" type="pres">
      <dgm:prSet presAssocID="{2F5C7283-E3A5-4700-8D0E-E5D79C264B15}" presName="sibTrans" presStyleLbl="sibTrans2D1" presStyleIdx="0" presStyleCnt="0"/>
      <dgm:spPr/>
    </dgm:pt>
    <dgm:pt modelId="{E476C2AD-6992-48B6-8D5C-E88F31E99ABE}" type="pres">
      <dgm:prSet presAssocID="{EBC02942-0CB8-4A91-A04A-93C842E1DEEC}" presName="compNode" presStyleCnt="0"/>
      <dgm:spPr/>
    </dgm:pt>
    <dgm:pt modelId="{FC8625DC-9D86-4D4C-B595-D51A879DF7D5}" type="pres">
      <dgm:prSet presAssocID="{EBC02942-0CB8-4A91-A04A-93C842E1DEEC}" presName="iconBgRect" presStyleLbl="bgShp" presStyleIdx="1" presStyleCnt="4"/>
      <dgm:spPr/>
    </dgm:pt>
    <dgm:pt modelId="{04FBF4E5-0403-4810-956F-0952E61A6EC7}" type="pres">
      <dgm:prSet presAssocID="{EBC02942-0CB8-4A91-A04A-93C842E1DE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4A58CE3-6E08-45C9-80F2-586A940651E3}" type="pres">
      <dgm:prSet presAssocID="{EBC02942-0CB8-4A91-A04A-93C842E1DEEC}" presName="spaceRect" presStyleCnt="0"/>
      <dgm:spPr/>
    </dgm:pt>
    <dgm:pt modelId="{6C386BDB-D8DA-468B-9815-80A7752B0D37}" type="pres">
      <dgm:prSet presAssocID="{EBC02942-0CB8-4A91-A04A-93C842E1DEEC}" presName="textRect" presStyleLbl="revTx" presStyleIdx="1" presStyleCnt="4">
        <dgm:presLayoutVars>
          <dgm:chMax val="1"/>
          <dgm:chPref val="1"/>
        </dgm:presLayoutVars>
      </dgm:prSet>
      <dgm:spPr/>
    </dgm:pt>
    <dgm:pt modelId="{82CB65BC-68EA-4129-BDB3-33BCD2380A8F}" type="pres">
      <dgm:prSet presAssocID="{858CB894-9E3F-4C35-87FA-2AC4F0DB57AD}" presName="sibTrans" presStyleLbl="sibTrans2D1" presStyleIdx="0" presStyleCnt="0"/>
      <dgm:spPr/>
    </dgm:pt>
    <dgm:pt modelId="{79C07327-0455-419B-9CEF-B79C8F06449B}" type="pres">
      <dgm:prSet presAssocID="{3D4E1E2E-467E-4550-8C46-A85866A9ED3F}" presName="compNode" presStyleCnt="0"/>
      <dgm:spPr/>
    </dgm:pt>
    <dgm:pt modelId="{BCE08F33-84C4-4E28-9DB8-39243C69E66C}" type="pres">
      <dgm:prSet presAssocID="{3D4E1E2E-467E-4550-8C46-A85866A9ED3F}" presName="iconBgRect" presStyleLbl="bgShp" presStyleIdx="2" presStyleCnt="4"/>
      <dgm:spPr/>
    </dgm:pt>
    <dgm:pt modelId="{3102FD5C-EF14-4AFA-AC63-3ABA13DF3045}" type="pres">
      <dgm:prSet presAssocID="{3D4E1E2E-467E-4550-8C46-A85866A9ED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AA7BE11-E9B7-4C46-8B1F-8A277244220B}" type="pres">
      <dgm:prSet presAssocID="{3D4E1E2E-467E-4550-8C46-A85866A9ED3F}" presName="spaceRect" presStyleCnt="0"/>
      <dgm:spPr/>
    </dgm:pt>
    <dgm:pt modelId="{6987B5D9-2DEE-4EA4-8C37-9CE986A1EB9C}" type="pres">
      <dgm:prSet presAssocID="{3D4E1E2E-467E-4550-8C46-A85866A9ED3F}" presName="textRect" presStyleLbl="revTx" presStyleIdx="2" presStyleCnt="4">
        <dgm:presLayoutVars>
          <dgm:chMax val="1"/>
          <dgm:chPref val="1"/>
        </dgm:presLayoutVars>
      </dgm:prSet>
      <dgm:spPr/>
    </dgm:pt>
    <dgm:pt modelId="{ACC07267-2B15-472A-A194-C518BA88BF74}" type="pres">
      <dgm:prSet presAssocID="{AF9D536D-C9E1-4E47-A6A0-E4CF0499158B}" presName="sibTrans" presStyleLbl="sibTrans2D1" presStyleIdx="0" presStyleCnt="0"/>
      <dgm:spPr/>
    </dgm:pt>
    <dgm:pt modelId="{5A7C7351-D867-4077-A4C4-701B43EC5480}" type="pres">
      <dgm:prSet presAssocID="{6913F4F7-F7D1-4F0C-88C3-7BAA725234D8}" presName="compNode" presStyleCnt="0"/>
      <dgm:spPr/>
    </dgm:pt>
    <dgm:pt modelId="{9012F7DB-90AA-4E34-97AE-FF87D63E4FFA}" type="pres">
      <dgm:prSet presAssocID="{6913F4F7-F7D1-4F0C-88C3-7BAA725234D8}" presName="iconBgRect" presStyleLbl="bgShp" presStyleIdx="3" presStyleCnt="4"/>
      <dgm:spPr/>
    </dgm:pt>
    <dgm:pt modelId="{AC83FE3F-2A28-4AA5-9BB0-2434E2FFAAB5}" type="pres">
      <dgm:prSet presAssocID="{6913F4F7-F7D1-4F0C-88C3-7BAA725234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961D77E-9771-4FE1-B1A7-5BE05634CF63}" type="pres">
      <dgm:prSet presAssocID="{6913F4F7-F7D1-4F0C-88C3-7BAA725234D8}" presName="spaceRect" presStyleCnt="0"/>
      <dgm:spPr/>
    </dgm:pt>
    <dgm:pt modelId="{6112B3C7-FD7F-48F6-90D6-B8638F57A9A3}" type="pres">
      <dgm:prSet presAssocID="{6913F4F7-F7D1-4F0C-88C3-7BAA725234D8}" presName="textRect" presStyleLbl="revTx" presStyleIdx="3" presStyleCnt="4">
        <dgm:presLayoutVars>
          <dgm:chMax val="1"/>
          <dgm:chPref val="1"/>
        </dgm:presLayoutVars>
      </dgm:prSet>
      <dgm:spPr/>
    </dgm:pt>
  </dgm:ptLst>
  <dgm:cxnLst>
    <dgm:cxn modelId="{EE4AFD05-85E6-4540-B6BF-B2EED6B99C9F}" type="presOf" srcId="{858CB894-9E3F-4C35-87FA-2AC4F0DB57AD}" destId="{82CB65BC-68EA-4129-BDB3-33BCD2380A8F}" srcOrd="0" destOrd="0" presId="urn:microsoft.com/office/officeart/2018/2/layout/IconCircleList"/>
    <dgm:cxn modelId="{491F8A06-89FD-4511-BE5C-AA86A6AF1721}" srcId="{0C3F999A-F83C-4CE7-9098-99ECE884F2CC}" destId="{6913F4F7-F7D1-4F0C-88C3-7BAA725234D8}" srcOrd="3" destOrd="0" parTransId="{BC12A304-28ED-4D87-ACDF-087BE2F8294E}" sibTransId="{281A150E-201C-4EFE-A030-6180C390C596}"/>
    <dgm:cxn modelId="{4CAA9625-1AA7-42CF-B4A3-765B647C6EB9}" type="presOf" srcId="{0C3F999A-F83C-4CE7-9098-99ECE884F2CC}" destId="{3C09E0D6-8964-423F-8797-41705EF80944}" srcOrd="0" destOrd="0" presId="urn:microsoft.com/office/officeart/2018/2/layout/IconCircleList"/>
    <dgm:cxn modelId="{6D00602C-3DB9-4360-8367-94DA5F9CFE35}" type="presOf" srcId="{2F5C7283-E3A5-4700-8D0E-E5D79C264B15}" destId="{518D3705-A88C-4B65-902F-5644FA852F9B}" srcOrd="0" destOrd="0" presId="urn:microsoft.com/office/officeart/2018/2/layout/IconCircleList"/>
    <dgm:cxn modelId="{49B31831-03B2-4218-B561-5528125607B8}" srcId="{0C3F999A-F83C-4CE7-9098-99ECE884F2CC}" destId="{3D4E1E2E-467E-4550-8C46-A85866A9ED3F}" srcOrd="2" destOrd="0" parTransId="{4B104398-13AE-435D-9134-F350959E28EE}" sibTransId="{AF9D536D-C9E1-4E47-A6A0-E4CF0499158B}"/>
    <dgm:cxn modelId="{08687876-3CBB-4E00-923F-F6C8B3F52576}" type="presOf" srcId="{3D4E1E2E-467E-4550-8C46-A85866A9ED3F}" destId="{6987B5D9-2DEE-4EA4-8C37-9CE986A1EB9C}" srcOrd="0" destOrd="0" presId="urn:microsoft.com/office/officeart/2018/2/layout/IconCircleList"/>
    <dgm:cxn modelId="{353E91AF-92DD-48BA-AB5E-36F626550DD4}" type="presOf" srcId="{BA47B5DD-5948-4A43-970E-DC4A8A58F273}" destId="{41F2C5AB-8D51-4C3F-A81B-2F50A27671C0}" srcOrd="0" destOrd="0" presId="urn:microsoft.com/office/officeart/2018/2/layout/IconCircleList"/>
    <dgm:cxn modelId="{08508BDC-7AE1-4B83-84A6-D27453C5E61A}" type="presOf" srcId="{EBC02942-0CB8-4A91-A04A-93C842E1DEEC}" destId="{6C386BDB-D8DA-468B-9815-80A7752B0D37}" srcOrd="0" destOrd="0" presId="urn:microsoft.com/office/officeart/2018/2/layout/IconCircleList"/>
    <dgm:cxn modelId="{AC956EE0-6EAC-47C4-B5AE-7C7D70EEBBA6}" srcId="{0C3F999A-F83C-4CE7-9098-99ECE884F2CC}" destId="{EBC02942-0CB8-4A91-A04A-93C842E1DEEC}" srcOrd="1" destOrd="0" parTransId="{D0E59280-B3AC-48B9-8312-2B68DC3ABD0D}" sibTransId="{858CB894-9E3F-4C35-87FA-2AC4F0DB57AD}"/>
    <dgm:cxn modelId="{46AB7EE5-9708-4620-81AB-4C1907B60850}" srcId="{0C3F999A-F83C-4CE7-9098-99ECE884F2CC}" destId="{BA47B5DD-5948-4A43-970E-DC4A8A58F273}" srcOrd="0" destOrd="0" parTransId="{9ECC4D87-1A63-4AE2-8FF7-E82218148565}" sibTransId="{2F5C7283-E3A5-4700-8D0E-E5D79C264B15}"/>
    <dgm:cxn modelId="{8183A8E9-B797-4CA8-81E4-4E8015A0EA36}" type="presOf" srcId="{AF9D536D-C9E1-4E47-A6A0-E4CF0499158B}" destId="{ACC07267-2B15-472A-A194-C518BA88BF74}" srcOrd="0" destOrd="0" presId="urn:microsoft.com/office/officeart/2018/2/layout/IconCircleList"/>
    <dgm:cxn modelId="{055FA2FE-608E-4A24-B746-06CD2F85FED2}" type="presOf" srcId="{6913F4F7-F7D1-4F0C-88C3-7BAA725234D8}" destId="{6112B3C7-FD7F-48F6-90D6-B8638F57A9A3}" srcOrd="0" destOrd="0" presId="urn:microsoft.com/office/officeart/2018/2/layout/IconCircleList"/>
    <dgm:cxn modelId="{998728AB-0968-4390-A643-B4B77CB3FF0E}" type="presParOf" srcId="{3C09E0D6-8964-423F-8797-41705EF80944}" destId="{7EDBA269-9EC4-4F4B-B47D-95E2F6E57262}" srcOrd="0" destOrd="0" presId="urn:microsoft.com/office/officeart/2018/2/layout/IconCircleList"/>
    <dgm:cxn modelId="{FE027668-1B57-483E-B7EA-F0435AB34CC9}" type="presParOf" srcId="{7EDBA269-9EC4-4F4B-B47D-95E2F6E57262}" destId="{60D5FBDB-B182-4407-96E2-32F4743868F5}" srcOrd="0" destOrd="0" presId="urn:microsoft.com/office/officeart/2018/2/layout/IconCircleList"/>
    <dgm:cxn modelId="{7122210D-673A-4298-901F-795D98392B07}" type="presParOf" srcId="{60D5FBDB-B182-4407-96E2-32F4743868F5}" destId="{7242656B-1AA9-47ED-85C2-BC8CEB5865E3}" srcOrd="0" destOrd="0" presId="urn:microsoft.com/office/officeart/2018/2/layout/IconCircleList"/>
    <dgm:cxn modelId="{3241067D-AC0E-4B0F-AC34-1CCDD328DE27}" type="presParOf" srcId="{60D5FBDB-B182-4407-96E2-32F4743868F5}" destId="{CD6164E4-9EAA-4342-8482-9BE8D5BE37C5}" srcOrd="1" destOrd="0" presId="urn:microsoft.com/office/officeart/2018/2/layout/IconCircleList"/>
    <dgm:cxn modelId="{48095849-2A16-4835-83F3-DB14F1B9EC96}" type="presParOf" srcId="{60D5FBDB-B182-4407-96E2-32F4743868F5}" destId="{E80070BB-E777-4622-A953-4F5EA1A1AF98}" srcOrd="2" destOrd="0" presId="urn:microsoft.com/office/officeart/2018/2/layout/IconCircleList"/>
    <dgm:cxn modelId="{6D5AE96A-F0E3-44DD-AAAA-F550857BB6BB}" type="presParOf" srcId="{60D5FBDB-B182-4407-96E2-32F4743868F5}" destId="{41F2C5AB-8D51-4C3F-A81B-2F50A27671C0}" srcOrd="3" destOrd="0" presId="urn:microsoft.com/office/officeart/2018/2/layout/IconCircleList"/>
    <dgm:cxn modelId="{6C5F628E-A978-4A6D-863F-5BF6A7A3FB90}" type="presParOf" srcId="{7EDBA269-9EC4-4F4B-B47D-95E2F6E57262}" destId="{518D3705-A88C-4B65-902F-5644FA852F9B}" srcOrd="1" destOrd="0" presId="urn:microsoft.com/office/officeart/2018/2/layout/IconCircleList"/>
    <dgm:cxn modelId="{7CFDB738-795E-4841-AD13-A50307EB57C1}" type="presParOf" srcId="{7EDBA269-9EC4-4F4B-B47D-95E2F6E57262}" destId="{E476C2AD-6992-48B6-8D5C-E88F31E99ABE}" srcOrd="2" destOrd="0" presId="urn:microsoft.com/office/officeart/2018/2/layout/IconCircleList"/>
    <dgm:cxn modelId="{15754E3C-6073-4F98-AF34-8B2CB2183FF4}" type="presParOf" srcId="{E476C2AD-6992-48B6-8D5C-E88F31E99ABE}" destId="{FC8625DC-9D86-4D4C-B595-D51A879DF7D5}" srcOrd="0" destOrd="0" presId="urn:microsoft.com/office/officeart/2018/2/layout/IconCircleList"/>
    <dgm:cxn modelId="{5F9E2D67-8B1F-43F6-B78A-70327CD43D49}" type="presParOf" srcId="{E476C2AD-6992-48B6-8D5C-E88F31E99ABE}" destId="{04FBF4E5-0403-4810-956F-0952E61A6EC7}" srcOrd="1" destOrd="0" presId="urn:microsoft.com/office/officeart/2018/2/layout/IconCircleList"/>
    <dgm:cxn modelId="{196588A2-F3CC-4E8F-A487-F0C903C9F12E}" type="presParOf" srcId="{E476C2AD-6992-48B6-8D5C-E88F31E99ABE}" destId="{04A58CE3-6E08-45C9-80F2-586A940651E3}" srcOrd="2" destOrd="0" presId="urn:microsoft.com/office/officeart/2018/2/layout/IconCircleList"/>
    <dgm:cxn modelId="{8E65564A-A284-432F-866A-11350176DFE1}" type="presParOf" srcId="{E476C2AD-6992-48B6-8D5C-E88F31E99ABE}" destId="{6C386BDB-D8DA-468B-9815-80A7752B0D37}" srcOrd="3" destOrd="0" presId="urn:microsoft.com/office/officeart/2018/2/layout/IconCircleList"/>
    <dgm:cxn modelId="{514CAE9F-6AA7-419F-88C7-6CFBB1CCA621}" type="presParOf" srcId="{7EDBA269-9EC4-4F4B-B47D-95E2F6E57262}" destId="{82CB65BC-68EA-4129-BDB3-33BCD2380A8F}" srcOrd="3" destOrd="0" presId="urn:microsoft.com/office/officeart/2018/2/layout/IconCircleList"/>
    <dgm:cxn modelId="{70464011-0A10-4325-9077-919C61B1C211}" type="presParOf" srcId="{7EDBA269-9EC4-4F4B-B47D-95E2F6E57262}" destId="{79C07327-0455-419B-9CEF-B79C8F06449B}" srcOrd="4" destOrd="0" presId="urn:microsoft.com/office/officeart/2018/2/layout/IconCircleList"/>
    <dgm:cxn modelId="{743A5A8F-04A8-42E8-A7F6-72FA3047E16E}" type="presParOf" srcId="{79C07327-0455-419B-9CEF-B79C8F06449B}" destId="{BCE08F33-84C4-4E28-9DB8-39243C69E66C}" srcOrd="0" destOrd="0" presId="urn:microsoft.com/office/officeart/2018/2/layout/IconCircleList"/>
    <dgm:cxn modelId="{A86004E7-E13D-42EE-8A66-2368188F985B}" type="presParOf" srcId="{79C07327-0455-419B-9CEF-B79C8F06449B}" destId="{3102FD5C-EF14-4AFA-AC63-3ABA13DF3045}" srcOrd="1" destOrd="0" presId="urn:microsoft.com/office/officeart/2018/2/layout/IconCircleList"/>
    <dgm:cxn modelId="{9B66494D-8E3B-478D-89CD-92EC2EF45D83}" type="presParOf" srcId="{79C07327-0455-419B-9CEF-B79C8F06449B}" destId="{FAA7BE11-E9B7-4C46-8B1F-8A277244220B}" srcOrd="2" destOrd="0" presId="urn:microsoft.com/office/officeart/2018/2/layout/IconCircleList"/>
    <dgm:cxn modelId="{09587408-1C23-4DB5-9284-E5691FBAF656}" type="presParOf" srcId="{79C07327-0455-419B-9CEF-B79C8F06449B}" destId="{6987B5D9-2DEE-4EA4-8C37-9CE986A1EB9C}" srcOrd="3" destOrd="0" presId="urn:microsoft.com/office/officeart/2018/2/layout/IconCircleList"/>
    <dgm:cxn modelId="{79D255D0-A871-404C-B214-FDC454BB425D}" type="presParOf" srcId="{7EDBA269-9EC4-4F4B-B47D-95E2F6E57262}" destId="{ACC07267-2B15-472A-A194-C518BA88BF74}" srcOrd="5" destOrd="0" presId="urn:microsoft.com/office/officeart/2018/2/layout/IconCircleList"/>
    <dgm:cxn modelId="{8CC37A35-62E9-4420-93A1-FC55C6E362B5}" type="presParOf" srcId="{7EDBA269-9EC4-4F4B-B47D-95E2F6E57262}" destId="{5A7C7351-D867-4077-A4C4-701B43EC5480}" srcOrd="6" destOrd="0" presId="urn:microsoft.com/office/officeart/2018/2/layout/IconCircleList"/>
    <dgm:cxn modelId="{764A38FB-C836-4DC4-8B2E-2CA71A9FE6F1}" type="presParOf" srcId="{5A7C7351-D867-4077-A4C4-701B43EC5480}" destId="{9012F7DB-90AA-4E34-97AE-FF87D63E4FFA}" srcOrd="0" destOrd="0" presId="urn:microsoft.com/office/officeart/2018/2/layout/IconCircleList"/>
    <dgm:cxn modelId="{669D7D14-41CA-4691-8DA6-B18B1FBE1693}" type="presParOf" srcId="{5A7C7351-D867-4077-A4C4-701B43EC5480}" destId="{AC83FE3F-2A28-4AA5-9BB0-2434E2FFAAB5}" srcOrd="1" destOrd="0" presId="urn:microsoft.com/office/officeart/2018/2/layout/IconCircleList"/>
    <dgm:cxn modelId="{731331CB-F588-4204-93CC-7591F28F7634}" type="presParOf" srcId="{5A7C7351-D867-4077-A4C4-701B43EC5480}" destId="{B961D77E-9771-4FE1-B1A7-5BE05634CF63}" srcOrd="2" destOrd="0" presId="urn:microsoft.com/office/officeart/2018/2/layout/IconCircleList"/>
    <dgm:cxn modelId="{9BF12C0E-7FC3-4DF5-8B57-C6739A6DA914}" type="presParOf" srcId="{5A7C7351-D867-4077-A4C4-701B43EC5480}" destId="{6112B3C7-FD7F-48F6-90D6-B8638F57A9A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BDE69-36A7-4114-BB05-30930C5E3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3343DA-C10E-4107-B601-2086C0C71010}">
      <dgm:prSet/>
      <dgm:spPr/>
      <dgm:t>
        <a:bodyPr/>
        <a:lstStyle/>
        <a:p>
          <a:r>
            <a:rPr lang="en-IE"/>
            <a:t>Essix retainer</a:t>
          </a:r>
          <a:endParaRPr lang="en-US"/>
        </a:p>
      </dgm:t>
    </dgm:pt>
    <dgm:pt modelId="{C61D6773-2D62-4089-9822-4386017DC203}" type="parTrans" cxnId="{12939E73-541B-4696-851B-4E47F984F27A}">
      <dgm:prSet/>
      <dgm:spPr/>
      <dgm:t>
        <a:bodyPr/>
        <a:lstStyle/>
        <a:p>
          <a:endParaRPr lang="en-US"/>
        </a:p>
      </dgm:t>
    </dgm:pt>
    <dgm:pt modelId="{A5D0EBF3-188A-4A2F-BC6E-0DE3FAEBF10D}" type="sibTrans" cxnId="{12939E73-541B-4696-851B-4E47F984F27A}">
      <dgm:prSet/>
      <dgm:spPr/>
      <dgm:t>
        <a:bodyPr/>
        <a:lstStyle/>
        <a:p>
          <a:endParaRPr lang="en-US"/>
        </a:p>
      </dgm:t>
    </dgm:pt>
    <dgm:pt modelId="{E37D186C-9EB5-43F2-BF90-365674EC4FD8}">
      <dgm:prSet/>
      <dgm:spPr/>
      <dgm:t>
        <a:bodyPr/>
        <a:lstStyle/>
        <a:p>
          <a:r>
            <a:rPr lang="en-IE"/>
            <a:t>Vivera retainer</a:t>
          </a:r>
          <a:endParaRPr lang="en-US"/>
        </a:p>
      </dgm:t>
    </dgm:pt>
    <dgm:pt modelId="{C33EEB8D-AC52-44D3-9F42-D88247E20E1D}" type="parTrans" cxnId="{CFCD703B-D39A-4BF2-908B-734C5E57BE13}">
      <dgm:prSet/>
      <dgm:spPr/>
      <dgm:t>
        <a:bodyPr/>
        <a:lstStyle/>
        <a:p>
          <a:endParaRPr lang="en-US"/>
        </a:p>
      </dgm:t>
    </dgm:pt>
    <dgm:pt modelId="{C63CAB36-475C-47DB-8FAC-C5EF1704DABF}" type="sibTrans" cxnId="{CFCD703B-D39A-4BF2-908B-734C5E57BE13}">
      <dgm:prSet/>
      <dgm:spPr/>
      <dgm:t>
        <a:bodyPr/>
        <a:lstStyle/>
        <a:p>
          <a:endParaRPr lang="en-US"/>
        </a:p>
      </dgm:t>
    </dgm:pt>
    <dgm:pt modelId="{679F37F6-7CE5-4046-9790-CE8F14C3EC76}">
      <dgm:prSet/>
      <dgm:spPr/>
      <dgm:t>
        <a:bodyPr/>
        <a:lstStyle/>
        <a:p>
          <a:r>
            <a:rPr lang="en-IE"/>
            <a:t>Hawley retainer</a:t>
          </a:r>
          <a:endParaRPr lang="en-US"/>
        </a:p>
      </dgm:t>
    </dgm:pt>
    <dgm:pt modelId="{CD629AB9-2896-4CFF-AFA4-DBD823994254}" type="parTrans" cxnId="{B7928FDF-AE68-4283-BA60-4CFEE0009EF9}">
      <dgm:prSet/>
      <dgm:spPr/>
      <dgm:t>
        <a:bodyPr/>
        <a:lstStyle/>
        <a:p>
          <a:endParaRPr lang="en-US"/>
        </a:p>
      </dgm:t>
    </dgm:pt>
    <dgm:pt modelId="{D1490BBA-87EE-4287-A223-370AAA659402}" type="sibTrans" cxnId="{B7928FDF-AE68-4283-BA60-4CFEE0009EF9}">
      <dgm:prSet/>
      <dgm:spPr/>
      <dgm:t>
        <a:bodyPr/>
        <a:lstStyle/>
        <a:p>
          <a:endParaRPr lang="en-US"/>
        </a:p>
      </dgm:t>
    </dgm:pt>
    <dgm:pt modelId="{3AF97FAE-932C-4026-A7FB-2B1C0DD8A7B8}">
      <dgm:prSet/>
      <dgm:spPr/>
      <dgm:t>
        <a:bodyPr/>
        <a:lstStyle/>
        <a:p>
          <a:r>
            <a:rPr lang="en-IE" dirty="0"/>
            <a:t>Begg retainer/wrap around retainer</a:t>
          </a:r>
          <a:endParaRPr lang="en-US" dirty="0"/>
        </a:p>
      </dgm:t>
    </dgm:pt>
    <dgm:pt modelId="{F900FEF9-D167-488F-90B9-B355C8F9CED5}" type="parTrans" cxnId="{E75B75C6-C632-4E05-A6D9-86DC5B4BC25A}">
      <dgm:prSet/>
      <dgm:spPr/>
      <dgm:t>
        <a:bodyPr/>
        <a:lstStyle/>
        <a:p>
          <a:endParaRPr lang="en-US"/>
        </a:p>
      </dgm:t>
    </dgm:pt>
    <dgm:pt modelId="{3486F40C-7C54-4C1D-9924-9A3DE79BCEED}" type="sibTrans" cxnId="{E75B75C6-C632-4E05-A6D9-86DC5B4BC25A}">
      <dgm:prSet/>
      <dgm:spPr/>
      <dgm:t>
        <a:bodyPr/>
        <a:lstStyle/>
        <a:p>
          <a:endParaRPr lang="en-US"/>
        </a:p>
      </dgm:t>
    </dgm:pt>
    <dgm:pt modelId="{285BCDA1-3D83-4CC5-B40B-6DC0E85C491C}">
      <dgm:prSet/>
      <dgm:spPr/>
      <dgm:t>
        <a:bodyPr/>
        <a:lstStyle/>
        <a:p>
          <a:r>
            <a:rPr lang="en-IE"/>
            <a:t>Hawley retainer</a:t>
          </a:r>
          <a:endParaRPr lang="en-US"/>
        </a:p>
      </dgm:t>
    </dgm:pt>
    <dgm:pt modelId="{965F7E2F-121B-45D9-8F5C-7F4CC74F070E}" type="parTrans" cxnId="{6E108E49-E886-4430-92B4-ACD2298DD547}">
      <dgm:prSet/>
      <dgm:spPr/>
      <dgm:t>
        <a:bodyPr/>
        <a:lstStyle/>
        <a:p>
          <a:endParaRPr lang="en-US"/>
        </a:p>
      </dgm:t>
    </dgm:pt>
    <dgm:pt modelId="{D40E86FD-15CB-4C9B-BC18-9E86DF0E6423}" type="sibTrans" cxnId="{6E108E49-E886-4430-92B4-ACD2298DD547}">
      <dgm:prSet/>
      <dgm:spPr/>
      <dgm:t>
        <a:bodyPr/>
        <a:lstStyle/>
        <a:p>
          <a:endParaRPr lang="en-US"/>
        </a:p>
      </dgm:t>
    </dgm:pt>
    <dgm:pt modelId="{FE47586C-9AFE-4916-A503-079C7DAD783B}">
      <dgm:prSet/>
      <dgm:spPr/>
      <dgm:t>
        <a:bodyPr/>
        <a:lstStyle/>
        <a:p>
          <a:r>
            <a:rPr lang="en-IE"/>
            <a:t>Kesling retainer</a:t>
          </a:r>
          <a:endParaRPr lang="en-US"/>
        </a:p>
      </dgm:t>
    </dgm:pt>
    <dgm:pt modelId="{5C824F1C-7F9A-43CA-8E17-8AA28D47CB6F}" type="parTrans" cxnId="{7C75F2A1-BA25-45F5-B793-00DDA085A7C3}">
      <dgm:prSet/>
      <dgm:spPr/>
      <dgm:t>
        <a:bodyPr/>
        <a:lstStyle/>
        <a:p>
          <a:endParaRPr lang="en-US"/>
        </a:p>
      </dgm:t>
    </dgm:pt>
    <dgm:pt modelId="{5F84D456-ED10-4B8F-A037-8E650971A66A}" type="sibTrans" cxnId="{7C75F2A1-BA25-45F5-B793-00DDA085A7C3}">
      <dgm:prSet/>
      <dgm:spPr/>
      <dgm:t>
        <a:bodyPr/>
        <a:lstStyle/>
        <a:p>
          <a:endParaRPr lang="en-US"/>
        </a:p>
      </dgm:t>
    </dgm:pt>
    <dgm:pt modelId="{0EAD2CFC-5634-4502-9E8C-697D28504D7E}" type="pres">
      <dgm:prSet presAssocID="{CFFBDE69-36A7-4114-BB05-30930C5E317D}" presName="linear" presStyleCnt="0">
        <dgm:presLayoutVars>
          <dgm:animLvl val="lvl"/>
          <dgm:resizeHandles val="exact"/>
        </dgm:presLayoutVars>
      </dgm:prSet>
      <dgm:spPr/>
    </dgm:pt>
    <dgm:pt modelId="{231008E8-557C-4576-9375-CB7421A6F54C}" type="pres">
      <dgm:prSet presAssocID="{023343DA-C10E-4107-B601-2086C0C71010}" presName="parentText" presStyleLbl="node1" presStyleIdx="0" presStyleCnt="6">
        <dgm:presLayoutVars>
          <dgm:chMax val="0"/>
          <dgm:bulletEnabled val="1"/>
        </dgm:presLayoutVars>
      </dgm:prSet>
      <dgm:spPr/>
    </dgm:pt>
    <dgm:pt modelId="{6D90F768-2D13-43EE-BB4A-D6C542C146EE}" type="pres">
      <dgm:prSet presAssocID="{A5D0EBF3-188A-4A2F-BC6E-0DE3FAEBF10D}" presName="spacer" presStyleCnt="0"/>
      <dgm:spPr/>
    </dgm:pt>
    <dgm:pt modelId="{14FB5702-2537-4C7C-AFF1-8FE69BDEB144}" type="pres">
      <dgm:prSet presAssocID="{E37D186C-9EB5-43F2-BF90-365674EC4FD8}" presName="parentText" presStyleLbl="node1" presStyleIdx="1" presStyleCnt="6">
        <dgm:presLayoutVars>
          <dgm:chMax val="0"/>
          <dgm:bulletEnabled val="1"/>
        </dgm:presLayoutVars>
      </dgm:prSet>
      <dgm:spPr/>
    </dgm:pt>
    <dgm:pt modelId="{5DBA4FFE-EF19-4239-94E0-7CB50213DC66}" type="pres">
      <dgm:prSet presAssocID="{C63CAB36-475C-47DB-8FAC-C5EF1704DABF}" presName="spacer" presStyleCnt="0"/>
      <dgm:spPr/>
    </dgm:pt>
    <dgm:pt modelId="{3C2246BE-8877-4C71-A311-82732D1143A8}" type="pres">
      <dgm:prSet presAssocID="{679F37F6-7CE5-4046-9790-CE8F14C3EC76}" presName="parentText" presStyleLbl="node1" presStyleIdx="2" presStyleCnt="6">
        <dgm:presLayoutVars>
          <dgm:chMax val="0"/>
          <dgm:bulletEnabled val="1"/>
        </dgm:presLayoutVars>
      </dgm:prSet>
      <dgm:spPr/>
    </dgm:pt>
    <dgm:pt modelId="{AA4078CB-F798-420B-A6E8-EED86897C3E1}" type="pres">
      <dgm:prSet presAssocID="{D1490BBA-87EE-4287-A223-370AAA659402}" presName="spacer" presStyleCnt="0"/>
      <dgm:spPr/>
    </dgm:pt>
    <dgm:pt modelId="{A4C73727-0E13-4755-9DE9-B460296A2226}" type="pres">
      <dgm:prSet presAssocID="{3AF97FAE-932C-4026-A7FB-2B1C0DD8A7B8}" presName="parentText" presStyleLbl="node1" presStyleIdx="3" presStyleCnt="6">
        <dgm:presLayoutVars>
          <dgm:chMax val="0"/>
          <dgm:bulletEnabled val="1"/>
        </dgm:presLayoutVars>
      </dgm:prSet>
      <dgm:spPr/>
    </dgm:pt>
    <dgm:pt modelId="{74CD6C5D-50CD-4855-9417-FFCC4291D78D}" type="pres">
      <dgm:prSet presAssocID="{3486F40C-7C54-4C1D-9924-9A3DE79BCEED}" presName="spacer" presStyleCnt="0"/>
      <dgm:spPr/>
    </dgm:pt>
    <dgm:pt modelId="{F6176B5B-BF9A-41B4-BA25-5FE46EDB6B8D}" type="pres">
      <dgm:prSet presAssocID="{285BCDA1-3D83-4CC5-B40B-6DC0E85C491C}" presName="parentText" presStyleLbl="node1" presStyleIdx="4" presStyleCnt="6">
        <dgm:presLayoutVars>
          <dgm:chMax val="0"/>
          <dgm:bulletEnabled val="1"/>
        </dgm:presLayoutVars>
      </dgm:prSet>
      <dgm:spPr/>
    </dgm:pt>
    <dgm:pt modelId="{1A0BF515-F369-489A-9627-3D1EDB2E7639}" type="pres">
      <dgm:prSet presAssocID="{D40E86FD-15CB-4C9B-BC18-9E86DF0E6423}" presName="spacer" presStyleCnt="0"/>
      <dgm:spPr/>
    </dgm:pt>
    <dgm:pt modelId="{AF74438E-86D6-4EE1-B405-9B41D6188569}" type="pres">
      <dgm:prSet presAssocID="{FE47586C-9AFE-4916-A503-079C7DAD783B}" presName="parentText" presStyleLbl="node1" presStyleIdx="5" presStyleCnt="6">
        <dgm:presLayoutVars>
          <dgm:chMax val="0"/>
          <dgm:bulletEnabled val="1"/>
        </dgm:presLayoutVars>
      </dgm:prSet>
      <dgm:spPr/>
    </dgm:pt>
  </dgm:ptLst>
  <dgm:cxnLst>
    <dgm:cxn modelId="{B315D511-6D5F-47F1-8870-FCE40637132D}" type="presOf" srcId="{023343DA-C10E-4107-B601-2086C0C71010}" destId="{231008E8-557C-4576-9375-CB7421A6F54C}" srcOrd="0" destOrd="0" presId="urn:microsoft.com/office/officeart/2005/8/layout/vList2"/>
    <dgm:cxn modelId="{34A86E22-CA24-4F2A-87A2-AEE4141EADCA}" type="presOf" srcId="{679F37F6-7CE5-4046-9790-CE8F14C3EC76}" destId="{3C2246BE-8877-4C71-A311-82732D1143A8}" srcOrd="0" destOrd="0" presId="urn:microsoft.com/office/officeart/2005/8/layout/vList2"/>
    <dgm:cxn modelId="{1F2F173B-516B-44DA-8533-6AF0154C2DD2}" type="presOf" srcId="{3AF97FAE-932C-4026-A7FB-2B1C0DD8A7B8}" destId="{A4C73727-0E13-4755-9DE9-B460296A2226}" srcOrd="0" destOrd="0" presId="urn:microsoft.com/office/officeart/2005/8/layout/vList2"/>
    <dgm:cxn modelId="{CFCD703B-D39A-4BF2-908B-734C5E57BE13}" srcId="{CFFBDE69-36A7-4114-BB05-30930C5E317D}" destId="{E37D186C-9EB5-43F2-BF90-365674EC4FD8}" srcOrd="1" destOrd="0" parTransId="{C33EEB8D-AC52-44D3-9F42-D88247E20E1D}" sibTransId="{C63CAB36-475C-47DB-8FAC-C5EF1704DABF}"/>
    <dgm:cxn modelId="{1807B160-AB7C-4954-8252-9D7A4AC77801}" type="presOf" srcId="{285BCDA1-3D83-4CC5-B40B-6DC0E85C491C}" destId="{F6176B5B-BF9A-41B4-BA25-5FE46EDB6B8D}" srcOrd="0" destOrd="0" presId="urn:microsoft.com/office/officeart/2005/8/layout/vList2"/>
    <dgm:cxn modelId="{1F0EDF61-BA0B-4291-B8A9-3613BA2AF575}" type="presOf" srcId="{CFFBDE69-36A7-4114-BB05-30930C5E317D}" destId="{0EAD2CFC-5634-4502-9E8C-697D28504D7E}" srcOrd="0" destOrd="0" presId="urn:microsoft.com/office/officeart/2005/8/layout/vList2"/>
    <dgm:cxn modelId="{99746967-3262-4162-9FA1-08987BDA35E6}" type="presOf" srcId="{FE47586C-9AFE-4916-A503-079C7DAD783B}" destId="{AF74438E-86D6-4EE1-B405-9B41D6188569}" srcOrd="0" destOrd="0" presId="urn:microsoft.com/office/officeart/2005/8/layout/vList2"/>
    <dgm:cxn modelId="{6E108E49-E886-4430-92B4-ACD2298DD547}" srcId="{CFFBDE69-36A7-4114-BB05-30930C5E317D}" destId="{285BCDA1-3D83-4CC5-B40B-6DC0E85C491C}" srcOrd="4" destOrd="0" parTransId="{965F7E2F-121B-45D9-8F5C-7F4CC74F070E}" sibTransId="{D40E86FD-15CB-4C9B-BC18-9E86DF0E6423}"/>
    <dgm:cxn modelId="{12939E73-541B-4696-851B-4E47F984F27A}" srcId="{CFFBDE69-36A7-4114-BB05-30930C5E317D}" destId="{023343DA-C10E-4107-B601-2086C0C71010}" srcOrd="0" destOrd="0" parTransId="{C61D6773-2D62-4089-9822-4386017DC203}" sibTransId="{A5D0EBF3-188A-4A2F-BC6E-0DE3FAEBF10D}"/>
    <dgm:cxn modelId="{7C75F2A1-BA25-45F5-B793-00DDA085A7C3}" srcId="{CFFBDE69-36A7-4114-BB05-30930C5E317D}" destId="{FE47586C-9AFE-4916-A503-079C7DAD783B}" srcOrd="5" destOrd="0" parTransId="{5C824F1C-7F9A-43CA-8E17-8AA28D47CB6F}" sibTransId="{5F84D456-ED10-4B8F-A037-8E650971A66A}"/>
    <dgm:cxn modelId="{E75B75C6-C632-4E05-A6D9-86DC5B4BC25A}" srcId="{CFFBDE69-36A7-4114-BB05-30930C5E317D}" destId="{3AF97FAE-932C-4026-A7FB-2B1C0DD8A7B8}" srcOrd="3" destOrd="0" parTransId="{F900FEF9-D167-488F-90B9-B355C8F9CED5}" sibTransId="{3486F40C-7C54-4C1D-9924-9A3DE79BCEED}"/>
    <dgm:cxn modelId="{028A0CD7-A6E5-4EB2-AE34-6D584690007A}" type="presOf" srcId="{E37D186C-9EB5-43F2-BF90-365674EC4FD8}" destId="{14FB5702-2537-4C7C-AFF1-8FE69BDEB144}" srcOrd="0" destOrd="0" presId="urn:microsoft.com/office/officeart/2005/8/layout/vList2"/>
    <dgm:cxn modelId="{B7928FDF-AE68-4283-BA60-4CFEE0009EF9}" srcId="{CFFBDE69-36A7-4114-BB05-30930C5E317D}" destId="{679F37F6-7CE5-4046-9790-CE8F14C3EC76}" srcOrd="2" destOrd="0" parTransId="{CD629AB9-2896-4CFF-AFA4-DBD823994254}" sibTransId="{D1490BBA-87EE-4287-A223-370AAA659402}"/>
    <dgm:cxn modelId="{206DF5FE-F452-421D-ACDB-FE74E9D26D35}" type="presParOf" srcId="{0EAD2CFC-5634-4502-9E8C-697D28504D7E}" destId="{231008E8-557C-4576-9375-CB7421A6F54C}" srcOrd="0" destOrd="0" presId="urn:microsoft.com/office/officeart/2005/8/layout/vList2"/>
    <dgm:cxn modelId="{3BF1648D-17A9-4E34-ADB1-B641B63F45E5}" type="presParOf" srcId="{0EAD2CFC-5634-4502-9E8C-697D28504D7E}" destId="{6D90F768-2D13-43EE-BB4A-D6C542C146EE}" srcOrd="1" destOrd="0" presId="urn:microsoft.com/office/officeart/2005/8/layout/vList2"/>
    <dgm:cxn modelId="{CF5CE201-4639-421E-92CE-9BAD8CA4885A}" type="presParOf" srcId="{0EAD2CFC-5634-4502-9E8C-697D28504D7E}" destId="{14FB5702-2537-4C7C-AFF1-8FE69BDEB144}" srcOrd="2" destOrd="0" presId="urn:microsoft.com/office/officeart/2005/8/layout/vList2"/>
    <dgm:cxn modelId="{D64286BA-30E7-4698-9334-23DE8D478B88}" type="presParOf" srcId="{0EAD2CFC-5634-4502-9E8C-697D28504D7E}" destId="{5DBA4FFE-EF19-4239-94E0-7CB50213DC66}" srcOrd="3" destOrd="0" presId="urn:microsoft.com/office/officeart/2005/8/layout/vList2"/>
    <dgm:cxn modelId="{C48B1550-0EB1-4921-A819-1F3B87681B5B}" type="presParOf" srcId="{0EAD2CFC-5634-4502-9E8C-697D28504D7E}" destId="{3C2246BE-8877-4C71-A311-82732D1143A8}" srcOrd="4" destOrd="0" presId="urn:microsoft.com/office/officeart/2005/8/layout/vList2"/>
    <dgm:cxn modelId="{3B054E94-8C88-4480-9CA4-581B0845E56D}" type="presParOf" srcId="{0EAD2CFC-5634-4502-9E8C-697D28504D7E}" destId="{AA4078CB-F798-420B-A6E8-EED86897C3E1}" srcOrd="5" destOrd="0" presId="urn:microsoft.com/office/officeart/2005/8/layout/vList2"/>
    <dgm:cxn modelId="{3481C244-C6A6-4A2D-9737-813CDFD8EA38}" type="presParOf" srcId="{0EAD2CFC-5634-4502-9E8C-697D28504D7E}" destId="{A4C73727-0E13-4755-9DE9-B460296A2226}" srcOrd="6" destOrd="0" presId="urn:microsoft.com/office/officeart/2005/8/layout/vList2"/>
    <dgm:cxn modelId="{7D58548B-E0AB-4D49-B2C2-DD387A595C62}" type="presParOf" srcId="{0EAD2CFC-5634-4502-9E8C-697D28504D7E}" destId="{74CD6C5D-50CD-4855-9417-FFCC4291D78D}" srcOrd="7" destOrd="0" presId="urn:microsoft.com/office/officeart/2005/8/layout/vList2"/>
    <dgm:cxn modelId="{8DDC87C4-EC67-415D-9E2A-B19FF45F0ECF}" type="presParOf" srcId="{0EAD2CFC-5634-4502-9E8C-697D28504D7E}" destId="{F6176B5B-BF9A-41B4-BA25-5FE46EDB6B8D}" srcOrd="8" destOrd="0" presId="urn:microsoft.com/office/officeart/2005/8/layout/vList2"/>
    <dgm:cxn modelId="{8F4325EB-0878-4FD1-992E-DA0BEA7942AF}" type="presParOf" srcId="{0EAD2CFC-5634-4502-9E8C-697D28504D7E}" destId="{1A0BF515-F369-489A-9627-3D1EDB2E7639}" srcOrd="9" destOrd="0" presId="urn:microsoft.com/office/officeart/2005/8/layout/vList2"/>
    <dgm:cxn modelId="{4ECD3F4A-C28A-4200-A5E6-9B38DC75B20F}" type="presParOf" srcId="{0EAD2CFC-5634-4502-9E8C-697D28504D7E}" destId="{AF74438E-86D6-4EE1-B405-9B41D618856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FBB31-61F0-4D5C-B27F-71E69619A5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DBC0DA-7442-4D8F-9A6A-515868E6BB95}">
      <dgm:prSet/>
      <dgm:spPr/>
      <dgm:t>
        <a:bodyPr/>
        <a:lstStyle/>
        <a:p>
          <a:r>
            <a:rPr lang="en-IE"/>
            <a:t>Easier to clean as they can be removed</a:t>
          </a:r>
          <a:endParaRPr lang="en-US"/>
        </a:p>
      </dgm:t>
    </dgm:pt>
    <dgm:pt modelId="{21F73E3E-62C1-4AF2-85BB-207D8204EF23}" type="parTrans" cxnId="{C9732077-AB86-4330-850A-40BE823C658D}">
      <dgm:prSet/>
      <dgm:spPr/>
      <dgm:t>
        <a:bodyPr/>
        <a:lstStyle/>
        <a:p>
          <a:endParaRPr lang="en-US"/>
        </a:p>
      </dgm:t>
    </dgm:pt>
    <dgm:pt modelId="{42D371A5-19FA-4D77-936A-5C67D7497376}" type="sibTrans" cxnId="{C9732077-AB86-4330-850A-40BE823C658D}">
      <dgm:prSet/>
      <dgm:spPr/>
      <dgm:t>
        <a:bodyPr/>
        <a:lstStyle/>
        <a:p>
          <a:endParaRPr lang="en-US"/>
        </a:p>
      </dgm:t>
    </dgm:pt>
    <dgm:pt modelId="{B5463087-E530-4126-83B4-6F73851D1C3C}">
      <dgm:prSet/>
      <dgm:spPr/>
      <dgm:t>
        <a:bodyPr/>
        <a:lstStyle/>
        <a:p>
          <a:r>
            <a:rPr lang="en-IE"/>
            <a:t>More flexibility when eating and drinking</a:t>
          </a:r>
          <a:endParaRPr lang="en-US"/>
        </a:p>
      </dgm:t>
    </dgm:pt>
    <dgm:pt modelId="{5648207C-960B-4E6F-9C3C-05B9D939523C}" type="parTrans" cxnId="{8ECE0F8D-81E5-4FF8-9A10-DBC200F86874}">
      <dgm:prSet/>
      <dgm:spPr/>
      <dgm:t>
        <a:bodyPr/>
        <a:lstStyle/>
        <a:p>
          <a:endParaRPr lang="en-US"/>
        </a:p>
      </dgm:t>
    </dgm:pt>
    <dgm:pt modelId="{BB4FDB04-48F3-41C4-8B57-3C525BA11751}" type="sibTrans" cxnId="{8ECE0F8D-81E5-4FF8-9A10-DBC200F86874}">
      <dgm:prSet/>
      <dgm:spPr/>
      <dgm:t>
        <a:bodyPr/>
        <a:lstStyle/>
        <a:p>
          <a:endParaRPr lang="en-US"/>
        </a:p>
      </dgm:t>
    </dgm:pt>
    <dgm:pt modelId="{BB958E79-F52D-446B-8011-4C423E582EF6}">
      <dgm:prSet/>
      <dgm:spPr/>
      <dgm:t>
        <a:bodyPr/>
        <a:lstStyle/>
        <a:p>
          <a:r>
            <a:rPr lang="en-IE"/>
            <a:t>Comforable</a:t>
          </a:r>
          <a:endParaRPr lang="en-US"/>
        </a:p>
      </dgm:t>
    </dgm:pt>
    <dgm:pt modelId="{8D118A91-FCA1-4CCA-900A-FCE8CFAB69EB}" type="parTrans" cxnId="{FDBB5E41-A7A4-40EF-AD41-802188345A64}">
      <dgm:prSet/>
      <dgm:spPr/>
      <dgm:t>
        <a:bodyPr/>
        <a:lstStyle/>
        <a:p>
          <a:endParaRPr lang="en-US"/>
        </a:p>
      </dgm:t>
    </dgm:pt>
    <dgm:pt modelId="{388FE05A-D167-404C-958E-55180A986470}" type="sibTrans" cxnId="{FDBB5E41-A7A4-40EF-AD41-802188345A64}">
      <dgm:prSet/>
      <dgm:spPr/>
      <dgm:t>
        <a:bodyPr/>
        <a:lstStyle/>
        <a:p>
          <a:endParaRPr lang="en-US"/>
        </a:p>
      </dgm:t>
    </dgm:pt>
    <dgm:pt modelId="{0965AD7B-CB6B-49EB-B259-69F2EDDEADF0}">
      <dgm:prSet/>
      <dgm:spPr/>
      <dgm:t>
        <a:bodyPr/>
        <a:lstStyle/>
        <a:p>
          <a:r>
            <a:rPr lang="en-IE"/>
            <a:t>Some are cheap</a:t>
          </a:r>
          <a:endParaRPr lang="en-US"/>
        </a:p>
      </dgm:t>
    </dgm:pt>
    <dgm:pt modelId="{D87BC246-1A7F-4641-9BA6-B48659EB0C2F}" type="parTrans" cxnId="{631C5457-3C1D-4EE4-80B1-C6754531886C}">
      <dgm:prSet/>
      <dgm:spPr/>
      <dgm:t>
        <a:bodyPr/>
        <a:lstStyle/>
        <a:p>
          <a:endParaRPr lang="en-US"/>
        </a:p>
      </dgm:t>
    </dgm:pt>
    <dgm:pt modelId="{B1EC7097-6491-430C-8313-C851F322D2DC}" type="sibTrans" cxnId="{631C5457-3C1D-4EE4-80B1-C6754531886C}">
      <dgm:prSet/>
      <dgm:spPr/>
      <dgm:t>
        <a:bodyPr/>
        <a:lstStyle/>
        <a:p>
          <a:endParaRPr lang="en-US"/>
        </a:p>
      </dgm:t>
    </dgm:pt>
    <dgm:pt modelId="{FC48E547-652B-457C-8A2E-EC7922BCAD81}">
      <dgm:prSet/>
      <dgm:spPr/>
      <dgm:t>
        <a:bodyPr/>
        <a:lstStyle/>
        <a:p>
          <a:r>
            <a:rPr lang="en-IE"/>
            <a:t>Aesthetically can be better</a:t>
          </a:r>
          <a:endParaRPr lang="en-US"/>
        </a:p>
      </dgm:t>
    </dgm:pt>
    <dgm:pt modelId="{1D874932-0312-45E6-9697-D910EE10E9FC}" type="parTrans" cxnId="{4C6BBBA9-30A2-4307-BA60-E58BAD392B8B}">
      <dgm:prSet/>
      <dgm:spPr/>
      <dgm:t>
        <a:bodyPr/>
        <a:lstStyle/>
        <a:p>
          <a:endParaRPr lang="en-US"/>
        </a:p>
      </dgm:t>
    </dgm:pt>
    <dgm:pt modelId="{63441ABB-2AF3-40DB-AF40-2BCE6FD032C8}" type="sibTrans" cxnId="{4C6BBBA9-30A2-4307-BA60-E58BAD392B8B}">
      <dgm:prSet/>
      <dgm:spPr/>
      <dgm:t>
        <a:bodyPr/>
        <a:lstStyle/>
        <a:p>
          <a:endParaRPr lang="en-US"/>
        </a:p>
      </dgm:t>
    </dgm:pt>
    <dgm:pt modelId="{814466E8-E79E-45CB-96F0-3FC268CD59EA}">
      <dgm:prSet/>
      <dgm:spPr/>
      <dgm:t>
        <a:bodyPr/>
        <a:lstStyle/>
        <a:p>
          <a:r>
            <a:rPr lang="en-IE"/>
            <a:t>Convenient</a:t>
          </a:r>
          <a:endParaRPr lang="en-US"/>
        </a:p>
      </dgm:t>
    </dgm:pt>
    <dgm:pt modelId="{672E64F3-100F-4EC7-9E6A-4C44FCCBFC44}" type="parTrans" cxnId="{1E2DA15F-D7D8-407B-9D62-0272FD1C4424}">
      <dgm:prSet/>
      <dgm:spPr/>
      <dgm:t>
        <a:bodyPr/>
        <a:lstStyle/>
        <a:p>
          <a:endParaRPr lang="en-US"/>
        </a:p>
      </dgm:t>
    </dgm:pt>
    <dgm:pt modelId="{6455EF2F-C69C-49CA-8C8C-FC76B9BFDF8C}" type="sibTrans" cxnId="{1E2DA15F-D7D8-407B-9D62-0272FD1C4424}">
      <dgm:prSet/>
      <dgm:spPr/>
      <dgm:t>
        <a:bodyPr/>
        <a:lstStyle/>
        <a:p>
          <a:endParaRPr lang="en-US"/>
        </a:p>
      </dgm:t>
    </dgm:pt>
    <dgm:pt modelId="{7FD4D85B-D856-4092-9252-E1A73CC038E6}">
      <dgm:prSet/>
      <dgm:spPr/>
      <dgm:t>
        <a:bodyPr/>
        <a:lstStyle/>
        <a:p>
          <a:r>
            <a:rPr lang="en-IE"/>
            <a:t>Can be adjusted (Hawley)</a:t>
          </a:r>
          <a:endParaRPr lang="en-US"/>
        </a:p>
      </dgm:t>
    </dgm:pt>
    <dgm:pt modelId="{73034D89-0B4F-4D62-9FF6-F12E90AB30C4}" type="parTrans" cxnId="{66A41C95-C625-4458-AA9E-938319FF7DF1}">
      <dgm:prSet/>
      <dgm:spPr/>
      <dgm:t>
        <a:bodyPr/>
        <a:lstStyle/>
        <a:p>
          <a:endParaRPr lang="en-US"/>
        </a:p>
      </dgm:t>
    </dgm:pt>
    <dgm:pt modelId="{1904CA16-4AA9-452F-A11C-7F82422154D3}" type="sibTrans" cxnId="{66A41C95-C625-4458-AA9E-938319FF7DF1}">
      <dgm:prSet/>
      <dgm:spPr/>
      <dgm:t>
        <a:bodyPr/>
        <a:lstStyle/>
        <a:p>
          <a:endParaRPr lang="en-US"/>
        </a:p>
      </dgm:t>
    </dgm:pt>
    <dgm:pt modelId="{22469260-E90C-429F-815A-9D675FE239FA}" type="pres">
      <dgm:prSet presAssocID="{F97FBB31-61F0-4D5C-B27F-71E69619A576}" presName="linear" presStyleCnt="0">
        <dgm:presLayoutVars>
          <dgm:animLvl val="lvl"/>
          <dgm:resizeHandles val="exact"/>
        </dgm:presLayoutVars>
      </dgm:prSet>
      <dgm:spPr/>
    </dgm:pt>
    <dgm:pt modelId="{D62519A0-8596-4692-9FD0-4BF61056F98A}" type="pres">
      <dgm:prSet presAssocID="{A3DBC0DA-7442-4D8F-9A6A-515868E6BB95}" presName="parentText" presStyleLbl="node1" presStyleIdx="0" presStyleCnt="7">
        <dgm:presLayoutVars>
          <dgm:chMax val="0"/>
          <dgm:bulletEnabled val="1"/>
        </dgm:presLayoutVars>
      </dgm:prSet>
      <dgm:spPr/>
    </dgm:pt>
    <dgm:pt modelId="{F29A913C-9337-4FCE-AAB1-41F6FDA299C5}" type="pres">
      <dgm:prSet presAssocID="{42D371A5-19FA-4D77-936A-5C67D7497376}" presName="spacer" presStyleCnt="0"/>
      <dgm:spPr/>
    </dgm:pt>
    <dgm:pt modelId="{AE057DDF-B0EF-4948-AD51-51B5E19856BA}" type="pres">
      <dgm:prSet presAssocID="{B5463087-E530-4126-83B4-6F73851D1C3C}" presName="parentText" presStyleLbl="node1" presStyleIdx="1" presStyleCnt="7">
        <dgm:presLayoutVars>
          <dgm:chMax val="0"/>
          <dgm:bulletEnabled val="1"/>
        </dgm:presLayoutVars>
      </dgm:prSet>
      <dgm:spPr/>
    </dgm:pt>
    <dgm:pt modelId="{831D5237-3237-4598-A9EE-668349C34BC1}" type="pres">
      <dgm:prSet presAssocID="{BB4FDB04-48F3-41C4-8B57-3C525BA11751}" presName="spacer" presStyleCnt="0"/>
      <dgm:spPr/>
    </dgm:pt>
    <dgm:pt modelId="{F1107DFF-678A-4978-8C3B-E5D9FCC816D5}" type="pres">
      <dgm:prSet presAssocID="{BB958E79-F52D-446B-8011-4C423E582EF6}" presName="parentText" presStyleLbl="node1" presStyleIdx="2" presStyleCnt="7">
        <dgm:presLayoutVars>
          <dgm:chMax val="0"/>
          <dgm:bulletEnabled val="1"/>
        </dgm:presLayoutVars>
      </dgm:prSet>
      <dgm:spPr/>
    </dgm:pt>
    <dgm:pt modelId="{07CBF45C-79F5-4B45-B4F6-6226E8D63C42}" type="pres">
      <dgm:prSet presAssocID="{388FE05A-D167-404C-958E-55180A986470}" presName="spacer" presStyleCnt="0"/>
      <dgm:spPr/>
    </dgm:pt>
    <dgm:pt modelId="{EF326F01-4A77-4C1D-9CAD-9263B2339AFB}" type="pres">
      <dgm:prSet presAssocID="{0965AD7B-CB6B-49EB-B259-69F2EDDEADF0}" presName="parentText" presStyleLbl="node1" presStyleIdx="3" presStyleCnt="7">
        <dgm:presLayoutVars>
          <dgm:chMax val="0"/>
          <dgm:bulletEnabled val="1"/>
        </dgm:presLayoutVars>
      </dgm:prSet>
      <dgm:spPr/>
    </dgm:pt>
    <dgm:pt modelId="{DBA958FD-7A81-4D21-9570-73793016B152}" type="pres">
      <dgm:prSet presAssocID="{B1EC7097-6491-430C-8313-C851F322D2DC}" presName="spacer" presStyleCnt="0"/>
      <dgm:spPr/>
    </dgm:pt>
    <dgm:pt modelId="{CC537163-F19C-4365-91E3-00E7A167F0D5}" type="pres">
      <dgm:prSet presAssocID="{FC48E547-652B-457C-8A2E-EC7922BCAD81}" presName="parentText" presStyleLbl="node1" presStyleIdx="4" presStyleCnt="7">
        <dgm:presLayoutVars>
          <dgm:chMax val="0"/>
          <dgm:bulletEnabled val="1"/>
        </dgm:presLayoutVars>
      </dgm:prSet>
      <dgm:spPr/>
    </dgm:pt>
    <dgm:pt modelId="{961CEC73-F4EF-4071-BEDA-C8631D2EE045}" type="pres">
      <dgm:prSet presAssocID="{63441ABB-2AF3-40DB-AF40-2BCE6FD032C8}" presName="spacer" presStyleCnt="0"/>
      <dgm:spPr/>
    </dgm:pt>
    <dgm:pt modelId="{9EFB562F-888D-48E9-91BE-2FE6B928C144}" type="pres">
      <dgm:prSet presAssocID="{814466E8-E79E-45CB-96F0-3FC268CD59EA}" presName="parentText" presStyleLbl="node1" presStyleIdx="5" presStyleCnt="7">
        <dgm:presLayoutVars>
          <dgm:chMax val="0"/>
          <dgm:bulletEnabled val="1"/>
        </dgm:presLayoutVars>
      </dgm:prSet>
      <dgm:spPr/>
    </dgm:pt>
    <dgm:pt modelId="{C524E8FD-D1A1-4AC3-B1A8-A0DCEA022833}" type="pres">
      <dgm:prSet presAssocID="{6455EF2F-C69C-49CA-8C8C-FC76B9BFDF8C}" presName="spacer" presStyleCnt="0"/>
      <dgm:spPr/>
    </dgm:pt>
    <dgm:pt modelId="{6573423F-7876-45FC-AD20-E1639EB0EE58}" type="pres">
      <dgm:prSet presAssocID="{7FD4D85B-D856-4092-9252-E1A73CC038E6}" presName="parentText" presStyleLbl="node1" presStyleIdx="6" presStyleCnt="7">
        <dgm:presLayoutVars>
          <dgm:chMax val="0"/>
          <dgm:bulletEnabled val="1"/>
        </dgm:presLayoutVars>
      </dgm:prSet>
      <dgm:spPr/>
    </dgm:pt>
  </dgm:ptLst>
  <dgm:cxnLst>
    <dgm:cxn modelId="{E31FB95D-01E2-43EF-AD44-50ED2883A62E}" type="presOf" srcId="{0965AD7B-CB6B-49EB-B259-69F2EDDEADF0}" destId="{EF326F01-4A77-4C1D-9CAD-9263B2339AFB}" srcOrd="0" destOrd="0" presId="urn:microsoft.com/office/officeart/2005/8/layout/vList2"/>
    <dgm:cxn modelId="{1E2DA15F-D7D8-407B-9D62-0272FD1C4424}" srcId="{F97FBB31-61F0-4D5C-B27F-71E69619A576}" destId="{814466E8-E79E-45CB-96F0-3FC268CD59EA}" srcOrd="5" destOrd="0" parTransId="{672E64F3-100F-4EC7-9E6A-4C44FCCBFC44}" sibTransId="{6455EF2F-C69C-49CA-8C8C-FC76B9BFDF8C}"/>
    <dgm:cxn modelId="{E94B3D41-9168-4BCF-9DA3-D6D3175FA4FC}" type="presOf" srcId="{F97FBB31-61F0-4D5C-B27F-71E69619A576}" destId="{22469260-E90C-429F-815A-9D675FE239FA}" srcOrd="0" destOrd="0" presId="urn:microsoft.com/office/officeart/2005/8/layout/vList2"/>
    <dgm:cxn modelId="{FDBB5E41-A7A4-40EF-AD41-802188345A64}" srcId="{F97FBB31-61F0-4D5C-B27F-71E69619A576}" destId="{BB958E79-F52D-446B-8011-4C423E582EF6}" srcOrd="2" destOrd="0" parTransId="{8D118A91-FCA1-4CCA-900A-FCE8CFAB69EB}" sibTransId="{388FE05A-D167-404C-958E-55180A986470}"/>
    <dgm:cxn modelId="{A2431574-C727-401A-8A87-6B1B0F4B90CF}" type="presOf" srcId="{FC48E547-652B-457C-8A2E-EC7922BCAD81}" destId="{CC537163-F19C-4365-91E3-00E7A167F0D5}" srcOrd="0" destOrd="0" presId="urn:microsoft.com/office/officeart/2005/8/layout/vList2"/>
    <dgm:cxn modelId="{434B7375-4512-4E58-94CD-292F7CA7F658}" type="presOf" srcId="{BB958E79-F52D-446B-8011-4C423E582EF6}" destId="{F1107DFF-678A-4978-8C3B-E5D9FCC816D5}" srcOrd="0" destOrd="0" presId="urn:microsoft.com/office/officeart/2005/8/layout/vList2"/>
    <dgm:cxn modelId="{C9732077-AB86-4330-850A-40BE823C658D}" srcId="{F97FBB31-61F0-4D5C-B27F-71E69619A576}" destId="{A3DBC0DA-7442-4D8F-9A6A-515868E6BB95}" srcOrd="0" destOrd="0" parTransId="{21F73E3E-62C1-4AF2-85BB-207D8204EF23}" sibTransId="{42D371A5-19FA-4D77-936A-5C67D7497376}"/>
    <dgm:cxn modelId="{631C5457-3C1D-4EE4-80B1-C6754531886C}" srcId="{F97FBB31-61F0-4D5C-B27F-71E69619A576}" destId="{0965AD7B-CB6B-49EB-B259-69F2EDDEADF0}" srcOrd="3" destOrd="0" parTransId="{D87BC246-1A7F-4641-9BA6-B48659EB0C2F}" sibTransId="{B1EC7097-6491-430C-8313-C851F322D2DC}"/>
    <dgm:cxn modelId="{8ECE0F8D-81E5-4FF8-9A10-DBC200F86874}" srcId="{F97FBB31-61F0-4D5C-B27F-71E69619A576}" destId="{B5463087-E530-4126-83B4-6F73851D1C3C}" srcOrd="1" destOrd="0" parTransId="{5648207C-960B-4E6F-9C3C-05B9D939523C}" sibTransId="{BB4FDB04-48F3-41C4-8B57-3C525BA11751}"/>
    <dgm:cxn modelId="{66A41C95-C625-4458-AA9E-938319FF7DF1}" srcId="{F97FBB31-61F0-4D5C-B27F-71E69619A576}" destId="{7FD4D85B-D856-4092-9252-E1A73CC038E6}" srcOrd="6" destOrd="0" parTransId="{73034D89-0B4F-4D62-9FF6-F12E90AB30C4}" sibTransId="{1904CA16-4AA9-452F-A11C-7F82422154D3}"/>
    <dgm:cxn modelId="{5B0ABE9A-C1AB-4A83-81EE-64C24C6FC29C}" type="presOf" srcId="{7FD4D85B-D856-4092-9252-E1A73CC038E6}" destId="{6573423F-7876-45FC-AD20-E1639EB0EE58}" srcOrd="0" destOrd="0" presId="urn:microsoft.com/office/officeart/2005/8/layout/vList2"/>
    <dgm:cxn modelId="{4C6BBBA9-30A2-4307-BA60-E58BAD392B8B}" srcId="{F97FBB31-61F0-4D5C-B27F-71E69619A576}" destId="{FC48E547-652B-457C-8A2E-EC7922BCAD81}" srcOrd="4" destOrd="0" parTransId="{1D874932-0312-45E6-9697-D910EE10E9FC}" sibTransId="{63441ABB-2AF3-40DB-AF40-2BCE6FD032C8}"/>
    <dgm:cxn modelId="{80A186B2-421C-46B0-B7A4-A890A3365B4B}" type="presOf" srcId="{814466E8-E79E-45CB-96F0-3FC268CD59EA}" destId="{9EFB562F-888D-48E9-91BE-2FE6B928C144}" srcOrd="0" destOrd="0" presId="urn:microsoft.com/office/officeart/2005/8/layout/vList2"/>
    <dgm:cxn modelId="{ABBB5EC9-9AEC-415D-B24F-F8B0E880EC79}" type="presOf" srcId="{B5463087-E530-4126-83B4-6F73851D1C3C}" destId="{AE057DDF-B0EF-4948-AD51-51B5E19856BA}" srcOrd="0" destOrd="0" presId="urn:microsoft.com/office/officeart/2005/8/layout/vList2"/>
    <dgm:cxn modelId="{CD3129E5-E735-4EF9-B482-26B72EBEC33F}" type="presOf" srcId="{A3DBC0DA-7442-4D8F-9A6A-515868E6BB95}" destId="{D62519A0-8596-4692-9FD0-4BF61056F98A}" srcOrd="0" destOrd="0" presId="urn:microsoft.com/office/officeart/2005/8/layout/vList2"/>
    <dgm:cxn modelId="{93A33A69-9B3E-4E0C-8A5D-282B04B077AD}" type="presParOf" srcId="{22469260-E90C-429F-815A-9D675FE239FA}" destId="{D62519A0-8596-4692-9FD0-4BF61056F98A}" srcOrd="0" destOrd="0" presId="urn:microsoft.com/office/officeart/2005/8/layout/vList2"/>
    <dgm:cxn modelId="{57F1E76A-C83B-40CA-829D-8122A2CFD45E}" type="presParOf" srcId="{22469260-E90C-429F-815A-9D675FE239FA}" destId="{F29A913C-9337-4FCE-AAB1-41F6FDA299C5}" srcOrd="1" destOrd="0" presId="urn:microsoft.com/office/officeart/2005/8/layout/vList2"/>
    <dgm:cxn modelId="{5D796FB3-2165-42A8-822A-E59989855CA7}" type="presParOf" srcId="{22469260-E90C-429F-815A-9D675FE239FA}" destId="{AE057DDF-B0EF-4948-AD51-51B5E19856BA}" srcOrd="2" destOrd="0" presId="urn:microsoft.com/office/officeart/2005/8/layout/vList2"/>
    <dgm:cxn modelId="{B1F81D14-BA34-4658-8693-3EF4E5F25F37}" type="presParOf" srcId="{22469260-E90C-429F-815A-9D675FE239FA}" destId="{831D5237-3237-4598-A9EE-668349C34BC1}" srcOrd="3" destOrd="0" presId="urn:microsoft.com/office/officeart/2005/8/layout/vList2"/>
    <dgm:cxn modelId="{2E67F8D6-62BE-4E1B-91D3-03ECDCE71A6D}" type="presParOf" srcId="{22469260-E90C-429F-815A-9D675FE239FA}" destId="{F1107DFF-678A-4978-8C3B-E5D9FCC816D5}" srcOrd="4" destOrd="0" presId="urn:microsoft.com/office/officeart/2005/8/layout/vList2"/>
    <dgm:cxn modelId="{83B04B62-3C6C-4699-9340-F5670DF728C4}" type="presParOf" srcId="{22469260-E90C-429F-815A-9D675FE239FA}" destId="{07CBF45C-79F5-4B45-B4F6-6226E8D63C42}" srcOrd="5" destOrd="0" presId="urn:microsoft.com/office/officeart/2005/8/layout/vList2"/>
    <dgm:cxn modelId="{0AD609DD-B7D3-47B2-BA65-0022445C760D}" type="presParOf" srcId="{22469260-E90C-429F-815A-9D675FE239FA}" destId="{EF326F01-4A77-4C1D-9CAD-9263B2339AFB}" srcOrd="6" destOrd="0" presId="urn:microsoft.com/office/officeart/2005/8/layout/vList2"/>
    <dgm:cxn modelId="{6DBAECFB-0DCC-4F7A-AFD9-D7F79040B98B}" type="presParOf" srcId="{22469260-E90C-429F-815A-9D675FE239FA}" destId="{DBA958FD-7A81-4D21-9570-73793016B152}" srcOrd="7" destOrd="0" presId="urn:microsoft.com/office/officeart/2005/8/layout/vList2"/>
    <dgm:cxn modelId="{F0C44019-BBBA-41AD-96DC-F4AE1A8D8967}" type="presParOf" srcId="{22469260-E90C-429F-815A-9D675FE239FA}" destId="{CC537163-F19C-4365-91E3-00E7A167F0D5}" srcOrd="8" destOrd="0" presId="urn:microsoft.com/office/officeart/2005/8/layout/vList2"/>
    <dgm:cxn modelId="{64E44736-5DA7-4BBA-B7F1-01F30328E7F1}" type="presParOf" srcId="{22469260-E90C-429F-815A-9D675FE239FA}" destId="{961CEC73-F4EF-4071-BEDA-C8631D2EE045}" srcOrd="9" destOrd="0" presId="urn:microsoft.com/office/officeart/2005/8/layout/vList2"/>
    <dgm:cxn modelId="{D66E9504-BD20-49F2-AC96-E98F837BAF82}" type="presParOf" srcId="{22469260-E90C-429F-815A-9D675FE239FA}" destId="{9EFB562F-888D-48E9-91BE-2FE6B928C144}" srcOrd="10" destOrd="0" presId="urn:microsoft.com/office/officeart/2005/8/layout/vList2"/>
    <dgm:cxn modelId="{1E6D3CDA-B535-42A5-9473-A4F3DA277264}" type="presParOf" srcId="{22469260-E90C-429F-815A-9D675FE239FA}" destId="{C524E8FD-D1A1-4AC3-B1A8-A0DCEA022833}" srcOrd="11" destOrd="0" presId="urn:microsoft.com/office/officeart/2005/8/layout/vList2"/>
    <dgm:cxn modelId="{9C077E79-31A4-4FB3-99E8-089D33460BAD}" type="presParOf" srcId="{22469260-E90C-429F-815A-9D675FE239FA}" destId="{6573423F-7876-45FC-AD20-E1639EB0EE5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765AD-23F4-4EB0-8C16-51345AFFDE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CF5A6C-9F15-4B59-B9C6-B8734F6315AF}">
      <dgm:prSet/>
      <dgm:spPr/>
      <dgm:t>
        <a:bodyPr/>
        <a:lstStyle/>
        <a:p>
          <a:r>
            <a:rPr lang="en-IE"/>
            <a:t>Constant wear</a:t>
          </a:r>
          <a:endParaRPr lang="en-US"/>
        </a:p>
      </dgm:t>
    </dgm:pt>
    <dgm:pt modelId="{2EF52A45-D626-43BB-BB06-9D432A15806E}" type="parTrans" cxnId="{6998335F-3455-4698-A1E7-C35B2E5F2098}">
      <dgm:prSet/>
      <dgm:spPr/>
      <dgm:t>
        <a:bodyPr/>
        <a:lstStyle/>
        <a:p>
          <a:endParaRPr lang="en-US"/>
        </a:p>
      </dgm:t>
    </dgm:pt>
    <dgm:pt modelId="{6C57B8DB-B9CC-4441-9930-ABFE5E7D9304}" type="sibTrans" cxnId="{6998335F-3455-4698-A1E7-C35B2E5F2098}">
      <dgm:prSet/>
      <dgm:spPr/>
      <dgm:t>
        <a:bodyPr/>
        <a:lstStyle/>
        <a:p>
          <a:endParaRPr lang="en-US"/>
        </a:p>
      </dgm:t>
    </dgm:pt>
    <dgm:pt modelId="{5B501FBD-8FBB-41EA-9478-9E1AA450691B}">
      <dgm:prSet/>
      <dgm:spPr/>
      <dgm:t>
        <a:bodyPr/>
        <a:lstStyle/>
        <a:p>
          <a:r>
            <a:rPr lang="en-IE"/>
            <a:t>No risk of loss</a:t>
          </a:r>
          <a:endParaRPr lang="en-US"/>
        </a:p>
      </dgm:t>
    </dgm:pt>
    <dgm:pt modelId="{11494DB9-0836-4753-8C38-343C5143D9AA}" type="parTrans" cxnId="{6F87E3E4-E25C-4F6B-87BC-3F6C383086EF}">
      <dgm:prSet/>
      <dgm:spPr/>
      <dgm:t>
        <a:bodyPr/>
        <a:lstStyle/>
        <a:p>
          <a:endParaRPr lang="en-US"/>
        </a:p>
      </dgm:t>
    </dgm:pt>
    <dgm:pt modelId="{8ACF6A48-A01E-47C6-B0B0-710C3D6967B7}" type="sibTrans" cxnId="{6F87E3E4-E25C-4F6B-87BC-3F6C383086EF}">
      <dgm:prSet/>
      <dgm:spPr/>
      <dgm:t>
        <a:bodyPr/>
        <a:lstStyle/>
        <a:p>
          <a:endParaRPr lang="en-US"/>
        </a:p>
      </dgm:t>
    </dgm:pt>
    <dgm:pt modelId="{CFBE922D-B761-44A0-9DF0-8B74907A4E7B}">
      <dgm:prSet/>
      <dgm:spPr/>
      <dgm:t>
        <a:bodyPr/>
        <a:lstStyle/>
        <a:p>
          <a:r>
            <a:rPr lang="en-IE"/>
            <a:t>Gap/ rotation maintenance</a:t>
          </a:r>
          <a:endParaRPr lang="en-US"/>
        </a:p>
      </dgm:t>
    </dgm:pt>
    <dgm:pt modelId="{6324F627-9CB0-4B53-B92E-DA5CE37C3B84}" type="parTrans" cxnId="{26289A64-E294-45ED-BC22-78F7D309A5ED}">
      <dgm:prSet/>
      <dgm:spPr/>
      <dgm:t>
        <a:bodyPr/>
        <a:lstStyle/>
        <a:p>
          <a:endParaRPr lang="en-US"/>
        </a:p>
      </dgm:t>
    </dgm:pt>
    <dgm:pt modelId="{A45FFBFE-3B17-4725-B0AC-E2F7F263464F}" type="sibTrans" cxnId="{26289A64-E294-45ED-BC22-78F7D309A5ED}">
      <dgm:prSet/>
      <dgm:spPr/>
      <dgm:t>
        <a:bodyPr/>
        <a:lstStyle/>
        <a:p>
          <a:endParaRPr lang="en-US"/>
        </a:p>
      </dgm:t>
    </dgm:pt>
    <dgm:pt modelId="{79115775-DA9D-49E6-9009-F2488240832B}">
      <dgm:prSet/>
      <dgm:spPr/>
      <dgm:t>
        <a:bodyPr/>
        <a:lstStyle/>
        <a:p>
          <a:r>
            <a:rPr lang="en-IE"/>
            <a:t>No speech impact </a:t>
          </a:r>
          <a:endParaRPr lang="en-US"/>
        </a:p>
      </dgm:t>
    </dgm:pt>
    <dgm:pt modelId="{FB5A7094-3EB0-4363-9638-4DB117F10CEB}" type="parTrans" cxnId="{D51B107A-33D8-4902-BF49-D6DEA872C789}">
      <dgm:prSet/>
      <dgm:spPr/>
      <dgm:t>
        <a:bodyPr/>
        <a:lstStyle/>
        <a:p>
          <a:endParaRPr lang="en-US"/>
        </a:p>
      </dgm:t>
    </dgm:pt>
    <dgm:pt modelId="{39260514-BB6D-4398-915D-10B11C86E560}" type="sibTrans" cxnId="{D51B107A-33D8-4902-BF49-D6DEA872C789}">
      <dgm:prSet/>
      <dgm:spPr/>
      <dgm:t>
        <a:bodyPr/>
        <a:lstStyle/>
        <a:p>
          <a:endParaRPr lang="en-US"/>
        </a:p>
      </dgm:t>
    </dgm:pt>
    <dgm:pt modelId="{AFB280F0-8BE4-4782-946E-FF92CAD6AA50}">
      <dgm:prSet/>
      <dgm:spPr/>
      <dgm:t>
        <a:bodyPr/>
        <a:lstStyle/>
        <a:p>
          <a:r>
            <a:rPr lang="en-IE"/>
            <a:t>Don’t have to remember to wear them/ less compliance required</a:t>
          </a:r>
          <a:endParaRPr lang="en-US"/>
        </a:p>
      </dgm:t>
    </dgm:pt>
    <dgm:pt modelId="{B5D9CAF9-75B1-4662-ABED-0D0708F2A018}" type="parTrans" cxnId="{3A155413-5194-4F01-A0AA-E0835FA4F137}">
      <dgm:prSet/>
      <dgm:spPr/>
      <dgm:t>
        <a:bodyPr/>
        <a:lstStyle/>
        <a:p>
          <a:endParaRPr lang="en-US"/>
        </a:p>
      </dgm:t>
    </dgm:pt>
    <dgm:pt modelId="{1EB1594F-B681-4D11-8110-74555E9282C9}" type="sibTrans" cxnId="{3A155413-5194-4F01-A0AA-E0835FA4F137}">
      <dgm:prSet/>
      <dgm:spPr/>
      <dgm:t>
        <a:bodyPr/>
        <a:lstStyle/>
        <a:p>
          <a:endParaRPr lang="en-US"/>
        </a:p>
      </dgm:t>
    </dgm:pt>
    <dgm:pt modelId="{0334E595-1686-4B11-9823-91DA954BE62E}">
      <dgm:prSet/>
      <dgm:spPr/>
      <dgm:t>
        <a:bodyPr/>
        <a:lstStyle/>
        <a:p>
          <a:r>
            <a:rPr lang="en-IE"/>
            <a:t>Isnt visible to others</a:t>
          </a:r>
          <a:endParaRPr lang="en-US"/>
        </a:p>
      </dgm:t>
    </dgm:pt>
    <dgm:pt modelId="{54617762-3AC4-483F-9053-2112766ECCD9}" type="parTrans" cxnId="{216FBC68-4CD4-42C3-A9A3-D65FE06EE18B}">
      <dgm:prSet/>
      <dgm:spPr/>
      <dgm:t>
        <a:bodyPr/>
        <a:lstStyle/>
        <a:p>
          <a:endParaRPr lang="en-US"/>
        </a:p>
      </dgm:t>
    </dgm:pt>
    <dgm:pt modelId="{DF322A42-AC9D-4DBD-8641-03A09543C85A}" type="sibTrans" cxnId="{216FBC68-4CD4-42C3-A9A3-D65FE06EE18B}">
      <dgm:prSet/>
      <dgm:spPr/>
      <dgm:t>
        <a:bodyPr/>
        <a:lstStyle/>
        <a:p>
          <a:endParaRPr lang="en-US"/>
        </a:p>
      </dgm:t>
    </dgm:pt>
    <dgm:pt modelId="{4A2DA83D-1949-4313-9083-4729BDE5E0DD}">
      <dgm:prSet/>
      <dgm:spPr/>
      <dgm:t>
        <a:bodyPr/>
        <a:lstStyle/>
        <a:p>
          <a:r>
            <a:rPr lang="en-IE"/>
            <a:t>Cant be easily damaged</a:t>
          </a:r>
          <a:endParaRPr lang="en-US"/>
        </a:p>
      </dgm:t>
    </dgm:pt>
    <dgm:pt modelId="{8A8D61A8-5A1B-490A-85CF-7142D369D995}" type="parTrans" cxnId="{4DB65A57-B8EE-48B8-AC0C-B3EE8D9A8F77}">
      <dgm:prSet/>
      <dgm:spPr/>
      <dgm:t>
        <a:bodyPr/>
        <a:lstStyle/>
        <a:p>
          <a:endParaRPr lang="en-US"/>
        </a:p>
      </dgm:t>
    </dgm:pt>
    <dgm:pt modelId="{7F8852FB-5D24-4E93-87F1-1151FB6A9122}" type="sibTrans" cxnId="{4DB65A57-B8EE-48B8-AC0C-B3EE8D9A8F77}">
      <dgm:prSet/>
      <dgm:spPr/>
      <dgm:t>
        <a:bodyPr/>
        <a:lstStyle/>
        <a:p>
          <a:endParaRPr lang="en-US"/>
        </a:p>
      </dgm:t>
    </dgm:pt>
    <dgm:pt modelId="{F8DD3578-3750-4539-AB46-69F347D776B4}" type="pres">
      <dgm:prSet presAssocID="{06C765AD-23F4-4EB0-8C16-51345AFFDE4A}" presName="linear" presStyleCnt="0">
        <dgm:presLayoutVars>
          <dgm:animLvl val="lvl"/>
          <dgm:resizeHandles val="exact"/>
        </dgm:presLayoutVars>
      </dgm:prSet>
      <dgm:spPr/>
    </dgm:pt>
    <dgm:pt modelId="{7CF3AE33-E5AF-43F5-BAAA-90EE8C299398}" type="pres">
      <dgm:prSet presAssocID="{97CF5A6C-9F15-4B59-B9C6-B8734F6315AF}" presName="parentText" presStyleLbl="node1" presStyleIdx="0" presStyleCnt="7">
        <dgm:presLayoutVars>
          <dgm:chMax val="0"/>
          <dgm:bulletEnabled val="1"/>
        </dgm:presLayoutVars>
      </dgm:prSet>
      <dgm:spPr/>
    </dgm:pt>
    <dgm:pt modelId="{C230E694-8045-483B-A259-145FEF2B5856}" type="pres">
      <dgm:prSet presAssocID="{6C57B8DB-B9CC-4441-9930-ABFE5E7D9304}" presName="spacer" presStyleCnt="0"/>
      <dgm:spPr/>
    </dgm:pt>
    <dgm:pt modelId="{E5FAE8AC-54C0-4968-BE3A-4C95C4CD183A}" type="pres">
      <dgm:prSet presAssocID="{5B501FBD-8FBB-41EA-9478-9E1AA450691B}" presName="parentText" presStyleLbl="node1" presStyleIdx="1" presStyleCnt="7">
        <dgm:presLayoutVars>
          <dgm:chMax val="0"/>
          <dgm:bulletEnabled val="1"/>
        </dgm:presLayoutVars>
      </dgm:prSet>
      <dgm:spPr/>
    </dgm:pt>
    <dgm:pt modelId="{81F4E994-D752-4FD6-BF9C-15981B3B0F41}" type="pres">
      <dgm:prSet presAssocID="{8ACF6A48-A01E-47C6-B0B0-710C3D6967B7}" presName="spacer" presStyleCnt="0"/>
      <dgm:spPr/>
    </dgm:pt>
    <dgm:pt modelId="{89D816DB-6EA1-45A9-8660-19DA850F7433}" type="pres">
      <dgm:prSet presAssocID="{CFBE922D-B761-44A0-9DF0-8B74907A4E7B}" presName="parentText" presStyleLbl="node1" presStyleIdx="2" presStyleCnt="7">
        <dgm:presLayoutVars>
          <dgm:chMax val="0"/>
          <dgm:bulletEnabled val="1"/>
        </dgm:presLayoutVars>
      </dgm:prSet>
      <dgm:spPr/>
    </dgm:pt>
    <dgm:pt modelId="{6832E4DF-96F0-46C4-B8F8-02BA958E9D40}" type="pres">
      <dgm:prSet presAssocID="{A45FFBFE-3B17-4725-B0AC-E2F7F263464F}" presName="spacer" presStyleCnt="0"/>
      <dgm:spPr/>
    </dgm:pt>
    <dgm:pt modelId="{8FBA0F59-AE18-47AD-8A0D-412A38045466}" type="pres">
      <dgm:prSet presAssocID="{79115775-DA9D-49E6-9009-F2488240832B}" presName="parentText" presStyleLbl="node1" presStyleIdx="3" presStyleCnt="7">
        <dgm:presLayoutVars>
          <dgm:chMax val="0"/>
          <dgm:bulletEnabled val="1"/>
        </dgm:presLayoutVars>
      </dgm:prSet>
      <dgm:spPr/>
    </dgm:pt>
    <dgm:pt modelId="{B55447CA-B276-4A98-80D0-40BCED4B0AB4}" type="pres">
      <dgm:prSet presAssocID="{39260514-BB6D-4398-915D-10B11C86E560}" presName="spacer" presStyleCnt="0"/>
      <dgm:spPr/>
    </dgm:pt>
    <dgm:pt modelId="{F316FD1D-FC05-4C02-8859-E407F3729A6A}" type="pres">
      <dgm:prSet presAssocID="{AFB280F0-8BE4-4782-946E-FF92CAD6AA50}" presName="parentText" presStyleLbl="node1" presStyleIdx="4" presStyleCnt="7">
        <dgm:presLayoutVars>
          <dgm:chMax val="0"/>
          <dgm:bulletEnabled val="1"/>
        </dgm:presLayoutVars>
      </dgm:prSet>
      <dgm:spPr/>
    </dgm:pt>
    <dgm:pt modelId="{0276D0FD-E126-40BD-8BBB-F93A10648A1A}" type="pres">
      <dgm:prSet presAssocID="{1EB1594F-B681-4D11-8110-74555E9282C9}" presName="spacer" presStyleCnt="0"/>
      <dgm:spPr/>
    </dgm:pt>
    <dgm:pt modelId="{2DEEA79E-732E-4C9C-9107-605675A68FE2}" type="pres">
      <dgm:prSet presAssocID="{0334E595-1686-4B11-9823-91DA954BE62E}" presName="parentText" presStyleLbl="node1" presStyleIdx="5" presStyleCnt="7">
        <dgm:presLayoutVars>
          <dgm:chMax val="0"/>
          <dgm:bulletEnabled val="1"/>
        </dgm:presLayoutVars>
      </dgm:prSet>
      <dgm:spPr/>
    </dgm:pt>
    <dgm:pt modelId="{C9D419B4-83FB-4E34-9D92-CFF0473DD55B}" type="pres">
      <dgm:prSet presAssocID="{DF322A42-AC9D-4DBD-8641-03A09543C85A}" presName="spacer" presStyleCnt="0"/>
      <dgm:spPr/>
    </dgm:pt>
    <dgm:pt modelId="{FD00C62C-6AC6-402C-86D2-65B4BB9FD4B7}" type="pres">
      <dgm:prSet presAssocID="{4A2DA83D-1949-4313-9083-4729BDE5E0DD}" presName="parentText" presStyleLbl="node1" presStyleIdx="6" presStyleCnt="7">
        <dgm:presLayoutVars>
          <dgm:chMax val="0"/>
          <dgm:bulletEnabled val="1"/>
        </dgm:presLayoutVars>
      </dgm:prSet>
      <dgm:spPr/>
    </dgm:pt>
  </dgm:ptLst>
  <dgm:cxnLst>
    <dgm:cxn modelId="{3A155413-5194-4F01-A0AA-E0835FA4F137}" srcId="{06C765AD-23F4-4EB0-8C16-51345AFFDE4A}" destId="{AFB280F0-8BE4-4782-946E-FF92CAD6AA50}" srcOrd="4" destOrd="0" parTransId="{B5D9CAF9-75B1-4662-ABED-0D0708F2A018}" sibTransId="{1EB1594F-B681-4D11-8110-74555E9282C9}"/>
    <dgm:cxn modelId="{0CB80718-2113-414B-9142-627C07E97077}" type="presOf" srcId="{5B501FBD-8FBB-41EA-9478-9E1AA450691B}" destId="{E5FAE8AC-54C0-4968-BE3A-4C95C4CD183A}" srcOrd="0" destOrd="0" presId="urn:microsoft.com/office/officeart/2005/8/layout/vList2"/>
    <dgm:cxn modelId="{26403C3C-3061-4F08-986A-47BF5FBF267C}" type="presOf" srcId="{79115775-DA9D-49E6-9009-F2488240832B}" destId="{8FBA0F59-AE18-47AD-8A0D-412A38045466}" srcOrd="0" destOrd="0" presId="urn:microsoft.com/office/officeart/2005/8/layout/vList2"/>
    <dgm:cxn modelId="{1394E23E-469B-4EF7-AF5A-6FDDC2C4D02A}" type="presOf" srcId="{97CF5A6C-9F15-4B59-B9C6-B8734F6315AF}" destId="{7CF3AE33-E5AF-43F5-BAAA-90EE8C299398}" srcOrd="0" destOrd="0" presId="urn:microsoft.com/office/officeart/2005/8/layout/vList2"/>
    <dgm:cxn modelId="{6998335F-3455-4698-A1E7-C35B2E5F2098}" srcId="{06C765AD-23F4-4EB0-8C16-51345AFFDE4A}" destId="{97CF5A6C-9F15-4B59-B9C6-B8734F6315AF}" srcOrd="0" destOrd="0" parTransId="{2EF52A45-D626-43BB-BB06-9D432A15806E}" sibTransId="{6C57B8DB-B9CC-4441-9930-ABFE5E7D9304}"/>
    <dgm:cxn modelId="{26289A64-E294-45ED-BC22-78F7D309A5ED}" srcId="{06C765AD-23F4-4EB0-8C16-51345AFFDE4A}" destId="{CFBE922D-B761-44A0-9DF0-8B74907A4E7B}" srcOrd="2" destOrd="0" parTransId="{6324F627-9CB0-4B53-B92E-DA5CE37C3B84}" sibTransId="{A45FFBFE-3B17-4725-B0AC-E2F7F263464F}"/>
    <dgm:cxn modelId="{216FBC68-4CD4-42C3-A9A3-D65FE06EE18B}" srcId="{06C765AD-23F4-4EB0-8C16-51345AFFDE4A}" destId="{0334E595-1686-4B11-9823-91DA954BE62E}" srcOrd="5" destOrd="0" parTransId="{54617762-3AC4-483F-9053-2112766ECCD9}" sibTransId="{DF322A42-AC9D-4DBD-8641-03A09543C85A}"/>
    <dgm:cxn modelId="{EF91E74D-B194-43E4-BE17-7E0EA6055B56}" type="presOf" srcId="{06C765AD-23F4-4EB0-8C16-51345AFFDE4A}" destId="{F8DD3578-3750-4539-AB46-69F347D776B4}" srcOrd="0" destOrd="0" presId="urn:microsoft.com/office/officeart/2005/8/layout/vList2"/>
    <dgm:cxn modelId="{4DB65A57-B8EE-48B8-AC0C-B3EE8D9A8F77}" srcId="{06C765AD-23F4-4EB0-8C16-51345AFFDE4A}" destId="{4A2DA83D-1949-4313-9083-4729BDE5E0DD}" srcOrd="6" destOrd="0" parTransId="{8A8D61A8-5A1B-490A-85CF-7142D369D995}" sibTransId="{7F8852FB-5D24-4E93-87F1-1151FB6A9122}"/>
    <dgm:cxn modelId="{863FCA77-EA74-4360-A754-F28C97A87ACC}" type="presOf" srcId="{0334E595-1686-4B11-9823-91DA954BE62E}" destId="{2DEEA79E-732E-4C9C-9107-605675A68FE2}" srcOrd="0" destOrd="0" presId="urn:microsoft.com/office/officeart/2005/8/layout/vList2"/>
    <dgm:cxn modelId="{D51B107A-33D8-4902-BF49-D6DEA872C789}" srcId="{06C765AD-23F4-4EB0-8C16-51345AFFDE4A}" destId="{79115775-DA9D-49E6-9009-F2488240832B}" srcOrd="3" destOrd="0" parTransId="{FB5A7094-3EB0-4363-9638-4DB117F10CEB}" sibTransId="{39260514-BB6D-4398-915D-10B11C86E560}"/>
    <dgm:cxn modelId="{BACF7BA3-9538-4ED1-8800-848A564EBA7B}" type="presOf" srcId="{AFB280F0-8BE4-4782-946E-FF92CAD6AA50}" destId="{F316FD1D-FC05-4C02-8859-E407F3729A6A}" srcOrd="0" destOrd="0" presId="urn:microsoft.com/office/officeart/2005/8/layout/vList2"/>
    <dgm:cxn modelId="{EAFED4B1-0E1F-4DE5-A184-79E0AF3D66AF}" type="presOf" srcId="{4A2DA83D-1949-4313-9083-4729BDE5E0DD}" destId="{FD00C62C-6AC6-402C-86D2-65B4BB9FD4B7}" srcOrd="0" destOrd="0" presId="urn:microsoft.com/office/officeart/2005/8/layout/vList2"/>
    <dgm:cxn modelId="{6F87E3E4-E25C-4F6B-87BC-3F6C383086EF}" srcId="{06C765AD-23F4-4EB0-8C16-51345AFFDE4A}" destId="{5B501FBD-8FBB-41EA-9478-9E1AA450691B}" srcOrd="1" destOrd="0" parTransId="{11494DB9-0836-4753-8C38-343C5143D9AA}" sibTransId="{8ACF6A48-A01E-47C6-B0B0-710C3D6967B7}"/>
    <dgm:cxn modelId="{8747DDFD-53A3-48F0-847A-64120AB86B79}" type="presOf" srcId="{CFBE922D-B761-44A0-9DF0-8B74907A4E7B}" destId="{89D816DB-6EA1-45A9-8660-19DA850F7433}" srcOrd="0" destOrd="0" presId="urn:microsoft.com/office/officeart/2005/8/layout/vList2"/>
    <dgm:cxn modelId="{FAAE795B-B2B9-48BD-9AC0-3EA67ABD5B68}" type="presParOf" srcId="{F8DD3578-3750-4539-AB46-69F347D776B4}" destId="{7CF3AE33-E5AF-43F5-BAAA-90EE8C299398}" srcOrd="0" destOrd="0" presId="urn:microsoft.com/office/officeart/2005/8/layout/vList2"/>
    <dgm:cxn modelId="{B7A372AF-E1CC-4563-8899-6EE943FED07B}" type="presParOf" srcId="{F8DD3578-3750-4539-AB46-69F347D776B4}" destId="{C230E694-8045-483B-A259-145FEF2B5856}" srcOrd="1" destOrd="0" presId="urn:microsoft.com/office/officeart/2005/8/layout/vList2"/>
    <dgm:cxn modelId="{EA606445-723A-4EDC-996E-B25F4548B3BB}" type="presParOf" srcId="{F8DD3578-3750-4539-AB46-69F347D776B4}" destId="{E5FAE8AC-54C0-4968-BE3A-4C95C4CD183A}" srcOrd="2" destOrd="0" presId="urn:microsoft.com/office/officeart/2005/8/layout/vList2"/>
    <dgm:cxn modelId="{18FD5689-19FC-4BD6-91D8-CC6842EB4854}" type="presParOf" srcId="{F8DD3578-3750-4539-AB46-69F347D776B4}" destId="{81F4E994-D752-4FD6-BF9C-15981B3B0F41}" srcOrd="3" destOrd="0" presId="urn:microsoft.com/office/officeart/2005/8/layout/vList2"/>
    <dgm:cxn modelId="{0136E785-0300-4CC6-A6B8-204E58AC3183}" type="presParOf" srcId="{F8DD3578-3750-4539-AB46-69F347D776B4}" destId="{89D816DB-6EA1-45A9-8660-19DA850F7433}" srcOrd="4" destOrd="0" presId="urn:microsoft.com/office/officeart/2005/8/layout/vList2"/>
    <dgm:cxn modelId="{7E41C718-C11A-4713-B6E8-D2D261AB9566}" type="presParOf" srcId="{F8DD3578-3750-4539-AB46-69F347D776B4}" destId="{6832E4DF-96F0-46C4-B8F8-02BA958E9D40}" srcOrd="5" destOrd="0" presId="urn:microsoft.com/office/officeart/2005/8/layout/vList2"/>
    <dgm:cxn modelId="{82D09CEF-ECBD-4193-BF3A-FDA3C4798434}" type="presParOf" srcId="{F8DD3578-3750-4539-AB46-69F347D776B4}" destId="{8FBA0F59-AE18-47AD-8A0D-412A38045466}" srcOrd="6" destOrd="0" presId="urn:microsoft.com/office/officeart/2005/8/layout/vList2"/>
    <dgm:cxn modelId="{67763E11-400F-4103-97FC-3D8944359194}" type="presParOf" srcId="{F8DD3578-3750-4539-AB46-69F347D776B4}" destId="{B55447CA-B276-4A98-80D0-40BCED4B0AB4}" srcOrd="7" destOrd="0" presId="urn:microsoft.com/office/officeart/2005/8/layout/vList2"/>
    <dgm:cxn modelId="{61EED5BC-D3D8-4EDE-ADC5-0FAD67404DC7}" type="presParOf" srcId="{F8DD3578-3750-4539-AB46-69F347D776B4}" destId="{F316FD1D-FC05-4C02-8859-E407F3729A6A}" srcOrd="8" destOrd="0" presId="urn:microsoft.com/office/officeart/2005/8/layout/vList2"/>
    <dgm:cxn modelId="{AB718EC7-20E5-43C2-B0FC-754CF19E59AB}" type="presParOf" srcId="{F8DD3578-3750-4539-AB46-69F347D776B4}" destId="{0276D0FD-E126-40BD-8BBB-F93A10648A1A}" srcOrd="9" destOrd="0" presId="urn:microsoft.com/office/officeart/2005/8/layout/vList2"/>
    <dgm:cxn modelId="{41CC1710-8A14-49BD-80F0-44BBC4B72AAE}" type="presParOf" srcId="{F8DD3578-3750-4539-AB46-69F347D776B4}" destId="{2DEEA79E-732E-4C9C-9107-605675A68FE2}" srcOrd="10" destOrd="0" presId="urn:microsoft.com/office/officeart/2005/8/layout/vList2"/>
    <dgm:cxn modelId="{B2D05A75-5F68-48DE-BF0D-DED970E366E6}" type="presParOf" srcId="{F8DD3578-3750-4539-AB46-69F347D776B4}" destId="{C9D419B4-83FB-4E34-9D92-CFF0473DD55B}" srcOrd="11" destOrd="0" presId="urn:microsoft.com/office/officeart/2005/8/layout/vList2"/>
    <dgm:cxn modelId="{FB352018-5ADB-46B4-B782-1A5EC45F42AA}" type="presParOf" srcId="{F8DD3578-3750-4539-AB46-69F347D776B4}" destId="{FD00C62C-6AC6-402C-86D2-65B4BB9FD4B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72428-3217-4DB5-BA77-BCB2A087D1EA}"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E965C9AC-EED8-469A-A8E0-66AD6A0F84A3}">
      <dgm:prSet/>
      <dgm:spPr/>
      <dgm:t>
        <a:bodyPr/>
        <a:lstStyle/>
        <a:p>
          <a:r>
            <a:rPr lang="en-IE"/>
            <a:t>Tooth position is dictated by an equilibrium</a:t>
          </a:r>
          <a:endParaRPr lang="en-US"/>
        </a:p>
      </dgm:t>
    </dgm:pt>
    <dgm:pt modelId="{264F1306-F48C-4EE5-90DB-2CCCC74AA1B9}" type="parTrans" cxnId="{20F9DDD6-5023-42E8-A73B-6057A014065F}">
      <dgm:prSet/>
      <dgm:spPr/>
      <dgm:t>
        <a:bodyPr/>
        <a:lstStyle/>
        <a:p>
          <a:endParaRPr lang="en-US"/>
        </a:p>
      </dgm:t>
    </dgm:pt>
    <dgm:pt modelId="{3DF5FF25-7BE3-4971-8A2C-4A98E60636F3}" type="sibTrans" cxnId="{20F9DDD6-5023-42E8-A73B-6057A014065F}">
      <dgm:prSet/>
      <dgm:spPr/>
      <dgm:t>
        <a:bodyPr/>
        <a:lstStyle/>
        <a:p>
          <a:endParaRPr lang="en-US"/>
        </a:p>
      </dgm:t>
    </dgm:pt>
    <dgm:pt modelId="{FF79D2EF-CCBE-4A8D-A527-C4062CC1A41E}">
      <dgm:prSet/>
      <dgm:spPr/>
      <dgm:t>
        <a:bodyPr/>
        <a:lstStyle/>
        <a:p>
          <a:r>
            <a:rPr lang="en-IE"/>
            <a:t>of forces derived from:</a:t>
          </a:r>
          <a:endParaRPr lang="en-US"/>
        </a:p>
      </dgm:t>
    </dgm:pt>
    <dgm:pt modelId="{78722DDD-1546-4186-8F69-BE2ECAA27DE4}" type="parTrans" cxnId="{260524EA-7472-4791-B62E-CAF160BDAAB1}">
      <dgm:prSet/>
      <dgm:spPr/>
      <dgm:t>
        <a:bodyPr/>
        <a:lstStyle/>
        <a:p>
          <a:endParaRPr lang="en-US"/>
        </a:p>
      </dgm:t>
    </dgm:pt>
    <dgm:pt modelId="{96E26F80-CBD7-4429-8A38-ABC7852E172B}" type="sibTrans" cxnId="{260524EA-7472-4791-B62E-CAF160BDAAB1}">
      <dgm:prSet/>
      <dgm:spPr/>
      <dgm:t>
        <a:bodyPr/>
        <a:lstStyle/>
        <a:p>
          <a:endParaRPr lang="en-US"/>
        </a:p>
      </dgm:t>
    </dgm:pt>
    <dgm:pt modelId="{06DED6E9-1C64-4EB3-9A47-F169B0749008}">
      <dgm:prSet/>
      <dgm:spPr/>
      <dgm:t>
        <a:bodyPr/>
        <a:lstStyle/>
        <a:p>
          <a:r>
            <a:rPr lang="en-IE"/>
            <a:t>➢Periodontal and gingival tissues</a:t>
          </a:r>
          <a:endParaRPr lang="en-US"/>
        </a:p>
      </dgm:t>
    </dgm:pt>
    <dgm:pt modelId="{945887F4-0B27-401C-BF98-8690F7BE107E}" type="parTrans" cxnId="{61E7AA3C-EA6E-4CF8-B788-A2DCD0BB0C6C}">
      <dgm:prSet/>
      <dgm:spPr/>
      <dgm:t>
        <a:bodyPr/>
        <a:lstStyle/>
        <a:p>
          <a:endParaRPr lang="en-US"/>
        </a:p>
      </dgm:t>
    </dgm:pt>
    <dgm:pt modelId="{47B62E73-8B9B-4AD8-98A2-B615027D3385}" type="sibTrans" cxnId="{61E7AA3C-EA6E-4CF8-B788-A2DCD0BB0C6C}">
      <dgm:prSet/>
      <dgm:spPr/>
      <dgm:t>
        <a:bodyPr/>
        <a:lstStyle/>
        <a:p>
          <a:endParaRPr lang="en-US"/>
        </a:p>
      </dgm:t>
    </dgm:pt>
    <dgm:pt modelId="{4B9260B6-AC01-4DF4-A2BD-D2B4E130805A}">
      <dgm:prSet/>
      <dgm:spPr/>
      <dgm:t>
        <a:bodyPr/>
        <a:lstStyle/>
        <a:p>
          <a:r>
            <a:rPr lang="en-IE"/>
            <a:t>➢Orofacial soft tissues</a:t>
          </a:r>
          <a:endParaRPr lang="en-US"/>
        </a:p>
      </dgm:t>
    </dgm:pt>
    <dgm:pt modelId="{08FA4706-30B2-4771-B47B-2FC8B48C3528}" type="parTrans" cxnId="{CAC6A48C-163A-48AD-9E9F-C44F3BC31105}">
      <dgm:prSet/>
      <dgm:spPr/>
      <dgm:t>
        <a:bodyPr/>
        <a:lstStyle/>
        <a:p>
          <a:endParaRPr lang="en-US"/>
        </a:p>
      </dgm:t>
    </dgm:pt>
    <dgm:pt modelId="{56ECF269-6F26-42F3-A95A-F83348ADA96B}" type="sibTrans" cxnId="{CAC6A48C-163A-48AD-9E9F-C44F3BC31105}">
      <dgm:prSet/>
      <dgm:spPr/>
      <dgm:t>
        <a:bodyPr/>
        <a:lstStyle/>
        <a:p>
          <a:endParaRPr lang="en-US"/>
        </a:p>
      </dgm:t>
    </dgm:pt>
    <dgm:pt modelId="{F36F3B48-765D-4EA4-9913-8D9B1EAE8C79}">
      <dgm:prSet/>
      <dgm:spPr/>
      <dgm:t>
        <a:bodyPr/>
        <a:lstStyle/>
        <a:p>
          <a:r>
            <a:rPr lang="en-IE"/>
            <a:t>➢Post treatment facial growth</a:t>
          </a:r>
          <a:endParaRPr lang="en-US"/>
        </a:p>
      </dgm:t>
    </dgm:pt>
    <dgm:pt modelId="{7BA91643-085C-48DD-A5D9-998A193C09FB}" type="parTrans" cxnId="{51838236-B649-4922-8D6B-91E85DAD679A}">
      <dgm:prSet/>
      <dgm:spPr/>
      <dgm:t>
        <a:bodyPr/>
        <a:lstStyle/>
        <a:p>
          <a:endParaRPr lang="en-US"/>
        </a:p>
      </dgm:t>
    </dgm:pt>
    <dgm:pt modelId="{AC761A34-77E6-4B96-8BF1-1F55657514AA}" type="sibTrans" cxnId="{51838236-B649-4922-8D6B-91E85DAD679A}">
      <dgm:prSet/>
      <dgm:spPr/>
      <dgm:t>
        <a:bodyPr/>
        <a:lstStyle/>
        <a:p>
          <a:endParaRPr lang="en-US"/>
        </a:p>
      </dgm:t>
    </dgm:pt>
    <dgm:pt modelId="{28A04C6A-EED6-40DC-AD3D-9DEAACDBFD6D}">
      <dgm:prSet/>
      <dgm:spPr/>
      <dgm:t>
        <a:bodyPr/>
        <a:lstStyle/>
        <a:p>
          <a:r>
            <a:rPr lang="en-IE"/>
            <a:t>➢Occlusion</a:t>
          </a:r>
          <a:endParaRPr lang="en-US"/>
        </a:p>
      </dgm:t>
    </dgm:pt>
    <dgm:pt modelId="{2514C83B-65B0-4F65-8479-D8B1AFD91A38}" type="parTrans" cxnId="{407D4691-AA31-4928-8055-4D2E8BBAE600}">
      <dgm:prSet/>
      <dgm:spPr/>
      <dgm:t>
        <a:bodyPr/>
        <a:lstStyle/>
        <a:p>
          <a:endParaRPr lang="en-US"/>
        </a:p>
      </dgm:t>
    </dgm:pt>
    <dgm:pt modelId="{EC9F2A1D-4D46-49BF-B429-5C45F632D84B}" type="sibTrans" cxnId="{407D4691-AA31-4928-8055-4D2E8BBAE600}">
      <dgm:prSet/>
      <dgm:spPr/>
      <dgm:t>
        <a:bodyPr/>
        <a:lstStyle/>
        <a:p>
          <a:endParaRPr lang="en-US"/>
        </a:p>
      </dgm:t>
    </dgm:pt>
    <dgm:pt modelId="{E00504CD-50A7-4887-9F84-705067941182}">
      <dgm:prSet/>
      <dgm:spPr/>
      <dgm:t>
        <a:bodyPr/>
        <a:lstStyle/>
        <a:p>
          <a:r>
            <a:rPr lang="en-IE"/>
            <a:t>Relapse occurs if this equilibrium is disturbed</a:t>
          </a:r>
          <a:endParaRPr lang="en-US"/>
        </a:p>
      </dgm:t>
    </dgm:pt>
    <dgm:pt modelId="{15D1842F-5E7B-40D3-8370-95FA91C3E6A3}" type="parTrans" cxnId="{19A7A826-17C0-4BEA-807B-ADCCE462559D}">
      <dgm:prSet/>
      <dgm:spPr/>
      <dgm:t>
        <a:bodyPr/>
        <a:lstStyle/>
        <a:p>
          <a:endParaRPr lang="en-US"/>
        </a:p>
      </dgm:t>
    </dgm:pt>
    <dgm:pt modelId="{BD79D296-107C-4912-B13D-F3F136A2371C}" type="sibTrans" cxnId="{19A7A826-17C0-4BEA-807B-ADCCE462559D}">
      <dgm:prSet/>
      <dgm:spPr/>
      <dgm:t>
        <a:bodyPr/>
        <a:lstStyle/>
        <a:p>
          <a:endParaRPr lang="en-US"/>
        </a:p>
      </dgm:t>
    </dgm:pt>
    <dgm:pt modelId="{68CC2474-C84C-4BEC-9B68-0596961E6074}" type="pres">
      <dgm:prSet presAssocID="{EC772428-3217-4DB5-BA77-BCB2A087D1EA}" presName="vert0" presStyleCnt="0">
        <dgm:presLayoutVars>
          <dgm:dir/>
          <dgm:animOne val="branch"/>
          <dgm:animLvl val="lvl"/>
        </dgm:presLayoutVars>
      </dgm:prSet>
      <dgm:spPr/>
    </dgm:pt>
    <dgm:pt modelId="{43D32732-1B9B-4D0B-9C0B-C09CB8E4EFAC}" type="pres">
      <dgm:prSet presAssocID="{E965C9AC-EED8-469A-A8E0-66AD6A0F84A3}" presName="thickLine" presStyleLbl="alignNode1" presStyleIdx="0" presStyleCnt="7"/>
      <dgm:spPr/>
    </dgm:pt>
    <dgm:pt modelId="{CCFF91E9-5BA1-469A-B1AD-0684B9827FD7}" type="pres">
      <dgm:prSet presAssocID="{E965C9AC-EED8-469A-A8E0-66AD6A0F84A3}" presName="horz1" presStyleCnt="0"/>
      <dgm:spPr/>
    </dgm:pt>
    <dgm:pt modelId="{133D31E9-167C-4CE3-9C05-AA1AA12E5658}" type="pres">
      <dgm:prSet presAssocID="{E965C9AC-EED8-469A-A8E0-66AD6A0F84A3}" presName="tx1" presStyleLbl="revTx" presStyleIdx="0" presStyleCnt="7"/>
      <dgm:spPr/>
    </dgm:pt>
    <dgm:pt modelId="{4D472446-1742-43A3-9D02-7E875E3C0E4E}" type="pres">
      <dgm:prSet presAssocID="{E965C9AC-EED8-469A-A8E0-66AD6A0F84A3}" presName="vert1" presStyleCnt="0"/>
      <dgm:spPr/>
    </dgm:pt>
    <dgm:pt modelId="{C44F002A-7B4A-4601-A48B-6BCD8FB6104F}" type="pres">
      <dgm:prSet presAssocID="{FF79D2EF-CCBE-4A8D-A527-C4062CC1A41E}" presName="thickLine" presStyleLbl="alignNode1" presStyleIdx="1" presStyleCnt="7"/>
      <dgm:spPr/>
    </dgm:pt>
    <dgm:pt modelId="{279A762A-A52F-4DE6-9AC2-1383D78842D1}" type="pres">
      <dgm:prSet presAssocID="{FF79D2EF-CCBE-4A8D-A527-C4062CC1A41E}" presName="horz1" presStyleCnt="0"/>
      <dgm:spPr/>
    </dgm:pt>
    <dgm:pt modelId="{E62F2B7C-6C99-4A98-B539-4CD2794D6786}" type="pres">
      <dgm:prSet presAssocID="{FF79D2EF-CCBE-4A8D-A527-C4062CC1A41E}" presName="tx1" presStyleLbl="revTx" presStyleIdx="1" presStyleCnt="7"/>
      <dgm:spPr/>
    </dgm:pt>
    <dgm:pt modelId="{93ACDC21-B81E-4726-8A8F-7E0957154C01}" type="pres">
      <dgm:prSet presAssocID="{FF79D2EF-CCBE-4A8D-A527-C4062CC1A41E}" presName="vert1" presStyleCnt="0"/>
      <dgm:spPr/>
    </dgm:pt>
    <dgm:pt modelId="{635B79EA-09BB-4B23-8B96-1A587163034E}" type="pres">
      <dgm:prSet presAssocID="{06DED6E9-1C64-4EB3-9A47-F169B0749008}" presName="thickLine" presStyleLbl="alignNode1" presStyleIdx="2" presStyleCnt="7"/>
      <dgm:spPr/>
    </dgm:pt>
    <dgm:pt modelId="{BB78ED93-EB60-4F0D-8B0C-747539E1E6F7}" type="pres">
      <dgm:prSet presAssocID="{06DED6E9-1C64-4EB3-9A47-F169B0749008}" presName="horz1" presStyleCnt="0"/>
      <dgm:spPr/>
    </dgm:pt>
    <dgm:pt modelId="{392798CD-15D7-4CA3-B9E6-4F7FF139A27C}" type="pres">
      <dgm:prSet presAssocID="{06DED6E9-1C64-4EB3-9A47-F169B0749008}" presName="tx1" presStyleLbl="revTx" presStyleIdx="2" presStyleCnt="7"/>
      <dgm:spPr/>
    </dgm:pt>
    <dgm:pt modelId="{068C1CD4-EBBB-4434-986A-63C7D7F0204A}" type="pres">
      <dgm:prSet presAssocID="{06DED6E9-1C64-4EB3-9A47-F169B0749008}" presName="vert1" presStyleCnt="0"/>
      <dgm:spPr/>
    </dgm:pt>
    <dgm:pt modelId="{B1FB1330-6C2D-451D-9D53-5CD5648A3EE0}" type="pres">
      <dgm:prSet presAssocID="{4B9260B6-AC01-4DF4-A2BD-D2B4E130805A}" presName="thickLine" presStyleLbl="alignNode1" presStyleIdx="3" presStyleCnt="7"/>
      <dgm:spPr/>
    </dgm:pt>
    <dgm:pt modelId="{D97A218B-421C-4E8C-9E60-7C112E0C3ED8}" type="pres">
      <dgm:prSet presAssocID="{4B9260B6-AC01-4DF4-A2BD-D2B4E130805A}" presName="horz1" presStyleCnt="0"/>
      <dgm:spPr/>
    </dgm:pt>
    <dgm:pt modelId="{51E38726-91F1-4433-A53B-B47165F3A9AA}" type="pres">
      <dgm:prSet presAssocID="{4B9260B6-AC01-4DF4-A2BD-D2B4E130805A}" presName="tx1" presStyleLbl="revTx" presStyleIdx="3" presStyleCnt="7"/>
      <dgm:spPr/>
    </dgm:pt>
    <dgm:pt modelId="{A1A6E3CD-78D4-479A-9C46-DF3A69BCAA5E}" type="pres">
      <dgm:prSet presAssocID="{4B9260B6-AC01-4DF4-A2BD-D2B4E130805A}" presName="vert1" presStyleCnt="0"/>
      <dgm:spPr/>
    </dgm:pt>
    <dgm:pt modelId="{46F108B9-F4A1-42FB-B540-20639DE56D7E}" type="pres">
      <dgm:prSet presAssocID="{F36F3B48-765D-4EA4-9913-8D9B1EAE8C79}" presName="thickLine" presStyleLbl="alignNode1" presStyleIdx="4" presStyleCnt="7"/>
      <dgm:spPr/>
    </dgm:pt>
    <dgm:pt modelId="{7BB2ED25-7E3A-4EF9-9993-0639E4674471}" type="pres">
      <dgm:prSet presAssocID="{F36F3B48-765D-4EA4-9913-8D9B1EAE8C79}" presName="horz1" presStyleCnt="0"/>
      <dgm:spPr/>
    </dgm:pt>
    <dgm:pt modelId="{508442CB-B20F-466C-85A5-53ADA5F8E972}" type="pres">
      <dgm:prSet presAssocID="{F36F3B48-765D-4EA4-9913-8D9B1EAE8C79}" presName="tx1" presStyleLbl="revTx" presStyleIdx="4" presStyleCnt="7"/>
      <dgm:spPr/>
    </dgm:pt>
    <dgm:pt modelId="{06977D38-F674-4A9A-A557-F9263C144974}" type="pres">
      <dgm:prSet presAssocID="{F36F3B48-765D-4EA4-9913-8D9B1EAE8C79}" presName="vert1" presStyleCnt="0"/>
      <dgm:spPr/>
    </dgm:pt>
    <dgm:pt modelId="{B8127DEC-3418-49B7-A450-C5274435A807}" type="pres">
      <dgm:prSet presAssocID="{28A04C6A-EED6-40DC-AD3D-9DEAACDBFD6D}" presName="thickLine" presStyleLbl="alignNode1" presStyleIdx="5" presStyleCnt="7"/>
      <dgm:spPr/>
    </dgm:pt>
    <dgm:pt modelId="{C07F1A82-F195-477D-8570-9BE3FF19C518}" type="pres">
      <dgm:prSet presAssocID="{28A04C6A-EED6-40DC-AD3D-9DEAACDBFD6D}" presName="horz1" presStyleCnt="0"/>
      <dgm:spPr/>
    </dgm:pt>
    <dgm:pt modelId="{9DC9587B-A3D5-42A7-9842-C51BC96E6C25}" type="pres">
      <dgm:prSet presAssocID="{28A04C6A-EED6-40DC-AD3D-9DEAACDBFD6D}" presName="tx1" presStyleLbl="revTx" presStyleIdx="5" presStyleCnt="7"/>
      <dgm:spPr/>
    </dgm:pt>
    <dgm:pt modelId="{55778101-32D4-473E-9059-AE3DBCB835F9}" type="pres">
      <dgm:prSet presAssocID="{28A04C6A-EED6-40DC-AD3D-9DEAACDBFD6D}" presName="vert1" presStyleCnt="0"/>
      <dgm:spPr/>
    </dgm:pt>
    <dgm:pt modelId="{7DFDCF8A-D90A-4C98-815C-16C49CB89A32}" type="pres">
      <dgm:prSet presAssocID="{E00504CD-50A7-4887-9F84-705067941182}" presName="thickLine" presStyleLbl="alignNode1" presStyleIdx="6" presStyleCnt="7"/>
      <dgm:spPr/>
    </dgm:pt>
    <dgm:pt modelId="{426EE2BF-B110-4293-89B4-72601D916EC5}" type="pres">
      <dgm:prSet presAssocID="{E00504CD-50A7-4887-9F84-705067941182}" presName="horz1" presStyleCnt="0"/>
      <dgm:spPr/>
    </dgm:pt>
    <dgm:pt modelId="{F56F68BF-E476-4173-A6AC-9CE5B1F5061E}" type="pres">
      <dgm:prSet presAssocID="{E00504CD-50A7-4887-9F84-705067941182}" presName="tx1" presStyleLbl="revTx" presStyleIdx="6" presStyleCnt="7"/>
      <dgm:spPr/>
    </dgm:pt>
    <dgm:pt modelId="{A309BF74-5614-48B8-BE7E-42B6165C069B}" type="pres">
      <dgm:prSet presAssocID="{E00504CD-50A7-4887-9F84-705067941182}" presName="vert1" presStyleCnt="0"/>
      <dgm:spPr/>
    </dgm:pt>
  </dgm:ptLst>
  <dgm:cxnLst>
    <dgm:cxn modelId="{15539C1B-F65F-4DBC-A7C4-CAB4341B0603}" type="presOf" srcId="{E00504CD-50A7-4887-9F84-705067941182}" destId="{F56F68BF-E476-4173-A6AC-9CE5B1F5061E}" srcOrd="0" destOrd="0" presId="urn:microsoft.com/office/officeart/2008/layout/LinedList"/>
    <dgm:cxn modelId="{19A7A826-17C0-4BEA-807B-ADCCE462559D}" srcId="{EC772428-3217-4DB5-BA77-BCB2A087D1EA}" destId="{E00504CD-50A7-4887-9F84-705067941182}" srcOrd="6" destOrd="0" parTransId="{15D1842F-5E7B-40D3-8370-95FA91C3E6A3}" sibTransId="{BD79D296-107C-4912-B13D-F3F136A2371C}"/>
    <dgm:cxn modelId="{51838236-B649-4922-8D6B-91E85DAD679A}" srcId="{EC772428-3217-4DB5-BA77-BCB2A087D1EA}" destId="{F36F3B48-765D-4EA4-9913-8D9B1EAE8C79}" srcOrd="4" destOrd="0" parTransId="{7BA91643-085C-48DD-A5D9-998A193C09FB}" sibTransId="{AC761A34-77E6-4B96-8BF1-1F55657514AA}"/>
    <dgm:cxn modelId="{61E7AA3C-EA6E-4CF8-B788-A2DCD0BB0C6C}" srcId="{EC772428-3217-4DB5-BA77-BCB2A087D1EA}" destId="{06DED6E9-1C64-4EB3-9A47-F169B0749008}" srcOrd="2" destOrd="0" parTransId="{945887F4-0B27-401C-BF98-8690F7BE107E}" sibTransId="{47B62E73-8B9B-4AD8-98A2-B615027D3385}"/>
    <dgm:cxn modelId="{602E485B-1759-4EAD-B113-FCE49280D07C}" type="presOf" srcId="{FF79D2EF-CCBE-4A8D-A527-C4062CC1A41E}" destId="{E62F2B7C-6C99-4A98-B539-4CD2794D6786}" srcOrd="0" destOrd="0" presId="urn:microsoft.com/office/officeart/2008/layout/LinedList"/>
    <dgm:cxn modelId="{DBADA88B-DDE6-4CCA-A6FE-B0EF6C712F81}" type="presOf" srcId="{E965C9AC-EED8-469A-A8E0-66AD6A0F84A3}" destId="{133D31E9-167C-4CE3-9C05-AA1AA12E5658}" srcOrd="0" destOrd="0" presId="urn:microsoft.com/office/officeart/2008/layout/LinedList"/>
    <dgm:cxn modelId="{CAC6A48C-163A-48AD-9E9F-C44F3BC31105}" srcId="{EC772428-3217-4DB5-BA77-BCB2A087D1EA}" destId="{4B9260B6-AC01-4DF4-A2BD-D2B4E130805A}" srcOrd="3" destOrd="0" parTransId="{08FA4706-30B2-4771-B47B-2FC8B48C3528}" sibTransId="{56ECF269-6F26-42F3-A95A-F83348ADA96B}"/>
    <dgm:cxn modelId="{407D4691-AA31-4928-8055-4D2E8BBAE600}" srcId="{EC772428-3217-4DB5-BA77-BCB2A087D1EA}" destId="{28A04C6A-EED6-40DC-AD3D-9DEAACDBFD6D}" srcOrd="5" destOrd="0" parTransId="{2514C83B-65B0-4F65-8479-D8B1AFD91A38}" sibTransId="{EC9F2A1D-4D46-49BF-B429-5C45F632D84B}"/>
    <dgm:cxn modelId="{752BC8BE-6C4F-446A-A938-4DF23359ED19}" type="presOf" srcId="{4B9260B6-AC01-4DF4-A2BD-D2B4E130805A}" destId="{51E38726-91F1-4433-A53B-B47165F3A9AA}" srcOrd="0" destOrd="0" presId="urn:microsoft.com/office/officeart/2008/layout/LinedList"/>
    <dgm:cxn modelId="{F6E017CB-2764-45C1-8C2A-E728B1A6DD06}" type="presOf" srcId="{28A04C6A-EED6-40DC-AD3D-9DEAACDBFD6D}" destId="{9DC9587B-A3D5-42A7-9842-C51BC96E6C25}" srcOrd="0" destOrd="0" presId="urn:microsoft.com/office/officeart/2008/layout/LinedList"/>
    <dgm:cxn modelId="{2F3A84D3-03F2-4035-9D29-BCAF0A746792}" type="presOf" srcId="{EC772428-3217-4DB5-BA77-BCB2A087D1EA}" destId="{68CC2474-C84C-4BEC-9B68-0596961E6074}" srcOrd="0" destOrd="0" presId="urn:microsoft.com/office/officeart/2008/layout/LinedList"/>
    <dgm:cxn modelId="{20F9DDD6-5023-42E8-A73B-6057A014065F}" srcId="{EC772428-3217-4DB5-BA77-BCB2A087D1EA}" destId="{E965C9AC-EED8-469A-A8E0-66AD6A0F84A3}" srcOrd="0" destOrd="0" parTransId="{264F1306-F48C-4EE5-90DB-2CCCC74AA1B9}" sibTransId="{3DF5FF25-7BE3-4971-8A2C-4A98E60636F3}"/>
    <dgm:cxn modelId="{260524EA-7472-4791-B62E-CAF160BDAAB1}" srcId="{EC772428-3217-4DB5-BA77-BCB2A087D1EA}" destId="{FF79D2EF-CCBE-4A8D-A527-C4062CC1A41E}" srcOrd="1" destOrd="0" parTransId="{78722DDD-1546-4186-8F69-BE2ECAA27DE4}" sibTransId="{96E26F80-CBD7-4429-8A38-ABC7852E172B}"/>
    <dgm:cxn modelId="{96EDA0EF-08A4-4124-B43C-77C055E5CA7D}" type="presOf" srcId="{F36F3B48-765D-4EA4-9913-8D9B1EAE8C79}" destId="{508442CB-B20F-466C-85A5-53ADA5F8E972}" srcOrd="0" destOrd="0" presId="urn:microsoft.com/office/officeart/2008/layout/LinedList"/>
    <dgm:cxn modelId="{139576FE-ADB2-426E-A37C-00738FCE2D2D}" type="presOf" srcId="{06DED6E9-1C64-4EB3-9A47-F169B0749008}" destId="{392798CD-15D7-4CA3-B9E6-4F7FF139A27C}" srcOrd="0" destOrd="0" presId="urn:microsoft.com/office/officeart/2008/layout/LinedList"/>
    <dgm:cxn modelId="{5E484682-3A8C-436C-89E7-F285A424FB88}" type="presParOf" srcId="{68CC2474-C84C-4BEC-9B68-0596961E6074}" destId="{43D32732-1B9B-4D0B-9C0B-C09CB8E4EFAC}" srcOrd="0" destOrd="0" presId="urn:microsoft.com/office/officeart/2008/layout/LinedList"/>
    <dgm:cxn modelId="{F3589CE6-446C-4168-84D7-1375909A6675}" type="presParOf" srcId="{68CC2474-C84C-4BEC-9B68-0596961E6074}" destId="{CCFF91E9-5BA1-469A-B1AD-0684B9827FD7}" srcOrd="1" destOrd="0" presId="urn:microsoft.com/office/officeart/2008/layout/LinedList"/>
    <dgm:cxn modelId="{D8693A17-1261-45E8-B9FD-78F296C24FE1}" type="presParOf" srcId="{CCFF91E9-5BA1-469A-B1AD-0684B9827FD7}" destId="{133D31E9-167C-4CE3-9C05-AA1AA12E5658}" srcOrd="0" destOrd="0" presId="urn:microsoft.com/office/officeart/2008/layout/LinedList"/>
    <dgm:cxn modelId="{61174A89-13BE-46F1-8AAE-2CF52732D8D0}" type="presParOf" srcId="{CCFF91E9-5BA1-469A-B1AD-0684B9827FD7}" destId="{4D472446-1742-43A3-9D02-7E875E3C0E4E}" srcOrd="1" destOrd="0" presId="urn:microsoft.com/office/officeart/2008/layout/LinedList"/>
    <dgm:cxn modelId="{1DB9781D-C066-49A0-8051-41BDCCABB848}" type="presParOf" srcId="{68CC2474-C84C-4BEC-9B68-0596961E6074}" destId="{C44F002A-7B4A-4601-A48B-6BCD8FB6104F}" srcOrd="2" destOrd="0" presId="urn:microsoft.com/office/officeart/2008/layout/LinedList"/>
    <dgm:cxn modelId="{EBDD0311-92DC-4ABB-A825-AF5353CB57DB}" type="presParOf" srcId="{68CC2474-C84C-4BEC-9B68-0596961E6074}" destId="{279A762A-A52F-4DE6-9AC2-1383D78842D1}" srcOrd="3" destOrd="0" presId="urn:microsoft.com/office/officeart/2008/layout/LinedList"/>
    <dgm:cxn modelId="{FF93654D-F5C4-4907-84EF-85F29E11429A}" type="presParOf" srcId="{279A762A-A52F-4DE6-9AC2-1383D78842D1}" destId="{E62F2B7C-6C99-4A98-B539-4CD2794D6786}" srcOrd="0" destOrd="0" presId="urn:microsoft.com/office/officeart/2008/layout/LinedList"/>
    <dgm:cxn modelId="{906C9959-D6CD-4DF6-90FE-D1E4CB6D084B}" type="presParOf" srcId="{279A762A-A52F-4DE6-9AC2-1383D78842D1}" destId="{93ACDC21-B81E-4726-8A8F-7E0957154C01}" srcOrd="1" destOrd="0" presId="urn:microsoft.com/office/officeart/2008/layout/LinedList"/>
    <dgm:cxn modelId="{56DFB5A9-6CE3-43E8-B0B3-F927D3DD28C6}" type="presParOf" srcId="{68CC2474-C84C-4BEC-9B68-0596961E6074}" destId="{635B79EA-09BB-4B23-8B96-1A587163034E}" srcOrd="4" destOrd="0" presId="urn:microsoft.com/office/officeart/2008/layout/LinedList"/>
    <dgm:cxn modelId="{6088570E-9A76-4D40-A865-CD396EDFC339}" type="presParOf" srcId="{68CC2474-C84C-4BEC-9B68-0596961E6074}" destId="{BB78ED93-EB60-4F0D-8B0C-747539E1E6F7}" srcOrd="5" destOrd="0" presId="urn:microsoft.com/office/officeart/2008/layout/LinedList"/>
    <dgm:cxn modelId="{A9BAD72D-C7C0-48AF-B6F4-6D5C06A3FA95}" type="presParOf" srcId="{BB78ED93-EB60-4F0D-8B0C-747539E1E6F7}" destId="{392798CD-15D7-4CA3-B9E6-4F7FF139A27C}" srcOrd="0" destOrd="0" presId="urn:microsoft.com/office/officeart/2008/layout/LinedList"/>
    <dgm:cxn modelId="{153F2CCE-1228-4AD8-A076-0D99BE42EC0A}" type="presParOf" srcId="{BB78ED93-EB60-4F0D-8B0C-747539E1E6F7}" destId="{068C1CD4-EBBB-4434-986A-63C7D7F0204A}" srcOrd="1" destOrd="0" presId="urn:microsoft.com/office/officeart/2008/layout/LinedList"/>
    <dgm:cxn modelId="{60E2C094-0D60-4DE7-8320-B068E5888B87}" type="presParOf" srcId="{68CC2474-C84C-4BEC-9B68-0596961E6074}" destId="{B1FB1330-6C2D-451D-9D53-5CD5648A3EE0}" srcOrd="6" destOrd="0" presId="urn:microsoft.com/office/officeart/2008/layout/LinedList"/>
    <dgm:cxn modelId="{575D7B80-D63B-4D3D-BBF4-C31BA8CF293E}" type="presParOf" srcId="{68CC2474-C84C-4BEC-9B68-0596961E6074}" destId="{D97A218B-421C-4E8C-9E60-7C112E0C3ED8}" srcOrd="7" destOrd="0" presId="urn:microsoft.com/office/officeart/2008/layout/LinedList"/>
    <dgm:cxn modelId="{B45D4947-7663-4B30-B0A3-3BD9A70F3693}" type="presParOf" srcId="{D97A218B-421C-4E8C-9E60-7C112E0C3ED8}" destId="{51E38726-91F1-4433-A53B-B47165F3A9AA}" srcOrd="0" destOrd="0" presId="urn:microsoft.com/office/officeart/2008/layout/LinedList"/>
    <dgm:cxn modelId="{E232EDC3-B2DE-471A-9C76-F431EB56B186}" type="presParOf" srcId="{D97A218B-421C-4E8C-9E60-7C112E0C3ED8}" destId="{A1A6E3CD-78D4-479A-9C46-DF3A69BCAA5E}" srcOrd="1" destOrd="0" presId="urn:microsoft.com/office/officeart/2008/layout/LinedList"/>
    <dgm:cxn modelId="{405574BF-754B-4D05-89F0-BA3C81BEF3C2}" type="presParOf" srcId="{68CC2474-C84C-4BEC-9B68-0596961E6074}" destId="{46F108B9-F4A1-42FB-B540-20639DE56D7E}" srcOrd="8" destOrd="0" presId="urn:microsoft.com/office/officeart/2008/layout/LinedList"/>
    <dgm:cxn modelId="{5C6F65D6-1F42-4EDB-998E-EE2CA8D939C0}" type="presParOf" srcId="{68CC2474-C84C-4BEC-9B68-0596961E6074}" destId="{7BB2ED25-7E3A-4EF9-9993-0639E4674471}" srcOrd="9" destOrd="0" presId="urn:microsoft.com/office/officeart/2008/layout/LinedList"/>
    <dgm:cxn modelId="{0B32599A-CDFC-43A0-A1B5-8D504EC9C6CF}" type="presParOf" srcId="{7BB2ED25-7E3A-4EF9-9993-0639E4674471}" destId="{508442CB-B20F-466C-85A5-53ADA5F8E972}" srcOrd="0" destOrd="0" presId="urn:microsoft.com/office/officeart/2008/layout/LinedList"/>
    <dgm:cxn modelId="{B0A0C4A9-2B1A-47A1-B2DB-07EEA4BA1E9D}" type="presParOf" srcId="{7BB2ED25-7E3A-4EF9-9993-0639E4674471}" destId="{06977D38-F674-4A9A-A557-F9263C144974}" srcOrd="1" destOrd="0" presId="urn:microsoft.com/office/officeart/2008/layout/LinedList"/>
    <dgm:cxn modelId="{D33401BB-5E08-4F2E-99A3-DAF71A3B2B3C}" type="presParOf" srcId="{68CC2474-C84C-4BEC-9B68-0596961E6074}" destId="{B8127DEC-3418-49B7-A450-C5274435A807}" srcOrd="10" destOrd="0" presId="urn:microsoft.com/office/officeart/2008/layout/LinedList"/>
    <dgm:cxn modelId="{1CC654E5-3256-480D-ACCB-394CF8CAC9B4}" type="presParOf" srcId="{68CC2474-C84C-4BEC-9B68-0596961E6074}" destId="{C07F1A82-F195-477D-8570-9BE3FF19C518}" srcOrd="11" destOrd="0" presId="urn:microsoft.com/office/officeart/2008/layout/LinedList"/>
    <dgm:cxn modelId="{A04DE7FE-7AC0-4B77-B017-34E56BC922A8}" type="presParOf" srcId="{C07F1A82-F195-477D-8570-9BE3FF19C518}" destId="{9DC9587B-A3D5-42A7-9842-C51BC96E6C25}" srcOrd="0" destOrd="0" presId="urn:microsoft.com/office/officeart/2008/layout/LinedList"/>
    <dgm:cxn modelId="{A515FAF7-34FE-44F1-93B3-21943ECE954B}" type="presParOf" srcId="{C07F1A82-F195-477D-8570-9BE3FF19C518}" destId="{55778101-32D4-473E-9059-AE3DBCB835F9}" srcOrd="1" destOrd="0" presId="urn:microsoft.com/office/officeart/2008/layout/LinedList"/>
    <dgm:cxn modelId="{DD6F9ACD-959C-4800-B9CE-5E1A21D08E3F}" type="presParOf" srcId="{68CC2474-C84C-4BEC-9B68-0596961E6074}" destId="{7DFDCF8A-D90A-4C98-815C-16C49CB89A32}" srcOrd="12" destOrd="0" presId="urn:microsoft.com/office/officeart/2008/layout/LinedList"/>
    <dgm:cxn modelId="{B0D0AB5D-15DD-4ACA-BA60-8CCEBF1E4C4A}" type="presParOf" srcId="{68CC2474-C84C-4BEC-9B68-0596961E6074}" destId="{426EE2BF-B110-4293-89B4-72601D916EC5}" srcOrd="13" destOrd="0" presId="urn:microsoft.com/office/officeart/2008/layout/LinedList"/>
    <dgm:cxn modelId="{44817A55-FA33-4A73-8E68-A056A7B8A137}" type="presParOf" srcId="{426EE2BF-B110-4293-89B4-72601D916EC5}" destId="{F56F68BF-E476-4173-A6AC-9CE5B1F5061E}" srcOrd="0" destOrd="0" presId="urn:microsoft.com/office/officeart/2008/layout/LinedList"/>
    <dgm:cxn modelId="{B7272B51-9D77-47C3-A683-5A5B84170AF6}" type="presParOf" srcId="{426EE2BF-B110-4293-89B4-72601D916EC5}" destId="{A309BF74-5614-48B8-BE7E-42B6165C06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D8D79-9B5D-4C9A-8D80-8BE9930CFCD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458A652-D89E-432D-93B4-15085A134941}">
      <dgm:prSet/>
      <dgm:spPr/>
      <dgm:t>
        <a:bodyPr/>
        <a:lstStyle/>
        <a:p>
          <a:r>
            <a:rPr lang="en-IE"/>
            <a:t>Retention regimes differ from clinician to clinician.  Some Orthodontists advise patients to wear retainers full time for the first 3-6 months  then night times after this and others advise night times only from beginning.  </a:t>
          </a:r>
          <a:endParaRPr lang="en-US"/>
        </a:p>
      </dgm:t>
    </dgm:pt>
    <dgm:pt modelId="{6BA06066-B7CD-4254-9E7A-199D095A6803}" type="parTrans" cxnId="{D64E3923-EA91-406A-B788-CF322910ADBC}">
      <dgm:prSet/>
      <dgm:spPr/>
      <dgm:t>
        <a:bodyPr/>
        <a:lstStyle/>
        <a:p>
          <a:endParaRPr lang="en-US"/>
        </a:p>
      </dgm:t>
    </dgm:pt>
    <dgm:pt modelId="{57BCF94A-37C1-45EF-8B40-46F664994C20}" type="sibTrans" cxnId="{D64E3923-EA91-406A-B788-CF322910ADBC}">
      <dgm:prSet/>
      <dgm:spPr/>
      <dgm:t>
        <a:bodyPr/>
        <a:lstStyle/>
        <a:p>
          <a:endParaRPr lang="en-US"/>
        </a:p>
      </dgm:t>
    </dgm:pt>
    <dgm:pt modelId="{6B8C8C44-81E0-49E2-8F7D-36453D1EA908}">
      <dgm:prSet/>
      <dgm:spPr/>
      <dgm:t>
        <a:bodyPr/>
        <a:lstStyle/>
        <a:p>
          <a:r>
            <a:rPr lang="en-IE"/>
            <a:t>Some advise single or dual retention – Removable only or removable retainer and a fixed retainer is fitted.</a:t>
          </a:r>
          <a:endParaRPr lang="en-US"/>
        </a:p>
      </dgm:t>
    </dgm:pt>
    <dgm:pt modelId="{E64F84FE-2986-40FA-811E-31591AF84C7B}" type="parTrans" cxnId="{A00BFF47-6720-405D-A311-F22CE9C9DEAA}">
      <dgm:prSet/>
      <dgm:spPr/>
      <dgm:t>
        <a:bodyPr/>
        <a:lstStyle/>
        <a:p>
          <a:endParaRPr lang="en-US"/>
        </a:p>
      </dgm:t>
    </dgm:pt>
    <dgm:pt modelId="{FCB8BAC6-7940-49BA-BFC1-6128D3702313}" type="sibTrans" cxnId="{A00BFF47-6720-405D-A311-F22CE9C9DEAA}">
      <dgm:prSet/>
      <dgm:spPr/>
      <dgm:t>
        <a:bodyPr/>
        <a:lstStyle/>
        <a:p>
          <a:endParaRPr lang="en-US"/>
        </a:p>
      </dgm:t>
    </dgm:pt>
    <dgm:pt modelId="{B8BED390-E98E-41D4-89E7-D4E855775736}">
      <dgm:prSet/>
      <dgm:spPr/>
      <dgm:t>
        <a:bodyPr/>
        <a:lstStyle/>
        <a:p>
          <a:r>
            <a:rPr lang="en-IE"/>
            <a:t>Retention is usually recommended to be life long and removable retainers worn at least 8 hours daily (usually when sleeping)</a:t>
          </a:r>
          <a:endParaRPr lang="en-US"/>
        </a:p>
      </dgm:t>
    </dgm:pt>
    <dgm:pt modelId="{920A8324-AEA8-403A-BEFE-64F1BF39E376}" type="parTrans" cxnId="{B21F491E-4ADF-46BD-931D-C7C5DB4CE6E7}">
      <dgm:prSet/>
      <dgm:spPr/>
      <dgm:t>
        <a:bodyPr/>
        <a:lstStyle/>
        <a:p>
          <a:endParaRPr lang="en-US"/>
        </a:p>
      </dgm:t>
    </dgm:pt>
    <dgm:pt modelId="{72A96B84-0CF2-4373-820B-9897F30E5851}" type="sibTrans" cxnId="{B21F491E-4ADF-46BD-931D-C7C5DB4CE6E7}">
      <dgm:prSet/>
      <dgm:spPr/>
      <dgm:t>
        <a:bodyPr/>
        <a:lstStyle/>
        <a:p>
          <a:endParaRPr lang="en-US"/>
        </a:p>
      </dgm:t>
    </dgm:pt>
    <dgm:pt modelId="{40A56F30-6EF3-4128-9CFB-3514C1EC69C1}">
      <dgm:prSet/>
      <dgm:spPr/>
      <dgm:t>
        <a:bodyPr/>
        <a:lstStyle/>
        <a:p>
          <a:r>
            <a:rPr lang="en-IE"/>
            <a:t>Clean removable retainers with warm soapy water and a tooth brush.</a:t>
          </a:r>
          <a:endParaRPr lang="en-US"/>
        </a:p>
      </dgm:t>
    </dgm:pt>
    <dgm:pt modelId="{AF28EE9E-06D4-4381-9F0C-1AE4A439A523}" type="parTrans" cxnId="{535E311C-DDD1-4FE5-ADDE-51F1A937897A}">
      <dgm:prSet/>
      <dgm:spPr/>
      <dgm:t>
        <a:bodyPr/>
        <a:lstStyle/>
        <a:p>
          <a:endParaRPr lang="en-US"/>
        </a:p>
      </dgm:t>
    </dgm:pt>
    <dgm:pt modelId="{A5B41FB9-5379-43BD-B21E-DD4F0E0EB31C}" type="sibTrans" cxnId="{535E311C-DDD1-4FE5-ADDE-51F1A937897A}">
      <dgm:prSet/>
      <dgm:spPr/>
      <dgm:t>
        <a:bodyPr/>
        <a:lstStyle/>
        <a:p>
          <a:endParaRPr lang="en-US"/>
        </a:p>
      </dgm:t>
    </dgm:pt>
    <dgm:pt modelId="{8E7758C5-EBA6-48F5-AD25-B266029914A6}">
      <dgm:prSet/>
      <dgm:spPr/>
      <dgm:t>
        <a:bodyPr/>
        <a:lstStyle/>
        <a:p>
          <a:r>
            <a:rPr lang="en-IE"/>
            <a:t>When retainers are now being used they should be kept in a retainer box and kept away from dogs or animals.</a:t>
          </a:r>
          <a:endParaRPr lang="en-US"/>
        </a:p>
      </dgm:t>
    </dgm:pt>
    <dgm:pt modelId="{C7F5D9C8-49C8-41A0-98ED-D45BB4BC132E}" type="parTrans" cxnId="{16E65A4E-5157-4DA5-84E4-B57F959184E3}">
      <dgm:prSet/>
      <dgm:spPr/>
      <dgm:t>
        <a:bodyPr/>
        <a:lstStyle/>
        <a:p>
          <a:endParaRPr lang="en-US"/>
        </a:p>
      </dgm:t>
    </dgm:pt>
    <dgm:pt modelId="{30C3C8DB-309D-42F0-B5A6-2440CF456EBF}" type="sibTrans" cxnId="{16E65A4E-5157-4DA5-84E4-B57F959184E3}">
      <dgm:prSet/>
      <dgm:spPr/>
      <dgm:t>
        <a:bodyPr/>
        <a:lstStyle/>
        <a:p>
          <a:endParaRPr lang="en-US"/>
        </a:p>
      </dgm:t>
    </dgm:pt>
    <dgm:pt modelId="{F97A23C4-85C7-44AF-AEBD-764F392D9618}" type="pres">
      <dgm:prSet presAssocID="{6F6D8D79-9B5D-4C9A-8D80-8BE9930CFCD4}" presName="diagram" presStyleCnt="0">
        <dgm:presLayoutVars>
          <dgm:dir/>
          <dgm:resizeHandles val="exact"/>
        </dgm:presLayoutVars>
      </dgm:prSet>
      <dgm:spPr/>
    </dgm:pt>
    <dgm:pt modelId="{351E5AA3-EC55-4CDC-AB8F-BDF16B63BD5C}" type="pres">
      <dgm:prSet presAssocID="{B458A652-D89E-432D-93B4-15085A134941}" presName="node" presStyleLbl="node1" presStyleIdx="0" presStyleCnt="5">
        <dgm:presLayoutVars>
          <dgm:bulletEnabled val="1"/>
        </dgm:presLayoutVars>
      </dgm:prSet>
      <dgm:spPr/>
    </dgm:pt>
    <dgm:pt modelId="{070CC9EB-C702-4662-AEE3-94C28DF578BC}" type="pres">
      <dgm:prSet presAssocID="{57BCF94A-37C1-45EF-8B40-46F664994C20}" presName="sibTrans" presStyleCnt="0"/>
      <dgm:spPr/>
    </dgm:pt>
    <dgm:pt modelId="{15DB2422-15A1-4212-AC3F-3D79F2118A4E}" type="pres">
      <dgm:prSet presAssocID="{6B8C8C44-81E0-49E2-8F7D-36453D1EA908}" presName="node" presStyleLbl="node1" presStyleIdx="1" presStyleCnt="5">
        <dgm:presLayoutVars>
          <dgm:bulletEnabled val="1"/>
        </dgm:presLayoutVars>
      </dgm:prSet>
      <dgm:spPr/>
    </dgm:pt>
    <dgm:pt modelId="{9A6089A6-D995-4B46-9BD5-DA9DC0CCAE13}" type="pres">
      <dgm:prSet presAssocID="{FCB8BAC6-7940-49BA-BFC1-6128D3702313}" presName="sibTrans" presStyleCnt="0"/>
      <dgm:spPr/>
    </dgm:pt>
    <dgm:pt modelId="{B938EBFF-EEE0-4468-A641-B5B43A4021A9}" type="pres">
      <dgm:prSet presAssocID="{B8BED390-E98E-41D4-89E7-D4E855775736}" presName="node" presStyleLbl="node1" presStyleIdx="2" presStyleCnt="5">
        <dgm:presLayoutVars>
          <dgm:bulletEnabled val="1"/>
        </dgm:presLayoutVars>
      </dgm:prSet>
      <dgm:spPr/>
    </dgm:pt>
    <dgm:pt modelId="{4220375A-959F-4BE0-96D5-838C574C273C}" type="pres">
      <dgm:prSet presAssocID="{72A96B84-0CF2-4373-820B-9897F30E5851}" presName="sibTrans" presStyleCnt="0"/>
      <dgm:spPr/>
    </dgm:pt>
    <dgm:pt modelId="{EDF977B5-8F2C-4473-9A5C-432F5BEAB82B}" type="pres">
      <dgm:prSet presAssocID="{40A56F30-6EF3-4128-9CFB-3514C1EC69C1}" presName="node" presStyleLbl="node1" presStyleIdx="3" presStyleCnt="5">
        <dgm:presLayoutVars>
          <dgm:bulletEnabled val="1"/>
        </dgm:presLayoutVars>
      </dgm:prSet>
      <dgm:spPr/>
    </dgm:pt>
    <dgm:pt modelId="{62732ADE-A1A8-4240-9D1F-D9BF859329D4}" type="pres">
      <dgm:prSet presAssocID="{A5B41FB9-5379-43BD-B21E-DD4F0E0EB31C}" presName="sibTrans" presStyleCnt="0"/>
      <dgm:spPr/>
    </dgm:pt>
    <dgm:pt modelId="{51C6658B-5D8E-488D-B891-1754EB298526}" type="pres">
      <dgm:prSet presAssocID="{8E7758C5-EBA6-48F5-AD25-B266029914A6}" presName="node" presStyleLbl="node1" presStyleIdx="4" presStyleCnt="5">
        <dgm:presLayoutVars>
          <dgm:bulletEnabled val="1"/>
        </dgm:presLayoutVars>
      </dgm:prSet>
      <dgm:spPr/>
    </dgm:pt>
  </dgm:ptLst>
  <dgm:cxnLst>
    <dgm:cxn modelId="{535E311C-DDD1-4FE5-ADDE-51F1A937897A}" srcId="{6F6D8D79-9B5D-4C9A-8D80-8BE9930CFCD4}" destId="{40A56F30-6EF3-4128-9CFB-3514C1EC69C1}" srcOrd="3" destOrd="0" parTransId="{AF28EE9E-06D4-4381-9F0C-1AE4A439A523}" sibTransId="{A5B41FB9-5379-43BD-B21E-DD4F0E0EB31C}"/>
    <dgm:cxn modelId="{B21F491E-4ADF-46BD-931D-C7C5DB4CE6E7}" srcId="{6F6D8D79-9B5D-4C9A-8D80-8BE9930CFCD4}" destId="{B8BED390-E98E-41D4-89E7-D4E855775736}" srcOrd="2" destOrd="0" parTransId="{920A8324-AEA8-403A-BEFE-64F1BF39E376}" sibTransId="{72A96B84-0CF2-4373-820B-9897F30E5851}"/>
    <dgm:cxn modelId="{D64E3923-EA91-406A-B788-CF322910ADBC}" srcId="{6F6D8D79-9B5D-4C9A-8D80-8BE9930CFCD4}" destId="{B458A652-D89E-432D-93B4-15085A134941}" srcOrd="0" destOrd="0" parTransId="{6BA06066-B7CD-4254-9E7A-199D095A6803}" sibTransId="{57BCF94A-37C1-45EF-8B40-46F664994C20}"/>
    <dgm:cxn modelId="{A00BFF47-6720-405D-A311-F22CE9C9DEAA}" srcId="{6F6D8D79-9B5D-4C9A-8D80-8BE9930CFCD4}" destId="{6B8C8C44-81E0-49E2-8F7D-36453D1EA908}" srcOrd="1" destOrd="0" parTransId="{E64F84FE-2986-40FA-811E-31591AF84C7B}" sibTransId="{FCB8BAC6-7940-49BA-BFC1-6128D3702313}"/>
    <dgm:cxn modelId="{16E65A4E-5157-4DA5-84E4-B57F959184E3}" srcId="{6F6D8D79-9B5D-4C9A-8D80-8BE9930CFCD4}" destId="{8E7758C5-EBA6-48F5-AD25-B266029914A6}" srcOrd="4" destOrd="0" parTransId="{C7F5D9C8-49C8-41A0-98ED-D45BB4BC132E}" sibTransId="{30C3C8DB-309D-42F0-B5A6-2440CF456EBF}"/>
    <dgm:cxn modelId="{4099C754-2F0E-4796-BD1B-3F3AF5E8F1E9}" type="presOf" srcId="{B458A652-D89E-432D-93B4-15085A134941}" destId="{351E5AA3-EC55-4CDC-AB8F-BDF16B63BD5C}" srcOrd="0" destOrd="0" presId="urn:microsoft.com/office/officeart/2005/8/layout/default"/>
    <dgm:cxn modelId="{4CFF3A83-EA0F-4305-B6FC-267C15AC8352}" type="presOf" srcId="{8E7758C5-EBA6-48F5-AD25-B266029914A6}" destId="{51C6658B-5D8E-488D-B891-1754EB298526}" srcOrd="0" destOrd="0" presId="urn:microsoft.com/office/officeart/2005/8/layout/default"/>
    <dgm:cxn modelId="{DB23D889-95AC-42B8-AD7F-9C0A89CAD4A3}" type="presOf" srcId="{40A56F30-6EF3-4128-9CFB-3514C1EC69C1}" destId="{EDF977B5-8F2C-4473-9A5C-432F5BEAB82B}" srcOrd="0" destOrd="0" presId="urn:microsoft.com/office/officeart/2005/8/layout/default"/>
    <dgm:cxn modelId="{10265297-7655-447F-BAD5-62522774EFB2}" type="presOf" srcId="{6F6D8D79-9B5D-4C9A-8D80-8BE9930CFCD4}" destId="{F97A23C4-85C7-44AF-AEBD-764F392D9618}" srcOrd="0" destOrd="0" presId="urn:microsoft.com/office/officeart/2005/8/layout/default"/>
    <dgm:cxn modelId="{54F91CE5-AD98-4C2B-B8F5-DEAAB86FC281}" type="presOf" srcId="{B8BED390-E98E-41D4-89E7-D4E855775736}" destId="{B938EBFF-EEE0-4468-A641-B5B43A4021A9}" srcOrd="0" destOrd="0" presId="urn:microsoft.com/office/officeart/2005/8/layout/default"/>
    <dgm:cxn modelId="{0615F8F5-0C1A-4EF0-A604-53E223FBBF13}" type="presOf" srcId="{6B8C8C44-81E0-49E2-8F7D-36453D1EA908}" destId="{15DB2422-15A1-4212-AC3F-3D79F2118A4E}" srcOrd="0" destOrd="0" presId="urn:microsoft.com/office/officeart/2005/8/layout/default"/>
    <dgm:cxn modelId="{FF6C61F3-BF61-4B8F-BA08-726D2A951F31}" type="presParOf" srcId="{F97A23C4-85C7-44AF-AEBD-764F392D9618}" destId="{351E5AA3-EC55-4CDC-AB8F-BDF16B63BD5C}" srcOrd="0" destOrd="0" presId="urn:microsoft.com/office/officeart/2005/8/layout/default"/>
    <dgm:cxn modelId="{5D7CB55E-0572-41C4-9429-6D98C52D4DF7}" type="presParOf" srcId="{F97A23C4-85C7-44AF-AEBD-764F392D9618}" destId="{070CC9EB-C702-4662-AEE3-94C28DF578BC}" srcOrd="1" destOrd="0" presId="urn:microsoft.com/office/officeart/2005/8/layout/default"/>
    <dgm:cxn modelId="{FC8FFB99-BF31-4666-A874-66F9A81ACBD8}" type="presParOf" srcId="{F97A23C4-85C7-44AF-AEBD-764F392D9618}" destId="{15DB2422-15A1-4212-AC3F-3D79F2118A4E}" srcOrd="2" destOrd="0" presId="urn:microsoft.com/office/officeart/2005/8/layout/default"/>
    <dgm:cxn modelId="{D329335E-4D65-4B88-83AC-45C1349FCB94}" type="presParOf" srcId="{F97A23C4-85C7-44AF-AEBD-764F392D9618}" destId="{9A6089A6-D995-4B46-9BD5-DA9DC0CCAE13}" srcOrd="3" destOrd="0" presId="urn:microsoft.com/office/officeart/2005/8/layout/default"/>
    <dgm:cxn modelId="{81A87B50-5C2D-4444-AFE0-80CB727C2D55}" type="presParOf" srcId="{F97A23C4-85C7-44AF-AEBD-764F392D9618}" destId="{B938EBFF-EEE0-4468-A641-B5B43A4021A9}" srcOrd="4" destOrd="0" presId="urn:microsoft.com/office/officeart/2005/8/layout/default"/>
    <dgm:cxn modelId="{9160A54F-F5BF-4278-ADA4-9E0B2BBC827F}" type="presParOf" srcId="{F97A23C4-85C7-44AF-AEBD-764F392D9618}" destId="{4220375A-959F-4BE0-96D5-838C574C273C}" srcOrd="5" destOrd="0" presId="urn:microsoft.com/office/officeart/2005/8/layout/default"/>
    <dgm:cxn modelId="{90772FCE-3D9D-4D4B-9813-A8B006838E92}" type="presParOf" srcId="{F97A23C4-85C7-44AF-AEBD-764F392D9618}" destId="{EDF977B5-8F2C-4473-9A5C-432F5BEAB82B}" srcOrd="6" destOrd="0" presId="urn:microsoft.com/office/officeart/2005/8/layout/default"/>
    <dgm:cxn modelId="{50A0C3CB-5037-4013-AD30-68ABC2C81317}" type="presParOf" srcId="{F97A23C4-85C7-44AF-AEBD-764F392D9618}" destId="{62732ADE-A1A8-4240-9D1F-D9BF859329D4}" srcOrd="7" destOrd="0" presId="urn:microsoft.com/office/officeart/2005/8/layout/default"/>
    <dgm:cxn modelId="{38137BB8-855B-41F5-9BFB-0432535593DE}" type="presParOf" srcId="{F97A23C4-85C7-44AF-AEBD-764F392D9618}" destId="{51C6658B-5D8E-488D-B891-1754EB29852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07D401-852C-4EB5-9789-EB9F2C74E26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744DA77-8CD9-4F4F-B55C-5E404984EB3B}">
      <dgm:prSet/>
      <dgm:spPr/>
      <dgm:t>
        <a:bodyPr/>
        <a:lstStyle/>
        <a:p>
          <a:r>
            <a:rPr lang="en-IE"/>
            <a:t>Provide patient with written and verbal instructions on retention and its importance</a:t>
          </a:r>
          <a:endParaRPr lang="en-US"/>
        </a:p>
      </dgm:t>
    </dgm:pt>
    <dgm:pt modelId="{FCF8EA21-A54E-47E7-A1A2-461F14A3CA39}" type="parTrans" cxnId="{9DF55267-551F-4787-A57D-EFD320A69B75}">
      <dgm:prSet/>
      <dgm:spPr/>
      <dgm:t>
        <a:bodyPr/>
        <a:lstStyle/>
        <a:p>
          <a:endParaRPr lang="en-US"/>
        </a:p>
      </dgm:t>
    </dgm:pt>
    <dgm:pt modelId="{D0D4014D-CF19-440B-8E31-1359327ABD10}" type="sibTrans" cxnId="{9DF55267-551F-4787-A57D-EFD320A69B75}">
      <dgm:prSet/>
      <dgm:spPr/>
      <dgm:t>
        <a:bodyPr/>
        <a:lstStyle/>
        <a:p>
          <a:endParaRPr lang="en-US"/>
        </a:p>
      </dgm:t>
    </dgm:pt>
    <dgm:pt modelId="{2513BCC4-4118-4A3D-B16C-64E2CC5D9880}">
      <dgm:prSet/>
      <dgm:spPr/>
      <dgm:t>
        <a:bodyPr/>
        <a:lstStyle/>
        <a:p>
          <a:r>
            <a:rPr lang="en-IE"/>
            <a:t>Arrange for patient to be reviewed when in retention phase of brace treatment (usually 6 months post orthodontic tx)</a:t>
          </a:r>
          <a:endParaRPr lang="en-US"/>
        </a:p>
      </dgm:t>
    </dgm:pt>
    <dgm:pt modelId="{D380E214-E4A8-4ABB-97B0-2AF598FD85B9}" type="parTrans" cxnId="{4F033021-669B-480D-A141-FFD0A1045AC5}">
      <dgm:prSet/>
      <dgm:spPr/>
      <dgm:t>
        <a:bodyPr/>
        <a:lstStyle/>
        <a:p>
          <a:endParaRPr lang="en-US"/>
        </a:p>
      </dgm:t>
    </dgm:pt>
    <dgm:pt modelId="{705981FC-1092-41BB-B2CE-E3DC63A3E8F3}" type="sibTrans" cxnId="{4F033021-669B-480D-A141-FFD0A1045AC5}">
      <dgm:prSet/>
      <dgm:spPr/>
      <dgm:t>
        <a:bodyPr/>
        <a:lstStyle/>
        <a:p>
          <a:endParaRPr lang="en-US"/>
        </a:p>
      </dgm:t>
    </dgm:pt>
    <dgm:pt modelId="{4BDD415C-A58F-4172-AA14-870A8C453953}">
      <dgm:prSet/>
      <dgm:spPr/>
      <dgm:t>
        <a:bodyPr/>
        <a:lstStyle/>
        <a:p>
          <a:r>
            <a:rPr lang="en-IE" dirty="0"/>
            <a:t>Taking good accurate photographs at end of treatment to review patients progress and results</a:t>
          </a:r>
          <a:endParaRPr lang="en-US" dirty="0"/>
        </a:p>
      </dgm:t>
    </dgm:pt>
    <dgm:pt modelId="{7DBA6426-CD4C-48AA-8AF0-FD42B0D2AABA}" type="parTrans" cxnId="{D08C810E-E7DF-4B72-A10F-E5BF3D161CD0}">
      <dgm:prSet/>
      <dgm:spPr/>
      <dgm:t>
        <a:bodyPr/>
        <a:lstStyle/>
        <a:p>
          <a:endParaRPr lang="en-US"/>
        </a:p>
      </dgm:t>
    </dgm:pt>
    <dgm:pt modelId="{FB0FA999-0633-4508-96EC-223EC26143F7}" type="sibTrans" cxnId="{D08C810E-E7DF-4B72-A10F-E5BF3D161CD0}">
      <dgm:prSet/>
      <dgm:spPr/>
      <dgm:t>
        <a:bodyPr/>
        <a:lstStyle/>
        <a:p>
          <a:endParaRPr lang="en-US"/>
        </a:p>
      </dgm:t>
    </dgm:pt>
    <dgm:pt modelId="{2F32EB0B-E833-4082-AFB5-859EF73843C5}" type="pres">
      <dgm:prSet presAssocID="{5F07D401-852C-4EB5-9789-EB9F2C74E266}" presName="hierChild1" presStyleCnt="0">
        <dgm:presLayoutVars>
          <dgm:chPref val="1"/>
          <dgm:dir/>
          <dgm:animOne val="branch"/>
          <dgm:animLvl val="lvl"/>
          <dgm:resizeHandles/>
        </dgm:presLayoutVars>
      </dgm:prSet>
      <dgm:spPr/>
    </dgm:pt>
    <dgm:pt modelId="{585F1106-C7D6-4907-BC50-5B035B2DF6EC}" type="pres">
      <dgm:prSet presAssocID="{B744DA77-8CD9-4F4F-B55C-5E404984EB3B}" presName="hierRoot1" presStyleCnt="0"/>
      <dgm:spPr/>
    </dgm:pt>
    <dgm:pt modelId="{9386C035-5111-4777-A530-9F1D13F2ABE9}" type="pres">
      <dgm:prSet presAssocID="{B744DA77-8CD9-4F4F-B55C-5E404984EB3B}" presName="composite" presStyleCnt="0"/>
      <dgm:spPr/>
    </dgm:pt>
    <dgm:pt modelId="{2EC7F3E8-3907-40DF-A6B9-B0D6CF67D356}" type="pres">
      <dgm:prSet presAssocID="{B744DA77-8CD9-4F4F-B55C-5E404984EB3B}" presName="background" presStyleLbl="node0" presStyleIdx="0" presStyleCnt="3"/>
      <dgm:spPr/>
    </dgm:pt>
    <dgm:pt modelId="{EAA74427-DA18-437E-B12C-9EE8C1FEA26D}" type="pres">
      <dgm:prSet presAssocID="{B744DA77-8CD9-4F4F-B55C-5E404984EB3B}" presName="text" presStyleLbl="fgAcc0" presStyleIdx="0" presStyleCnt="3">
        <dgm:presLayoutVars>
          <dgm:chPref val="3"/>
        </dgm:presLayoutVars>
      </dgm:prSet>
      <dgm:spPr/>
    </dgm:pt>
    <dgm:pt modelId="{B8901FE6-0012-4DF4-AD13-E3ACC3725197}" type="pres">
      <dgm:prSet presAssocID="{B744DA77-8CD9-4F4F-B55C-5E404984EB3B}" presName="hierChild2" presStyleCnt="0"/>
      <dgm:spPr/>
    </dgm:pt>
    <dgm:pt modelId="{7023278A-3CBF-43A8-9825-42D7C6E04EA9}" type="pres">
      <dgm:prSet presAssocID="{2513BCC4-4118-4A3D-B16C-64E2CC5D9880}" presName="hierRoot1" presStyleCnt="0"/>
      <dgm:spPr/>
    </dgm:pt>
    <dgm:pt modelId="{EEE5A71A-D8DD-436A-A70C-02D059CED25F}" type="pres">
      <dgm:prSet presAssocID="{2513BCC4-4118-4A3D-B16C-64E2CC5D9880}" presName="composite" presStyleCnt="0"/>
      <dgm:spPr/>
    </dgm:pt>
    <dgm:pt modelId="{FB710581-C0B4-4FE8-9446-547DFD41563E}" type="pres">
      <dgm:prSet presAssocID="{2513BCC4-4118-4A3D-B16C-64E2CC5D9880}" presName="background" presStyleLbl="node0" presStyleIdx="1" presStyleCnt="3"/>
      <dgm:spPr/>
    </dgm:pt>
    <dgm:pt modelId="{B402AA51-6DFF-49ED-8EC3-76F11ECBFF5D}" type="pres">
      <dgm:prSet presAssocID="{2513BCC4-4118-4A3D-B16C-64E2CC5D9880}" presName="text" presStyleLbl="fgAcc0" presStyleIdx="1" presStyleCnt="3">
        <dgm:presLayoutVars>
          <dgm:chPref val="3"/>
        </dgm:presLayoutVars>
      </dgm:prSet>
      <dgm:spPr/>
    </dgm:pt>
    <dgm:pt modelId="{31B55264-5198-4712-B751-1A1BD6487202}" type="pres">
      <dgm:prSet presAssocID="{2513BCC4-4118-4A3D-B16C-64E2CC5D9880}" presName="hierChild2" presStyleCnt="0"/>
      <dgm:spPr/>
    </dgm:pt>
    <dgm:pt modelId="{9BCC5AD9-2A8D-4874-9F23-5D378A416FE8}" type="pres">
      <dgm:prSet presAssocID="{4BDD415C-A58F-4172-AA14-870A8C453953}" presName="hierRoot1" presStyleCnt="0"/>
      <dgm:spPr/>
    </dgm:pt>
    <dgm:pt modelId="{578B7133-CF11-4D62-99BB-DBA9F17131C9}" type="pres">
      <dgm:prSet presAssocID="{4BDD415C-A58F-4172-AA14-870A8C453953}" presName="composite" presStyleCnt="0"/>
      <dgm:spPr/>
    </dgm:pt>
    <dgm:pt modelId="{1387C4F6-0A65-4F93-B804-AC0EDEC96D55}" type="pres">
      <dgm:prSet presAssocID="{4BDD415C-A58F-4172-AA14-870A8C453953}" presName="background" presStyleLbl="node0" presStyleIdx="2" presStyleCnt="3"/>
      <dgm:spPr/>
    </dgm:pt>
    <dgm:pt modelId="{3C3E03DC-07FF-47A8-A984-8F3B6FE6C16E}" type="pres">
      <dgm:prSet presAssocID="{4BDD415C-A58F-4172-AA14-870A8C453953}" presName="text" presStyleLbl="fgAcc0" presStyleIdx="2" presStyleCnt="3">
        <dgm:presLayoutVars>
          <dgm:chPref val="3"/>
        </dgm:presLayoutVars>
      </dgm:prSet>
      <dgm:spPr/>
    </dgm:pt>
    <dgm:pt modelId="{1CEA8609-3A97-4870-9AA8-243C80D14CB5}" type="pres">
      <dgm:prSet presAssocID="{4BDD415C-A58F-4172-AA14-870A8C453953}" presName="hierChild2" presStyleCnt="0"/>
      <dgm:spPr/>
    </dgm:pt>
  </dgm:ptLst>
  <dgm:cxnLst>
    <dgm:cxn modelId="{D08C810E-E7DF-4B72-A10F-E5BF3D161CD0}" srcId="{5F07D401-852C-4EB5-9789-EB9F2C74E266}" destId="{4BDD415C-A58F-4172-AA14-870A8C453953}" srcOrd="2" destOrd="0" parTransId="{7DBA6426-CD4C-48AA-8AF0-FD42B0D2AABA}" sibTransId="{FB0FA999-0633-4508-96EC-223EC26143F7}"/>
    <dgm:cxn modelId="{4FD24318-588A-4BDB-82B3-3A14944694E4}" type="presOf" srcId="{5F07D401-852C-4EB5-9789-EB9F2C74E266}" destId="{2F32EB0B-E833-4082-AFB5-859EF73843C5}" srcOrd="0" destOrd="0" presId="urn:microsoft.com/office/officeart/2005/8/layout/hierarchy1"/>
    <dgm:cxn modelId="{4F033021-669B-480D-A141-FFD0A1045AC5}" srcId="{5F07D401-852C-4EB5-9789-EB9F2C74E266}" destId="{2513BCC4-4118-4A3D-B16C-64E2CC5D9880}" srcOrd="1" destOrd="0" parTransId="{D380E214-E4A8-4ABB-97B0-2AF598FD85B9}" sibTransId="{705981FC-1092-41BB-B2CE-E3DC63A3E8F3}"/>
    <dgm:cxn modelId="{9DF55267-551F-4787-A57D-EFD320A69B75}" srcId="{5F07D401-852C-4EB5-9789-EB9F2C74E266}" destId="{B744DA77-8CD9-4F4F-B55C-5E404984EB3B}" srcOrd="0" destOrd="0" parTransId="{FCF8EA21-A54E-47E7-A1A2-461F14A3CA39}" sibTransId="{D0D4014D-CF19-440B-8E31-1359327ABD10}"/>
    <dgm:cxn modelId="{5926D647-3BF4-427C-9D84-2AFC2598AAF9}" type="presOf" srcId="{B744DA77-8CD9-4F4F-B55C-5E404984EB3B}" destId="{EAA74427-DA18-437E-B12C-9EE8C1FEA26D}" srcOrd="0" destOrd="0" presId="urn:microsoft.com/office/officeart/2005/8/layout/hierarchy1"/>
    <dgm:cxn modelId="{23E918AE-6D15-4941-A59F-7A061345B0FA}" type="presOf" srcId="{2513BCC4-4118-4A3D-B16C-64E2CC5D9880}" destId="{B402AA51-6DFF-49ED-8EC3-76F11ECBFF5D}" srcOrd="0" destOrd="0" presId="urn:microsoft.com/office/officeart/2005/8/layout/hierarchy1"/>
    <dgm:cxn modelId="{B98F6ECF-0475-4293-88D4-E70991049F8D}" type="presOf" srcId="{4BDD415C-A58F-4172-AA14-870A8C453953}" destId="{3C3E03DC-07FF-47A8-A984-8F3B6FE6C16E}" srcOrd="0" destOrd="0" presId="urn:microsoft.com/office/officeart/2005/8/layout/hierarchy1"/>
    <dgm:cxn modelId="{2423DAC5-8561-4A7F-B4EF-F97C64453CEB}" type="presParOf" srcId="{2F32EB0B-E833-4082-AFB5-859EF73843C5}" destId="{585F1106-C7D6-4907-BC50-5B035B2DF6EC}" srcOrd="0" destOrd="0" presId="urn:microsoft.com/office/officeart/2005/8/layout/hierarchy1"/>
    <dgm:cxn modelId="{19EDC0A9-07C4-4FFA-AD10-5E46521311DD}" type="presParOf" srcId="{585F1106-C7D6-4907-BC50-5B035B2DF6EC}" destId="{9386C035-5111-4777-A530-9F1D13F2ABE9}" srcOrd="0" destOrd="0" presId="urn:microsoft.com/office/officeart/2005/8/layout/hierarchy1"/>
    <dgm:cxn modelId="{3053CD0D-9FAB-470A-977D-B4EAA8D32CB7}" type="presParOf" srcId="{9386C035-5111-4777-A530-9F1D13F2ABE9}" destId="{2EC7F3E8-3907-40DF-A6B9-B0D6CF67D356}" srcOrd="0" destOrd="0" presId="urn:microsoft.com/office/officeart/2005/8/layout/hierarchy1"/>
    <dgm:cxn modelId="{BDD882C9-DE77-42AA-AD21-7483976215C0}" type="presParOf" srcId="{9386C035-5111-4777-A530-9F1D13F2ABE9}" destId="{EAA74427-DA18-437E-B12C-9EE8C1FEA26D}" srcOrd="1" destOrd="0" presId="urn:microsoft.com/office/officeart/2005/8/layout/hierarchy1"/>
    <dgm:cxn modelId="{30291A97-7685-47C9-BF44-03789E41E60D}" type="presParOf" srcId="{585F1106-C7D6-4907-BC50-5B035B2DF6EC}" destId="{B8901FE6-0012-4DF4-AD13-E3ACC3725197}" srcOrd="1" destOrd="0" presId="urn:microsoft.com/office/officeart/2005/8/layout/hierarchy1"/>
    <dgm:cxn modelId="{B33541FF-680E-4841-803C-6B8236F02E6F}" type="presParOf" srcId="{2F32EB0B-E833-4082-AFB5-859EF73843C5}" destId="{7023278A-3CBF-43A8-9825-42D7C6E04EA9}" srcOrd="1" destOrd="0" presId="urn:microsoft.com/office/officeart/2005/8/layout/hierarchy1"/>
    <dgm:cxn modelId="{D50075A5-7915-4EEA-AB93-151FBB4D2E99}" type="presParOf" srcId="{7023278A-3CBF-43A8-9825-42D7C6E04EA9}" destId="{EEE5A71A-D8DD-436A-A70C-02D059CED25F}" srcOrd="0" destOrd="0" presId="urn:microsoft.com/office/officeart/2005/8/layout/hierarchy1"/>
    <dgm:cxn modelId="{29C31EE1-3858-4A8B-B2E0-04187FC30227}" type="presParOf" srcId="{EEE5A71A-D8DD-436A-A70C-02D059CED25F}" destId="{FB710581-C0B4-4FE8-9446-547DFD41563E}" srcOrd="0" destOrd="0" presId="urn:microsoft.com/office/officeart/2005/8/layout/hierarchy1"/>
    <dgm:cxn modelId="{227A4183-885F-452A-9BBD-25BB24FBCE88}" type="presParOf" srcId="{EEE5A71A-D8DD-436A-A70C-02D059CED25F}" destId="{B402AA51-6DFF-49ED-8EC3-76F11ECBFF5D}" srcOrd="1" destOrd="0" presId="urn:microsoft.com/office/officeart/2005/8/layout/hierarchy1"/>
    <dgm:cxn modelId="{1F6B605F-442A-44F3-A357-A1B9EAF6D408}" type="presParOf" srcId="{7023278A-3CBF-43A8-9825-42D7C6E04EA9}" destId="{31B55264-5198-4712-B751-1A1BD6487202}" srcOrd="1" destOrd="0" presId="urn:microsoft.com/office/officeart/2005/8/layout/hierarchy1"/>
    <dgm:cxn modelId="{A6DF85E3-B86D-474C-8FF9-B4846396DF15}" type="presParOf" srcId="{2F32EB0B-E833-4082-AFB5-859EF73843C5}" destId="{9BCC5AD9-2A8D-4874-9F23-5D378A416FE8}" srcOrd="2" destOrd="0" presId="urn:microsoft.com/office/officeart/2005/8/layout/hierarchy1"/>
    <dgm:cxn modelId="{1B1CF739-AA89-41F3-881C-824288DA1759}" type="presParOf" srcId="{9BCC5AD9-2A8D-4874-9F23-5D378A416FE8}" destId="{578B7133-CF11-4D62-99BB-DBA9F17131C9}" srcOrd="0" destOrd="0" presId="urn:microsoft.com/office/officeart/2005/8/layout/hierarchy1"/>
    <dgm:cxn modelId="{3AE98F17-C561-42E4-9FE0-0E682F960504}" type="presParOf" srcId="{578B7133-CF11-4D62-99BB-DBA9F17131C9}" destId="{1387C4F6-0A65-4F93-B804-AC0EDEC96D55}" srcOrd="0" destOrd="0" presId="urn:microsoft.com/office/officeart/2005/8/layout/hierarchy1"/>
    <dgm:cxn modelId="{71CA56EE-6AA5-4FAC-BA2A-5290CF8D164F}" type="presParOf" srcId="{578B7133-CF11-4D62-99BB-DBA9F17131C9}" destId="{3C3E03DC-07FF-47A8-A984-8F3B6FE6C16E}" srcOrd="1" destOrd="0" presId="urn:microsoft.com/office/officeart/2005/8/layout/hierarchy1"/>
    <dgm:cxn modelId="{E320449D-8AA2-4124-9B00-35687248D5F7}" type="presParOf" srcId="{9BCC5AD9-2A8D-4874-9F23-5D378A416FE8}" destId="{1CEA8609-3A97-4870-9AA8-243C80D14C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3F88A-7F03-4C87-ADB7-7DBAEA8C4AE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43DE8-19FB-43B6-BCA6-FDD033F7EDA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GDC developmental outcome </a:t>
          </a:r>
          <a:endParaRPr lang="en-US" sz="3300" kern="1200"/>
        </a:p>
      </dsp:txBody>
      <dsp:txXfrm>
        <a:off x="696297" y="538547"/>
        <a:ext cx="4171627" cy="2590157"/>
      </dsp:txXfrm>
    </dsp:sp>
    <dsp:sp modelId="{35C1B7D5-7434-4A05-9706-C446D24A62C1}">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69402-D8A6-4597-AAA2-297C89FAEFC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C- Maintenance and development of knowledge and skill within your field of practice</a:t>
          </a:r>
          <a:endParaRPr lang="en-US" sz="33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656B-1AA9-47ED-85C2-BC8CEB5865E3}">
      <dsp:nvSpPr>
        <dsp:cNvPr id="0" name=""/>
        <dsp:cNvSpPr/>
      </dsp:nvSpPr>
      <dsp:spPr>
        <a:xfrm>
          <a:off x="282221"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6164E4-9EAA-4342-8482-9BE8D5BE37C5}">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2C5AB-8D51-4C3F-A81B-2F50A27671C0}">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t>Learning Objectives</a:t>
          </a:r>
          <a:endParaRPr lang="en-US" sz="2400" kern="1200"/>
        </a:p>
      </dsp:txBody>
      <dsp:txXfrm>
        <a:off x="1948202" y="368029"/>
        <a:ext cx="3233964" cy="1371985"/>
      </dsp:txXfrm>
    </dsp:sp>
    <dsp:sp modelId="{FC8625DC-9D86-4D4C-B595-D51A879DF7D5}">
      <dsp:nvSpPr>
        <dsp:cNvPr id="0" name=""/>
        <dsp:cNvSpPr/>
      </dsp:nvSpPr>
      <dsp:spPr>
        <a:xfrm>
          <a:off x="5745661"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BF4E5-0403-4810-956F-0952E61A6EC7}">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386BDB-D8DA-468B-9815-80A7752B0D37}">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To understand the causes of relapse</a:t>
          </a:r>
        </a:p>
      </dsp:txBody>
      <dsp:txXfrm>
        <a:off x="7411643" y="368029"/>
        <a:ext cx="3233964" cy="1371985"/>
      </dsp:txXfrm>
    </dsp:sp>
    <dsp:sp modelId="{BCE08F33-84C4-4E28-9DB8-39243C69E66C}">
      <dsp:nvSpPr>
        <dsp:cNvPr id="0" name=""/>
        <dsp:cNvSpPr/>
      </dsp:nvSpPr>
      <dsp:spPr>
        <a:xfrm>
          <a:off x="282221" y="2452790"/>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2FD5C-EF14-4AFA-AC63-3ABA13DF3045}">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87B5D9-2DEE-4EA4-8C37-9CE986A1EB9C}">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To understand rationale for orthodontic retention</a:t>
          </a:r>
        </a:p>
      </dsp:txBody>
      <dsp:txXfrm>
        <a:off x="1948202" y="2452790"/>
        <a:ext cx="3233964" cy="1371985"/>
      </dsp:txXfrm>
    </dsp:sp>
    <dsp:sp modelId="{9012F7DB-90AA-4E34-97AE-FF87D63E4FFA}">
      <dsp:nvSpPr>
        <dsp:cNvPr id="0" name=""/>
        <dsp:cNvSpPr/>
      </dsp:nvSpPr>
      <dsp:spPr>
        <a:xfrm>
          <a:off x="5745661" y="2452790"/>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3FE3F-2A28-4AA5-9BB0-2434E2FFAAB5}">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2B3C7-FD7F-48F6-90D6-B8638F57A9A3}">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To discuss regimens of orthodontic retention</a:t>
          </a:r>
        </a:p>
      </dsp:txBody>
      <dsp:txXfrm>
        <a:off x="7411643" y="2452790"/>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008E8-557C-4576-9375-CB7421A6F54C}">
      <dsp:nvSpPr>
        <dsp:cNvPr id="0" name=""/>
        <dsp:cNvSpPr/>
      </dsp:nvSpPr>
      <dsp:spPr>
        <a:xfrm>
          <a:off x="0" y="62273"/>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a:t>Essix retainer</a:t>
          </a:r>
          <a:endParaRPr lang="en-US" sz="2200" kern="1200"/>
        </a:p>
      </dsp:txBody>
      <dsp:txXfrm>
        <a:off x="26387" y="88660"/>
        <a:ext cx="5105013" cy="487766"/>
      </dsp:txXfrm>
    </dsp:sp>
    <dsp:sp modelId="{14FB5702-2537-4C7C-AFF1-8FE69BDEB144}">
      <dsp:nvSpPr>
        <dsp:cNvPr id="0" name=""/>
        <dsp:cNvSpPr/>
      </dsp:nvSpPr>
      <dsp:spPr>
        <a:xfrm>
          <a:off x="0" y="666173"/>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a:t>Vivera retainer</a:t>
          </a:r>
          <a:endParaRPr lang="en-US" sz="2200" kern="1200"/>
        </a:p>
      </dsp:txBody>
      <dsp:txXfrm>
        <a:off x="26387" y="692560"/>
        <a:ext cx="5105013" cy="487766"/>
      </dsp:txXfrm>
    </dsp:sp>
    <dsp:sp modelId="{3C2246BE-8877-4C71-A311-82732D1143A8}">
      <dsp:nvSpPr>
        <dsp:cNvPr id="0" name=""/>
        <dsp:cNvSpPr/>
      </dsp:nvSpPr>
      <dsp:spPr>
        <a:xfrm>
          <a:off x="0" y="1270073"/>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a:t>Hawley retainer</a:t>
          </a:r>
          <a:endParaRPr lang="en-US" sz="2200" kern="1200"/>
        </a:p>
      </dsp:txBody>
      <dsp:txXfrm>
        <a:off x="26387" y="1296460"/>
        <a:ext cx="5105013" cy="487766"/>
      </dsp:txXfrm>
    </dsp:sp>
    <dsp:sp modelId="{A4C73727-0E13-4755-9DE9-B460296A2226}">
      <dsp:nvSpPr>
        <dsp:cNvPr id="0" name=""/>
        <dsp:cNvSpPr/>
      </dsp:nvSpPr>
      <dsp:spPr>
        <a:xfrm>
          <a:off x="0" y="1873973"/>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dirty="0"/>
            <a:t>Begg retainer/wrap around retainer</a:t>
          </a:r>
          <a:endParaRPr lang="en-US" sz="2200" kern="1200" dirty="0"/>
        </a:p>
      </dsp:txBody>
      <dsp:txXfrm>
        <a:off x="26387" y="1900360"/>
        <a:ext cx="5105013" cy="487766"/>
      </dsp:txXfrm>
    </dsp:sp>
    <dsp:sp modelId="{F6176B5B-BF9A-41B4-BA25-5FE46EDB6B8D}">
      <dsp:nvSpPr>
        <dsp:cNvPr id="0" name=""/>
        <dsp:cNvSpPr/>
      </dsp:nvSpPr>
      <dsp:spPr>
        <a:xfrm>
          <a:off x="0" y="2477874"/>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a:t>Hawley retainer</a:t>
          </a:r>
          <a:endParaRPr lang="en-US" sz="2200" kern="1200"/>
        </a:p>
      </dsp:txBody>
      <dsp:txXfrm>
        <a:off x="26387" y="2504261"/>
        <a:ext cx="5105013" cy="487766"/>
      </dsp:txXfrm>
    </dsp:sp>
    <dsp:sp modelId="{AF74438E-86D6-4EE1-B405-9B41D6188569}">
      <dsp:nvSpPr>
        <dsp:cNvPr id="0" name=""/>
        <dsp:cNvSpPr/>
      </dsp:nvSpPr>
      <dsp:spPr>
        <a:xfrm>
          <a:off x="0" y="3081774"/>
          <a:ext cx="5157787" cy="540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E" sz="2200" kern="1200"/>
            <a:t>Kesling retainer</a:t>
          </a:r>
          <a:endParaRPr lang="en-US" sz="2200" kern="1200"/>
        </a:p>
      </dsp:txBody>
      <dsp:txXfrm>
        <a:off x="26387" y="3108161"/>
        <a:ext cx="5105013" cy="48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519A0-8596-4692-9FD0-4BF61056F98A}">
      <dsp:nvSpPr>
        <dsp:cNvPr id="0" name=""/>
        <dsp:cNvSpPr/>
      </dsp:nvSpPr>
      <dsp:spPr>
        <a:xfrm>
          <a:off x="0" y="44228"/>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Easier to clean as they can be removed</a:t>
          </a:r>
          <a:endParaRPr lang="en-US" sz="1900" kern="1200"/>
        </a:p>
      </dsp:txBody>
      <dsp:txXfrm>
        <a:off x="22789" y="67017"/>
        <a:ext cx="5112209" cy="421252"/>
      </dsp:txXfrm>
    </dsp:sp>
    <dsp:sp modelId="{AE057DDF-B0EF-4948-AD51-51B5E19856BA}">
      <dsp:nvSpPr>
        <dsp:cNvPr id="0" name=""/>
        <dsp:cNvSpPr/>
      </dsp:nvSpPr>
      <dsp:spPr>
        <a:xfrm>
          <a:off x="0" y="565778"/>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More flexibility when eating and drinking</a:t>
          </a:r>
          <a:endParaRPr lang="en-US" sz="1900" kern="1200"/>
        </a:p>
      </dsp:txBody>
      <dsp:txXfrm>
        <a:off x="22789" y="588567"/>
        <a:ext cx="5112209" cy="421252"/>
      </dsp:txXfrm>
    </dsp:sp>
    <dsp:sp modelId="{F1107DFF-678A-4978-8C3B-E5D9FCC816D5}">
      <dsp:nvSpPr>
        <dsp:cNvPr id="0" name=""/>
        <dsp:cNvSpPr/>
      </dsp:nvSpPr>
      <dsp:spPr>
        <a:xfrm>
          <a:off x="0" y="1087329"/>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Comforable</a:t>
          </a:r>
          <a:endParaRPr lang="en-US" sz="1900" kern="1200"/>
        </a:p>
      </dsp:txBody>
      <dsp:txXfrm>
        <a:off x="22789" y="1110118"/>
        <a:ext cx="5112209" cy="421252"/>
      </dsp:txXfrm>
    </dsp:sp>
    <dsp:sp modelId="{EF326F01-4A77-4C1D-9CAD-9263B2339AFB}">
      <dsp:nvSpPr>
        <dsp:cNvPr id="0" name=""/>
        <dsp:cNvSpPr/>
      </dsp:nvSpPr>
      <dsp:spPr>
        <a:xfrm>
          <a:off x="0" y="1608879"/>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Some are cheap</a:t>
          </a:r>
          <a:endParaRPr lang="en-US" sz="1900" kern="1200"/>
        </a:p>
      </dsp:txBody>
      <dsp:txXfrm>
        <a:off x="22789" y="1631668"/>
        <a:ext cx="5112209" cy="421252"/>
      </dsp:txXfrm>
    </dsp:sp>
    <dsp:sp modelId="{CC537163-F19C-4365-91E3-00E7A167F0D5}">
      <dsp:nvSpPr>
        <dsp:cNvPr id="0" name=""/>
        <dsp:cNvSpPr/>
      </dsp:nvSpPr>
      <dsp:spPr>
        <a:xfrm>
          <a:off x="0" y="2130429"/>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Aesthetically can be better</a:t>
          </a:r>
          <a:endParaRPr lang="en-US" sz="1900" kern="1200"/>
        </a:p>
      </dsp:txBody>
      <dsp:txXfrm>
        <a:off x="22789" y="2153218"/>
        <a:ext cx="5112209" cy="421252"/>
      </dsp:txXfrm>
    </dsp:sp>
    <dsp:sp modelId="{9EFB562F-888D-48E9-91BE-2FE6B928C144}">
      <dsp:nvSpPr>
        <dsp:cNvPr id="0" name=""/>
        <dsp:cNvSpPr/>
      </dsp:nvSpPr>
      <dsp:spPr>
        <a:xfrm>
          <a:off x="0" y="2651979"/>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Convenient</a:t>
          </a:r>
          <a:endParaRPr lang="en-US" sz="1900" kern="1200"/>
        </a:p>
      </dsp:txBody>
      <dsp:txXfrm>
        <a:off x="22789" y="2674768"/>
        <a:ext cx="5112209" cy="421252"/>
      </dsp:txXfrm>
    </dsp:sp>
    <dsp:sp modelId="{6573423F-7876-45FC-AD20-E1639EB0EE58}">
      <dsp:nvSpPr>
        <dsp:cNvPr id="0" name=""/>
        <dsp:cNvSpPr/>
      </dsp:nvSpPr>
      <dsp:spPr>
        <a:xfrm>
          <a:off x="0" y="3173529"/>
          <a:ext cx="5157787"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E" sz="1900" kern="1200"/>
            <a:t>Can be adjusted (Hawley)</a:t>
          </a:r>
          <a:endParaRPr lang="en-US" sz="1900" kern="1200"/>
        </a:p>
      </dsp:txBody>
      <dsp:txXfrm>
        <a:off x="22789" y="3196318"/>
        <a:ext cx="5112209" cy="421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AE33-E5AF-43F5-BAAA-90EE8C299398}">
      <dsp:nvSpPr>
        <dsp:cNvPr id="0" name=""/>
        <dsp:cNvSpPr/>
      </dsp:nvSpPr>
      <dsp:spPr>
        <a:xfrm>
          <a:off x="0" y="5174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Constant wear</a:t>
          </a:r>
          <a:endParaRPr lang="en-US" sz="1400" kern="1200"/>
        </a:p>
      </dsp:txBody>
      <dsp:txXfrm>
        <a:off x="16792" y="534196"/>
        <a:ext cx="5124203" cy="310396"/>
      </dsp:txXfrm>
    </dsp:sp>
    <dsp:sp modelId="{E5FAE8AC-54C0-4968-BE3A-4C95C4CD183A}">
      <dsp:nvSpPr>
        <dsp:cNvPr id="0" name=""/>
        <dsp:cNvSpPr/>
      </dsp:nvSpPr>
      <dsp:spPr>
        <a:xfrm>
          <a:off x="0" y="9017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No risk of loss</a:t>
          </a:r>
          <a:endParaRPr lang="en-US" sz="1400" kern="1200"/>
        </a:p>
      </dsp:txBody>
      <dsp:txXfrm>
        <a:off x="16792" y="918496"/>
        <a:ext cx="5124203" cy="310396"/>
      </dsp:txXfrm>
    </dsp:sp>
    <dsp:sp modelId="{89D816DB-6EA1-45A9-8660-19DA850F7433}">
      <dsp:nvSpPr>
        <dsp:cNvPr id="0" name=""/>
        <dsp:cNvSpPr/>
      </dsp:nvSpPr>
      <dsp:spPr>
        <a:xfrm>
          <a:off x="0" y="12860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Gap/ rotation maintenance</a:t>
          </a:r>
          <a:endParaRPr lang="en-US" sz="1400" kern="1200"/>
        </a:p>
      </dsp:txBody>
      <dsp:txXfrm>
        <a:off x="16792" y="1302796"/>
        <a:ext cx="5124203" cy="310396"/>
      </dsp:txXfrm>
    </dsp:sp>
    <dsp:sp modelId="{8FBA0F59-AE18-47AD-8A0D-412A38045466}">
      <dsp:nvSpPr>
        <dsp:cNvPr id="0" name=""/>
        <dsp:cNvSpPr/>
      </dsp:nvSpPr>
      <dsp:spPr>
        <a:xfrm>
          <a:off x="0" y="16703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No speech impact </a:t>
          </a:r>
          <a:endParaRPr lang="en-US" sz="1400" kern="1200"/>
        </a:p>
      </dsp:txBody>
      <dsp:txXfrm>
        <a:off x="16792" y="1687096"/>
        <a:ext cx="5124203" cy="310396"/>
      </dsp:txXfrm>
    </dsp:sp>
    <dsp:sp modelId="{F316FD1D-FC05-4C02-8859-E407F3729A6A}">
      <dsp:nvSpPr>
        <dsp:cNvPr id="0" name=""/>
        <dsp:cNvSpPr/>
      </dsp:nvSpPr>
      <dsp:spPr>
        <a:xfrm>
          <a:off x="0" y="20546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Don’t have to remember to wear them/ less compliance required</a:t>
          </a:r>
          <a:endParaRPr lang="en-US" sz="1400" kern="1200"/>
        </a:p>
      </dsp:txBody>
      <dsp:txXfrm>
        <a:off x="16792" y="2071396"/>
        <a:ext cx="5124203" cy="310396"/>
      </dsp:txXfrm>
    </dsp:sp>
    <dsp:sp modelId="{2DEEA79E-732E-4C9C-9107-605675A68FE2}">
      <dsp:nvSpPr>
        <dsp:cNvPr id="0" name=""/>
        <dsp:cNvSpPr/>
      </dsp:nvSpPr>
      <dsp:spPr>
        <a:xfrm>
          <a:off x="0" y="24389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Isnt visible to others</a:t>
          </a:r>
          <a:endParaRPr lang="en-US" sz="1400" kern="1200"/>
        </a:p>
      </dsp:txBody>
      <dsp:txXfrm>
        <a:off x="16792" y="2455696"/>
        <a:ext cx="5124203" cy="310396"/>
      </dsp:txXfrm>
    </dsp:sp>
    <dsp:sp modelId="{FD00C62C-6AC6-402C-86D2-65B4BB9FD4B7}">
      <dsp:nvSpPr>
        <dsp:cNvPr id="0" name=""/>
        <dsp:cNvSpPr/>
      </dsp:nvSpPr>
      <dsp:spPr>
        <a:xfrm>
          <a:off x="0" y="2823204"/>
          <a:ext cx="5157787"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kern="1200"/>
            <a:t>Cant be easily damaged</a:t>
          </a:r>
          <a:endParaRPr lang="en-US" sz="1400" kern="1200"/>
        </a:p>
      </dsp:txBody>
      <dsp:txXfrm>
        <a:off x="16792" y="2839996"/>
        <a:ext cx="5124203" cy="310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2732-1B9B-4D0B-9C0B-C09CB8E4EFAC}">
      <dsp:nvSpPr>
        <dsp:cNvPr id="0" name=""/>
        <dsp:cNvSpPr/>
      </dsp:nvSpPr>
      <dsp:spPr>
        <a:xfrm>
          <a:off x="0" y="531"/>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3D31E9-167C-4CE3-9C05-AA1AA12E5658}">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Tooth position is dictated by an equilibrium</a:t>
          </a:r>
          <a:endParaRPr lang="en-US" sz="2600" kern="1200"/>
        </a:p>
      </dsp:txBody>
      <dsp:txXfrm>
        <a:off x="0" y="531"/>
        <a:ext cx="10515600" cy="621467"/>
      </dsp:txXfrm>
    </dsp:sp>
    <dsp:sp modelId="{C44F002A-7B4A-4601-A48B-6BCD8FB6104F}">
      <dsp:nvSpPr>
        <dsp:cNvPr id="0" name=""/>
        <dsp:cNvSpPr/>
      </dsp:nvSpPr>
      <dsp:spPr>
        <a:xfrm>
          <a:off x="0" y="621999"/>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62F2B7C-6C99-4A98-B539-4CD2794D6786}">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of forces derived from:</a:t>
          </a:r>
          <a:endParaRPr lang="en-US" sz="2600" kern="1200"/>
        </a:p>
      </dsp:txBody>
      <dsp:txXfrm>
        <a:off x="0" y="621999"/>
        <a:ext cx="10515600" cy="621467"/>
      </dsp:txXfrm>
    </dsp:sp>
    <dsp:sp modelId="{635B79EA-09BB-4B23-8B96-1A587163034E}">
      <dsp:nvSpPr>
        <dsp:cNvPr id="0" name=""/>
        <dsp:cNvSpPr/>
      </dsp:nvSpPr>
      <dsp:spPr>
        <a:xfrm>
          <a:off x="0" y="1243467"/>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2798CD-15D7-4CA3-B9E6-4F7FF139A27C}">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➢Periodontal and gingival tissues</a:t>
          </a:r>
          <a:endParaRPr lang="en-US" sz="2600" kern="1200"/>
        </a:p>
      </dsp:txBody>
      <dsp:txXfrm>
        <a:off x="0" y="1243467"/>
        <a:ext cx="10515600" cy="621467"/>
      </dsp:txXfrm>
    </dsp:sp>
    <dsp:sp modelId="{B1FB1330-6C2D-451D-9D53-5CD5648A3EE0}">
      <dsp:nvSpPr>
        <dsp:cNvPr id="0" name=""/>
        <dsp:cNvSpPr/>
      </dsp:nvSpPr>
      <dsp:spPr>
        <a:xfrm>
          <a:off x="0" y="1864935"/>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1E38726-91F1-4433-A53B-B47165F3A9AA}">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➢Orofacial soft tissues</a:t>
          </a:r>
          <a:endParaRPr lang="en-US" sz="2600" kern="1200"/>
        </a:p>
      </dsp:txBody>
      <dsp:txXfrm>
        <a:off x="0" y="1864935"/>
        <a:ext cx="10515600" cy="621467"/>
      </dsp:txXfrm>
    </dsp:sp>
    <dsp:sp modelId="{46F108B9-F4A1-42FB-B540-20639DE56D7E}">
      <dsp:nvSpPr>
        <dsp:cNvPr id="0" name=""/>
        <dsp:cNvSpPr/>
      </dsp:nvSpPr>
      <dsp:spPr>
        <a:xfrm>
          <a:off x="0" y="2486402"/>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08442CB-B20F-466C-85A5-53ADA5F8E97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➢Post treatment facial growth</a:t>
          </a:r>
          <a:endParaRPr lang="en-US" sz="2600" kern="1200"/>
        </a:p>
      </dsp:txBody>
      <dsp:txXfrm>
        <a:off x="0" y="2486402"/>
        <a:ext cx="10515600" cy="621467"/>
      </dsp:txXfrm>
    </dsp:sp>
    <dsp:sp modelId="{B8127DEC-3418-49B7-A450-C5274435A807}">
      <dsp:nvSpPr>
        <dsp:cNvPr id="0" name=""/>
        <dsp:cNvSpPr/>
      </dsp:nvSpPr>
      <dsp:spPr>
        <a:xfrm>
          <a:off x="0" y="3107870"/>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C9587B-A3D5-42A7-9842-C51BC96E6C25}">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➢Occlusion</a:t>
          </a:r>
          <a:endParaRPr lang="en-US" sz="2600" kern="1200"/>
        </a:p>
      </dsp:txBody>
      <dsp:txXfrm>
        <a:off x="0" y="3107870"/>
        <a:ext cx="10515600" cy="621467"/>
      </dsp:txXfrm>
    </dsp:sp>
    <dsp:sp modelId="{7DFDCF8A-D90A-4C98-815C-16C49CB89A32}">
      <dsp:nvSpPr>
        <dsp:cNvPr id="0" name=""/>
        <dsp:cNvSpPr/>
      </dsp:nvSpPr>
      <dsp:spPr>
        <a:xfrm>
          <a:off x="0" y="3729338"/>
          <a:ext cx="105156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6F68BF-E476-4173-A6AC-9CE5B1F5061E}">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E" sz="2600" kern="1200"/>
            <a:t>Relapse occurs if this equilibrium is disturbed</a:t>
          </a:r>
          <a:endParaRPr lang="en-US" sz="2600" kern="1200"/>
        </a:p>
      </dsp:txBody>
      <dsp:txXfrm>
        <a:off x="0" y="3729338"/>
        <a:ext cx="105156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E5AA3-EC55-4CDC-AB8F-BDF16B63BD5C}">
      <dsp:nvSpPr>
        <dsp:cNvPr id="0" name=""/>
        <dsp:cNvSpPr/>
      </dsp:nvSpPr>
      <dsp:spPr>
        <a:xfrm>
          <a:off x="1240547" y="802"/>
          <a:ext cx="2467920" cy="148075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Retention regimes differ from clinician to clinician.  Some Orthodontists advise patients to wear retainers full time for the first 3-6 months  then night times after this and others advise night times only from beginning.  </a:t>
          </a:r>
          <a:endParaRPr lang="en-US" sz="1300" kern="1200"/>
        </a:p>
      </dsp:txBody>
      <dsp:txXfrm>
        <a:off x="1240547" y="802"/>
        <a:ext cx="2467920" cy="1480752"/>
      </dsp:txXfrm>
    </dsp:sp>
    <dsp:sp modelId="{15DB2422-15A1-4212-AC3F-3D79F2118A4E}">
      <dsp:nvSpPr>
        <dsp:cNvPr id="0" name=""/>
        <dsp:cNvSpPr/>
      </dsp:nvSpPr>
      <dsp:spPr>
        <a:xfrm>
          <a:off x="3955259" y="802"/>
          <a:ext cx="2467920" cy="1480752"/>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Some advise single or dual retention – Removable only or removable retainer and a fixed retainer is fitted.</a:t>
          </a:r>
          <a:endParaRPr lang="en-US" sz="1300" kern="1200"/>
        </a:p>
      </dsp:txBody>
      <dsp:txXfrm>
        <a:off x="3955259" y="802"/>
        <a:ext cx="2467920" cy="1480752"/>
      </dsp:txXfrm>
    </dsp:sp>
    <dsp:sp modelId="{B938EBFF-EEE0-4468-A641-B5B43A4021A9}">
      <dsp:nvSpPr>
        <dsp:cNvPr id="0" name=""/>
        <dsp:cNvSpPr/>
      </dsp:nvSpPr>
      <dsp:spPr>
        <a:xfrm>
          <a:off x="6669972" y="802"/>
          <a:ext cx="2467920" cy="1480752"/>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Retention is usually recommended to be life long and removable retainers worn at least 8 hours daily (usually when sleeping)</a:t>
          </a:r>
          <a:endParaRPr lang="en-US" sz="1300" kern="1200"/>
        </a:p>
      </dsp:txBody>
      <dsp:txXfrm>
        <a:off x="6669972" y="802"/>
        <a:ext cx="2467920" cy="1480752"/>
      </dsp:txXfrm>
    </dsp:sp>
    <dsp:sp modelId="{EDF977B5-8F2C-4473-9A5C-432F5BEAB82B}">
      <dsp:nvSpPr>
        <dsp:cNvPr id="0" name=""/>
        <dsp:cNvSpPr/>
      </dsp:nvSpPr>
      <dsp:spPr>
        <a:xfrm>
          <a:off x="2597903" y="1728347"/>
          <a:ext cx="2467920" cy="1480752"/>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Clean removable retainers with warm soapy water and a tooth brush.</a:t>
          </a:r>
          <a:endParaRPr lang="en-US" sz="1300" kern="1200"/>
        </a:p>
      </dsp:txBody>
      <dsp:txXfrm>
        <a:off x="2597903" y="1728347"/>
        <a:ext cx="2467920" cy="1480752"/>
      </dsp:txXfrm>
    </dsp:sp>
    <dsp:sp modelId="{51C6658B-5D8E-488D-B891-1754EB298526}">
      <dsp:nvSpPr>
        <dsp:cNvPr id="0" name=""/>
        <dsp:cNvSpPr/>
      </dsp:nvSpPr>
      <dsp:spPr>
        <a:xfrm>
          <a:off x="5312616" y="1728347"/>
          <a:ext cx="2467920" cy="1480752"/>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When retainers are now being used they should be kept in a retainer box and kept away from dogs or animals.</a:t>
          </a:r>
          <a:endParaRPr lang="en-US" sz="1300" kern="1200"/>
        </a:p>
      </dsp:txBody>
      <dsp:txXfrm>
        <a:off x="5312616" y="1728347"/>
        <a:ext cx="2467920" cy="1480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7F3E8-3907-40DF-A6B9-B0D6CF67D356}">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74427-DA18-437E-B12C-9EE8C1FEA26D}">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a:t>Provide patient with written and verbal instructions on retention and its importance</a:t>
          </a:r>
          <a:endParaRPr lang="en-US" sz="1900" kern="1200"/>
        </a:p>
      </dsp:txBody>
      <dsp:txXfrm>
        <a:off x="378614" y="886531"/>
        <a:ext cx="2810360" cy="1744948"/>
      </dsp:txXfrm>
    </dsp:sp>
    <dsp:sp modelId="{FB710581-C0B4-4FE8-9446-547DFD41563E}">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2AA51-6DFF-49ED-8EC3-76F11ECBFF5D}">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a:t>Arrange for patient to be reviewed when in retention phase of brace treatment (usually 6 months post orthodontic tx)</a:t>
          </a:r>
          <a:endParaRPr lang="en-US" sz="1900" kern="1200"/>
        </a:p>
      </dsp:txBody>
      <dsp:txXfrm>
        <a:off x="3946203" y="886531"/>
        <a:ext cx="2810360" cy="1744948"/>
      </dsp:txXfrm>
    </dsp:sp>
    <dsp:sp modelId="{1387C4F6-0A65-4F93-B804-AC0EDEC96D55}">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E03DC-07FF-47A8-A984-8F3B6FE6C16E}">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Taking good accurate photographs at end of treatment to review patients progress and results</a:t>
          </a:r>
          <a:endParaRPr lang="en-US" sz="1900" kern="1200" dirty="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1372-2FDC-18DF-4DBD-57BC36A57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5F3593E-D6F5-D75F-1C6F-FF2FEDD81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DD454DD-B5F6-6E67-7E2C-84641A96CEDB}"/>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6410ADE1-8798-A4FD-BC86-A6BC64957C2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484CF9-540F-22BE-7350-677682C86557}"/>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33259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09DE-B492-CA94-D84A-A3DDE76A672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4DFBD8A-CFB0-670E-169B-C59070923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9CEA59-105E-9BAB-DA41-E6810AFCC45E}"/>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BAE1DA27-B280-2C8E-1920-DF35BC09531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17047E9-4659-FBE2-3719-044C980D1076}"/>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367748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5EEF-0082-375D-6A47-77108885AA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C1C7FAA-9410-3D9E-B739-CC460BD65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74E95C-5F62-B02C-3756-8C96A2BBE613}"/>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6E1975D2-0727-7A39-516B-16366389048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B8524-EE02-8458-1486-5911C0EFA46C}"/>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419248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A4F-B270-9EC8-CF84-701C8995D67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D9F0BF-2D1E-8C3E-8A3F-527A6E1D8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2895CDD-6310-B678-3860-F05D00D7E82A}"/>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4CF1ED4E-C9B4-30A6-8217-C4EA1A4434E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5299F8-75EA-5E03-B529-E84013198019}"/>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366906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8EA6-5605-1E05-CBD2-BB50CF9E47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D44FD2D-BB8E-72F7-5385-D33A94B86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AB56D-74C5-11D6-3BF0-DA7A484A7F07}"/>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4E214786-ABC2-7793-C568-24A6DAD3AA2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6BB5C3E-A511-944C-A6C0-0C74C614E30D}"/>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346262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51FD-29E5-78EA-E0B1-606FA7101D5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A5ECC69-F41D-98C9-049F-9F99A3226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641BC0-3430-4FC3-9A93-65565708E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3CD911-11C6-DFDB-5FAF-76BB851CC5FF}"/>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6" name="Footer Placeholder 5">
            <a:extLst>
              <a:ext uri="{FF2B5EF4-FFF2-40B4-BE49-F238E27FC236}">
                <a16:creationId xmlns:a16="http://schemas.microsoft.com/office/drawing/2014/main" id="{F4228364-A24D-DDA2-1DE8-9E205D9E5C3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BC81D33-6AC5-15E2-93DC-9BAC5BC8FB32}"/>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294560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7BB7-BDB7-28EA-C484-5AD0E978CCB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2EA78FF-495D-FCA7-AE0A-AF4336B77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4B058-6166-06DC-E3FE-52270F0F5C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8D292A3-D6B0-B22B-CE25-EB2EA5B43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AA83B-5B28-8D87-0FCE-34EE5CD53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8F2E492-EBBA-FC2A-36B5-6781254522BC}"/>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8" name="Footer Placeholder 7">
            <a:extLst>
              <a:ext uri="{FF2B5EF4-FFF2-40B4-BE49-F238E27FC236}">
                <a16:creationId xmlns:a16="http://schemas.microsoft.com/office/drawing/2014/main" id="{07A87DA4-6B79-1DC3-391F-C8888500FFD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5B05B31-F960-D7DA-F6AE-7F16422FB2E6}"/>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867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C0D5-220A-6A4A-7B8C-4F46552E85C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DEF75B7-F03E-A9B4-8274-93FEBEF3762D}"/>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4" name="Footer Placeholder 3">
            <a:extLst>
              <a:ext uri="{FF2B5EF4-FFF2-40B4-BE49-F238E27FC236}">
                <a16:creationId xmlns:a16="http://schemas.microsoft.com/office/drawing/2014/main" id="{4A5E02A4-D69D-4918-3A2F-19FDD0A9379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6664606-DA04-4B8C-0B3A-30A7FB96AD9A}"/>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259304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C49D1-66DE-1095-F93A-30AEA835CF4A}"/>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3" name="Footer Placeholder 2">
            <a:extLst>
              <a:ext uri="{FF2B5EF4-FFF2-40B4-BE49-F238E27FC236}">
                <a16:creationId xmlns:a16="http://schemas.microsoft.com/office/drawing/2014/main" id="{4ED5602A-52A9-9D0D-BF8B-FE1D26538EB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B9B11C1-4205-ED4A-9CE3-B6AB4D4E3104}"/>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266738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ACA5-E102-6B9C-E96E-0D02F5817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90401C1-D8F5-BBA4-C1AC-0262C37B1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DD5821F-4721-2CB0-9CCE-E5D109A09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7DFDF-7E92-1479-1B0A-4BE3A0476881}"/>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6" name="Footer Placeholder 5">
            <a:extLst>
              <a:ext uri="{FF2B5EF4-FFF2-40B4-BE49-F238E27FC236}">
                <a16:creationId xmlns:a16="http://schemas.microsoft.com/office/drawing/2014/main" id="{CD733701-529F-2866-94FB-447BF49AD9A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77E4B9-746C-E572-E756-BE97F1D2EA4C}"/>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135390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241B-F612-D2E3-BF39-4B06E6805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E65F5E-0454-4CDB-4283-AE9C3F9F8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2255034-C42E-6E55-2153-A5D7A45E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4EE5D-91CE-98CE-C43E-A21F59BB04A3}"/>
              </a:ext>
            </a:extLst>
          </p:cNvPr>
          <p:cNvSpPr>
            <a:spLocks noGrp="1"/>
          </p:cNvSpPr>
          <p:nvPr>
            <p:ph type="dt" sz="half" idx="10"/>
          </p:nvPr>
        </p:nvSpPr>
        <p:spPr/>
        <p:txBody>
          <a:bodyPr/>
          <a:lstStyle/>
          <a:p>
            <a:fld id="{BE4E74D5-032F-4C50-A715-3685B4538703}" type="datetimeFigureOut">
              <a:rPr lang="en-IE" smtClean="0"/>
              <a:t>19/11/2025</a:t>
            </a:fld>
            <a:endParaRPr lang="en-IE"/>
          </a:p>
        </p:txBody>
      </p:sp>
      <p:sp>
        <p:nvSpPr>
          <p:cNvPr id="6" name="Footer Placeholder 5">
            <a:extLst>
              <a:ext uri="{FF2B5EF4-FFF2-40B4-BE49-F238E27FC236}">
                <a16:creationId xmlns:a16="http://schemas.microsoft.com/office/drawing/2014/main" id="{B6DBF7AC-5370-F3B2-625F-6E840AE213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923E27D-7A07-CD48-3685-B180F06477D1}"/>
              </a:ext>
            </a:extLst>
          </p:cNvPr>
          <p:cNvSpPr>
            <a:spLocks noGrp="1"/>
          </p:cNvSpPr>
          <p:nvPr>
            <p:ph type="sldNum" sz="quarter" idx="12"/>
          </p:nvPr>
        </p:nvSpPr>
        <p:spPr/>
        <p:txBody>
          <a:bodyPr/>
          <a:lstStyle/>
          <a:p>
            <a:fld id="{C1409849-D7DE-4B18-8D78-31E2B54ABE06}" type="slidenum">
              <a:rPr lang="en-IE" smtClean="0"/>
              <a:t>‹#›</a:t>
            </a:fld>
            <a:endParaRPr lang="en-IE"/>
          </a:p>
        </p:txBody>
      </p:sp>
    </p:spTree>
    <p:extLst>
      <p:ext uri="{BB962C8B-B14F-4D97-AF65-F5344CB8AC3E}">
        <p14:creationId xmlns:p14="http://schemas.microsoft.com/office/powerpoint/2010/main" val="378128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DAB4B-1A45-60A3-41F5-224F78866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460C9D5-F5FC-40C9-992B-D77898A18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67A4F-5A6B-1357-7DBA-107525929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4E74D5-032F-4C50-A715-3685B4538703}" type="datetimeFigureOut">
              <a:rPr lang="en-IE" smtClean="0"/>
              <a:t>19/11/2025</a:t>
            </a:fld>
            <a:endParaRPr lang="en-IE"/>
          </a:p>
        </p:txBody>
      </p:sp>
      <p:sp>
        <p:nvSpPr>
          <p:cNvPr id="5" name="Footer Placeholder 4">
            <a:extLst>
              <a:ext uri="{FF2B5EF4-FFF2-40B4-BE49-F238E27FC236}">
                <a16:creationId xmlns:a16="http://schemas.microsoft.com/office/drawing/2014/main" id="{432B0030-BAB4-A33B-9853-A976A2671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90471835-7674-6605-C70F-851DBA0B1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409849-D7DE-4B18-8D78-31E2B54ABE06}" type="slidenum">
              <a:rPr lang="en-IE" smtClean="0"/>
              <a:t>‹#›</a:t>
            </a:fld>
            <a:endParaRPr lang="en-IE"/>
          </a:p>
        </p:txBody>
      </p:sp>
    </p:spTree>
    <p:extLst>
      <p:ext uri="{BB962C8B-B14F-4D97-AF65-F5344CB8AC3E}">
        <p14:creationId xmlns:p14="http://schemas.microsoft.com/office/powerpoint/2010/main" val="404699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6" name="Freeform: Shape 2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1" name="Freeform: Shape 3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1DE5430-0392-FE25-8173-C0651ABF646E}"/>
              </a:ext>
            </a:extLst>
          </p:cNvPr>
          <p:cNvSpPr>
            <a:spLocks noGrp="1"/>
          </p:cNvSpPr>
          <p:nvPr>
            <p:ph type="ctrTitle"/>
          </p:nvPr>
        </p:nvSpPr>
        <p:spPr>
          <a:xfrm>
            <a:off x="3215729" y="1764407"/>
            <a:ext cx="5760846" cy="2310312"/>
          </a:xfrm>
        </p:spPr>
        <p:txBody>
          <a:bodyPr>
            <a:normAutofit/>
          </a:bodyPr>
          <a:lstStyle/>
          <a:p>
            <a:r>
              <a:rPr lang="en-IE" sz="5200" b="1" dirty="0">
                <a:solidFill>
                  <a:schemeClr val="tx2"/>
                </a:solidFill>
              </a:rPr>
              <a:t>RETENTION</a:t>
            </a:r>
          </a:p>
        </p:txBody>
      </p:sp>
      <p:sp>
        <p:nvSpPr>
          <p:cNvPr id="3" name="Subtitle 2">
            <a:extLst>
              <a:ext uri="{FF2B5EF4-FFF2-40B4-BE49-F238E27FC236}">
                <a16:creationId xmlns:a16="http://schemas.microsoft.com/office/drawing/2014/main" id="{182363D7-ED3A-BD9A-70B6-93CE8908EB67}"/>
              </a:ext>
            </a:extLst>
          </p:cNvPr>
          <p:cNvSpPr>
            <a:spLocks noGrp="1"/>
          </p:cNvSpPr>
          <p:nvPr>
            <p:ph type="subTitle" idx="1"/>
          </p:nvPr>
        </p:nvSpPr>
        <p:spPr>
          <a:xfrm>
            <a:off x="3215729" y="4165152"/>
            <a:ext cx="5760846" cy="682079"/>
          </a:xfrm>
        </p:spPr>
        <p:txBody>
          <a:bodyPr>
            <a:normAutofit/>
          </a:bodyPr>
          <a:lstStyle/>
          <a:p>
            <a:r>
              <a:rPr lang="en-IE" dirty="0">
                <a:solidFill>
                  <a:schemeClr val="tx2"/>
                </a:solidFill>
              </a:rPr>
              <a:t>Donna Forde</a:t>
            </a:r>
          </a:p>
        </p:txBody>
      </p:sp>
    </p:spTree>
    <p:extLst>
      <p:ext uri="{BB962C8B-B14F-4D97-AF65-F5344CB8AC3E}">
        <p14:creationId xmlns:p14="http://schemas.microsoft.com/office/powerpoint/2010/main" val="19557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189DF-12FE-A00E-9C37-A7602C16032D}"/>
              </a:ext>
            </a:extLst>
          </p:cNvPr>
          <p:cNvSpPr>
            <a:spLocks noGrp="1"/>
          </p:cNvSpPr>
          <p:nvPr>
            <p:ph type="title"/>
          </p:nvPr>
        </p:nvSpPr>
        <p:spPr>
          <a:xfrm>
            <a:off x="6094105" y="802955"/>
            <a:ext cx="4977976" cy="1455996"/>
          </a:xfrm>
        </p:spPr>
        <p:txBody>
          <a:bodyPr vert="horz" lIns="91440" tIns="45720" rIns="91440" bIns="45720" rtlCol="0" anchor="b">
            <a:normAutofit/>
          </a:bodyPr>
          <a:lstStyle/>
          <a:p>
            <a:r>
              <a:rPr lang="en-US" sz="3600">
                <a:solidFill>
                  <a:schemeClr val="tx2"/>
                </a:solidFill>
              </a:rPr>
              <a:t>HAWLEY RETAINER</a:t>
            </a:r>
          </a:p>
        </p:txBody>
      </p:sp>
      <p:pic>
        <p:nvPicPr>
          <p:cNvPr id="7" name="Picture 6">
            <a:extLst>
              <a:ext uri="{FF2B5EF4-FFF2-40B4-BE49-F238E27FC236}">
                <a16:creationId xmlns:a16="http://schemas.microsoft.com/office/drawing/2014/main" id="{521A4BCE-9818-733A-8491-D3F3F07D9ED1}"/>
              </a:ext>
            </a:extLst>
          </p:cNvPr>
          <p:cNvPicPr>
            <a:picLocks noChangeAspect="1"/>
          </p:cNvPicPr>
          <p:nvPr/>
        </p:nvPicPr>
        <p:blipFill>
          <a:blip r:embed="rId2"/>
          <a:stretch>
            <a:fillRect/>
          </a:stretch>
        </p:blipFill>
        <p:spPr>
          <a:xfrm>
            <a:off x="858377" y="602673"/>
            <a:ext cx="3651692" cy="2766157"/>
          </a:xfrm>
          <a:prstGeom prst="rect">
            <a:avLst/>
          </a:prstGeom>
        </p:spPr>
      </p:pic>
      <p:grpSp>
        <p:nvGrpSpPr>
          <p:cNvPr id="14" name="Group 13">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5" name="Freeform: Shape 14">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C612B3F8-2CF3-FD01-7937-A3F24FBF2BEA}"/>
              </a:ext>
            </a:extLst>
          </p:cNvPr>
          <p:cNvPicPr>
            <a:picLocks noGrp="1" noChangeAspect="1"/>
          </p:cNvPicPr>
          <p:nvPr>
            <p:ph idx="1"/>
          </p:nvPr>
        </p:nvPicPr>
        <p:blipFill>
          <a:blip r:embed="rId3"/>
          <a:stretch>
            <a:fillRect/>
          </a:stretch>
        </p:blipFill>
        <p:spPr>
          <a:xfrm>
            <a:off x="804672" y="3462198"/>
            <a:ext cx="3759105" cy="2687759"/>
          </a:xfrm>
          <a:prstGeom prst="rect">
            <a:avLst/>
          </a:prstGeom>
        </p:spPr>
      </p:pic>
      <p:sp>
        <p:nvSpPr>
          <p:cNvPr id="6" name="TextBox 5">
            <a:extLst>
              <a:ext uri="{FF2B5EF4-FFF2-40B4-BE49-F238E27FC236}">
                <a16:creationId xmlns:a16="http://schemas.microsoft.com/office/drawing/2014/main" id="{F0A1E039-2F03-D23D-7F07-2D2A54ECDC1F}"/>
              </a:ext>
            </a:extLst>
          </p:cNvPr>
          <p:cNvSpPr txBox="1"/>
          <p:nvPr/>
        </p:nvSpPr>
        <p:spPr>
          <a:xfrm>
            <a:off x="6090574"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solidFill>
                  <a:schemeClr val="tx2"/>
                </a:solidFill>
              </a:rPr>
              <a:t>A Hawley retainer is made from stainless steel wire and an acrylic base. Clasps and labial bows  are made from 0.7mm stainless steel.</a:t>
            </a:r>
          </a:p>
          <a:p>
            <a:pPr indent="-228600">
              <a:lnSpc>
                <a:spcPct val="90000"/>
              </a:lnSpc>
              <a:spcAft>
                <a:spcPts val="600"/>
              </a:spcAft>
              <a:buFont typeface="Arial" panose="020B0604020202020204" pitchFamily="34" charset="0"/>
              <a:buChar char="•"/>
            </a:pPr>
            <a:endParaRPr lang="en-US" dirty="0">
              <a:solidFill>
                <a:schemeClr val="tx2"/>
              </a:solidFill>
            </a:endParaRPr>
          </a:p>
          <a:p>
            <a:pPr indent="-228600">
              <a:lnSpc>
                <a:spcPct val="90000"/>
              </a:lnSpc>
              <a:spcAft>
                <a:spcPts val="600"/>
              </a:spcAft>
              <a:buFont typeface="Arial" panose="020B0604020202020204" pitchFamily="34" charset="0"/>
              <a:buChar char="•"/>
            </a:pPr>
            <a:r>
              <a:rPr lang="en-US" dirty="0">
                <a:solidFill>
                  <a:schemeClr val="tx2"/>
                </a:solidFill>
              </a:rPr>
              <a:t>A Hawley retainer can have a bumper along incisors to prevent relapse and rotations of  incisors</a:t>
            </a:r>
          </a:p>
        </p:txBody>
      </p:sp>
    </p:spTree>
    <p:extLst>
      <p:ext uri="{BB962C8B-B14F-4D97-AF65-F5344CB8AC3E}">
        <p14:creationId xmlns:p14="http://schemas.microsoft.com/office/powerpoint/2010/main" val="28595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1D861-0F6A-1665-3B62-957D71D7987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BEGG RETAINER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09ADDB-90B1-AF45-B321-B07CF332CAC9}"/>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dirty="0"/>
              <a:t>Made with </a:t>
            </a:r>
            <a:r>
              <a:rPr lang="en-US" sz="2000" dirty="0" err="1"/>
              <a:t>acylic</a:t>
            </a:r>
            <a:r>
              <a:rPr lang="en-US" sz="2000" dirty="0"/>
              <a:t> and stainless steel wire.  0.7mm s/s wire on clasps and bows</a:t>
            </a:r>
          </a:p>
          <a:p>
            <a:r>
              <a:rPr lang="en-US" sz="2000" dirty="0"/>
              <a:t>Tolerated less due to design and speech problems and poor aesthetics</a:t>
            </a:r>
          </a:p>
          <a:p>
            <a:r>
              <a:rPr lang="en-US" sz="2000" dirty="0"/>
              <a:t>Designed with a wrap around bow and designed to keep occlusal surfaces free</a:t>
            </a:r>
          </a:p>
          <a:p>
            <a:endParaRPr lang="en-US" sz="2000" dirty="0"/>
          </a:p>
        </p:txBody>
      </p:sp>
      <p:pic>
        <p:nvPicPr>
          <p:cNvPr id="5" name="Content Placeholder 4">
            <a:extLst>
              <a:ext uri="{FF2B5EF4-FFF2-40B4-BE49-F238E27FC236}">
                <a16:creationId xmlns:a16="http://schemas.microsoft.com/office/drawing/2014/main" id="{E2EC3928-4F50-D18B-E979-891FDC3AC139}"/>
              </a:ext>
            </a:extLst>
          </p:cNvPr>
          <p:cNvPicPr>
            <a:picLocks noGrp="1" noChangeAspect="1"/>
          </p:cNvPicPr>
          <p:nvPr>
            <p:ph sz="half" idx="2"/>
          </p:nvPr>
        </p:nvPicPr>
        <p:blipFill>
          <a:blip r:embed="rId2"/>
          <a:stretch>
            <a:fillRect/>
          </a:stretch>
        </p:blipFill>
        <p:spPr>
          <a:xfrm>
            <a:off x="5911532" y="2661099"/>
            <a:ext cx="5150277" cy="336055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60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FF3E-B487-5423-912D-F95615409B07}"/>
              </a:ext>
            </a:extLst>
          </p:cNvPr>
          <p:cNvSpPr>
            <a:spLocks noGrp="1"/>
          </p:cNvSpPr>
          <p:nvPr>
            <p:ph type="title"/>
          </p:nvPr>
        </p:nvSpPr>
        <p:spPr/>
        <p:txBody>
          <a:bodyPr/>
          <a:lstStyle/>
          <a:p>
            <a:pPr algn="ctr"/>
            <a:r>
              <a:rPr lang="en-IE" dirty="0"/>
              <a:t>REMOVABLE RETAINERS </a:t>
            </a:r>
          </a:p>
        </p:txBody>
      </p:sp>
      <p:sp>
        <p:nvSpPr>
          <p:cNvPr id="3" name="Text Placeholder 2">
            <a:extLst>
              <a:ext uri="{FF2B5EF4-FFF2-40B4-BE49-F238E27FC236}">
                <a16:creationId xmlns:a16="http://schemas.microsoft.com/office/drawing/2014/main" id="{98D2F365-DBF2-D8DE-81E3-DB74E1664D06}"/>
              </a:ext>
            </a:extLst>
          </p:cNvPr>
          <p:cNvSpPr>
            <a:spLocks noGrp="1"/>
          </p:cNvSpPr>
          <p:nvPr>
            <p:ph type="body" idx="1"/>
          </p:nvPr>
        </p:nvSpPr>
        <p:spPr/>
        <p:txBody>
          <a:bodyPr/>
          <a:lstStyle/>
          <a:p>
            <a:r>
              <a:rPr lang="en-IE" dirty="0"/>
              <a:t>ADVANTAGES</a:t>
            </a:r>
          </a:p>
        </p:txBody>
      </p:sp>
      <p:graphicFrame>
        <p:nvGraphicFramePr>
          <p:cNvPr id="8" name="Content Placeholder 3">
            <a:extLst>
              <a:ext uri="{FF2B5EF4-FFF2-40B4-BE49-F238E27FC236}">
                <a16:creationId xmlns:a16="http://schemas.microsoft.com/office/drawing/2014/main" id="{D574020C-4ACF-DEE3-801D-A29E396F349E}"/>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30409D1D-9EA3-6529-FB00-D99D72414465}"/>
              </a:ext>
            </a:extLst>
          </p:cNvPr>
          <p:cNvSpPr>
            <a:spLocks noGrp="1"/>
          </p:cNvSpPr>
          <p:nvPr>
            <p:ph type="body" sz="quarter" idx="3"/>
          </p:nvPr>
        </p:nvSpPr>
        <p:spPr/>
        <p:txBody>
          <a:bodyPr/>
          <a:lstStyle/>
          <a:p>
            <a:r>
              <a:rPr lang="en-IE" dirty="0"/>
              <a:t>DISADVANTAGES</a:t>
            </a:r>
          </a:p>
        </p:txBody>
      </p:sp>
      <p:sp>
        <p:nvSpPr>
          <p:cNvPr id="6" name="Content Placeholder 5">
            <a:extLst>
              <a:ext uri="{FF2B5EF4-FFF2-40B4-BE49-F238E27FC236}">
                <a16:creationId xmlns:a16="http://schemas.microsoft.com/office/drawing/2014/main" id="{9E72E5CE-15D1-C25A-A1D0-040630155DE6}"/>
              </a:ext>
            </a:extLst>
          </p:cNvPr>
          <p:cNvSpPr>
            <a:spLocks noGrp="1"/>
          </p:cNvSpPr>
          <p:nvPr>
            <p:ph sz="quarter" idx="4"/>
          </p:nvPr>
        </p:nvSpPr>
        <p:spPr/>
        <p:txBody>
          <a:bodyPr>
            <a:normAutofit/>
          </a:bodyPr>
          <a:lstStyle/>
          <a:p>
            <a:r>
              <a:rPr lang="en-IE" dirty="0"/>
              <a:t>Can be lost easily</a:t>
            </a:r>
          </a:p>
          <a:p>
            <a:r>
              <a:rPr lang="en-IE" dirty="0"/>
              <a:t>Some can be expensive</a:t>
            </a:r>
          </a:p>
          <a:p>
            <a:r>
              <a:rPr lang="en-IE" dirty="0"/>
              <a:t>Requires discipline and compliance</a:t>
            </a:r>
          </a:p>
          <a:p>
            <a:r>
              <a:rPr lang="en-IE" dirty="0"/>
              <a:t>Less durable</a:t>
            </a:r>
          </a:p>
          <a:p>
            <a:r>
              <a:rPr lang="en-IE" dirty="0"/>
              <a:t>Speech and comfort issues</a:t>
            </a:r>
          </a:p>
          <a:p>
            <a:endParaRPr lang="en-IE" dirty="0"/>
          </a:p>
          <a:p>
            <a:endParaRPr lang="en-IE" dirty="0"/>
          </a:p>
        </p:txBody>
      </p:sp>
    </p:spTree>
    <p:extLst>
      <p:ext uri="{BB962C8B-B14F-4D97-AF65-F5344CB8AC3E}">
        <p14:creationId xmlns:p14="http://schemas.microsoft.com/office/powerpoint/2010/main" val="224309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BA0A-4FF6-14A0-E065-9E0099A652C4}"/>
              </a:ext>
            </a:extLst>
          </p:cNvPr>
          <p:cNvSpPr>
            <a:spLocks noGrp="1"/>
          </p:cNvSpPr>
          <p:nvPr>
            <p:ph type="title"/>
          </p:nvPr>
        </p:nvSpPr>
        <p:spPr/>
        <p:txBody>
          <a:bodyPr/>
          <a:lstStyle/>
          <a:p>
            <a:pPr algn="ctr"/>
            <a:r>
              <a:rPr lang="en-IE" dirty="0"/>
              <a:t>BONDED RETAINERS</a:t>
            </a:r>
          </a:p>
        </p:txBody>
      </p:sp>
      <p:sp>
        <p:nvSpPr>
          <p:cNvPr id="3" name="Text Placeholder 2">
            <a:extLst>
              <a:ext uri="{FF2B5EF4-FFF2-40B4-BE49-F238E27FC236}">
                <a16:creationId xmlns:a16="http://schemas.microsoft.com/office/drawing/2014/main" id="{9759786C-D44B-B9B4-4A38-3D064DDC3838}"/>
              </a:ext>
            </a:extLst>
          </p:cNvPr>
          <p:cNvSpPr>
            <a:spLocks noGrp="1"/>
          </p:cNvSpPr>
          <p:nvPr>
            <p:ph type="body" idx="1"/>
          </p:nvPr>
        </p:nvSpPr>
        <p:spPr/>
        <p:txBody>
          <a:bodyPr/>
          <a:lstStyle/>
          <a:p>
            <a:r>
              <a:rPr lang="en-IE" dirty="0"/>
              <a:t>ADVANTAGES</a:t>
            </a:r>
          </a:p>
        </p:txBody>
      </p:sp>
      <p:graphicFrame>
        <p:nvGraphicFramePr>
          <p:cNvPr id="8" name="Content Placeholder 3">
            <a:extLst>
              <a:ext uri="{FF2B5EF4-FFF2-40B4-BE49-F238E27FC236}">
                <a16:creationId xmlns:a16="http://schemas.microsoft.com/office/drawing/2014/main" id="{85BE8CC3-1E19-0A60-1C8D-F112BEB90CD7}"/>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6682D046-A033-4052-CEE6-A8EFB86771D6}"/>
              </a:ext>
            </a:extLst>
          </p:cNvPr>
          <p:cNvSpPr>
            <a:spLocks noGrp="1"/>
          </p:cNvSpPr>
          <p:nvPr>
            <p:ph type="body" sz="quarter" idx="3"/>
          </p:nvPr>
        </p:nvSpPr>
        <p:spPr/>
        <p:txBody>
          <a:bodyPr/>
          <a:lstStyle/>
          <a:p>
            <a:r>
              <a:rPr lang="en-IE" dirty="0"/>
              <a:t>DISADVANTAGES</a:t>
            </a:r>
          </a:p>
        </p:txBody>
      </p:sp>
      <p:sp>
        <p:nvSpPr>
          <p:cNvPr id="6" name="Content Placeholder 5">
            <a:extLst>
              <a:ext uri="{FF2B5EF4-FFF2-40B4-BE49-F238E27FC236}">
                <a16:creationId xmlns:a16="http://schemas.microsoft.com/office/drawing/2014/main" id="{3289496D-45A0-1508-9E78-BE20087EFB25}"/>
              </a:ext>
            </a:extLst>
          </p:cNvPr>
          <p:cNvSpPr>
            <a:spLocks noGrp="1"/>
          </p:cNvSpPr>
          <p:nvPr>
            <p:ph sz="quarter" idx="4"/>
          </p:nvPr>
        </p:nvSpPr>
        <p:spPr/>
        <p:txBody>
          <a:bodyPr>
            <a:normAutofit/>
          </a:bodyPr>
          <a:lstStyle/>
          <a:p>
            <a:r>
              <a:rPr lang="en-IE" dirty="0"/>
              <a:t>Expensive</a:t>
            </a:r>
          </a:p>
          <a:p>
            <a:r>
              <a:rPr lang="en-IE" dirty="0"/>
              <a:t>Uncomfortable</a:t>
            </a:r>
          </a:p>
          <a:p>
            <a:r>
              <a:rPr lang="en-IE" dirty="0"/>
              <a:t>Maintenance of good oral hygiene – plaque catch</a:t>
            </a:r>
          </a:p>
          <a:p>
            <a:r>
              <a:rPr lang="en-IE" dirty="0"/>
              <a:t>Metal wire can irritate the tongue</a:t>
            </a:r>
          </a:p>
          <a:p>
            <a:r>
              <a:rPr lang="en-IE"/>
              <a:t>High </a:t>
            </a:r>
            <a:r>
              <a:rPr lang="en-IE" dirty="0"/>
              <a:t>maintenance</a:t>
            </a:r>
          </a:p>
        </p:txBody>
      </p:sp>
    </p:spTree>
    <p:extLst>
      <p:ext uri="{BB962C8B-B14F-4D97-AF65-F5344CB8AC3E}">
        <p14:creationId xmlns:p14="http://schemas.microsoft.com/office/powerpoint/2010/main" val="261707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86ED7-424F-E981-D80C-85DFE5DBB3AF}"/>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kern="1200">
                <a:solidFill>
                  <a:schemeClr val="tx2"/>
                </a:solidFill>
                <a:latin typeface="+mj-lt"/>
                <a:ea typeface="+mj-ea"/>
                <a:cs typeface="+mj-cs"/>
              </a:rPr>
              <a:t>What is relapse</a:t>
            </a:r>
          </a:p>
        </p:txBody>
      </p:sp>
      <p:sp>
        <p:nvSpPr>
          <p:cNvPr id="4" name="TextBox 3">
            <a:extLst>
              <a:ext uri="{FF2B5EF4-FFF2-40B4-BE49-F238E27FC236}">
                <a16:creationId xmlns:a16="http://schemas.microsoft.com/office/drawing/2014/main" id="{455F69B3-A783-D912-8242-7B0A8C2E19D3}"/>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Closed Quotation Mark">
            <a:extLst>
              <a:ext uri="{FF2B5EF4-FFF2-40B4-BE49-F238E27FC236}">
                <a16:creationId xmlns:a16="http://schemas.microsoft.com/office/drawing/2014/main" id="{3FC714D4-93F5-DBB9-82F6-6562252D49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5" name="TextBox 4">
            <a:extLst>
              <a:ext uri="{FF2B5EF4-FFF2-40B4-BE49-F238E27FC236}">
                <a16:creationId xmlns:a16="http://schemas.microsoft.com/office/drawing/2014/main" id="{41F3F1DA-4608-D74D-C850-C0D3717A9D3F}"/>
              </a:ext>
            </a:extLst>
          </p:cNvPr>
          <p:cNvSpPr txBox="1"/>
          <p:nvPr/>
        </p:nvSpPr>
        <p:spPr>
          <a:xfrm>
            <a:off x="450253" y="2150527"/>
            <a:ext cx="6097508" cy="3693319"/>
          </a:xfrm>
          <a:prstGeom prst="rect">
            <a:avLst/>
          </a:prstGeom>
          <a:noFill/>
        </p:spPr>
        <p:txBody>
          <a:bodyPr wrap="square">
            <a:spAutoFit/>
          </a:bodyPr>
          <a:lstStyle/>
          <a:p>
            <a:r>
              <a:rPr lang="en-GB" dirty="0"/>
              <a:t>Relapse is officially defined by the British Standards institute as the return following correction of the features of the original malocclusion.  However for patients relapse is perhaps better described as any change from the final tooth position at the end of orthodontic treatment.  This may be a return towards the original  malocclusion but may also be movement caused by</a:t>
            </a:r>
          </a:p>
          <a:p>
            <a:endParaRPr lang="en-GB" dirty="0"/>
          </a:p>
          <a:p>
            <a:r>
              <a:rPr lang="en-GB" dirty="0"/>
              <a:t>-Age Growth</a:t>
            </a:r>
          </a:p>
          <a:p>
            <a:r>
              <a:rPr lang="en-GB" dirty="0"/>
              <a:t>-Gingival periodontal factors</a:t>
            </a:r>
          </a:p>
          <a:p>
            <a:r>
              <a:rPr lang="en-GB" dirty="0"/>
              <a:t>-Soft tissue factors</a:t>
            </a:r>
          </a:p>
          <a:p>
            <a:r>
              <a:rPr lang="en-GB" dirty="0"/>
              <a:t>-Occlusal factors</a:t>
            </a:r>
          </a:p>
          <a:p>
            <a:r>
              <a:rPr lang="en-GB" dirty="0"/>
              <a:t>-Poor compliance</a:t>
            </a:r>
          </a:p>
        </p:txBody>
      </p:sp>
    </p:spTree>
    <p:extLst>
      <p:ext uri="{BB962C8B-B14F-4D97-AF65-F5344CB8AC3E}">
        <p14:creationId xmlns:p14="http://schemas.microsoft.com/office/powerpoint/2010/main" val="115500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98AA-E02F-D683-E3C5-0B0D713DAD63}"/>
              </a:ext>
            </a:extLst>
          </p:cNvPr>
          <p:cNvSpPr>
            <a:spLocks noGrp="1"/>
          </p:cNvSpPr>
          <p:nvPr>
            <p:ph type="title"/>
          </p:nvPr>
        </p:nvSpPr>
        <p:spPr/>
        <p:txBody>
          <a:bodyPr/>
          <a:lstStyle/>
          <a:p>
            <a:pPr algn="ctr"/>
            <a:r>
              <a:rPr lang="en-IE" dirty="0"/>
              <a:t>RELAPSE     WHY?</a:t>
            </a:r>
          </a:p>
        </p:txBody>
      </p:sp>
      <p:pic>
        <p:nvPicPr>
          <p:cNvPr id="9" name="Content Placeholder 8">
            <a:extLst>
              <a:ext uri="{FF2B5EF4-FFF2-40B4-BE49-F238E27FC236}">
                <a16:creationId xmlns:a16="http://schemas.microsoft.com/office/drawing/2014/main" id="{44EE00D0-B4DE-284C-E27E-06EE01B4FBB0}"/>
              </a:ext>
            </a:extLst>
          </p:cNvPr>
          <p:cNvPicPr>
            <a:picLocks noGrp="1" noChangeAspect="1"/>
          </p:cNvPicPr>
          <p:nvPr>
            <p:ph sz="half" idx="2"/>
          </p:nvPr>
        </p:nvPicPr>
        <p:blipFill>
          <a:blip r:embed="rId2"/>
          <a:srcRect t="-1221" r="53572" b="29232"/>
          <a:stretch>
            <a:fillRect/>
          </a:stretch>
        </p:blipFill>
        <p:spPr>
          <a:xfrm>
            <a:off x="7010401" y="2808514"/>
            <a:ext cx="3897086" cy="2286000"/>
          </a:xfrm>
          <a:prstGeom prst="rect">
            <a:avLst/>
          </a:prstGeom>
        </p:spPr>
      </p:pic>
      <p:pic>
        <p:nvPicPr>
          <p:cNvPr id="8" name="Content Placeholder 7">
            <a:extLst>
              <a:ext uri="{FF2B5EF4-FFF2-40B4-BE49-F238E27FC236}">
                <a16:creationId xmlns:a16="http://schemas.microsoft.com/office/drawing/2014/main" id="{BE4621B1-D0B2-7B4D-07A7-B89FAA9A1678}"/>
              </a:ext>
            </a:extLst>
          </p:cNvPr>
          <p:cNvPicPr>
            <a:picLocks noGrp="1" noChangeAspect="1"/>
          </p:cNvPicPr>
          <p:nvPr>
            <p:ph sz="half" idx="1"/>
          </p:nvPr>
        </p:nvPicPr>
        <p:blipFill>
          <a:blip r:embed="rId2"/>
          <a:srcRect l="52101" t="-7299" r="-1470" b="30167"/>
          <a:stretch>
            <a:fillRect/>
          </a:stretch>
        </p:blipFill>
        <p:spPr>
          <a:xfrm>
            <a:off x="1426028" y="2558143"/>
            <a:ext cx="4299857" cy="2536371"/>
          </a:xfrm>
          <a:prstGeom prst="rect">
            <a:avLst/>
          </a:prstGeom>
        </p:spPr>
      </p:pic>
    </p:spTree>
    <p:extLst>
      <p:ext uri="{BB962C8B-B14F-4D97-AF65-F5344CB8AC3E}">
        <p14:creationId xmlns:p14="http://schemas.microsoft.com/office/powerpoint/2010/main" val="280035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DF695-CEA6-4A45-6A65-129F33D2CF81}"/>
              </a:ext>
            </a:extLst>
          </p:cNvPr>
          <p:cNvSpPr>
            <a:spLocks noGrp="1"/>
          </p:cNvSpPr>
          <p:nvPr>
            <p:ph type="ctrTitle"/>
          </p:nvPr>
        </p:nvSpPr>
        <p:spPr>
          <a:xfrm>
            <a:off x="6590662" y="4267832"/>
            <a:ext cx="4805996" cy="1297115"/>
          </a:xfrm>
        </p:spPr>
        <p:txBody>
          <a:bodyPr anchor="t">
            <a:normAutofit/>
          </a:bodyPr>
          <a:lstStyle/>
          <a:p>
            <a:pPr algn="l"/>
            <a:r>
              <a:rPr lang="en-IE" sz="4000" dirty="0">
                <a:solidFill>
                  <a:schemeClr val="tx2"/>
                </a:solidFill>
              </a:rPr>
              <a:t>COMPLIANCE</a:t>
            </a:r>
          </a:p>
        </p:txBody>
      </p:sp>
      <p:sp>
        <p:nvSpPr>
          <p:cNvPr id="3" name="Subtitle 2">
            <a:extLst>
              <a:ext uri="{FF2B5EF4-FFF2-40B4-BE49-F238E27FC236}">
                <a16:creationId xmlns:a16="http://schemas.microsoft.com/office/drawing/2014/main" id="{FD7EC0A3-A315-A044-E6CA-AFC6FBD1F051}"/>
              </a:ext>
            </a:extLst>
          </p:cNvPr>
          <p:cNvSpPr>
            <a:spLocks noGrp="1"/>
          </p:cNvSpPr>
          <p:nvPr>
            <p:ph type="subTitle" idx="1"/>
          </p:nvPr>
        </p:nvSpPr>
        <p:spPr>
          <a:xfrm>
            <a:off x="6574587" y="1959427"/>
            <a:ext cx="4805691" cy="838831"/>
          </a:xfrm>
        </p:spPr>
        <p:txBody>
          <a:bodyPr anchor="b">
            <a:noAutofit/>
          </a:bodyPr>
          <a:lstStyle/>
          <a:p>
            <a:pPr algn="l"/>
            <a:r>
              <a:rPr lang="en-IE" sz="2000" dirty="0">
                <a:solidFill>
                  <a:schemeClr val="tx2"/>
                </a:solidFill>
              </a:rPr>
              <a:t>During the retention phase of orthodontic treatment compliance with retainers is exceptionally important. Patients should be advised that retention is life long and all research now shows that retention is to continue with wearing retainers for as long as they would like to keep their teeth straight</a:t>
            </a:r>
          </a:p>
        </p:txBody>
      </p:sp>
      <p:pic>
        <p:nvPicPr>
          <p:cNvPr id="7" name="Graphic 6" descr="Checkmark">
            <a:extLst>
              <a:ext uri="{FF2B5EF4-FFF2-40B4-BE49-F238E27FC236}">
                <a16:creationId xmlns:a16="http://schemas.microsoft.com/office/drawing/2014/main" id="{4EAA22A1-0EC6-C7AC-DC89-118B7C832F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7985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945AC-E0A8-B0F0-E8CF-5CB28B3BABC8}"/>
              </a:ext>
            </a:extLst>
          </p:cNvPr>
          <p:cNvPicPr>
            <a:picLocks noChangeAspect="1"/>
          </p:cNvPicPr>
          <p:nvPr/>
        </p:nvPicPr>
        <p:blipFill>
          <a:blip r:embed="rId2"/>
          <a:srcRect t="3156" r="9091" b="19948"/>
          <a:stretch>
            <a:fillRect/>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DE9B79-5748-6E86-F88B-83315A085E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STABILITY</a:t>
            </a:r>
          </a:p>
        </p:txBody>
      </p:sp>
      <p:graphicFrame>
        <p:nvGraphicFramePr>
          <p:cNvPr id="6" name="TextBox 3">
            <a:extLst>
              <a:ext uri="{FF2B5EF4-FFF2-40B4-BE49-F238E27FC236}">
                <a16:creationId xmlns:a16="http://schemas.microsoft.com/office/drawing/2014/main" id="{552B1002-A2D1-848E-C2EC-76B02366D87F}"/>
              </a:ext>
            </a:extLst>
          </p:cNvPr>
          <p:cNvGraphicFramePr/>
          <p:nvPr>
            <p:extLst>
              <p:ext uri="{D42A27DB-BD31-4B8C-83A1-F6EECF244321}">
                <p14:modId xmlns:p14="http://schemas.microsoft.com/office/powerpoint/2010/main" val="42567380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84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CCEEA-BE65-1349-ECB6-C8B035429547}"/>
              </a:ext>
            </a:extLst>
          </p:cNvPr>
          <p:cNvSpPr>
            <a:spLocks noGrp="1"/>
          </p:cNvSpPr>
          <p:nvPr>
            <p:ph type="title"/>
          </p:nvPr>
        </p:nvSpPr>
        <p:spPr>
          <a:xfrm>
            <a:off x="5596501" y="489508"/>
            <a:ext cx="5754896" cy="1667569"/>
          </a:xfrm>
        </p:spPr>
        <p:txBody>
          <a:bodyPr vert="horz" lIns="91440" tIns="45720" rIns="91440" bIns="45720" rtlCol="0" anchor="b">
            <a:normAutofit/>
          </a:bodyPr>
          <a:lstStyle/>
          <a:p>
            <a:r>
              <a:rPr lang="en-US" sz="4000" kern="1200">
                <a:solidFill>
                  <a:schemeClr val="tx1"/>
                </a:solidFill>
                <a:latin typeface="+mj-lt"/>
                <a:ea typeface="+mj-ea"/>
                <a:cs typeface="+mj-cs"/>
              </a:rPr>
              <a:t>Periodontal and Gingival Fibres</a:t>
            </a:r>
          </a:p>
        </p:txBody>
      </p:sp>
      <p:pic>
        <p:nvPicPr>
          <p:cNvPr id="8" name="Graphic 7" descr="Tooth">
            <a:extLst>
              <a:ext uri="{FF2B5EF4-FFF2-40B4-BE49-F238E27FC236}">
                <a16:creationId xmlns:a16="http://schemas.microsoft.com/office/drawing/2014/main" id="{8A588655-4788-79CF-59DA-D338691EA2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4" name="TextBox 3">
            <a:extLst>
              <a:ext uri="{FF2B5EF4-FFF2-40B4-BE49-F238E27FC236}">
                <a16:creationId xmlns:a16="http://schemas.microsoft.com/office/drawing/2014/main" id="{15E74A2E-B072-B7E6-31C3-922B5752646E}"/>
              </a:ext>
            </a:extLst>
          </p:cNvPr>
          <p:cNvSpPr txBox="1"/>
          <p:nvPr/>
        </p:nvSpPr>
        <p:spPr>
          <a:xfrm>
            <a:off x="5596502" y="2405894"/>
            <a:ext cx="5754896" cy="31974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err="1"/>
              <a:t>Reorganisation</a:t>
            </a:r>
            <a:r>
              <a:rPr lang="en-US" sz="2000" dirty="0"/>
              <a:t> of these tissues occurs following active orthodontic treatment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Recovery can result in relapse as periodontal structures under tension during treatment “spring back” once orthodontic appliances are removed</a:t>
            </a:r>
          </a:p>
          <a:p>
            <a:pPr indent="-228600">
              <a:lnSpc>
                <a:spcPct val="90000"/>
              </a:lnSpc>
              <a:spcAft>
                <a:spcPts val="600"/>
              </a:spcAft>
              <a:buFont typeface="Arial" panose="020B0604020202020204" pitchFamily="34" charset="0"/>
              <a:buChar char="•"/>
            </a:pPr>
            <a:endParaRPr lang="en-US" sz="2000" dirty="0"/>
          </a:p>
        </p:txBody>
      </p:sp>
      <p:sp>
        <p:nvSpPr>
          <p:cNvPr id="26" name="Rectangle 2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49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7089E4-C4B8-47AC-BDA4-294EFA7C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99092-E37E-0D8D-0506-0CA13D76B8C9}"/>
              </a:ext>
            </a:extLst>
          </p:cNvPr>
          <p:cNvSpPr>
            <a:spLocks noGrp="1"/>
          </p:cNvSpPr>
          <p:nvPr>
            <p:ph type="title"/>
          </p:nvPr>
        </p:nvSpPr>
        <p:spPr>
          <a:xfrm>
            <a:off x="731520" y="1254408"/>
            <a:ext cx="6092859" cy="2450817"/>
          </a:xfrm>
        </p:spPr>
        <p:txBody>
          <a:bodyPr vert="horz" lIns="91440" tIns="45720" rIns="91440" bIns="45720" rtlCol="0" anchor="b">
            <a:normAutofit/>
          </a:bodyPr>
          <a:lstStyle/>
          <a:p>
            <a:r>
              <a:rPr lang="en-US" sz="5400" kern="1200" dirty="0">
                <a:solidFill>
                  <a:schemeClr val="tx2"/>
                </a:solidFill>
                <a:latin typeface="+mj-lt"/>
                <a:ea typeface="+mj-ea"/>
                <a:cs typeface="+mj-cs"/>
              </a:rPr>
              <a:t>REORGANIZATION OF PERIODONTAL STRUCTURES</a:t>
            </a:r>
          </a:p>
        </p:txBody>
      </p:sp>
      <p:sp>
        <p:nvSpPr>
          <p:cNvPr id="11" name="Rectangle 10">
            <a:extLst>
              <a:ext uri="{FF2B5EF4-FFF2-40B4-BE49-F238E27FC236}">
                <a16:creationId xmlns:a16="http://schemas.microsoft.com/office/drawing/2014/main" id="{9BAFF925-4C7C-4B71-96F4-8FA90681B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23803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653C820-2172-42C6-B50F-FD47A634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AE583C3-73E1-EDF2-F3AF-41CA04846F37}"/>
              </a:ext>
            </a:extLst>
          </p:cNvPr>
          <p:cNvSpPr txBox="1"/>
          <p:nvPr/>
        </p:nvSpPr>
        <p:spPr>
          <a:xfrm>
            <a:off x="731520" y="3802282"/>
            <a:ext cx="8055641" cy="2042605"/>
          </a:xfrm>
          <a:prstGeom prst="rect">
            <a:avLst/>
          </a:prstGeom>
        </p:spPr>
        <p:txBody>
          <a:bodyPr vert="horz" lIns="91440" tIns="45720" rIns="91440" bIns="45720" rtlCol="0" anchor="t">
            <a:normAutofit fontScale="77500" lnSpcReduction="20000"/>
          </a:bodyPr>
          <a:lstStyle/>
          <a:p>
            <a:pPr>
              <a:lnSpc>
                <a:spcPct val="90000"/>
              </a:lnSpc>
              <a:spcAft>
                <a:spcPts val="600"/>
              </a:spcAft>
            </a:pPr>
            <a:endParaRPr lang="en-US" sz="1100" dirty="0">
              <a:solidFill>
                <a:schemeClr val="tx2"/>
              </a:solidFill>
            </a:endParaRPr>
          </a:p>
          <a:p>
            <a:pPr indent="-228600">
              <a:lnSpc>
                <a:spcPct val="90000"/>
              </a:lnSpc>
              <a:spcAft>
                <a:spcPts val="600"/>
              </a:spcAft>
              <a:buFont typeface="Arial" panose="020B0604020202020204" pitchFamily="34" charset="0"/>
              <a:buChar char="•"/>
            </a:pPr>
            <a:r>
              <a:rPr lang="en-US" sz="2200" dirty="0">
                <a:solidFill>
                  <a:schemeClr val="tx2"/>
                </a:solidFill>
              </a:rPr>
              <a:t>Bone - Newly formed osteoid and then the immature woven bone is more susceptible to </a:t>
            </a:r>
            <a:r>
              <a:rPr lang="en-US" sz="2200" dirty="0" err="1">
                <a:solidFill>
                  <a:schemeClr val="tx2"/>
                </a:solidFill>
              </a:rPr>
              <a:t>remodelling</a:t>
            </a:r>
            <a:r>
              <a:rPr lang="en-US" sz="2200" dirty="0">
                <a:solidFill>
                  <a:schemeClr val="tx2"/>
                </a:solidFill>
              </a:rPr>
              <a:t>. This takes - 3 months</a:t>
            </a:r>
          </a:p>
          <a:p>
            <a:pPr indent="-228600">
              <a:lnSpc>
                <a:spcPct val="90000"/>
              </a:lnSpc>
              <a:spcAft>
                <a:spcPts val="600"/>
              </a:spcAft>
              <a:buFont typeface="Arial" panose="020B0604020202020204" pitchFamily="34" charset="0"/>
              <a:buChar char="•"/>
            </a:pPr>
            <a:endParaRPr lang="en-US" sz="2200" dirty="0">
              <a:solidFill>
                <a:schemeClr val="tx2"/>
              </a:solidFill>
            </a:endParaRPr>
          </a:p>
          <a:p>
            <a:pPr indent="-228600">
              <a:lnSpc>
                <a:spcPct val="90000"/>
              </a:lnSpc>
              <a:spcAft>
                <a:spcPts val="600"/>
              </a:spcAft>
              <a:buFont typeface="Arial" panose="020B0604020202020204" pitchFamily="34" charset="0"/>
              <a:buChar char="•"/>
            </a:pPr>
            <a:r>
              <a:rPr lang="en-US" sz="2200" dirty="0">
                <a:solidFill>
                  <a:schemeClr val="tx2"/>
                </a:solidFill>
              </a:rPr>
              <a:t>Gingiva </a:t>
            </a:r>
            <a:r>
              <a:rPr lang="en-US" sz="2200" dirty="0" err="1">
                <a:solidFill>
                  <a:schemeClr val="tx2"/>
                </a:solidFill>
              </a:rPr>
              <a:t>fibres</a:t>
            </a:r>
            <a:r>
              <a:rPr lang="en-US" sz="2200" dirty="0">
                <a:solidFill>
                  <a:schemeClr val="tx2"/>
                </a:solidFill>
              </a:rPr>
              <a:t> – connective tissue found around the gingiva  &gt; 6 -12 months to reorganize</a:t>
            </a:r>
          </a:p>
          <a:p>
            <a:pPr>
              <a:lnSpc>
                <a:spcPct val="90000"/>
              </a:lnSpc>
              <a:spcAft>
                <a:spcPts val="600"/>
              </a:spcAft>
            </a:pPr>
            <a:r>
              <a:rPr lang="en-US" sz="2200" dirty="0">
                <a:solidFill>
                  <a:schemeClr val="tx2"/>
                </a:solidFill>
              </a:rPr>
              <a:t> </a:t>
            </a:r>
          </a:p>
          <a:p>
            <a:pPr indent="-228600">
              <a:lnSpc>
                <a:spcPct val="90000"/>
              </a:lnSpc>
              <a:spcAft>
                <a:spcPts val="600"/>
              </a:spcAft>
              <a:buFont typeface="Arial" panose="020B0604020202020204" pitchFamily="34" charset="0"/>
              <a:buChar char="•"/>
            </a:pPr>
            <a:r>
              <a:rPr lang="en-US" sz="2200" dirty="0">
                <a:solidFill>
                  <a:schemeClr val="tx2"/>
                </a:solidFill>
              </a:rPr>
              <a:t>Periodontal – connective </a:t>
            </a:r>
            <a:r>
              <a:rPr lang="en-US" sz="2200" dirty="0" err="1">
                <a:solidFill>
                  <a:schemeClr val="tx2"/>
                </a:solidFill>
              </a:rPr>
              <a:t>fibres</a:t>
            </a:r>
            <a:r>
              <a:rPr lang="en-US" sz="2200" dirty="0">
                <a:solidFill>
                  <a:schemeClr val="tx2"/>
                </a:solidFill>
              </a:rPr>
              <a:t> to periodontal ligament - 1-2 months </a:t>
            </a:r>
          </a:p>
          <a:p>
            <a:pPr indent="-228600">
              <a:lnSpc>
                <a:spcPct val="90000"/>
              </a:lnSpc>
              <a:spcAft>
                <a:spcPts val="600"/>
              </a:spcAft>
              <a:buFont typeface="Arial" panose="020B0604020202020204" pitchFamily="34" charset="0"/>
              <a:buChar char="•"/>
            </a:pPr>
            <a:endParaRPr lang="en-US" sz="1100" dirty="0">
              <a:solidFill>
                <a:schemeClr val="tx2"/>
              </a:solidFill>
            </a:endParaRPr>
          </a:p>
        </p:txBody>
      </p:sp>
      <p:cxnSp>
        <p:nvCxnSpPr>
          <p:cNvPr id="15" name="Straight Connector 14">
            <a:extLst>
              <a:ext uri="{FF2B5EF4-FFF2-40B4-BE49-F238E27FC236}">
                <a16:creationId xmlns:a16="http://schemas.microsoft.com/office/drawing/2014/main" id="{6FC534FC-C775-4490-AC5A-26BD39750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BC3ACAC-BA31-4E67-A233-03EF1A10CF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8" name="Straight Connector 17">
              <a:extLst>
                <a:ext uri="{FF2B5EF4-FFF2-40B4-BE49-F238E27FC236}">
                  <a16:creationId xmlns:a16="http://schemas.microsoft.com/office/drawing/2014/main" id="{B15509C2-092A-4956-8523-79AEC9F4F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4B9204-F74D-4578-8B3C-3DDC87E86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270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A74A2A4-E190-4B47-331C-E61E75F3C23B}"/>
              </a:ext>
            </a:extLst>
          </p:cNvPr>
          <p:cNvSpPr>
            <a:spLocks noGrp="1"/>
          </p:cNvSpPr>
          <p:nvPr>
            <p:ph type="title"/>
          </p:nvPr>
        </p:nvSpPr>
        <p:spPr>
          <a:xfrm>
            <a:off x="1179226" y="1280679"/>
            <a:ext cx="9833548" cy="1325563"/>
          </a:xfrm>
        </p:spPr>
        <p:txBody>
          <a:bodyPr vert="horz" lIns="91440" tIns="45720" rIns="91440" bIns="45720" rtlCol="0" anchor="b">
            <a:normAutofit/>
          </a:bodyPr>
          <a:lstStyle/>
          <a:p>
            <a:pPr algn="ctr"/>
            <a:r>
              <a:rPr lang="en-US" sz="3600" kern="1200">
                <a:solidFill>
                  <a:schemeClr val="tx2"/>
                </a:solidFill>
                <a:latin typeface="+mj-lt"/>
                <a:ea typeface="+mj-ea"/>
                <a:cs typeface="+mj-cs"/>
              </a:rPr>
              <a:t>AIMS &amp; OBJECTIVES</a:t>
            </a:r>
          </a:p>
        </p:txBody>
      </p:sp>
      <p:grpSp>
        <p:nvGrpSpPr>
          <p:cNvPr id="41" name="Group 4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2" name="Freeform: Shape 4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2AFD1DF-7297-E198-85E6-4BEC0AE6A36E}"/>
              </a:ext>
            </a:extLst>
          </p:cNvPr>
          <p:cNvSpPr txBox="1"/>
          <p:nvPr/>
        </p:nvSpPr>
        <p:spPr>
          <a:xfrm>
            <a:off x="1179226" y="2890979"/>
            <a:ext cx="9833548" cy="26939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chemeClr val="tx2"/>
                </a:solidFill>
              </a:rPr>
              <a:t>The aim of todays presentation is to explore different types of retention methods in orthodontics and to discuss key factors that contribute to relapse during the retention phase of orthodontic treatment.</a:t>
            </a:r>
          </a:p>
        </p:txBody>
      </p:sp>
      <p:grpSp>
        <p:nvGrpSpPr>
          <p:cNvPr id="47" name="Group 4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8" name="Freeform: Shape 4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940B05B-80CD-7A79-F770-B2F067F4BCE6}"/>
              </a:ext>
            </a:extLst>
          </p:cNvPr>
          <p:cNvSpPr txBox="1"/>
          <p:nvPr/>
        </p:nvSpPr>
        <p:spPr>
          <a:xfrm>
            <a:off x="2590800" y="4139505"/>
            <a:ext cx="6096000" cy="1200329"/>
          </a:xfrm>
          <a:prstGeom prst="rect">
            <a:avLst/>
          </a:prstGeom>
          <a:noFill/>
        </p:spPr>
        <p:txBody>
          <a:bodyPr wrap="square">
            <a:spAutoFit/>
          </a:bodyPr>
          <a:lstStyle/>
          <a:p>
            <a:pPr>
              <a:spcAft>
                <a:spcPts val="600"/>
              </a:spcAft>
            </a:pPr>
            <a:r>
              <a:rPr lang="en-IE" dirty="0"/>
              <a:t>The objective of todays presentation is to ensure we all understand what retention is, how we can retain teeth and risk factors associated with relapse of orthodontic treatment</a:t>
            </a:r>
          </a:p>
        </p:txBody>
      </p:sp>
    </p:spTree>
    <p:extLst>
      <p:ext uri="{BB962C8B-B14F-4D97-AF65-F5344CB8AC3E}">
        <p14:creationId xmlns:p14="http://schemas.microsoft.com/office/powerpoint/2010/main" val="49559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178E2-0B90-36B0-E8FD-D4DAF08D7EDF}"/>
              </a:ext>
            </a:extLst>
          </p:cNvPr>
          <p:cNvSpPr>
            <a:spLocks noGrp="1"/>
          </p:cNvSpPr>
          <p:nvPr>
            <p:ph type="title"/>
          </p:nvPr>
        </p:nvSpPr>
        <p:spPr>
          <a:xfrm>
            <a:off x="1136397" y="502021"/>
            <a:ext cx="9688296" cy="1642969"/>
          </a:xfrm>
        </p:spPr>
        <p:txBody>
          <a:bodyPr vert="horz" lIns="91440" tIns="45720" rIns="91440" bIns="45720" rtlCol="0" anchor="b">
            <a:normAutofit/>
          </a:bodyPr>
          <a:lstStyle/>
          <a:p>
            <a:r>
              <a:rPr lang="en-US" sz="4000" kern="1200" dirty="0">
                <a:solidFill>
                  <a:schemeClr val="tx1"/>
                </a:solidFill>
                <a:latin typeface="+mj-lt"/>
                <a:ea typeface="+mj-ea"/>
                <a:cs typeface="+mj-cs"/>
              </a:rPr>
              <a:t>Oro-Facial Soft Tissues</a:t>
            </a:r>
          </a:p>
        </p:txBody>
      </p:sp>
      <p:sp>
        <p:nvSpPr>
          <p:cNvPr id="4" name="TextBox 3">
            <a:extLst>
              <a:ext uri="{FF2B5EF4-FFF2-40B4-BE49-F238E27FC236}">
                <a16:creationId xmlns:a16="http://schemas.microsoft.com/office/drawing/2014/main" id="{FE3FD287-FD25-142D-C6BD-576D4D7CF197}"/>
              </a:ext>
            </a:extLst>
          </p:cNvPr>
          <p:cNvSpPr txBox="1"/>
          <p:nvPr/>
        </p:nvSpPr>
        <p:spPr>
          <a:xfrm>
            <a:off x="1136397" y="2418409"/>
            <a:ext cx="9688296" cy="34543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➢Teeth were initially positioned in the Neutral Zone (lips, cheeks, tongue in balance with occlusion)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➢Orthodontic treatment may change this balance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➢The greater the change in relation to the Neutral Zone, the greater the tendency to relapse</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14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40804-57FE-F2AD-F112-ABB09098A39C}"/>
              </a:ext>
            </a:extLst>
          </p:cNvPr>
          <p:cNvSpPr>
            <a:spLocks noGrp="1"/>
          </p:cNvSpPr>
          <p:nvPr>
            <p:ph type="title"/>
          </p:nvPr>
        </p:nvSpPr>
        <p:spPr>
          <a:xfrm>
            <a:off x="656823" y="962166"/>
            <a:ext cx="3103808" cy="4421876"/>
          </a:xfrm>
        </p:spPr>
        <p:txBody>
          <a:bodyPr vert="horz" lIns="91440" tIns="45720" rIns="91440" bIns="45720" rtlCol="0" anchor="t">
            <a:normAutofit/>
          </a:bodyPr>
          <a:lstStyle/>
          <a:p>
            <a:pPr algn="r"/>
            <a:r>
              <a:rPr lang="en-US" sz="4000" kern="1200">
                <a:solidFill>
                  <a:schemeClr val="tx1"/>
                </a:solidFill>
                <a:latin typeface="+mj-lt"/>
                <a:ea typeface="+mj-ea"/>
                <a:cs typeface="+mj-cs"/>
              </a:rPr>
              <a:t>Post Treatment Facial Growth</a:t>
            </a:r>
          </a:p>
        </p:txBody>
      </p:sp>
      <p:sp>
        <p:nvSpPr>
          <p:cNvPr id="4" name="TextBox 3">
            <a:extLst>
              <a:ext uri="{FF2B5EF4-FFF2-40B4-BE49-F238E27FC236}">
                <a16:creationId xmlns:a16="http://schemas.microsoft.com/office/drawing/2014/main" id="{44350A08-BEA6-B72D-0FAF-6FE5499ECB2C}"/>
              </a:ext>
            </a:extLst>
          </p:cNvPr>
          <p:cNvSpPr txBox="1"/>
          <p:nvPr/>
        </p:nvSpPr>
        <p:spPr>
          <a:xfrm>
            <a:off x="4088929" y="962167"/>
            <a:ext cx="6858113" cy="474317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 ➢Continued facial growth can result in occlusal changes AP changes: Class III</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➢Vertical changes: AOB, increased OB</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➢Late lower incisor crowding</a:t>
            </a:r>
          </a:p>
        </p:txBody>
      </p:sp>
      <p:sp>
        <p:nvSpPr>
          <p:cNvPr id="26" name="Rectangle 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79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42738-1701-141E-93CE-2BB86E6A25DD}"/>
              </a:ext>
            </a:extLst>
          </p:cNvPr>
          <p:cNvSpPr>
            <a:spLocks noGrp="1"/>
          </p:cNvSpPr>
          <p:nvPr>
            <p:ph type="title"/>
          </p:nvPr>
        </p:nvSpPr>
        <p:spPr>
          <a:xfrm>
            <a:off x="656823" y="962166"/>
            <a:ext cx="3103808" cy="4421876"/>
          </a:xfrm>
        </p:spPr>
        <p:txBody>
          <a:bodyPr vert="horz" lIns="91440" tIns="45720" rIns="91440" bIns="45720" rtlCol="0" anchor="t">
            <a:normAutofit/>
          </a:bodyPr>
          <a:lstStyle/>
          <a:p>
            <a:pPr algn="r"/>
            <a:r>
              <a:rPr lang="en-US" sz="4000" kern="1200">
                <a:solidFill>
                  <a:schemeClr val="tx1"/>
                </a:solidFill>
                <a:latin typeface="+mj-lt"/>
                <a:ea typeface="+mj-ea"/>
                <a:cs typeface="+mj-cs"/>
              </a:rPr>
              <a:t>Occlusion</a:t>
            </a:r>
          </a:p>
        </p:txBody>
      </p:sp>
      <p:sp>
        <p:nvSpPr>
          <p:cNvPr id="4" name="TextBox 3">
            <a:extLst>
              <a:ext uri="{FF2B5EF4-FFF2-40B4-BE49-F238E27FC236}">
                <a16:creationId xmlns:a16="http://schemas.microsoft.com/office/drawing/2014/main" id="{B9DD6769-1A1D-3213-D442-698BC6A8BA48}"/>
              </a:ext>
            </a:extLst>
          </p:cNvPr>
          <p:cNvSpPr txBox="1"/>
          <p:nvPr/>
        </p:nvSpPr>
        <p:spPr>
          <a:xfrm>
            <a:off x="4088929" y="962167"/>
            <a:ext cx="6858113" cy="474317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Occlusal factors can aid stability </a:t>
            </a:r>
          </a:p>
          <a:p>
            <a:pPr indent="-228600">
              <a:lnSpc>
                <a:spcPct val="90000"/>
              </a:lnSpc>
              <a:spcAft>
                <a:spcPts val="600"/>
              </a:spcAft>
              <a:buFont typeface="Arial" panose="020B0604020202020204" pitchFamily="34" charset="0"/>
              <a:buChar char="•"/>
            </a:pPr>
            <a:r>
              <a:rPr lang="en-US" sz="2000"/>
              <a:t>For example:</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 ➢Adequate overbite following correction of an anterior crossbite</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 ➢Adequate overbite following correction of Class 3 incisor relationship</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 ➢Appropriate inter-incisal angle in Class 2 cases</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 ➢Good intercuspation</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80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55467-C377-18AA-1134-96108E6F3143}"/>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kern="1200" dirty="0">
                <a:solidFill>
                  <a:schemeClr val="tx1"/>
                </a:solidFill>
                <a:latin typeface="+mj-lt"/>
                <a:ea typeface="+mj-ea"/>
                <a:cs typeface="+mj-cs"/>
              </a:rPr>
              <a:t>Occlusal Intercuspation</a:t>
            </a:r>
          </a:p>
        </p:txBody>
      </p:sp>
      <p:sp>
        <p:nvSpPr>
          <p:cNvPr id="4" name="TextBox 3">
            <a:extLst>
              <a:ext uri="{FF2B5EF4-FFF2-40B4-BE49-F238E27FC236}">
                <a16:creationId xmlns:a16="http://schemas.microsoft.com/office/drawing/2014/main" id="{C82EE1BA-9DD9-00EA-E178-49917A106A59}"/>
              </a:ext>
            </a:extLst>
          </p:cNvPr>
          <p:cNvSpPr txBox="1"/>
          <p:nvPr/>
        </p:nvSpPr>
        <p:spPr>
          <a:xfrm>
            <a:off x="1113809" y="953037"/>
            <a:ext cx="4036333" cy="1709849"/>
          </a:xfrm>
          <a:prstGeom prst="rect">
            <a:avLst/>
          </a:prstGeom>
        </p:spPr>
        <p:txBody>
          <a:bodyPr vert="horz" lIns="91440" tIns="45720" rIns="91440" bIns="45720" rtlCol="0" anchor="b">
            <a:normAutofit fontScale="92500" lnSpcReduction="10000"/>
          </a:bodyPr>
          <a:lstStyle/>
          <a:p>
            <a:pPr>
              <a:lnSpc>
                <a:spcPct val="90000"/>
              </a:lnSpc>
              <a:spcBef>
                <a:spcPts val="1000"/>
              </a:spcBef>
            </a:pPr>
            <a:r>
              <a:rPr lang="en-US" sz="2000" kern="1200" dirty="0">
                <a:solidFill>
                  <a:schemeClr val="tx1"/>
                </a:solidFill>
                <a:latin typeface="+mn-lt"/>
                <a:ea typeface="+mn-ea"/>
                <a:cs typeface="+mn-cs"/>
              </a:rPr>
              <a:t>➢Good intercuspation is preferable in all cases to enhance post treatment stability</a:t>
            </a:r>
          </a:p>
          <a:p>
            <a:pPr>
              <a:lnSpc>
                <a:spcPct val="90000"/>
              </a:lnSpc>
              <a:spcBef>
                <a:spcPts val="1000"/>
              </a:spcBef>
            </a:pPr>
            <a:r>
              <a:rPr lang="en-US" sz="2000" kern="1200" dirty="0">
                <a:solidFill>
                  <a:schemeClr val="tx1"/>
                </a:solidFill>
                <a:latin typeface="+mn-lt"/>
                <a:ea typeface="+mn-ea"/>
                <a:cs typeface="+mn-cs"/>
              </a:rPr>
              <a:t>Cusp-to-cusp interdigitation is less stable–Antero-posterior (e.g. ½ unit Class 2 molar relationship)</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4A04C1-B0F4-BB07-E6CE-4F456A0082A5}"/>
              </a:ext>
            </a:extLst>
          </p:cNvPr>
          <p:cNvPicPr>
            <a:picLocks noChangeAspect="1"/>
          </p:cNvPicPr>
          <p:nvPr/>
        </p:nvPicPr>
        <p:blipFill>
          <a:blip r:embed="rId2"/>
          <a:stretch>
            <a:fillRect/>
          </a:stretch>
        </p:blipFill>
        <p:spPr>
          <a:xfrm>
            <a:off x="5922492" y="1614263"/>
            <a:ext cx="5536001" cy="3570720"/>
          </a:xfrm>
          <a:prstGeom prst="rect">
            <a:avLst/>
          </a:prstGeom>
        </p:spPr>
      </p:pic>
    </p:spTree>
    <p:extLst>
      <p:ext uri="{BB962C8B-B14F-4D97-AF65-F5344CB8AC3E}">
        <p14:creationId xmlns:p14="http://schemas.microsoft.com/office/powerpoint/2010/main" val="17714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A1A0B6-18F5-2562-D350-6914A1D15938}"/>
              </a:ext>
            </a:extLst>
          </p:cNvPr>
          <p:cNvPicPr>
            <a:picLocks noChangeAspect="1"/>
          </p:cNvPicPr>
          <p:nvPr/>
        </p:nvPicPr>
        <p:blipFill>
          <a:blip r:embed="rId2"/>
          <a:srcRect l="24158" t="5132" r="4762" b="18889"/>
          <a:stretch>
            <a:fillRect/>
          </a:stretch>
        </p:blipFill>
        <p:spPr>
          <a:xfrm>
            <a:off x="2035629" y="1121229"/>
            <a:ext cx="8414658" cy="3907972"/>
          </a:xfrm>
          <a:prstGeom prst="rect">
            <a:avLst/>
          </a:prstGeom>
        </p:spPr>
      </p:pic>
    </p:spTree>
    <p:extLst>
      <p:ext uri="{BB962C8B-B14F-4D97-AF65-F5344CB8AC3E}">
        <p14:creationId xmlns:p14="http://schemas.microsoft.com/office/powerpoint/2010/main" val="3843889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2A1064-B28E-F1B8-5015-ED3D1E438D7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Orthodontic treatment choices can have a negative effect on the stability equilibrium increasing the likelihood of relapse</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Examples: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➢Altering the patient’s original arch form</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➢Expanding the inter-canine / inter-molar width</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a:t>
            </a:r>
            <a:r>
              <a:rPr lang="en-US" sz="2000" dirty="0" err="1"/>
              <a:t>Proclining</a:t>
            </a:r>
            <a:r>
              <a:rPr lang="en-US" sz="2000" dirty="0"/>
              <a:t> the lower incisors excessively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➢Incomplete overjet reduction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➢Incomplete correction of the inter-incisal angle</a:t>
            </a:r>
          </a:p>
        </p:txBody>
      </p:sp>
    </p:spTree>
    <p:extLst>
      <p:ext uri="{BB962C8B-B14F-4D97-AF65-F5344CB8AC3E}">
        <p14:creationId xmlns:p14="http://schemas.microsoft.com/office/powerpoint/2010/main" val="1112541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3D439-5E88-B651-445B-F29EC25714D6}"/>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RETENTION REGIMES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extBox 3">
            <a:extLst>
              <a:ext uri="{FF2B5EF4-FFF2-40B4-BE49-F238E27FC236}">
                <a16:creationId xmlns:a16="http://schemas.microsoft.com/office/drawing/2014/main" id="{374B5384-7B66-6DC2-AFEA-4643766FB8AD}"/>
              </a:ext>
            </a:extLst>
          </p:cNvPr>
          <p:cNvGraphicFramePr/>
          <p:nvPr>
            <p:extLst>
              <p:ext uri="{D42A27DB-BD31-4B8C-83A1-F6EECF244321}">
                <p14:modId xmlns:p14="http://schemas.microsoft.com/office/powerpoint/2010/main" val="321947679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27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030D5-3F69-881D-679D-1171B8FA9C2D}"/>
              </a:ext>
            </a:extLst>
          </p:cNvPr>
          <p:cNvSpPr>
            <a:spLocks noGrp="1"/>
          </p:cNvSpPr>
          <p:nvPr>
            <p:ph type="title"/>
          </p:nvPr>
        </p:nvSpPr>
        <p:spPr>
          <a:xfrm>
            <a:off x="1043631" y="809898"/>
            <a:ext cx="10173010" cy="1554480"/>
          </a:xfrm>
        </p:spPr>
        <p:txBody>
          <a:bodyPr anchor="ctr">
            <a:normAutofit/>
          </a:bodyPr>
          <a:lstStyle/>
          <a:p>
            <a:r>
              <a:rPr lang="en-IE" sz="4800"/>
              <a:t>Role of an Orthodontic Dental nurse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B3A9E11-60E5-D47C-3D85-1EE7F90592CC}"/>
              </a:ext>
            </a:extLst>
          </p:cNvPr>
          <p:cNvGraphicFramePr>
            <a:graphicFrameLocks noGrp="1"/>
          </p:cNvGraphicFramePr>
          <p:nvPr>
            <p:ph idx="1"/>
            <p:extLst>
              <p:ext uri="{D42A27DB-BD31-4B8C-83A1-F6EECF244321}">
                <p14:modId xmlns:p14="http://schemas.microsoft.com/office/powerpoint/2010/main" val="39142057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683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63FB9C-8EC3-A289-BE6A-41B66574C927}"/>
              </a:ext>
            </a:extLst>
          </p:cNvPr>
          <p:cNvSpPr txBox="1"/>
          <p:nvPr/>
        </p:nvSpPr>
        <p:spPr>
          <a:xfrm>
            <a:off x="6590662" y="426783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kern="1200">
                <a:solidFill>
                  <a:schemeClr val="tx2"/>
                </a:solidFill>
                <a:latin typeface="+mj-lt"/>
                <a:ea typeface="+mj-ea"/>
                <a:cs typeface="+mj-cs"/>
              </a:rPr>
              <a:t>THANK YOU FOR LISTENING</a:t>
            </a:r>
          </a:p>
          <a:p>
            <a:pPr>
              <a:lnSpc>
                <a:spcPct val="90000"/>
              </a:lnSpc>
              <a:spcBef>
                <a:spcPct val="0"/>
              </a:spcBef>
              <a:spcAft>
                <a:spcPts val="600"/>
              </a:spcAft>
            </a:pPr>
            <a:endParaRPr lang="en-US" sz="2500" kern="1200">
              <a:solidFill>
                <a:schemeClr val="tx2"/>
              </a:solidFill>
              <a:latin typeface="+mj-lt"/>
              <a:ea typeface="+mj-ea"/>
              <a:cs typeface="+mj-cs"/>
            </a:endParaRPr>
          </a:p>
          <a:p>
            <a:pPr>
              <a:lnSpc>
                <a:spcPct val="90000"/>
              </a:lnSpc>
              <a:spcBef>
                <a:spcPct val="0"/>
              </a:spcBef>
              <a:spcAft>
                <a:spcPts val="600"/>
              </a:spcAft>
            </a:pPr>
            <a:r>
              <a:rPr lang="en-US" sz="2500" kern="1200">
                <a:solidFill>
                  <a:schemeClr val="tx2"/>
                </a:solidFill>
                <a:latin typeface="+mj-lt"/>
                <a:ea typeface="+mj-ea"/>
                <a:cs typeface="+mj-cs"/>
              </a:rPr>
              <a:t>QUESTIONS?</a:t>
            </a:r>
          </a:p>
        </p:txBody>
      </p:sp>
      <p:pic>
        <p:nvPicPr>
          <p:cNvPr id="7" name="Graphic 6" descr="Smiling Face with No Fill">
            <a:extLst>
              <a:ext uri="{FF2B5EF4-FFF2-40B4-BE49-F238E27FC236}">
                <a16:creationId xmlns:a16="http://schemas.microsoft.com/office/drawing/2014/main" id="{20FB0F44-D74C-A72A-8251-607FB023F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59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43390-586A-A574-4C2E-9C7A43CB0F7F}"/>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GDC DEVELOPMENTAL OUTCOMES</a:t>
            </a:r>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TextBox 3">
            <a:extLst>
              <a:ext uri="{FF2B5EF4-FFF2-40B4-BE49-F238E27FC236}">
                <a16:creationId xmlns:a16="http://schemas.microsoft.com/office/drawing/2014/main" id="{80AB5853-E50B-7648-98CC-45402F82EBE6}"/>
              </a:ext>
            </a:extLst>
          </p:cNvPr>
          <p:cNvGraphicFramePr/>
          <p:nvPr>
            <p:extLst>
              <p:ext uri="{D42A27DB-BD31-4B8C-83A1-F6EECF244321}">
                <p14:modId xmlns:p14="http://schemas.microsoft.com/office/powerpoint/2010/main" val="32194724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40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extBox 2">
            <a:extLst>
              <a:ext uri="{FF2B5EF4-FFF2-40B4-BE49-F238E27FC236}">
                <a16:creationId xmlns:a16="http://schemas.microsoft.com/office/drawing/2014/main" id="{58E55B0E-AEDC-1003-CB70-9ABFDC24F7C4}"/>
              </a:ext>
            </a:extLst>
          </p:cNvPr>
          <p:cNvGraphicFramePr/>
          <p:nvPr>
            <p:extLst>
              <p:ext uri="{D42A27DB-BD31-4B8C-83A1-F6EECF244321}">
                <p14:modId xmlns:p14="http://schemas.microsoft.com/office/powerpoint/2010/main" val="12177802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14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71C18-F426-B614-E705-604D10F3EB5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What is Retention?</a:t>
            </a:r>
          </a:p>
        </p:txBody>
      </p:sp>
      <p:sp>
        <p:nvSpPr>
          <p:cNvPr id="4" name="TextBox 3">
            <a:extLst>
              <a:ext uri="{FF2B5EF4-FFF2-40B4-BE49-F238E27FC236}">
                <a16:creationId xmlns:a16="http://schemas.microsoft.com/office/drawing/2014/main" id="{D656E2B6-CCDD-B607-7348-81F48E8ED185}"/>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Definition – The holding of teeth that have been moved by Orthodontic treatment to ideal aesthetic and functional positions</a:t>
            </a:r>
          </a:p>
        </p:txBody>
      </p:sp>
    </p:spTree>
    <p:extLst>
      <p:ext uri="{BB962C8B-B14F-4D97-AF65-F5344CB8AC3E}">
        <p14:creationId xmlns:p14="http://schemas.microsoft.com/office/powerpoint/2010/main" val="11474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1D426D-EAB6-2FE1-FB5F-E5B525786932}"/>
              </a:ext>
            </a:extLst>
          </p:cNvPr>
          <p:cNvSpPr txBox="1"/>
          <p:nvPr/>
        </p:nvSpPr>
        <p:spPr>
          <a:xfrm>
            <a:off x="1112266" y="1348696"/>
            <a:ext cx="5315189" cy="3535083"/>
          </a:xfrm>
          <a:prstGeom prst="rect">
            <a:avLst/>
          </a:prstGeom>
        </p:spPr>
        <p:txBody>
          <a:bodyPr vert="horz" lIns="91440" tIns="45720" rIns="91440" bIns="45720" rtlCol="0" anchor="t">
            <a:normAutofit fontScale="55000" lnSpcReduction="20000"/>
          </a:bodyPr>
          <a:lstStyle/>
          <a:p>
            <a:pPr indent="-228600">
              <a:lnSpc>
                <a:spcPct val="90000"/>
              </a:lnSpc>
              <a:spcAft>
                <a:spcPts val="600"/>
              </a:spcAft>
              <a:buFont typeface="Arial" panose="020B0604020202020204" pitchFamily="34" charset="0"/>
              <a:buChar char="•"/>
            </a:pPr>
            <a:r>
              <a:rPr lang="en-US" sz="2800" b="1" i="1" dirty="0"/>
              <a:t>Stability</a:t>
            </a:r>
            <a:r>
              <a:rPr lang="en-US" sz="2800" dirty="0"/>
              <a:t> – Ability of teeth and skeletal structures to remain permanent in an orthodontically treated position</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b="1" i="1" dirty="0"/>
              <a:t>Relapse</a:t>
            </a:r>
            <a:r>
              <a:rPr lang="en-US" sz="2800" dirty="0"/>
              <a:t> – Any change in the position of teeth and skeletal structures from which they were placed by orthodontic treatment</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b="1" i="1" dirty="0"/>
              <a:t>Retention</a:t>
            </a:r>
            <a:r>
              <a:rPr lang="en-US" sz="2800" dirty="0"/>
              <a:t> – The holding of teeth in an ideal aesthetic and functional position</a:t>
            </a:r>
          </a:p>
          <a:p>
            <a:pPr indent="-228600">
              <a:lnSpc>
                <a:spcPct val="90000"/>
              </a:lnSpc>
              <a:spcAft>
                <a:spcPts val="600"/>
              </a:spcAft>
              <a:buFont typeface="Arial" panose="020B0604020202020204" pitchFamily="34" charset="0"/>
              <a:buChar char="•"/>
            </a:pPr>
            <a:r>
              <a:rPr lang="en-US" sz="2800" dirty="0"/>
              <a:t>The holding of teeth following orthodontic treatment in the treated positions and to maintain and hold the teeth hoe they were left following Orthodontic treatment</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    </a:t>
            </a:r>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B69C0C8-3FD3-CF4A-405E-0C637E6B5E3D}"/>
              </a:ext>
            </a:extLst>
          </p:cNvPr>
          <p:cNvPicPr>
            <a:picLocks noChangeAspect="1"/>
          </p:cNvPicPr>
          <p:nvPr/>
        </p:nvPicPr>
        <p:blipFill>
          <a:blip r:embed="rId2"/>
          <a:stretch>
            <a:fillRect/>
          </a:stretch>
        </p:blipFill>
        <p:spPr>
          <a:xfrm>
            <a:off x="7075967" y="2006114"/>
            <a:ext cx="4170530" cy="2877665"/>
          </a:xfrm>
          <a:prstGeom prst="rect">
            <a:avLst/>
          </a:prstGeom>
        </p:spPr>
      </p:pic>
    </p:spTree>
    <p:extLst>
      <p:ext uri="{BB962C8B-B14F-4D97-AF65-F5344CB8AC3E}">
        <p14:creationId xmlns:p14="http://schemas.microsoft.com/office/powerpoint/2010/main" val="292476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D64F7C-7C85-5D7E-92D2-A5CE691E58C6}"/>
              </a:ext>
            </a:extLst>
          </p:cNvPr>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Retainers are essential for maintaining the alignment of teeth after orthodontic treatment.  They prevent teeth from moving back to their original positions a process known as relapse.  Retainers help to stabilize teeth and gums so that they can adjust gradually to their new positions.  The stability of teeth ensures that the surrounding tissues can properly adjust and support the new alignment.  Retainers should be worn every night post orthodontic treatment and should be worn for at least 8 hours every day. </a:t>
            </a:r>
          </a:p>
        </p:txBody>
      </p:sp>
      <p:sp>
        <p:nvSpPr>
          <p:cNvPr id="24" name="Rectangle 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379EB0-9189-ACF5-05F6-660D16F49194}"/>
              </a:ext>
            </a:extLst>
          </p:cNvPr>
          <p:cNvPicPr>
            <a:picLocks noChangeAspect="1"/>
          </p:cNvPicPr>
          <p:nvPr/>
        </p:nvPicPr>
        <p:blipFill>
          <a:blip r:embed="rId2"/>
          <a:stretch>
            <a:fillRect/>
          </a:stretch>
        </p:blipFill>
        <p:spPr>
          <a:xfrm>
            <a:off x="7075967" y="2047819"/>
            <a:ext cx="4170530" cy="2794255"/>
          </a:xfrm>
          <a:prstGeom prst="rect">
            <a:avLst/>
          </a:prstGeom>
        </p:spPr>
      </p:pic>
      <p:sp>
        <p:nvSpPr>
          <p:cNvPr id="2" name="AutoShape 2" descr="The Importance Of Caring For Your Retainers | Braces and Smiles ...">
            <a:extLst>
              <a:ext uri="{FF2B5EF4-FFF2-40B4-BE49-F238E27FC236}">
                <a16:creationId xmlns:a16="http://schemas.microsoft.com/office/drawing/2014/main" id="{8D4BB101-CADA-6501-CED5-FECE449D63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00419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B0FA-E611-0448-D562-3054BE22EBFD}"/>
              </a:ext>
            </a:extLst>
          </p:cNvPr>
          <p:cNvSpPr>
            <a:spLocks noGrp="1"/>
          </p:cNvSpPr>
          <p:nvPr>
            <p:ph type="title"/>
          </p:nvPr>
        </p:nvSpPr>
        <p:spPr/>
        <p:txBody>
          <a:bodyPr/>
          <a:lstStyle/>
          <a:p>
            <a:pPr algn="ctr"/>
            <a:r>
              <a:rPr lang="en-IE" dirty="0"/>
              <a:t>TYPES OF RETAINERS </a:t>
            </a:r>
          </a:p>
        </p:txBody>
      </p:sp>
      <p:sp>
        <p:nvSpPr>
          <p:cNvPr id="3" name="Text Placeholder 2">
            <a:extLst>
              <a:ext uri="{FF2B5EF4-FFF2-40B4-BE49-F238E27FC236}">
                <a16:creationId xmlns:a16="http://schemas.microsoft.com/office/drawing/2014/main" id="{4367F3D3-347F-65D9-D7CD-B01B2428EC63}"/>
              </a:ext>
            </a:extLst>
          </p:cNvPr>
          <p:cNvSpPr>
            <a:spLocks noGrp="1"/>
          </p:cNvSpPr>
          <p:nvPr>
            <p:ph type="body" idx="1"/>
          </p:nvPr>
        </p:nvSpPr>
        <p:spPr/>
        <p:txBody>
          <a:bodyPr/>
          <a:lstStyle/>
          <a:p>
            <a:r>
              <a:rPr lang="en-IE" dirty="0"/>
              <a:t>REMOVABLE RETAINERS </a:t>
            </a:r>
          </a:p>
        </p:txBody>
      </p:sp>
      <p:graphicFrame>
        <p:nvGraphicFramePr>
          <p:cNvPr id="8" name="Content Placeholder 3">
            <a:extLst>
              <a:ext uri="{FF2B5EF4-FFF2-40B4-BE49-F238E27FC236}">
                <a16:creationId xmlns:a16="http://schemas.microsoft.com/office/drawing/2014/main" id="{46BD9261-0FAC-6A2F-1EB4-D5E27AFF5397}"/>
              </a:ext>
            </a:extLst>
          </p:cNvPr>
          <p:cNvGraphicFramePr>
            <a:graphicFrameLocks noGrp="1"/>
          </p:cNvGraphicFramePr>
          <p:nvPr>
            <p:ph sz="half" idx="2"/>
            <p:extLst>
              <p:ext uri="{D42A27DB-BD31-4B8C-83A1-F6EECF244321}">
                <p14:modId xmlns:p14="http://schemas.microsoft.com/office/powerpoint/2010/main" val="1627135051"/>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C03B46F9-DE4A-994A-3DF1-98701A49F79A}"/>
              </a:ext>
            </a:extLst>
          </p:cNvPr>
          <p:cNvSpPr>
            <a:spLocks noGrp="1"/>
          </p:cNvSpPr>
          <p:nvPr>
            <p:ph type="body" sz="quarter" idx="3"/>
          </p:nvPr>
        </p:nvSpPr>
        <p:spPr/>
        <p:txBody>
          <a:bodyPr/>
          <a:lstStyle/>
          <a:p>
            <a:r>
              <a:rPr lang="en-IE" dirty="0"/>
              <a:t>FIXED RETAINERS</a:t>
            </a:r>
          </a:p>
        </p:txBody>
      </p:sp>
      <p:sp>
        <p:nvSpPr>
          <p:cNvPr id="6" name="Content Placeholder 5">
            <a:extLst>
              <a:ext uri="{FF2B5EF4-FFF2-40B4-BE49-F238E27FC236}">
                <a16:creationId xmlns:a16="http://schemas.microsoft.com/office/drawing/2014/main" id="{6B16468A-8798-F0D1-1FBA-1EA02D4C393E}"/>
              </a:ext>
            </a:extLst>
          </p:cNvPr>
          <p:cNvSpPr>
            <a:spLocks noGrp="1"/>
          </p:cNvSpPr>
          <p:nvPr>
            <p:ph sz="quarter" idx="4"/>
          </p:nvPr>
        </p:nvSpPr>
        <p:spPr/>
        <p:txBody>
          <a:bodyPr/>
          <a:lstStyle/>
          <a:p>
            <a:r>
              <a:rPr lang="en-IE" dirty="0"/>
              <a:t>Bonded multi strand wire (thin wire)</a:t>
            </a:r>
          </a:p>
          <a:p>
            <a:r>
              <a:rPr lang="en-IE" dirty="0"/>
              <a:t>Bonded canine to canine (thick wire)</a:t>
            </a:r>
          </a:p>
          <a:p>
            <a:endParaRPr lang="en-IE" dirty="0"/>
          </a:p>
          <a:p>
            <a:endParaRPr lang="en-IE" dirty="0"/>
          </a:p>
        </p:txBody>
      </p:sp>
    </p:spTree>
    <p:extLst>
      <p:ext uri="{BB962C8B-B14F-4D97-AF65-F5344CB8AC3E}">
        <p14:creationId xmlns:p14="http://schemas.microsoft.com/office/powerpoint/2010/main" val="366417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05A-FA81-FB30-BE83-5128A0B4A441}"/>
              </a:ext>
            </a:extLst>
          </p:cNvPr>
          <p:cNvSpPr>
            <a:spLocks noGrp="1"/>
          </p:cNvSpPr>
          <p:nvPr>
            <p:ph type="title"/>
          </p:nvPr>
        </p:nvSpPr>
        <p:spPr/>
        <p:txBody>
          <a:bodyPr/>
          <a:lstStyle/>
          <a:p>
            <a:r>
              <a:rPr lang="en-IE" dirty="0"/>
              <a:t>Vacuum formed retainer &amp; </a:t>
            </a:r>
            <a:r>
              <a:rPr lang="en-IE" dirty="0" err="1"/>
              <a:t>Vivera</a:t>
            </a:r>
            <a:r>
              <a:rPr lang="en-IE" dirty="0"/>
              <a:t> Retainer</a:t>
            </a:r>
          </a:p>
        </p:txBody>
      </p:sp>
      <p:pic>
        <p:nvPicPr>
          <p:cNvPr id="5" name="Content Placeholder 4">
            <a:extLst>
              <a:ext uri="{FF2B5EF4-FFF2-40B4-BE49-F238E27FC236}">
                <a16:creationId xmlns:a16="http://schemas.microsoft.com/office/drawing/2014/main" id="{A46C2880-F55A-4C16-5E9E-B7B197F22D18}"/>
              </a:ext>
            </a:extLst>
          </p:cNvPr>
          <p:cNvPicPr>
            <a:picLocks noGrp="1" noChangeAspect="1"/>
          </p:cNvPicPr>
          <p:nvPr>
            <p:ph sz="half" idx="1"/>
          </p:nvPr>
        </p:nvPicPr>
        <p:blipFill>
          <a:blip r:embed="rId2"/>
          <a:stretch>
            <a:fillRect/>
          </a:stretch>
        </p:blipFill>
        <p:spPr>
          <a:xfrm>
            <a:off x="838200" y="2041866"/>
            <a:ext cx="3688216" cy="3688216"/>
          </a:xfrm>
          <a:prstGeom prst="rect">
            <a:avLst/>
          </a:prstGeom>
        </p:spPr>
      </p:pic>
      <p:pic>
        <p:nvPicPr>
          <p:cNvPr id="6" name="Content Placeholder 5">
            <a:extLst>
              <a:ext uri="{FF2B5EF4-FFF2-40B4-BE49-F238E27FC236}">
                <a16:creationId xmlns:a16="http://schemas.microsoft.com/office/drawing/2014/main" id="{C5152851-C8E4-B3F3-A1AC-AB2753DCF820}"/>
              </a:ext>
            </a:extLst>
          </p:cNvPr>
          <p:cNvPicPr>
            <a:picLocks noGrp="1" noChangeAspect="1"/>
          </p:cNvPicPr>
          <p:nvPr>
            <p:ph sz="half" idx="2"/>
          </p:nvPr>
        </p:nvPicPr>
        <p:blipFill>
          <a:blip r:embed="rId3"/>
          <a:stretch>
            <a:fillRect/>
          </a:stretch>
        </p:blipFill>
        <p:spPr>
          <a:xfrm>
            <a:off x="6505575" y="2041866"/>
            <a:ext cx="4514850" cy="3586048"/>
          </a:xfrm>
          <a:prstGeom prst="rect">
            <a:avLst/>
          </a:prstGeom>
        </p:spPr>
      </p:pic>
    </p:spTree>
    <p:extLst>
      <p:ext uri="{BB962C8B-B14F-4D97-AF65-F5344CB8AC3E}">
        <p14:creationId xmlns:p14="http://schemas.microsoft.com/office/powerpoint/2010/main" val="354695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TotalTime>
  <Words>1170</Words>
  <Application>Microsoft Office PowerPoint</Application>
  <PresentationFormat>Widescreen</PresentationFormat>
  <Paragraphs>162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Calibri</vt:lpstr>
      <vt:lpstr>Office Theme</vt:lpstr>
      <vt:lpstr>RETENTION</vt:lpstr>
      <vt:lpstr>AIMS &amp; OBJECTIVES</vt:lpstr>
      <vt:lpstr>GDC DEVELOPMENTAL OUTCOMES</vt:lpstr>
      <vt:lpstr>PowerPoint Presentation</vt:lpstr>
      <vt:lpstr>What is Retention?</vt:lpstr>
      <vt:lpstr>PowerPoint Presentation</vt:lpstr>
      <vt:lpstr>PowerPoint Presentation</vt:lpstr>
      <vt:lpstr>TYPES OF RETAINERS </vt:lpstr>
      <vt:lpstr>Vacuum formed retainer &amp; Vivera Retainer</vt:lpstr>
      <vt:lpstr>HAWLEY RETAINER</vt:lpstr>
      <vt:lpstr>BEGG RETAINER</vt:lpstr>
      <vt:lpstr>REMOVABLE RETAINERS </vt:lpstr>
      <vt:lpstr>BONDED RETAINERS</vt:lpstr>
      <vt:lpstr>What is relapse</vt:lpstr>
      <vt:lpstr>RELAPSE     WHY?</vt:lpstr>
      <vt:lpstr>COMPLIANCE</vt:lpstr>
      <vt:lpstr>STABILITY</vt:lpstr>
      <vt:lpstr>Periodontal and Gingival Fibres</vt:lpstr>
      <vt:lpstr>REORGANIZATION OF PERIODONTAL STRUCTURES</vt:lpstr>
      <vt:lpstr>Oro-Facial Soft Tissues</vt:lpstr>
      <vt:lpstr>Post Treatment Facial Growth</vt:lpstr>
      <vt:lpstr>Occlusion</vt:lpstr>
      <vt:lpstr>Occlusal Intercuspation</vt:lpstr>
      <vt:lpstr>PowerPoint Presentation</vt:lpstr>
      <vt:lpstr>PowerPoint Presentation</vt:lpstr>
      <vt:lpstr>RETENTION REGIMES</vt:lpstr>
      <vt:lpstr>Role of an Orthodontic Dental nurse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McEvoy</dc:creator>
  <cp:lastModifiedBy>Surgery 3</cp:lastModifiedBy>
  <cp:revision>5</cp:revision>
  <dcterms:created xsi:type="dcterms:W3CDTF">2025-11-15T23:00:33Z</dcterms:created>
  <dcterms:modified xsi:type="dcterms:W3CDTF">2025-11-19T12:04:12Z</dcterms:modified>
</cp:coreProperties>
</file>