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4"/>
  </p:sldMasterIdLst>
  <p:notesMasterIdLst>
    <p:notesMasterId r:id="rId27"/>
  </p:notesMasterIdLst>
  <p:handoutMasterIdLst>
    <p:handoutMasterId r:id="rId28"/>
  </p:handoutMasterIdLst>
  <p:sldIdLst>
    <p:sldId id="317" r:id="rId5"/>
    <p:sldId id="319" r:id="rId6"/>
    <p:sldId id="307" r:id="rId7"/>
    <p:sldId id="318" r:id="rId8"/>
    <p:sldId id="320" r:id="rId9"/>
    <p:sldId id="322" r:id="rId10"/>
    <p:sldId id="324" r:id="rId11"/>
    <p:sldId id="325" r:id="rId12"/>
    <p:sldId id="326" r:id="rId13"/>
    <p:sldId id="327" r:id="rId14"/>
    <p:sldId id="328" r:id="rId15"/>
    <p:sldId id="329" r:id="rId16"/>
    <p:sldId id="331" r:id="rId17"/>
    <p:sldId id="330" r:id="rId18"/>
    <p:sldId id="332" r:id="rId19"/>
    <p:sldId id="333" r:id="rId20"/>
    <p:sldId id="334" r:id="rId21"/>
    <p:sldId id="335" r:id="rId22"/>
    <p:sldId id="336" r:id="rId23"/>
    <p:sldId id="337" r:id="rId24"/>
    <p:sldId id="338" r:id="rId25"/>
    <p:sldId id="30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A58"/>
    <a:srgbClr val="505A47"/>
    <a:srgbClr val="D1D8B7"/>
    <a:srgbClr val="A09D79"/>
    <a:srgbClr val="AD5C4D"/>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8EC32-BE91-4977-952D-24210790A515}" v="7" dt="2024-11-19T23:20:27.769"/>
  </p1510:revLst>
</p1510:revInfo>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05" autoAdjust="0"/>
  </p:normalViewPr>
  <p:slideViewPr>
    <p:cSldViewPr snapToGrid="0">
      <p:cViewPr varScale="1">
        <p:scale>
          <a:sx n="59" d="100"/>
          <a:sy n="59" d="100"/>
        </p:scale>
        <p:origin x="964" y="80"/>
      </p:cViewPr>
      <p:guideLst>
        <p:guide orient="horz" pos="528"/>
        <p:guide pos="3864"/>
        <p:guide orient="horz" pos="1272"/>
        <p:guide orient="horz" pos="2312"/>
        <p:guide orient="horz" pos="1944"/>
        <p:guide orient="horz" pos="2328"/>
      </p:guideLst>
    </p:cSldViewPr>
  </p:slideViewPr>
  <p:outlineViewPr>
    <p:cViewPr>
      <p:scale>
        <a:sx n="33" d="100"/>
        <a:sy n="33" d="100"/>
      </p:scale>
      <p:origin x="0" y="-10800"/>
    </p:cViewPr>
  </p:outlineViewPr>
  <p:notesTextViewPr>
    <p:cViewPr>
      <p:scale>
        <a:sx n="135" d="100"/>
        <a:sy n="135" d="100"/>
      </p:scale>
      <p:origin x="0" y="0"/>
    </p:cViewPr>
  </p:notesTextViewPr>
  <p:sorterViewPr>
    <p:cViewPr>
      <p:scale>
        <a:sx n="100" d="100"/>
        <a:sy n="100" d="100"/>
      </p:scale>
      <p:origin x="0" y="-7325"/>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Forde" userId="04bb0202b47829ea" providerId="LiveId" clId="{4578EC32-BE91-4977-952D-24210790A515}"/>
    <pc:docChg chg="custSel addSld delSld modSld modMainMaster">
      <pc:chgData name="Donna Forde" userId="04bb0202b47829ea" providerId="LiveId" clId="{4578EC32-BE91-4977-952D-24210790A515}" dt="2024-11-19T23:35:39.547" v="1409" actId="2696"/>
      <pc:docMkLst>
        <pc:docMk/>
      </pc:docMkLst>
      <pc:sldChg chg="modSp del">
        <pc:chgData name="Donna Forde" userId="04bb0202b47829ea" providerId="LiveId" clId="{4578EC32-BE91-4977-952D-24210790A515}" dt="2024-11-19T23:34:22.416" v="1308" actId="2696"/>
        <pc:sldMkLst>
          <pc:docMk/>
          <pc:sldMk cId="1096717490" sldId="263"/>
        </pc:sldMkLst>
        <pc:spChg chg="mod">
          <ac:chgData name="Donna Forde" userId="04bb0202b47829ea" providerId="LiveId" clId="{4578EC32-BE91-4977-952D-24210790A515}" dt="2024-11-19T00:18:33.615" v="0"/>
          <ac:spMkLst>
            <pc:docMk/>
            <pc:sldMk cId="1096717490" sldId="263"/>
            <ac:spMk id="11" creationId="{2A3D95EF-8A67-7F71-37EF-9EB02511B163}"/>
          </ac:spMkLst>
        </pc:spChg>
        <pc:spChg chg="mod">
          <ac:chgData name="Donna Forde" userId="04bb0202b47829ea" providerId="LiveId" clId="{4578EC32-BE91-4977-952D-24210790A515}" dt="2024-11-19T00:18:33.615" v="0"/>
          <ac:spMkLst>
            <pc:docMk/>
            <pc:sldMk cId="1096717490" sldId="263"/>
            <ac:spMk id="15" creationId="{C7846849-DC0A-EE3B-2E5E-D669EC1273D6}"/>
          </ac:spMkLst>
        </pc:spChg>
      </pc:sldChg>
      <pc:sldChg chg="modSp del">
        <pc:chgData name="Donna Forde" userId="04bb0202b47829ea" providerId="LiveId" clId="{4578EC32-BE91-4977-952D-24210790A515}" dt="2024-11-19T23:34:13.121" v="1307" actId="2696"/>
        <pc:sldMkLst>
          <pc:docMk/>
          <pc:sldMk cId="520000563" sldId="278"/>
        </pc:sldMkLst>
        <pc:spChg chg="mod">
          <ac:chgData name="Donna Forde" userId="04bb0202b47829ea" providerId="LiveId" clId="{4578EC32-BE91-4977-952D-24210790A515}" dt="2024-11-19T00:18:33.615" v="0"/>
          <ac:spMkLst>
            <pc:docMk/>
            <pc:sldMk cId="520000563" sldId="278"/>
            <ac:spMk id="3" creationId="{61377AF6-2477-81EC-D1BC-43FD72DF18F6}"/>
          </ac:spMkLst>
        </pc:spChg>
        <pc:spChg chg="mod">
          <ac:chgData name="Donna Forde" userId="04bb0202b47829ea" providerId="LiveId" clId="{4578EC32-BE91-4977-952D-24210790A515}" dt="2024-11-19T00:18:33.615" v="0"/>
          <ac:spMkLst>
            <pc:docMk/>
            <pc:sldMk cId="520000563" sldId="278"/>
            <ac:spMk id="11" creationId="{000EBDF4-3413-FCF9-2E25-9A254A61F23E}"/>
          </ac:spMkLst>
        </pc:spChg>
        <pc:picChg chg="mod">
          <ac:chgData name="Donna Forde" userId="04bb0202b47829ea" providerId="LiveId" clId="{4578EC32-BE91-4977-952D-24210790A515}" dt="2024-11-19T00:18:33.615" v="0"/>
          <ac:picMkLst>
            <pc:docMk/>
            <pc:sldMk cId="520000563" sldId="278"/>
            <ac:picMk id="4" creationId="{0DEBEDD0-2C97-CD36-23CF-99F082806824}"/>
          </ac:picMkLst>
        </pc:picChg>
      </pc:sldChg>
      <pc:sldChg chg="modSp mod">
        <pc:chgData name="Donna Forde" userId="04bb0202b47829ea" providerId="LiveId" clId="{4578EC32-BE91-4977-952D-24210790A515}" dt="2024-11-19T23:35:32.914" v="1408" actId="20577"/>
        <pc:sldMkLst>
          <pc:docMk/>
          <pc:sldMk cId="2188828507" sldId="304"/>
        </pc:sldMkLst>
        <pc:spChg chg="mod">
          <ac:chgData name="Donna Forde" userId="04bb0202b47829ea" providerId="LiveId" clId="{4578EC32-BE91-4977-952D-24210790A515}" dt="2024-11-19T00:18:33.615" v="0"/>
          <ac:spMkLst>
            <pc:docMk/>
            <pc:sldMk cId="2188828507" sldId="304"/>
            <ac:spMk id="6" creationId="{D5DC0028-4150-0F89-E59C-F563C67F6CFD}"/>
          </ac:spMkLst>
        </pc:spChg>
        <pc:spChg chg="mod">
          <ac:chgData name="Donna Forde" userId="04bb0202b47829ea" providerId="LiveId" clId="{4578EC32-BE91-4977-952D-24210790A515}" dt="2024-11-19T23:35:32.914" v="1408" actId="20577"/>
          <ac:spMkLst>
            <pc:docMk/>
            <pc:sldMk cId="2188828507" sldId="304"/>
            <ac:spMk id="11" creationId="{C6DCC38C-603B-CCD0-2914-0BBCD4F4F74E}"/>
          </ac:spMkLst>
        </pc:spChg>
      </pc:sldChg>
      <pc:sldChg chg="addSp delSp modSp mod setBg">
        <pc:chgData name="Donna Forde" userId="04bb0202b47829ea" providerId="LiveId" clId="{4578EC32-BE91-4977-952D-24210790A515}" dt="2024-11-19T00:19:45.659" v="7" actId="26606"/>
        <pc:sldMkLst>
          <pc:docMk/>
          <pc:sldMk cId="586478555" sldId="307"/>
        </pc:sldMkLst>
        <pc:spChg chg="mod">
          <ac:chgData name="Donna Forde" userId="04bb0202b47829ea" providerId="LiveId" clId="{4578EC32-BE91-4977-952D-24210790A515}" dt="2024-11-19T00:19:45.659" v="7" actId="26606"/>
          <ac:spMkLst>
            <pc:docMk/>
            <pc:sldMk cId="586478555" sldId="307"/>
            <ac:spMk id="2" creationId="{C3F46C7B-D29F-368C-FEEC-CDFA125F8E5C}"/>
          </ac:spMkLst>
        </pc:spChg>
        <pc:spChg chg="del mod">
          <ac:chgData name="Donna Forde" userId="04bb0202b47829ea" providerId="LiveId" clId="{4578EC32-BE91-4977-952D-24210790A515}" dt="2024-11-19T00:19:45.659" v="7" actId="26606"/>
          <ac:spMkLst>
            <pc:docMk/>
            <pc:sldMk cId="586478555" sldId="307"/>
            <ac:spMk id="4" creationId="{51A49761-EC0E-8113-3673-0EC0C2DE4BC0}"/>
          </ac:spMkLst>
        </pc:spChg>
        <pc:spChg chg="add">
          <ac:chgData name="Donna Forde" userId="04bb0202b47829ea" providerId="LiveId" clId="{4578EC32-BE91-4977-952D-24210790A515}" dt="2024-11-19T00:19:45.659" v="7" actId="26606"/>
          <ac:spMkLst>
            <pc:docMk/>
            <pc:sldMk cId="586478555" sldId="307"/>
            <ac:spMk id="10" creationId="{F7422F06-6017-4361-8872-E0E2CEB20B48}"/>
          </ac:spMkLst>
        </pc:spChg>
        <pc:graphicFrameChg chg="add">
          <ac:chgData name="Donna Forde" userId="04bb0202b47829ea" providerId="LiveId" clId="{4578EC32-BE91-4977-952D-24210790A515}" dt="2024-11-19T00:19:45.659" v="7" actId="26606"/>
          <ac:graphicFrameMkLst>
            <pc:docMk/>
            <pc:sldMk cId="586478555" sldId="307"/>
            <ac:graphicFrameMk id="6" creationId="{CCE435CA-4535-DA18-1617-62931A2FF908}"/>
          </ac:graphicFrameMkLst>
        </pc:graphicFrameChg>
      </pc:sldChg>
      <pc:sldChg chg="modSp del">
        <pc:chgData name="Donna Forde" userId="04bb0202b47829ea" providerId="LiveId" clId="{4578EC32-BE91-4977-952D-24210790A515}" dt="2024-11-19T23:35:39.547" v="1409" actId="2696"/>
        <pc:sldMkLst>
          <pc:docMk/>
          <pc:sldMk cId="1966913227" sldId="309"/>
        </pc:sldMkLst>
        <pc:spChg chg="mod">
          <ac:chgData name="Donna Forde" userId="04bb0202b47829ea" providerId="LiveId" clId="{4578EC32-BE91-4977-952D-24210790A515}" dt="2024-11-19T00:18:33.615" v="0"/>
          <ac:spMkLst>
            <pc:docMk/>
            <pc:sldMk cId="1966913227" sldId="309"/>
            <ac:spMk id="3" creationId="{50CD348E-9357-0442-4555-AF6B4AFE34B6}"/>
          </ac:spMkLst>
        </pc:spChg>
        <pc:spChg chg="mod">
          <ac:chgData name="Donna Forde" userId="04bb0202b47829ea" providerId="LiveId" clId="{4578EC32-BE91-4977-952D-24210790A515}" dt="2024-11-19T00:18:33.615" v="0"/>
          <ac:spMkLst>
            <pc:docMk/>
            <pc:sldMk cId="1966913227" sldId="309"/>
            <ac:spMk id="8" creationId="{BCFDA37B-399A-B9F0-7A7D-2A891EB7FFA6}"/>
          </ac:spMkLst>
        </pc:spChg>
        <pc:spChg chg="mod">
          <ac:chgData name="Donna Forde" userId="04bb0202b47829ea" providerId="LiveId" clId="{4578EC32-BE91-4977-952D-24210790A515}" dt="2024-11-19T00:18:33.615" v="0"/>
          <ac:spMkLst>
            <pc:docMk/>
            <pc:sldMk cId="1966913227" sldId="309"/>
            <ac:spMk id="19" creationId="{A7BE12AD-D808-BDE0-3EB8-5BC50B1D8474}"/>
          </ac:spMkLst>
        </pc:spChg>
      </pc:sldChg>
      <pc:sldChg chg="modSp del">
        <pc:chgData name="Donna Forde" userId="04bb0202b47829ea" providerId="LiveId" clId="{4578EC32-BE91-4977-952D-24210790A515}" dt="2024-11-19T23:34:30.018" v="1309" actId="2696"/>
        <pc:sldMkLst>
          <pc:docMk/>
          <pc:sldMk cId="4230106960" sldId="310"/>
        </pc:sldMkLst>
        <pc:spChg chg="mod">
          <ac:chgData name="Donna Forde" userId="04bb0202b47829ea" providerId="LiveId" clId="{4578EC32-BE91-4977-952D-24210790A515}" dt="2024-11-19T00:18:33.615" v="0"/>
          <ac:spMkLst>
            <pc:docMk/>
            <pc:sldMk cId="4230106960" sldId="310"/>
            <ac:spMk id="2" creationId="{F35BAC3D-60A1-816B-5C79-2E8B6D9806E9}"/>
          </ac:spMkLst>
        </pc:spChg>
        <pc:spChg chg="mod">
          <ac:chgData name="Donna Forde" userId="04bb0202b47829ea" providerId="LiveId" clId="{4578EC32-BE91-4977-952D-24210790A515}" dt="2024-11-19T00:18:33.615" v="0"/>
          <ac:spMkLst>
            <pc:docMk/>
            <pc:sldMk cId="4230106960" sldId="310"/>
            <ac:spMk id="11" creationId="{949404F1-8E94-7D3D-71E2-A1A4B7CBCB4A}"/>
          </ac:spMkLst>
        </pc:spChg>
        <pc:spChg chg="mod">
          <ac:chgData name="Donna Forde" userId="04bb0202b47829ea" providerId="LiveId" clId="{4578EC32-BE91-4977-952D-24210790A515}" dt="2024-11-19T00:18:33.615" v="0"/>
          <ac:spMkLst>
            <pc:docMk/>
            <pc:sldMk cId="4230106960" sldId="310"/>
            <ac:spMk id="14" creationId="{F4A3718F-D67C-255A-4B64-BA379609FCD0}"/>
          </ac:spMkLst>
        </pc:spChg>
        <pc:spChg chg="mod">
          <ac:chgData name="Donna Forde" userId="04bb0202b47829ea" providerId="LiveId" clId="{4578EC32-BE91-4977-952D-24210790A515}" dt="2024-11-19T00:18:33.615" v="0"/>
          <ac:spMkLst>
            <pc:docMk/>
            <pc:sldMk cId="4230106960" sldId="310"/>
            <ac:spMk id="17" creationId="{2F3CEF66-C6D7-C765-24E7-1DCFB38FE51A}"/>
          </ac:spMkLst>
        </pc:spChg>
      </pc:sldChg>
      <pc:sldChg chg="modSp del">
        <pc:chgData name="Donna Forde" userId="04bb0202b47829ea" providerId="LiveId" clId="{4578EC32-BE91-4977-952D-24210790A515}" dt="2024-11-19T23:34:35.124" v="1310" actId="2696"/>
        <pc:sldMkLst>
          <pc:docMk/>
          <pc:sldMk cId="3748348926" sldId="311"/>
        </pc:sldMkLst>
        <pc:spChg chg="mod">
          <ac:chgData name="Donna Forde" userId="04bb0202b47829ea" providerId="LiveId" clId="{4578EC32-BE91-4977-952D-24210790A515}" dt="2024-11-19T00:18:33.615" v="0"/>
          <ac:spMkLst>
            <pc:docMk/>
            <pc:sldMk cId="3748348926" sldId="311"/>
            <ac:spMk id="5" creationId="{AF012FDC-7484-2B3B-E496-144348256B81}"/>
          </ac:spMkLst>
        </pc:spChg>
        <pc:spChg chg="mod">
          <ac:chgData name="Donna Forde" userId="04bb0202b47829ea" providerId="LiveId" clId="{4578EC32-BE91-4977-952D-24210790A515}" dt="2024-11-19T00:18:33.615" v="0"/>
          <ac:spMkLst>
            <pc:docMk/>
            <pc:sldMk cId="3748348926" sldId="311"/>
            <ac:spMk id="11" creationId="{7A49C0DA-C8AE-5ECC-149A-D60ECFF8C1EB}"/>
          </ac:spMkLst>
        </pc:spChg>
        <pc:spChg chg="mod">
          <ac:chgData name="Donna Forde" userId="04bb0202b47829ea" providerId="LiveId" clId="{4578EC32-BE91-4977-952D-24210790A515}" dt="2024-11-19T00:18:33.615" v="0"/>
          <ac:spMkLst>
            <pc:docMk/>
            <pc:sldMk cId="3748348926" sldId="311"/>
            <ac:spMk id="12" creationId="{C6F2BA06-39BD-0413-D150-70F75EA6CC38}"/>
          </ac:spMkLst>
        </pc:spChg>
        <pc:spChg chg="mod">
          <ac:chgData name="Donna Forde" userId="04bb0202b47829ea" providerId="LiveId" clId="{4578EC32-BE91-4977-952D-24210790A515}" dt="2024-11-19T00:18:33.615" v="0"/>
          <ac:spMkLst>
            <pc:docMk/>
            <pc:sldMk cId="3748348926" sldId="311"/>
            <ac:spMk id="25" creationId="{7798761A-B671-4825-623F-F4726F2BDF28}"/>
          </ac:spMkLst>
        </pc:spChg>
      </pc:sldChg>
      <pc:sldChg chg="modSp del">
        <pc:chgData name="Donna Forde" userId="04bb0202b47829ea" providerId="LiveId" clId="{4578EC32-BE91-4977-952D-24210790A515}" dt="2024-11-19T23:34:40.514" v="1311" actId="2696"/>
        <pc:sldMkLst>
          <pc:docMk/>
          <pc:sldMk cId="859909800" sldId="312"/>
        </pc:sldMkLst>
        <pc:spChg chg="mod">
          <ac:chgData name="Donna Forde" userId="04bb0202b47829ea" providerId="LiveId" clId="{4578EC32-BE91-4977-952D-24210790A515}" dt="2024-11-19T00:18:33.615" v="0"/>
          <ac:spMkLst>
            <pc:docMk/>
            <pc:sldMk cId="859909800" sldId="312"/>
            <ac:spMk id="3" creationId="{DE597F60-88E2-C430-D52B-6604405AD55C}"/>
          </ac:spMkLst>
        </pc:spChg>
        <pc:spChg chg="mod">
          <ac:chgData name="Donna Forde" userId="04bb0202b47829ea" providerId="LiveId" clId="{4578EC32-BE91-4977-952D-24210790A515}" dt="2024-11-19T00:18:33.615" v="0"/>
          <ac:spMkLst>
            <pc:docMk/>
            <pc:sldMk cId="859909800" sldId="312"/>
            <ac:spMk id="5" creationId="{E95044F7-BD97-2FDE-4E33-A565BCF0EFEC}"/>
          </ac:spMkLst>
        </pc:spChg>
        <pc:picChg chg="mod">
          <ac:chgData name="Donna Forde" userId="04bb0202b47829ea" providerId="LiveId" clId="{4578EC32-BE91-4977-952D-24210790A515}" dt="2024-11-19T00:18:33.615" v="0"/>
          <ac:picMkLst>
            <pc:docMk/>
            <pc:sldMk cId="859909800" sldId="312"/>
            <ac:picMk id="15" creationId="{48869757-F643-C013-26AA-3DDE95080099}"/>
          </ac:picMkLst>
        </pc:picChg>
      </pc:sldChg>
      <pc:sldChg chg="modSp del">
        <pc:chgData name="Donna Forde" userId="04bb0202b47829ea" providerId="LiveId" clId="{4578EC32-BE91-4977-952D-24210790A515}" dt="2024-11-19T23:34:48.888" v="1313" actId="2696"/>
        <pc:sldMkLst>
          <pc:docMk/>
          <pc:sldMk cId="4132147533" sldId="314"/>
        </pc:sldMkLst>
        <pc:spChg chg="mod">
          <ac:chgData name="Donna Forde" userId="04bb0202b47829ea" providerId="LiveId" clId="{4578EC32-BE91-4977-952D-24210790A515}" dt="2024-11-19T00:18:33.615" v="0"/>
          <ac:spMkLst>
            <pc:docMk/>
            <pc:sldMk cId="4132147533" sldId="314"/>
            <ac:spMk id="3" creationId="{DA4B0F3C-5228-C9FB-1212-1D4894C80B46}"/>
          </ac:spMkLst>
        </pc:spChg>
        <pc:spChg chg="mod">
          <ac:chgData name="Donna Forde" userId="04bb0202b47829ea" providerId="LiveId" clId="{4578EC32-BE91-4977-952D-24210790A515}" dt="2024-11-19T00:18:33.615" v="0"/>
          <ac:spMkLst>
            <pc:docMk/>
            <pc:sldMk cId="4132147533" sldId="314"/>
            <ac:spMk id="4" creationId="{AE59500A-4B75-29F9-CE37-C3E13D6A566A}"/>
          </ac:spMkLst>
        </pc:spChg>
        <pc:spChg chg="mod">
          <ac:chgData name="Donna Forde" userId="04bb0202b47829ea" providerId="LiveId" clId="{4578EC32-BE91-4977-952D-24210790A515}" dt="2024-11-19T00:18:33.615" v="0"/>
          <ac:spMkLst>
            <pc:docMk/>
            <pc:sldMk cId="4132147533" sldId="314"/>
            <ac:spMk id="5" creationId="{7DA9EE9E-3073-7E11-3AA5-F77C3B48A97F}"/>
          </ac:spMkLst>
        </pc:spChg>
        <pc:spChg chg="mod">
          <ac:chgData name="Donna Forde" userId="04bb0202b47829ea" providerId="LiveId" clId="{4578EC32-BE91-4977-952D-24210790A515}" dt="2024-11-19T00:18:33.615" v="0"/>
          <ac:spMkLst>
            <pc:docMk/>
            <pc:sldMk cId="4132147533" sldId="314"/>
            <ac:spMk id="9" creationId="{EB33A77B-664F-FFD3-D61A-0D344C269A12}"/>
          </ac:spMkLst>
        </pc:spChg>
      </pc:sldChg>
      <pc:sldChg chg="modSp del">
        <pc:chgData name="Donna Forde" userId="04bb0202b47829ea" providerId="LiveId" clId="{4578EC32-BE91-4977-952D-24210790A515}" dt="2024-11-19T23:34:52.929" v="1314" actId="2696"/>
        <pc:sldMkLst>
          <pc:docMk/>
          <pc:sldMk cId="3064996118" sldId="315"/>
        </pc:sldMkLst>
        <pc:spChg chg="mod">
          <ac:chgData name="Donna Forde" userId="04bb0202b47829ea" providerId="LiveId" clId="{4578EC32-BE91-4977-952D-24210790A515}" dt="2024-11-19T00:18:33.615" v="0"/>
          <ac:spMkLst>
            <pc:docMk/>
            <pc:sldMk cId="3064996118" sldId="315"/>
            <ac:spMk id="4" creationId="{1D2469ED-926E-7CEE-5AF2-BF9AC726D015}"/>
          </ac:spMkLst>
        </pc:spChg>
        <pc:spChg chg="mod">
          <ac:chgData name="Donna Forde" userId="04bb0202b47829ea" providerId="LiveId" clId="{4578EC32-BE91-4977-952D-24210790A515}" dt="2024-11-19T00:18:33.615" v="0"/>
          <ac:spMkLst>
            <pc:docMk/>
            <pc:sldMk cId="3064996118" sldId="315"/>
            <ac:spMk id="10" creationId="{4E4F88F8-17E5-45E3-77B1-77FACD99FF63}"/>
          </ac:spMkLst>
        </pc:spChg>
      </pc:sldChg>
      <pc:sldChg chg="modSp del">
        <pc:chgData name="Donna Forde" userId="04bb0202b47829ea" providerId="LiveId" clId="{4578EC32-BE91-4977-952D-24210790A515}" dt="2024-11-19T23:34:44.143" v="1312" actId="2696"/>
        <pc:sldMkLst>
          <pc:docMk/>
          <pc:sldMk cId="537809529" sldId="316"/>
        </pc:sldMkLst>
        <pc:spChg chg="mod">
          <ac:chgData name="Donna Forde" userId="04bb0202b47829ea" providerId="LiveId" clId="{4578EC32-BE91-4977-952D-24210790A515}" dt="2024-11-19T00:18:33.615" v="0"/>
          <ac:spMkLst>
            <pc:docMk/>
            <pc:sldMk cId="537809529" sldId="316"/>
            <ac:spMk id="3" creationId="{CF3ADB94-FC21-07C5-1FC9-E729C5DEDFC6}"/>
          </ac:spMkLst>
        </pc:spChg>
        <pc:spChg chg="mod">
          <ac:chgData name="Donna Forde" userId="04bb0202b47829ea" providerId="LiveId" clId="{4578EC32-BE91-4977-952D-24210790A515}" dt="2024-11-19T00:18:33.615" v="0"/>
          <ac:spMkLst>
            <pc:docMk/>
            <pc:sldMk cId="537809529" sldId="316"/>
            <ac:spMk id="5" creationId="{7F576313-F1C8-57CB-82F6-54BC07D3B9F4}"/>
          </ac:spMkLst>
        </pc:spChg>
        <pc:spChg chg="mod">
          <ac:chgData name="Donna Forde" userId="04bb0202b47829ea" providerId="LiveId" clId="{4578EC32-BE91-4977-952D-24210790A515}" dt="2024-11-19T00:18:33.615" v="0"/>
          <ac:spMkLst>
            <pc:docMk/>
            <pc:sldMk cId="537809529" sldId="316"/>
            <ac:spMk id="17" creationId="{96E3FD31-D19A-BFEB-821F-C00103830DC9}"/>
          </ac:spMkLst>
        </pc:spChg>
      </pc:sldChg>
      <pc:sldChg chg="addSp modSp mod setBg addAnim">
        <pc:chgData name="Donna Forde" userId="04bb0202b47829ea" providerId="LiveId" clId="{4578EC32-BE91-4977-952D-24210790A515}" dt="2024-11-19T00:18:43.663" v="4"/>
        <pc:sldMkLst>
          <pc:docMk/>
          <pc:sldMk cId="1338167130" sldId="317"/>
        </pc:sldMkLst>
        <pc:spChg chg="mod">
          <ac:chgData name="Donna Forde" userId="04bb0202b47829ea" providerId="LiveId" clId="{4578EC32-BE91-4977-952D-24210790A515}" dt="2024-11-19T00:18:43.663" v="2" actId="26606"/>
          <ac:spMkLst>
            <pc:docMk/>
            <pc:sldMk cId="1338167130" sldId="317"/>
            <ac:spMk id="3" creationId="{B45A4A65-E8B8-40CF-7ABD-97EA8FA97521}"/>
          </ac:spMkLst>
        </pc:spChg>
        <pc:spChg chg="add">
          <ac:chgData name="Donna Forde" userId="04bb0202b47829ea" providerId="LiveId" clId="{4578EC32-BE91-4977-952D-24210790A515}" dt="2024-11-19T00:18:43.663" v="2" actId="26606"/>
          <ac:spMkLst>
            <pc:docMk/>
            <pc:sldMk cId="1338167130" sldId="317"/>
            <ac:spMk id="10" creationId="{3A8EC506-B1DA-46A1-B44D-774E68468E13}"/>
          </ac:spMkLst>
        </pc:spChg>
        <pc:spChg chg="add">
          <ac:chgData name="Donna Forde" userId="04bb0202b47829ea" providerId="LiveId" clId="{4578EC32-BE91-4977-952D-24210790A515}" dt="2024-11-19T00:18:43.663" v="2" actId="26606"/>
          <ac:spMkLst>
            <pc:docMk/>
            <pc:sldMk cId="1338167130" sldId="317"/>
            <ac:spMk id="12" creationId="{BFF30785-305E-45D7-984F-5AA93D3CA561}"/>
          </ac:spMkLst>
        </pc:spChg>
        <pc:spChg chg="add">
          <ac:chgData name="Donna Forde" userId="04bb0202b47829ea" providerId="LiveId" clId="{4578EC32-BE91-4977-952D-24210790A515}" dt="2024-11-19T00:18:43.663" v="2" actId="26606"/>
          <ac:spMkLst>
            <pc:docMk/>
            <pc:sldMk cId="1338167130" sldId="317"/>
            <ac:spMk id="16" creationId="{C411DB08-1669-426B-BBEB-FAD285EF80FE}"/>
          </ac:spMkLst>
        </pc:spChg>
        <pc:spChg chg="add">
          <ac:chgData name="Donna Forde" userId="04bb0202b47829ea" providerId="LiveId" clId="{4578EC32-BE91-4977-952D-24210790A515}" dt="2024-11-19T00:18:43.663" v="2" actId="26606"/>
          <ac:spMkLst>
            <pc:docMk/>
            <pc:sldMk cId="1338167130" sldId="317"/>
            <ac:spMk id="18" creationId="{029E4219-121F-4CD1-AA58-24746CD2923C}"/>
          </ac:spMkLst>
        </pc:spChg>
        <pc:picChg chg="add">
          <ac:chgData name="Donna Forde" userId="04bb0202b47829ea" providerId="LiveId" clId="{4578EC32-BE91-4977-952D-24210790A515}" dt="2024-11-19T00:18:43.663" v="2" actId="26606"/>
          <ac:picMkLst>
            <pc:docMk/>
            <pc:sldMk cId="1338167130" sldId="317"/>
            <ac:picMk id="7" creationId="{9B992ABA-8652-5310-A742-29C7328C7AFC}"/>
          </ac:picMkLst>
        </pc:picChg>
        <pc:cxnChg chg="add">
          <ac:chgData name="Donna Forde" userId="04bb0202b47829ea" providerId="LiveId" clId="{4578EC32-BE91-4977-952D-24210790A515}" dt="2024-11-19T00:18:43.663" v="2" actId="26606"/>
          <ac:cxnSpMkLst>
            <pc:docMk/>
            <pc:sldMk cId="1338167130" sldId="317"/>
            <ac:cxnSpMk id="14" creationId="{15E01FA5-D766-43CA-A83D-E7CF3F04E96F}"/>
          </ac:cxnSpMkLst>
        </pc:cxnChg>
        <pc:cxnChg chg="add">
          <ac:chgData name="Donna Forde" userId="04bb0202b47829ea" providerId="LiveId" clId="{4578EC32-BE91-4977-952D-24210790A515}" dt="2024-11-19T00:18:43.663" v="2" actId="26606"/>
          <ac:cxnSpMkLst>
            <pc:docMk/>
            <pc:sldMk cId="1338167130" sldId="317"/>
            <ac:cxnSpMk id="20" creationId="{52F50912-06FD-4216-BAD3-21050F59564A}"/>
          </ac:cxnSpMkLst>
        </pc:cxnChg>
      </pc:sldChg>
      <pc:sldChg chg="addSp modSp mod setBg">
        <pc:chgData name="Donna Forde" userId="04bb0202b47829ea" providerId="LiveId" clId="{4578EC32-BE91-4977-952D-24210790A515}" dt="2024-11-19T00:20:06.419" v="8" actId="26606"/>
        <pc:sldMkLst>
          <pc:docMk/>
          <pc:sldMk cId="2138496018" sldId="318"/>
        </pc:sldMkLst>
        <pc:spChg chg="mod">
          <ac:chgData name="Donna Forde" userId="04bb0202b47829ea" providerId="LiveId" clId="{4578EC32-BE91-4977-952D-24210790A515}" dt="2024-11-19T00:20:06.419" v="8" actId="26606"/>
          <ac:spMkLst>
            <pc:docMk/>
            <pc:sldMk cId="2138496018" sldId="318"/>
            <ac:spMk id="2" creationId="{367DAE95-1C23-18F2-6F18-09E35D83193A}"/>
          </ac:spMkLst>
        </pc:spChg>
        <pc:spChg chg="add">
          <ac:chgData name="Donna Forde" userId="04bb0202b47829ea" providerId="LiveId" clId="{4578EC32-BE91-4977-952D-24210790A515}" dt="2024-11-19T00:20:06.419" v="8" actId="26606"/>
          <ac:spMkLst>
            <pc:docMk/>
            <pc:sldMk cId="2138496018" sldId="318"/>
            <ac:spMk id="7" creationId="{BE194971-2F2D-44B0-8AE6-FF2DCCEE0A96}"/>
          </ac:spMkLst>
        </pc:spChg>
        <pc:spChg chg="add">
          <ac:chgData name="Donna Forde" userId="04bb0202b47829ea" providerId="LiveId" clId="{4578EC32-BE91-4977-952D-24210790A515}" dt="2024-11-19T00:20:06.419" v="8" actId="26606"/>
          <ac:spMkLst>
            <pc:docMk/>
            <pc:sldMk cId="2138496018" sldId="318"/>
            <ac:spMk id="9" creationId="{1FF9A61E-EB11-4C46-82E1-3E00A3B4B4D6}"/>
          </ac:spMkLst>
        </pc:spChg>
        <pc:spChg chg="add">
          <ac:chgData name="Donna Forde" userId="04bb0202b47829ea" providerId="LiveId" clId="{4578EC32-BE91-4977-952D-24210790A515}" dt="2024-11-19T00:20:06.419" v="8" actId="26606"/>
          <ac:spMkLst>
            <pc:docMk/>
            <pc:sldMk cId="2138496018" sldId="318"/>
            <ac:spMk id="13" creationId="{62AE8E50-35D4-4D5A-A4BB-168CBB027DA2}"/>
          </ac:spMkLst>
        </pc:spChg>
        <pc:spChg chg="add">
          <ac:chgData name="Donna Forde" userId="04bb0202b47829ea" providerId="LiveId" clId="{4578EC32-BE91-4977-952D-24210790A515}" dt="2024-11-19T00:20:06.419" v="8" actId="26606"/>
          <ac:spMkLst>
            <pc:docMk/>
            <pc:sldMk cId="2138496018" sldId="318"/>
            <ac:spMk id="15" creationId="{C37D1D6D-17D8-4296-B000-665D1892D01E}"/>
          </ac:spMkLst>
        </pc:spChg>
        <pc:spChg chg="add">
          <ac:chgData name="Donna Forde" userId="04bb0202b47829ea" providerId="LiveId" clId="{4578EC32-BE91-4977-952D-24210790A515}" dt="2024-11-19T00:20:06.419" v="8" actId="26606"/>
          <ac:spMkLst>
            <pc:docMk/>
            <pc:sldMk cId="2138496018" sldId="318"/>
            <ac:spMk id="17" creationId="{1B26E892-1320-40AA-9CA1-246721C18768}"/>
          </ac:spMkLst>
        </pc:spChg>
        <pc:spChg chg="add">
          <ac:chgData name="Donna Forde" userId="04bb0202b47829ea" providerId="LiveId" clId="{4578EC32-BE91-4977-952D-24210790A515}" dt="2024-11-19T00:20:06.419" v="8" actId="26606"/>
          <ac:spMkLst>
            <pc:docMk/>
            <pc:sldMk cId="2138496018" sldId="318"/>
            <ac:spMk id="21" creationId="{C170DF7D-4686-4BD5-A9CD-C8964928468D}"/>
          </ac:spMkLst>
        </pc:spChg>
        <pc:cxnChg chg="add">
          <ac:chgData name="Donna Forde" userId="04bb0202b47829ea" providerId="LiveId" clId="{4578EC32-BE91-4977-952D-24210790A515}" dt="2024-11-19T00:20:06.419" v="8" actId="26606"/>
          <ac:cxnSpMkLst>
            <pc:docMk/>
            <pc:sldMk cId="2138496018" sldId="318"/>
            <ac:cxnSpMk id="11" creationId="{5E564EB3-35F2-4EFF-87DC-642DC020526D}"/>
          </ac:cxnSpMkLst>
        </pc:cxnChg>
        <pc:cxnChg chg="add">
          <ac:chgData name="Donna Forde" userId="04bb0202b47829ea" providerId="LiveId" clId="{4578EC32-BE91-4977-952D-24210790A515}" dt="2024-11-19T00:20:06.419" v="8" actId="26606"/>
          <ac:cxnSpMkLst>
            <pc:docMk/>
            <pc:sldMk cId="2138496018" sldId="318"/>
            <ac:cxnSpMk id="19" creationId="{C9A1F79C-E4D1-4AAE-BA11-3A09005252E3}"/>
          </ac:cxnSpMkLst>
        </pc:cxnChg>
      </pc:sldChg>
      <pc:sldChg chg="addSp delSp modSp mod setBg">
        <pc:chgData name="Donna Forde" userId="04bb0202b47829ea" providerId="LiveId" clId="{4578EC32-BE91-4977-952D-24210790A515}" dt="2024-11-19T22:46:50.362" v="305" actId="478"/>
        <pc:sldMkLst>
          <pc:docMk/>
          <pc:sldMk cId="2282948005" sldId="319"/>
        </pc:sldMkLst>
        <pc:spChg chg="mod">
          <ac:chgData name="Donna Forde" userId="04bb0202b47829ea" providerId="LiveId" clId="{4578EC32-BE91-4977-952D-24210790A515}" dt="2024-11-19T22:46:35.944" v="304" actId="255"/>
          <ac:spMkLst>
            <pc:docMk/>
            <pc:sldMk cId="2282948005" sldId="319"/>
            <ac:spMk id="11" creationId="{856CED5E-ACD4-6DF5-DDFF-EA28649720BF}"/>
          </ac:spMkLst>
        </pc:spChg>
        <pc:spChg chg="add del">
          <ac:chgData name="Donna Forde" userId="04bb0202b47829ea" providerId="LiveId" clId="{4578EC32-BE91-4977-952D-24210790A515}" dt="2024-11-19T22:46:50.362" v="305" actId="478"/>
          <ac:spMkLst>
            <pc:docMk/>
            <pc:sldMk cId="2282948005" sldId="319"/>
            <ac:spMk id="15" creationId="{050E6B87-0326-5BF2-25C2-5EAAEE946DBA}"/>
          </ac:spMkLst>
        </pc:spChg>
        <pc:spChg chg="add">
          <ac:chgData name="Donna Forde" userId="04bb0202b47829ea" providerId="LiveId" clId="{4578EC32-BE91-4977-952D-24210790A515}" dt="2024-11-19T00:18:52.022" v="5" actId="26606"/>
          <ac:spMkLst>
            <pc:docMk/>
            <pc:sldMk cId="2282948005" sldId="319"/>
            <ac:spMk id="20" creationId="{4FAE1107-CEC3-4041-8BAA-CDB6F6759B35}"/>
          </ac:spMkLst>
        </pc:spChg>
        <pc:picChg chg="mod">
          <ac:chgData name="Donna Forde" userId="04bb0202b47829ea" providerId="LiveId" clId="{4578EC32-BE91-4977-952D-24210790A515}" dt="2024-11-19T00:18:52.022" v="5" actId="26606"/>
          <ac:picMkLst>
            <pc:docMk/>
            <pc:sldMk cId="2282948005" sldId="319"/>
            <ac:picMk id="4" creationId="{9D095DC1-0BD7-3BDE-CF9F-593522A386B3}"/>
          </ac:picMkLst>
        </pc:picChg>
        <pc:cxnChg chg="add">
          <ac:chgData name="Donna Forde" userId="04bb0202b47829ea" providerId="LiveId" clId="{4578EC32-BE91-4977-952D-24210790A515}" dt="2024-11-19T00:18:52.022" v="5" actId="26606"/>
          <ac:cxnSpMkLst>
            <pc:docMk/>
            <pc:sldMk cId="2282948005" sldId="319"/>
            <ac:cxnSpMk id="18" creationId="{9200C8B5-FB5A-4F8B-A9BD-693C051418A3}"/>
          </ac:cxnSpMkLst>
        </pc:cxnChg>
        <pc:cxnChg chg="add">
          <ac:chgData name="Donna Forde" userId="04bb0202b47829ea" providerId="LiveId" clId="{4578EC32-BE91-4977-952D-24210790A515}" dt="2024-11-19T00:18:52.022" v="5" actId="26606"/>
          <ac:cxnSpMkLst>
            <pc:docMk/>
            <pc:sldMk cId="2282948005" sldId="319"/>
            <ac:cxnSpMk id="22" creationId="{1AEA88FB-F5DD-45CE-AAE1-7B33D0ABDD25}"/>
          </ac:cxnSpMkLst>
        </pc:cxnChg>
      </pc:sldChg>
      <pc:sldChg chg="addSp delSp modSp new mod">
        <pc:chgData name="Donna Forde" userId="04bb0202b47829ea" providerId="LiveId" clId="{4578EC32-BE91-4977-952D-24210790A515}" dt="2024-11-19T22:36:54.983" v="22" actId="20577"/>
        <pc:sldMkLst>
          <pc:docMk/>
          <pc:sldMk cId="1424530907" sldId="320"/>
        </pc:sldMkLst>
        <pc:spChg chg="mod">
          <ac:chgData name="Donna Forde" userId="04bb0202b47829ea" providerId="LiveId" clId="{4578EC32-BE91-4977-952D-24210790A515}" dt="2024-11-19T22:36:54.983" v="22" actId="20577"/>
          <ac:spMkLst>
            <pc:docMk/>
            <pc:sldMk cId="1424530907" sldId="320"/>
            <ac:spMk id="2" creationId="{A2EC4EC0-C37E-AE44-EDBA-094F1E204B05}"/>
          </ac:spMkLst>
        </pc:spChg>
        <pc:spChg chg="del">
          <ac:chgData name="Donna Forde" userId="04bb0202b47829ea" providerId="LiveId" clId="{4578EC32-BE91-4977-952D-24210790A515}" dt="2024-11-19T22:35:25.965" v="16"/>
          <ac:spMkLst>
            <pc:docMk/>
            <pc:sldMk cId="1424530907" sldId="320"/>
            <ac:spMk id="3" creationId="{789ABBE4-525F-835C-B492-FC11E48B6662}"/>
          </ac:spMkLst>
        </pc:spChg>
        <pc:spChg chg="add del mod">
          <ac:chgData name="Donna Forde" userId="04bb0202b47829ea" providerId="LiveId" clId="{4578EC32-BE91-4977-952D-24210790A515}" dt="2024-11-19T22:36:35.997" v="18"/>
          <ac:spMkLst>
            <pc:docMk/>
            <pc:sldMk cId="1424530907" sldId="320"/>
            <ac:spMk id="7" creationId="{6C098F73-B476-33EC-0926-AF51F03C2CFF}"/>
          </ac:spMkLst>
        </pc:spChg>
        <pc:picChg chg="add del mod">
          <ac:chgData name="Donna Forde" userId="04bb0202b47829ea" providerId="LiveId" clId="{4578EC32-BE91-4977-952D-24210790A515}" dt="2024-11-19T22:36:31.805" v="17" actId="478"/>
          <ac:picMkLst>
            <pc:docMk/>
            <pc:sldMk cId="1424530907" sldId="320"/>
            <ac:picMk id="5" creationId="{E24610C7-B54F-1C40-F997-DDD79B5C5F5B}"/>
          </ac:picMkLst>
        </pc:picChg>
        <pc:picChg chg="add mod">
          <ac:chgData name="Donna Forde" userId="04bb0202b47829ea" providerId="LiveId" clId="{4578EC32-BE91-4977-952D-24210790A515}" dt="2024-11-19T22:36:45.068" v="20" actId="14100"/>
          <ac:picMkLst>
            <pc:docMk/>
            <pc:sldMk cId="1424530907" sldId="320"/>
            <ac:picMk id="8" creationId="{AED1FA4F-B2F3-ECF8-5E41-246D5F888C6E}"/>
          </ac:picMkLst>
        </pc:picChg>
      </pc:sldChg>
      <pc:sldChg chg="new del">
        <pc:chgData name="Donna Forde" userId="04bb0202b47829ea" providerId="LiveId" clId="{4578EC32-BE91-4977-952D-24210790A515}" dt="2024-11-19T23:34:10.092" v="1306" actId="2696"/>
        <pc:sldMkLst>
          <pc:docMk/>
          <pc:sldMk cId="718252467" sldId="321"/>
        </pc:sldMkLst>
      </pc:sldChg>
      <pc:sldChg chg="addSp delSp modSp new mod setBg">
        <pc:chgData name="Donna Forde" userId="04bb0202b47829ea" providerId="LiveId" clId="{4578EC32-BE91-4977-952D-24210790A515}" dt="2024-11-19T22:47:14.069" v="306" actId="26606"/>
        <pc:sldMkLst>
          <pc:docMk/>
          <pc:sldMk cId="2158262804" sldId="322"/>
        </pc:sldMkLst>
        <pc:spChg chg="mod">
          <ac:chgData name="Donna Forde" userId="04bb0202b47829ea" providerId="LiveId" clId="{4578EC32-BE91-4977-952D-24210790A515}" dt="2024-11-19T22:47:14.069" v="306" actId="26606"/>
          <ac:spMkLst>
            <pc:docMk/>
            <pc:sldMk cId="2158262804" sldId="322"/>
            <ac:spMk id="2" creationId="{870CACC2-FBEE-830A-F835-DFE3A76BE62D}"/>
          </ac:spMkLst>
        </pc:spChg>
        <pc:spChg chg="del">
          <ac:chgData name="Donna Forde" userId="04bb0202b47829ea" providerId="LiveId" clId="{4578EC32-BE91-4977-952D-24210790A515}" dt="2024-11-19T22:38:47.899" v="26"/>
          <ac:spMkLst>
            <pc:docMk/>
            <pc:sldMk cId="2158262804" sldId="322"/>
            <ac:spMk id="3" creationId="{335AFB8F-9693-9B8D-DBF8-C7770609FF07}"/>
          </ac:spMkLst>
        </pc:spChg>
        <pc:spChg chg="mod">
          <ac:chgData name="Donna Forde" userId="04bb0202b47829ea" providerId="LiveId" clId="{4578EC32-BE91-4977-952D-24210790A515}" dt="2024-11-19T22:47:14.069" v="306" actId="26606"/>
          <ac:spMkLst>
            <pc:docMk/>
            <pc:sldMk cId="2158262804" sldId="322"/>
            <ac:spMk id="4" creationId="{6640C447-68C6-F761-7791-CD60368C453D}"/>
          </ac:spMkLst>
        </pc:spChg>
        <pc:spChg chg="add del">
          <ac:chgData name="Donna Forde" userId="04bb0202b47829ea" providerId="LiveId" clId="{4578EC32-BE91-4977-952D-24210790A515}" dt="2024-11-19T22:47:14.069" v="306" actId="26606"/>
          <ac:spMkLst>
            <pc:docMk/>
            <pc:sldMk cId="2158262804" sldId="322"/>
            <ac:spMk id="12" creationId="{4038CB10-1F5C-4D54-9DF7-12586DE5B007}"/>
          </ac:spMkLst>
        </pc:spChg>
        <pc:spChg chg="add del">
          <ac:chgData name="Donna Forde" userId="04bb0202b47829ea" providerId="LiveId" clId="{4578EC32-BE91-4977-952D-24210790A515}" dt="2024-11-19T22:47:14.069" v="306" actId="26606"/>
          <ac:spMkLst>
            <pc:docMk/>
            <pc:sldMk cId="2158262804" sldId="322"/>
            <ac:spMk id="14" creationId="{73ED6512-6858-4552-B699-9A97FE9A4EA2}"/>
          </ac:spMkLst>
        </pc:spChg>
        <pc:spChg chg="add">
          <ac:chgData name="Donna Forde" userId="04bb0202b47829ea" providerId="LiveId" clId="{4578EC32-BE91-4977-952D-24210790A515}" dt="2024-11-19T22:47:14.069" v="306" actId="26606"/>
          <ac:spMkLst>
            <pc:docMk/>
            <pc:sldMk cId="2158262804" sldId="322"/>
            <ac:spMk id="21" creationId="{4FAE1107-CEC3-4041-8BAA-CDB6F6759B35}"/>
          </ac:spMkLst>
        </pc:spChg>
        <pc:picChg chg="add mod ord">
          <ac:chgData name="Donna Forde" userId="04bb0202b47829ea" providerId="LiveId" clId="{4578EC32-BE91-4977-952D-24210790A515}" dt="2024-11-19T22:47:14.069" v="306" actId="26606"/>
          <ac:picMkLst>
            <pc:docMk/>
            <pc:sldMk cId="2158262804" sldId="322"/>
            <ac:picMk id="5" creationId="{7F57DCD0-DA85-BB59-816B-BD9B99E6A7DC}"/>
          </ac:picMkLst>
        </pc:picChg>
        <pc:cxnChg chg="add del">
          <ac:chgData name="Donna Forde" userId="04bb0202b47829ea" providerId="LiveId" clId="{4578EC32-BE91-4977-952D-24210790A515}" dt="2024-11-19T22:47:14.069" v="306" actId="26606"/>
          <ac:cxnSpMkLst>
            <pc:docMk/>
            <pc:sldMk cId="2158262804" sldId="322"/>
            <ac:cxnSpMk id="10" creationId="{15F1CC53-719A-4763-BF30-5E25A63CEF3C}"/>
          </ac:cxnSpMkLst>
        </pc:cxnChg>
        <pc:cxnChg chg="add">
          <ac:chgData name="Donna Forde" userId="04bb0202b47829ea" providerId="LiveId" clId="{4578EC32-BE91-4977-952D-24210790A515}" dt="2024-11-19T22:47:14.069" v="306" actId="26606"/>
          <ac:cxnSpMkLst>
            <pc:docMk/>
            <pc:sldMk cId="2158262804" sldId="322"/>
            <ac:cxnSpMk id="19" creationId="{9200C8B5-FB5A-4F8B-A9BD-693C051418A3}"/>
          </ac:cxnSpMkLst>
        </pc:cxnChg>
        <pc:cxnChg chg="add">
          <ac:chgData name="Donna Forde" userId="04bb0202b47829ea" providerId="LiveId" clId="{4578EC32-BE91-4977-952D-24210790A515}" dt="2024-11-19T22:47:14.069" v="306" actId="26606"/>
          <ac:cxnSpMkLst>
            <pc:docMk/>
            <pc:sldMk cId="2158262804" sldId="322"/>
            <ac:cxnSpMk id="23" creationId="{1AEA88FB-F5DD-45CE-AAE1-7B33D0ABDD25}"/>
          </ac:cxnSpMkLst>
        </pc:cxnChg>
      </pc:sldChg>
      <pc:sldChg chg="modSp new del mod">
        <pc:chgData name="Donna Forde" userId="04bb0202b47829ea" providerId="LiveId" clId="{4578EC32-BE91-4977-952D-24210790A515}" dt="2024-11-19T22:50:59.927" v="349" actId="2696"/>
        <pc:sldMkLst>
          <pc:docMk/>
          <pc:sldMk cId="1913456199" sldId="323"/>
        </pc:sldMkLst>
        <pc:spChg chg="mod">
          <ac:chgData name="Donna Forde" userId="04bb0202b47829ea" providerId="LiveId" clId="{4578EC32-BE91-4977-952D-24210790A515}" dt="2024-11-19T22:40:56.117" v="178" actId="20577"/>
          <ac:spMkLst>
            <pc:docMk/>
            <pc:sldMk cId="1913456199" sldId="323"/>
            <ac:spMk id="2" creationId="{3CC93220-06B8-96F9-E52B-F1BD92F5FD93}"/>
          </ac:spMkLst>
        </pc:spChg>
        <pc:spChg chg="mod">
          <ac:chgData name="Donna Forde" userId="04bb0202b47829ea" providerId="LiveId" clId="{4578EC32-BE91-4977-952D-24210790A515}" dt="2024-11-19T22:44:38.479" v="295" actId="27636"/>
          <ac:spMkLst>
            <pc:docMk/>
            <pc:sldMk cId="1913456199" sldId="323"/>
            <ac:spMk id="4" creationId="{2F549327-FC84-417E-1195-C53C2766E603}"/>
          </ac:spMkLst>
        </pc:spChg>
        <pc:spChg chg="mod">
          <ac:chgData name="Donna Forde" userId="04bb0202b47829ea" providerId="LiveId" clId="{4578EC32-BE91-4977-952D-24210790A515}" dt="2024-11-19T22:45:32.244" v="303"/>
          <ac:spMkLst>
            <pc:docMk/>
            <pc:sldMk cId="1913456199" sldId="323"/>
            <ac:spMk id="6" creationId="{DDF48EC8-01EB-892C-B798-5658E479FC29}"/>
          </ac:spMkLst>
        </pc:spChg>
      </pc:sldChg>
      <pc:sldChg chg="addSp delSp modSp new mod setBg">
        <pc:chgData name="Donna Forde" userId="04bb0202b47829ea" providerId="LiveId" clId="{4578EC32-BE91-4977-952D-24210790A515}" dt="2024-11-19T22:50:48.572" v="348" actId="26606"/>
        <pc:sldMkLst>
          <pc:docMk/>
          <pc:sldMk cId="3943996128" sldId="324"/>
        </pc:sldMkLst>
        <pc:spChg chg="mod">
          <ac:chgData name="Donna Forde" userId="04bb0202b47829ea" providerId="LiveId" clId="{4578EC32-BE91-4977-952D-24210790A515}" dt="2024-11-19T22:50:48.572" v="348" actId="26606"/>
          <ac:spMkLst>
            <pc:docMk/>
            <pc:sldMk cId="3943996128" sldId="324"/>
            <ac:spMk id="2" creationId="{8558F32D-CD9E-EFCE-A1D0-EB9CE954478E}"/>
          </ac:spMkLst>
        </pc:spChg>
        <pc:spChg chg="del mod">
          <ac:chgData name="Donna Forde" userId="04bb0202b47829ea" providerId="LiveId" clId="{4578EC32-BE91-4977-952D-24210790A515}" dt="2024-11-19T22:50:48.572" v="348" actId="26606"/>
          <ac:spMkLst>
            <pc:docMk/>
            <pc:sldMk cId="3943996128" sldId="324"/>
            <ac:spMk id="3" creationId="{B34483D9-AB2C-3E9F-5AB7-BCC9BBEB21E4}"/>
          </ac:spMkLst>
        </pc:spChg>
        <pc:spChg chg="mod">
          <ac:chgData name="Donna Forde" userId="04bb0202b47829ea" providerId="LiveId" clId="{4578EC32-BE91-4977-952D-24210790A515}" dt="2024-11-19T22:50:48.572" v="348" actId="26606"/>
          <ac:spMkLst>
            <pc:docMk/>
            <pc:sldMk cId="3943996128" sldId="324"/>
            <ac:spMk id="4" creationId="{4683E24F-6859-C634-6189-8AF610516EB4}"/>
          </ac:spMkLst>
        </pc:spChg>
        <pc:graphicFrameChg chg="add">
          <ac:chgData name="Donna Forde" userId="04bb0202b47829ea" providerId="LiveId" clId="{4578EC32-BE91-4977-952D-24210790A515}" dt="2024-11-19T22:50:48.572" v="348" actId="26606"/>
          <ac:graphicFrameMkLst>
            <pc:docMk/>
            <pc:sldMk cId="3943996128" sldId="324"/>
            <ac:graphicFrameMk id="6" creationId="{8E00CCE2-DD29-F362-D5CC-4303278EF2DF}"/>
          </ac:graphicFrameMkLst>
        </pc:graphicFrameChg>
      </pc:sldChg>
      <pc:sldChg chg="addSp modSp new mod setBg">
        <pc:chgData name="Donna Forde" userId="04bb0202b47829ea" providerId="LiveId" clId="{4578EC32-BE91-4977-952D-24210790A515}" dt="2024-11-19T23:00:40.412" v="387" actId="20577"/>
        <pc:sldMkLst>
          <pc:docMk/>
          <pc:sldMk cId="1945122276" sldId="325"/>
        </pc:sldMkLst>
        <pc:spChg chg="mod">
          <ac:chgData name="Donna Forde" userId="04bb0202b47829ea" providerId="LiveId" clId="{4578EC32-BE91-4977-952D-24210790A515}" dt="2024-11-19T23:00:37.456" v="386" actId="26606"/>
          <ac:spMkLst>
            <pc:docMk/>
            <pc:sldMk cId="1945122276" sldId="325"/>
            <ac:spMk id="2" creationId="{6855D538-1F7A-1722-F957-F46C257C2BD0}"/>
          </ac:spMkLst>
        </pc:spChg>
        <pc:spChg chg="mod">
          <ac:chgData name="Donna Forde" userId="04bb0202b47829ea" providerId="LiveId" clId="{4578EC32-BE91-4977-952D-24210790A515}" dt="2024-11-19T23:00:40.412" v="387" actId="20577"/>
          <ac:spMkLst>
            <pc:docMk/>
            <pc:sldMk cId="1945122276" sldId="325"/>
            <ac:spMk id="3" creationId="{BFFBA3C6-7428-5C15-A183-0902C70E38CE}"/>
          </ac:spMkLst>
        </pc:spChg>
        <pc:spChg chg="mod">
          <ac:chgData name="Donna Forde" userId="04bb0202b47829ea" providerId="LiveId" clId="{4578EC32-BE91-4977-952D-24210790A515}" dt="2024-11-19T23:00:37.456" v="386" actId="26606"/>
          <ac:spMkLst>
            <pc:docMk/>
            <pc:sldMk cId="1945122276" sldId="325"/>
            <ac:spMk id="4" creationId="{7CA74DF3-2F35-5019-1810-78FC237BAD29}"/>
          </ac:spMkLst>
        </pc:spChg>
        <pc:spChg chg="add">
          <ac:chgData name="Donna Forde" userId="04bb0202b47829ea" providerId="LiveId" clId="{4578EC32-BE91-4977-952D-24210790A515}" dt="2024-11-19T23:00:37.456" v="386" actId="26606"/>
          <ac:spMkLst>
            <pc:docMk/>
            <pc:sldMk cId="1945122276" sldId="325"/>
            <ac:spMk id="9" creationId="{39E4C68A-A4A9-48A4-9FF2-D2896B1EA01F}"/>
          </ac:spMkLst>
        </pc:spChg>
        <pc:spChg chg="add">
          <ac:chgData name="Donna Forde" userId="04bb0202b47829ea" providerId="LiveId" clId="{4578EC32-BE91-4977-952D-24210790A515}" dt="2024-11-19T23:00:37.456" v="386" actId="26606"/>
          <ac:spMkLst>
            <pc:docMk/>
            <pc:sldMk cId="1945122276" sldId="325"/>
            <ac:spMk id="11" creationId="{E2B9AEA5-52CB-49A6-AF8A-33502F291B91}"/>
          </ac:spMkLst>
        </pc:spChg>
      </pc:sldChg>
      <pc:sldChg chg="addSp modSp new mod setBg">
        <pc:chgData name="Donna Forde" userId="04bb0202b47829ea" providerId="LiveId" clId="{4578EC32-BE91-4977-952D-24210790A515}" dt="2024-11-19T23:02:47.070" v="406" actId="26606"/>
        <pc:sldMkLst>
          <pc:docMk/>
          <pc:sldMk cId="2295960799" sldId="326"/>
        </pc:sldMkLst>
        <pc:spChg chg="mod">
          <ac:chgData name="Donna Forde" userId="04bb0202b47829ea" providerId="LiveId" clId="{4578EC32-BE91-4977-952D-24210790A515}" dt="2024-11-19T23:02:47.070" v="406" actId="26606"/>
          <ac:spMkLst>
            <pc:docMk/>
            <pc:sldMk cId="2295960799" sldId="326"/>
            <ac:spMk id="2" creationId="{A557540D-2D8C-3E90-1B07-0C52F33BB408}"/>
          </ac:spMkLst>
        </pc:spChg>
        <pc:spChg chg="mod">
          <ac:chgData name="Donna Forde" userId="04bb0202b47829ea" providerId="LiveId" clId="{4578EC32-BE91-4977-952D-24210790A515}" dt="2024-11-19T23:02:47.070" v="406" actId="26606"/>
          <ac:spMkLst>
            <pc:docMk/>
            <pc:sldMk cId="2295960799" sldId="326"/>
            <ac:spMk id="3" creationId="{8CC551A8-92B8-0CD7-63AB-C96FFE8D0A28}"/>
          </ac:spMkLst>
        </pc:spChg>
        <pc:spChg chg="mod">
          <ac:chgData name="Donna Forde" userId="04bb0202b47829ea" providerId="LiveId" clId="{4578EC32-BE91-4977-952D-24210790A515}" dt="2024-11-19T23:02:47.070" v="406" actId="26606"/>
          <ac:spMkLst>
            <pc:docMk/>
            <pc:sldMk cId="2295960799" sldId="326"/>
            <ac:spMk id="4" creationId="{95B78294-3B59-AA62-EFA3-A6C2873013BE}"/>
          </ac:spMkLst>
        </pc:spChg>
        <pc:spChg chg="add">
          <ac:chgData name="Donna Forde" userId="04bb0202b47829ea" providerId="LiveId" clId="{4578EC32-BE91-4977-952D-24210790A515}" dt="2024-11-19T23:02:47.070" v="406" actId="26606"/>
          <ac:spMkLst>
            <pc:docMk/>
            <pc:sldMk cId="2295960799" sldId="326"/>
            <ac:spMk id="9" creationId="{77D7B666-D5E6-48CE-B26A-FB5E5C34AF90}"/>
          </ac:spMkLst>
        </pc:spChg>
        <pc:spChg chg="add">
          <ac:chgData name="Donna Forde" userId="04bb0202b47829ea" providerId="LiveId" clId="{4578EC32-BE91-4977-952D-24210790A515}" dt="2024-11-19T23:02:47.070" v="406" actId="26606"/>
          <ac:spMkLst>
            <pc:docMk/>
            <pc:sldMk cId="2295960799" sldId="326"/>
            <ac:spMk id="11" creationId="{F6EE670A-A41A-44AD-BC1C-2090365EB5B3}"/>
          </ac:spMkLst>
        </pc:spChg>
      </pc:sldChg>
      <pc:sldChg chg="addSp delSp modSp new mod setBg">
        <pc:chgData name="Donna Forde" userId="04bb0202b47829ea" providerId="LiveId" clId="{4578EC32-BE91-4977-952D-24210790A515}" dt="2024-11-19T23:06:53.228" v="429" actId="26606"/>
        <pc:sldMkLst>
          <pc:docMk/>
          <pc:sldMk cId="1487914792" sldId="327"/>
        </pc:sldMkLst>
        <pc:spChg chg="mod">
          <ac:chgData name="Donna Forde" userId="04bb0202b47829ea" providerId="LiveId" clId="{4578EC32-BE91-4977-952D-24210790A515}" dt="2024-11-19T23:06:53.228" v="429" actId="26606"/>
          <ac:spMkLst>
            <pc:docMk/>
            <pc:sldMk cId="1487914792" sldId="327"/>
            <ac:spMk id="2" creationId="{C2FC94BA-2ADA-18EC-13A3-F5283AA60A51}"/>
          </ac:spMkLst>
        </pc:spChg>
        <pc:spChg chg="del mod">
          <ac:chgData name="Donna Forde" userId="04bb0202b47829ea" providerId="LiveId" clId="{4578EC32-BE91-4977-952D-24210790A515}" dt="2024-11-19T23:06:53.228" v="429" actId="26606"/>
          <ac:spMkLst>
            <pc:docMk/>
            <pc:sldMk cId="1487914792" sldId="327"/>
            <ac:spMk id="3" creationId="{9D9081F0-A703-117D-20A3-3761B684B432}"/>
          </ac:spMkLst>
        </pc:spChg>
        <pc:spChg chg="mod">
          <ac:chgData name="Donna Forde" userId="04bb0202b47829ea" providerId="LiveId" clId="{4578EC32-BE91-4977-952D-24210790A515}" dt="2024-11-19T23:06:53.228" v="429" actId="26606"/>
          <ac:spMkLst>
            <pc:docMk/>
            <pc:sldMk cId="1487914792" sldId="327"/>
            <ac:spMk id="4" creationId="{180EE8BD-9544-3272-5022-11C53AFD264D}"/>
          </ac:spMkLst>
        </pc:spChg>
        <pc:graphicFrameChg chg="add">
          <ac:chgData name="Donna Forde" userId="04bb0202b47829ea" providerId="LiveId" clId="{4578EC32-BE91-4977-952D-24210790A515}" dt="2024-11-19T23:06:53.228" v="429" actId="26606"/>
          <ac:graphicFrameMkLst>
            <pc:docMk/>
            <pc:sldMk cId="1487914792" sldId="327"/>
            <ac:graphicFrameMk id="6" creationId="{F89A4FB4-BD0F-2B87-BCB6-70A94AF4E65C}"/>
          </ac:graphicFrameMkLst>
        </pc:graphicFrameChg>
      </pc:sldChg>
      <pc:sldChg chg="modSp new mod">
        <pc:chgData name="Donna Forde" userId="04bb0202b47829ea" providerId="LiveId" clId="{4578EC32-BE91-4977-952D-24210790A515}" dt="2024-11-19T23:07:52.774" v="444" actId="20577"/>
        <pc:sldMkLst>
          <pc:docMk/>
          <pc:sldMk cId="4182066422" sldId="328"/>
        </pc:sldMkLst>
        <pc:spChg chg="mod">
          <ac:chgData name="Donna Forde" userId="04bb0202b47829ea" providerId="LiveId" clId="{4578EC32-BE91-4977-952D-24210790A515}" dt="2024-11-19T23:07:07.583" v="431"/>
          <ac:spMkLst>
            <pc:docMk/>
            <pc:sldMk cId="4182066422" sldId="328"/>
            <ac:spMk id="2" creationId="{FF0C2E43-B393-6532-A599-6B6F2F8A2DDC}"/>
          </ac:spMkLst>
        </pc:spChg>
        <pc:spChg chg="mod">
          <ac:chgData name="Donna Forde" userId="04bb0202b47829ea" providerId="LiveId" clId="{4578EC32-BE91-4977-952D-24210790A515}" dt="2024-11-19T23:07:52.774" v="444" actId="20577"/>
          <ac:spMkLst>
            <pc:docMk/>
            <pc:sldMk cId="4182066422" sldId="328"/>
            <ac:spMk id="3" creationId="{DD20256B-C575-5BD3-8DFA-89E8B40C13A8}"/>
          </ac:spMkLst>
        </pc:spChg>
      </pc:sldChg>
      <pc:sldChg chg="addSp modSp new mod setBg">
        <pc:chgData name="Donna Forde" userId="04bb0202b47829ea" providerId="LiveId" clId="{4578EC32-BE91-4977-952D-24210790A515}" dt="2024-11-19T23:11:08.871" v="461" actId="26606"/>
        <pc:sldMkLst>
          <pc:docMk/>
          <pc:sldMk cId="3294912025" sldId="329"/>
        </pc:sldMkLst>
        <pc:spChg chg="mod">
          <ac:chgData name="Donna Forde" userId="04bb0202b47829ea" providerId="LiveId" clId="{4578EC32-BE91-4977-952D-24210790A515}" dt="2024-11-19T23:11:08.871" v="461" actId="26606"/>
          <ac:spMkLst>
            <pc:docMk/>
            <pc:sldMk cId="3294912025" sldId="329"/>
            <ac:spMk id="2" creationId="{A4237564-F93C-CA14-7257-DFA5DD6899A0}"/>
          </ac:spMkLst>
        </pc:spChg>
        <pc:spChg chg="mod">
          <ac:chgData name="Donna Forde" userId="04bb0202b47829ea" providerId="LiveId" clId="{4578EC32-BE91-4977-952D-24210790A515}" dt="2024-11-19T23:11:08.871" v="461" actId="26606"/>
          <ac:spMkLst>
            <pc:docMk/>
            <pc:sldMk cId="3294912025" sldId="329"/>
            <ac:spMk id="3" creationId="{1C66F42D-6B29-DC55-18A6-4B62396F2D49}"/>
          </ac:spMkLst>
        </pc:spChg>
        <pc:spChg chg="mod ord">
          <ac:chgData name="Donna Forde" userId="04bb0202b47829ea" providerId="LiveId" clId="{4578EC32-BE91-4977-952D-24210790A515}" dt="2024-11-19T23:11:08.871" v="461" actId="26606"/>
          <ac:spMkLst>
            <pc:docMk/>
            <pc:sldMk cId="3294912025" sldId="329"/>
            <ac:spMk id="4" creationId="{3613AA5E-F961-C1E9-2D53-E7BAEBF11915}"/>
          </ac:spMkLst>
        </pc:spChg>
        <pc:picChg chg="add mod">
          <ac:chgData name="Donna Forde" userId="04bb0202b47829ea" providerId="LiveId" clId="{4578EC32-BE91-4977-952D-24210790A515}" dt="2024-11-19T23:11:08.871" v="461" actId="26606"/>
          <ac:picMkLst>
            <pc:docMk/>
            <pc:sldMk cId="3294912025" sldId="329"/>
            <ac:picMk id="5" creationId="{86519164-3F9B-31A3-1655-4DB4D55C8401}"/>
          </ac:picMkLst>
        </pc:picChg>
      </pc:sldChg>
      <pc:sldChg chg="addSp delSp modSp new mod setBg">
        <pc:chgData name="Donna Forde" userId="04bb0202b47829ea" providerId="LiveId" clId="{4578EC32-BE91-4977-952D-24210790A515}" dt="2024-11-19T23:20:27.769" v="1123" actId="20577"/>
        <pc:sldMkLst>
          <pc:docMk/>
          <pc:sldMk cId="2532912460" sldId="330"/>
        </pc:sldMkLst>
        <pc:spChg chg="mod">
          <ac:chgData name="Donna Forde" userId="04bb0202b47829ea" providerId="LiveId" clId="{4578EC32-BE91-4977-952D-24210790A515}" dt="2024-11-19T23:20:08.488" v="1121" actId="26606"/>
          <ac:spMkLst>
            <pc:docMk/>
            <pc:sldMk cId="2532912460" sldId="330"/>
            <ac:spMk id="2" creationId="{2D62F36E-6F77-9B7C-B4C7-FFB131C0563A}"/>
          </ac:spMkLst>
        </pc:spChg>
        <pc:spChg chg="del mod">
          <ac:chgData name="Donna Forde" userId="04bb0202b47829ea" providerId="LiveId" clId="{4578EC32-BE91-4977-952D-24210790A515}" dt="2024-11-19T23:20:08.488" v="1121" actId="26606"/>
          <ac:spMkLst>
            <pc:docMk/>
            <pc:sldMk cId="2532912460" sldId="330"/>
            <ac:spMk id="3" creationId="{CC30F7B3-1D75-1F28-7196-1CA8ACF7615E}"/>
          </ac:spMkLst>
        </pc:spChg>
        <pc:spChg chg="mod">
          <ac:chgData name="Donna Forde" userId="04bb0202b47829ea" providerId="LiveId" clId="{4578EC32-BE91-4977-952D-24210790A515}" dt="2024-11-19T23:20:08.488" v="1121" actId="26606"/>
          <ac:spMkLst>
            <pc:docMk/>
            <pc:sldMk cId="2532912460" sldId="330"/>
            <ac:spMk id="4" creationId="{C491A64B-CEBE-D2E9-3028-AF4ED32B5CBA}"/>
          </ac:spMkLst>
        </pc:spChg>
        <pc:graphicFrameChg chg="add mod">
          <ac:chgData name="Donna Forde" userId="04bb0202b47829ea" providerId="LiveId" clId="{4578EC32-BE91-4977-952D-24210790A515}" dt="2024-11-19T23:20:27.769" v="1123" actId="20577"/>
          <ac:graphicFrameMkLst>
            <pc:docMk/>
            <pc:sldMk cId="2532912460" sldId="330"/>
            <ac:graphicFrameMk id="6" creationId="{DCC22D42-813F-59A6-7144-7BC39C7D1821}"/>
          </ac:graphicFrameMkLst>
        </pc:graphicFrameChg>
      </pc:sldChg>
      <pc:sldChg chg="addSp delSp modSp new mod setBg">
        <pc:chgData name="Donna Forde" userId="04bb0202b47829ea" providerId="LiveId" clId="{4578EC32-BE91-4977-952D-24210790A515}" dt="2024-11-19T23:17:41.421" v="946" actId="26606"/>
        <pc:sldMkLst>
          <pc:docMk/>
          <pc:sldMk cId="1702605692" sldId="331"/>
        </pc:sldMkLst>
        <pc:spChg chg="mod">
          <ac:chgData name="Donna Forde" userId="04bb0202b47829ea" providerId="LiveId" clId="{4578EC32-BE91-4977-952D-24210790A515}" dt="2024-11-19T23:17:41.421" v="946" actId="26606"/>
          <ac:spMkLst>
            <pc:docMk/>
            <pc:sldMk cId="1702605692" sldId="331"/>
            <ac:spMk id="2" creationId="{39CEEB7D-9A25-B0DD-8E54-D0BF335E72BC}"/>
          </ac:spMkLst>
        </pc:spChg>
        <pc:spChg chg="del mod">
          <ac:chgData name="Donna Forde" userId="04bb0202b47829ea" providerId="LiveId" clId="{4578EC32-BE91-4977-952D-24210790A515}" dt="2024-11-19T23:17:41.421" v="946" actId="26606"/>
          <ac:spMkLst>
            <pc:docMk/>
            <pc:sldMk cId="1702605692" sldId="331"/>
            <ac:spMk id="3" creationId="{A4110AB2-E2C9-1141-CA21-4B95BDBC8438}"/>
          </ac:spMkLst>
        </pc:spChg>
        <pc:spChg chg="mod">
          <ac:chgData name="Donna Forde" userId="04bb0202b47829ea" providerId="LiveId" clId="{4578EC32-BE91-4977-952D-24210790A515}" dt="2024-11-19T23:17:41.421" v="946" actId="26606"/>
          <ac:spMkLst>
            <pc:docMk/>
            <pc:sldMk cId="1702605692" sldId="331"/>
            <ac:spMk id="4" creationId="{6FF98AA7-F78B-F1D4-A1EB-28EADCFC0FA2}"/>
          </ac:spMkLst>
        </pc:spChg>
        <pc:graphicFrameChg chg="add">
          <ac:chgData name="Donna Forde" userId="04bb0202b47829ea" providerId="LiveId" clId="{4578EC32-BE91-4977-952D-24210790A515}" dt="2024-11-19T23:17:41.421" v="946" actId="26606"/>
          <ac:graphicFrameMkLst>
            <pc:docMk/>
            <pc:sldMk cId="1702605692" sldId="331"/>
            <ac:graphicFrameMk id="6" creationId="{F6200B3F-CCC2-299A-8C47-B11B8751092E}"/>
          </ac:graphicFrameMkLst>
        </pc:graphicFrameChg>
      </pc:sldChg>
      <pc:sldChg chg="addSp delSp modSp new mod setBg">
        <pc:chgData name="Donna Forde" userId="04bb0202b47829ea" providerId="LiveId" clId="{4578EC32-BE91-4977-952D-24210790A515}" dt="2024-11-19T23:23:28.268" v="1134" actId="26606"/>
        <pc:sldMkLst>
          <pc:docMk/>
          <pc:sldMk cId="1915558581" sldId="332"/>
        </pc:sldMkLst>
        <pc:spChg chg="mod">
          <ac:chgData name="Donna Forde" userId="04bb0202b47829ea" providerId="LiveId" clId="{4578EC32-BE91-4977-952D-24210790A515}" dt="2024-11-19T23:23:28.268" v="1134" actId="26606"/>
          <ac:spMkLst>
            <pc:docMk/>
            <pc:sldMk cId="1915558581" sldId="332"/>
            <ac:spMk id="2" creationId="{9448FDE3-AFEA-D849-EB97-555AC59B6016}"/>
          </ac:spMkLst>
        </pc:spChg>
        <pc:spChg chg="del mod">
          <ac:chgData name="Donna Forde" userId="04bb0202b47829ea" providerId="LiveId" clId="{4578EC32-BE91-4977-952D-24210790A515}" dt="2024-11-19T23:23:28.268" v="1134" actId="26606"/>
          <ac:spMkLst>
            <pc:docMk/>
            <pc:sldMk cId="1915558581" sldId="332"/>
            <ac:spMk id="3" creationId="{E7C259A0-1A3C-39FA-5E75-3B8D7CC0B2C7}"/>
          </ac:spMkLst>
        </pc:spChg>
        <pc:spChg chg="mod">
          <ac:chgData name="Donna Forde" userId="04bb0202b47829ea" providerId="LiveId" clId="{4578EC32-BE91-4977-952D-24210790A515}" dt="2024-11-19T23:23:28.268" v="1134" actId="26606"/>
          <ac:spMkLst>
            <pc:docMk/>
            <pc:sldMk cId="1915558581" sldId="332"/>
            <ac:spMk id="4" creationId="{AFDD6281-9C44-A5A3-4034-25C331C047A5}"/>
          </ac:spMkLst>
        </pc:spChg>
        <pc:graphicFrameChg chg="add">
          <ac:chgData name="Donna Forde" userId="04bb0202b47829ea" providerId="LiveId" clId="{4578EC32-BE91-4977-952D-24210790A515}" dt="2024-11-19T23:23:28.268" v="1134" actId="26606"/>
          <ac:graphicFrameMkLst>
            <pc:docMk/>
            <pc:sldMk cId="1915558581" sldId="332"/>
            <ac:graphicFrameMk id="6" creationId="{3726D7CE-BC9D-0BFF-27F1-18CA362B746F}"/>
          </ac:graphicFrameMkLst>
        </pc:graphicFrameChg>
      </pc:sldChg>
      <pc:sldChg chg="addSp delSp modSp new mod setBg">
        <pc:chgData name="Donna Forde" userId="04bb0202b47829ea" providerId="LiveId" clId="{4578EC32-BE91-4977-952D-24210790A515}" dt="2024-11-19T23:24:57.872" v="1164" actId="26606"/>
        <pc:sldMkLst>
          <pc:docMk/>
          <pc:sldMk cId="1841950341" sldId="333"/>
        </pc:sldMkLst>
        <pc:spChg chg="mod">
          <ac:chgData name="Donna Forde" userId="04bb0202b47829ea" providerId="LiveId" clId="{4578EC32-BE91-4977-952D-24210790A515}" dt="2024-11-19T23:24:57.872" v="1164" actId="26606"/>
          <ac:spMkLst>
            <pc:docMk/>
            <pc:sldMk cId="1841950341" sldId="333"/>
            <ac:spMk id="2" creationId="{4FCC69EF-03D5-5A4A-A4AC-D0B0257BDFC5}"/>
          </ac:spMkLst>
        </pc:spChg>
        <pc:spChg chg="del mod">
          <ac:chgData name="Donna Forde" userId="04bb0202b47829ea" providerId="LiveId" clId="{4578EC32-BE91-4977-952D-24210790A515}" dt="2024-11-19T23:24:57.872" v="1164" actId="26606"/>
          <ac:spMkLst>
            <pc:docMk/>
            <pc:sldMk cId="1841950341" sldId="333"/>
            <ac:spMk id="3" creationId="{D4245FA0-7110-A9F2-32CE-77395686CB20}"/>
          </ac:spMkLst>
        </pc:spChg>
        <pc:spChg chg="mod">
          <ac:chgData name="Donna Forde" userId="04bb0202b47829ea" providerId="LiveId" clId="{4578EC32-BE91-4977-952D-24210790A515}" dt="2024-11-19T23:24:57.872" v="1164" actId="26606"/>
          <ac:spMkLst>
            <pc:docMk/>
            <pc:sldMk cId="1841950341" sldId="333"/>
            <ac:spMk id="4" creationId="{66A28C55-9BA1-29DA-678F-663C44FA1960}"/>
          </ac:spMkLst>
        </pc:spChg>
        <pc:spChg chg="add">
          <ac:chgData name="Donna Forde" userId="04bb0202b47829ea" providerId="LiveId" clId="{4578EC32-BE91-4977-952D-24210790A515}" dt="2024-11-19T23:24:57.872" v="1164" actId="26606"/>
          <ac:spMkLst>
            <pc:docMk/>
            <pc:sldMk cId="1841950341" sldId="333"/>
            <ac:spMk id="10" creationId="{90AAC386-A18D-4525-AD1B-4D227ED34C84}"/>
          </ac:spMkLst>
        </pc:spChg>
        <pc:graphicFrameChg chg="add">
          <ac:chgData name="Donna Forde" userId="04bb0202b47829ea" providerId="LiveId" clId="{4578EC32-BE91-4977-952D-24210790A515}" dt="2024-11-19T23:24:57.872" v="1164" actId="26606"/>
          <ac:graphicFrameMkLst>
            <pc:docMk/>
            <pc:sldMk cId="1841950341" sldId="333"/>
            <ac:graphicFrameMk id="6" creationId="{A144FECA-C1C8-14EB-9AF4-917810555CAF}"/>
          </ac:graphicFrameMkLst>
        </pc:graphicFrameChg>
        <pc:cxnChg chg="add">
          <ac:chgData name="Donna Forde" userId="04bb0202b47829ea" providerId="LiveId" clId="{4578EC32-BE91-4977-952D-24210790A515}" dt="2024-11-19T23:24:57.872" v="1164" actId="26606"/>
          <ac:cxnSpMkLst>
            <pc:docMk/>
            <pc:sldMk cId="1841950341" sldId="333"/>
            <ac:cxnSpMk id="12" creationId="{C34C4AD0-FE94-4E84-ACA6-CC5BF1A11822}"/>
          </ac:cxnSpMkLst>
        </pc:cxnChg>
      </pc:sldChg>
      <pc:sldChg chg="addSp modSp new mod setBg">
        <pc:chgData name="Donna Forde" userId="04bb0202b47829ea" providerId="LiveId" clId="{4578EC32-BE91-4977-952D-24210790A515}" dt="2024-11-19T23:26:29.545" v="1179" actId="255"/>
        <pc:sldMkLst>
          <pc:docMk/>
          <pc:sldMk cId="2031798624" sldId="334"/>
        </pc:sldMkLst>
        <pc:spChg chg="mod">
          <ac:chgData name="Donna Forde" userId="04bb0202b47829ea" providerId="LiveId" clId="{4578EC32-BE91-4977-952D-24210790A515}" dt="2024-11-19T23:26:18.310" v="1178" actId="26606"/>
          <ac:spMkLst>
            <pc:docMk/>
            <pc:sldMk cId="2031798624" sldId="334"/>
            <ac:spMk id="2" creationId="{2FA65F3A-3132-A14C-3BE1-CE1E51E2B5C5}"/>
          </ac:spMkLst>
        </pc:spChg>
        <pc:spChg chg="mod">
          <ac:chgData name="Donna Forde" userId="04bb0202b47829ea" providerId="LiveId" clId="{4578EC32-BE91-4977-952D-24210790A515}" dt="2024-11-19T23:26:29.545" v="1179" actId="255"/>
          <ac:spMkLst>
            <pc:docMk/>
            <pc:sldMk cId="2031798624" sldId="334"/>
            <ac:spMk id="3" creationId="{71230109-58D8-A048-C41E-35600D5161C3}"/>
          </ac:spMkLst>
        </pc:spChg>
        <pc:spChg chg="mod">
          <ac:chgData name="Donna Forde" userId="04bb0202b47829ea" providerId="LiveId" clId="{4578EC32-BE91-4977-952D-24210790A515}" dt="2024-11-19T23:26:18.310" v="1178" actId="26606"/>
          <ac:spMkLst>
            <pc:docMk/>
            <pc:sldMk cId="2031798624" sldId="334"/>
            <ac:spMk id="4" creationId="{874CC685-7FE1-6019-D954-8CFE963ACB33}"/>
          </ac:spMkLst>
        </pc:spChg>
        <pc:spChg chg="add">
          <ac:chgData name="Donna Forde" userId="04bb0202b47829ea" providerId="LiveId" clId="{4578EC32-BE91-4977-952D-24210790A515}" dt="2024-11-19T23:26:18.310" v="1178" actId="26606"/>
          <ac:spMkLst>
            <pc:docMk/>
            <pc:sldMk cId="2031798624" sldId="334"/>
            <ac:spMk id="11" creationId="{81AEB8A9-B768-4E30-BA55-D919E6687343}"/>
          </ac:spMkLst>
        </pc:spChg>
        <pc:picChg chg="add">
          <ac:chgData name="Donna Forde" userId="04bb0202b47829ea" providerId="LiveId" clId="{4578EC32-BE91-4977-952D-24210790A515}" dt="2024-11-19T23:26:18.310" v="1178" actId="26606"/>
          <ac:picMkLst>
            <pc:docMk/>
            <pc:sldMk cId="2031798624" sldId="334"/>
            <ac:picMk id="8" creationId="{11F8F43E-7B34-BBE6-4F23-D54E52E03260}"/>
          </ac:picMkLst>
        </pc:picChg>
      </pc:sldChg>
      <pc:sldChg chg="addSp delSp modSp new mod setBg">
        <pc:chgData name="Donna Forde" userId="04bb0202b47829ea" providerId="LiveId" clId="{4578EC32-BE91-4977-952D-24210790A515}" dt="2024-11-19T23:28:57.639" v="1222" actId="20577"/>
        <pc:sldMkLst>
          <pc:docMk/>
          <pc:sldMk cId="1449285100" sldId="335"/>
        </pc:sldMkLst>
        <pc:spChg chg="mod">
          <ac:chgData name="Donna Forde" userId="04bb0202b47829ea" providerId="LiveId" clId="{4578EC32-BE91-4977-952D-24210790A515}" dt="2024-11-19T23:28:57.639" v="1222" actId="20577"/>
          <ac:spMkLst>
            <pc:docMk/>
            <pc:sldMk cId="1449285100" sldId="335"/>
            <ac:spMk id="2" creationId="{CA0C0465-A8CC-3953-86CD-934CA4C3EE61}"/>
          </ac:spMkLst>
        </pc:spChg>
        <pc:spChg chg="del mod">
          <ac:chgData name="Donna Forde" userId="04bb0202b47829ea" providerId="LiveId" clId="{4578EC32-BE91-4977-952D-24210790A515}" dt="2024-11-19T23:28:18.869" v="1194" actId="26606"/>
          <ac:spMkLst>
            <pc:docMk/>
            <pc:sldMk cId="1449285100" sldId="335"/>
            <ac:spMk id="3" creationId="{17A5F9B2-7E1F-A4BC-DDB0-4A0EFA3CBA0A}"/>
          </ac:spMkLst>
        </pc:spChg>
        <pc:spChg chg="mod">
          <ac:chgData name="Donna Forde" userId="04bb0202b47829ea" providerId="LiveId" clId="{4578EC32-BE91-4977-952D-24210790A515}" dt="2024-11-19T23:28:18.869" v="1194" actId="26606"/>
          <ac:spMkLst>
            <pc:docMk/>
            <pc:sldMk cId="1449285100" sldId="335"/>
            <ac:spMk id="4" creationId="{00A12B20-D125-249F-758B-1C8FD2C0C749}"/>
          </ac:spMkLst>
        </pc:spChg>
        <pc:spChg chg="add">
          <ac:chgData name="Donna Forde" userId="04bb0202b47829ea" providerId="LiveId" clId="{4578EC32-BE91-4977-952D-24210790A515}" dt="2024-11-19T23:28:18.869" v="1194" actId="26606"/>
          <ac:spMkLst>
            <pc:docMk/>
            <pc:sldMk cId="1449285100" sldId="335"/>
            <ac:spMk id="10" creationId="{F7422F06-6017-4361-8872-E0E2CEB20B48}"/>
          </ac:spMkLst>
        </pc:spChg>
        <pc:graphicFrameChg chg="add">
          <ac:chgData name="Donna Forde" userId="04bb0202b47829ea" providerId="LiveId" clId="{4578EC32-BE91-4977-952D-24210790A515}" dt="2024-11-19T23:28:18.869" v="1194" actId="26606"/>
          <ac:graphicFrameMkLst>
            <pc:docMk/>
            <pc:sldMk cId="1449285100" sldId="335"/>
            <ac:graphicFrameMk id="6" creationId="{751D5F5C-468D-69CA-E937-C91930DEB244}"/>
          </ac:graphicFrameMkLst>
        </pc:graphicFrameChg>
      </pc:sldChg>
      <pc:sldChg chg="addSp modSp new mod setBg">
        <pc:chgData name="Donna Forde" userId="04bb0202b47829ea" providerId="LiveId" clId="{4578EC32-BE91-4977-952D-24210790A515}" dt="2024-11-19T23:30:57.423" v="1248" actId="26606"/>
        <pc:sldMkLst>
          <pc:docMk/>
          <pc:sldMk cId="58273231" sldId="336"/>
        </pc:sldMkLst>
        <pc:spChg chg="mod">
          <ac:chgData name="Donna Forde" userId="04bb0202b47829ea" providerId="LiveId" clId="{4578EC32-BE91-4977-952D-24210790A515}" dt="2024-11-19T23:30:57.423" v="1248" actId="26606"/>
          <ac:spMkLst>
            <pc:docMk/>
            <pc:sldMk cId="58273231" sldId="336"/>
            <ac:spMk id="2" creationId="{B703CD17-6B36-4ECF-CC7C-F7F39AD0E316}"/>
          </ac:spMkLst>
        </pc:spChg>
        <pc:spChg chg="mod">
          <ac:chgData name="Donna Forde" userId="04bb0202b47829ea" providerId="LiveId" clId="{4578EC32-BE91-4977-952D-24210790A515}" dt="2024-11-19T23:30:57.423" v="1248" actId="26606"/>
          <ac:spMkLst>
            <pc:docMk/>
            <pc:sldMk cId="58273231" sldId="336"/>
            <ac:spMk id="3" creationId="{D55A3E2E-17D1-2A12-DC77-C016B28411C1}"/>
          </ac:spMkLst>
        </pc:spChg>
        <pc:spChg chg="mod">
          <ac:chgData name="Donna Forde" userId="04bb0202b47829ea" providerId="LiveId" clId="{4578EC32-BE91-4977-952D-24210790A515}" dt="2024-11-19T23:30:57.423" v="1248" actId="26606"/>
          <ac:spMkLst>
            <pc:docMk/>
            <pc:sldMk cId="58273231" sldId="336"/>
            <ac:spMk id="4" creationId="{1C3B4394-331B-8988-CA4D-71038CA17AC3}"/>
          </ac:spMkLst>
        </pc:spChg>
        <pc:picChg chg="add">
          <ac:chgData name="Donna Forde" userId="04bb0202b47829ea" providerId="LiveId" clId="{4578EC32-BE91-4977-952D-24210790A515}" dt="2024-11-19T23:30:57.423" v="1248" actId="26606"/>
          <ac:picMkLst>
            <pc:docMk/>
            <pc:sldMk cId="58273231" sldId="336"/>
            <ac:picMk id="6" creationId="{9714692C-941A-B06C-CDC6-0BF56D9FC0D0}"/>
          </ac:picMkLst>
        </pc:picChg>
      </pc:sldChg>
      <pc:sldChg chg="addSp modSp new mod setBg">
        <pc:chgData name="Donna Forde" userId="04bb0202b47829ea" providerId="LiveId" clId="{4578EC32-BE91-4977-952D-24210790A515}" dt="2024-11-19T23:32:06.755" v="1253" actId="26606"/>
        <pc:sldMkLst>
          <pc:docMk/>
          <pc:sldMk cId="3651214365" sldId="337"/>
        </pc:sldMkLst>
        <pc:spChg chg="mod">
          <ac:chgData name="Donna Forde" userId="04bb0202b47829ea" providerId="LiveId" clId="{4578EC32-BE91-4977-952D-24210790A515}" dt="2024-11-19T23:32:06.755" v="1253" actId="26606"/>
          <ac:spMkLst>
            <pc:docMk/>
            <pc:sldMk cId="3651214365" sldId="337"/>
            <ac:spMk id="2" creationId="{7158FAEF-471F-8DDA-D1EC-D1CE4BD1D97E}"/>
          </ac:spMkLst>
        </pc:spChg>
        <pc:spChg chg="mod">
          <ac:chgData name="Donna Forde" userId="04bb0202b47829ea" providerId="LiveId" clId="{4578EC32-BE91-4977-952D-24210790A515}" dt="2024-11-19T23:32:06.755" v="1253" actId="26606"/>
          <ac:spMkLst>
            <pc:docMk/>
            <pc:sldMk cId="3651214365" sldId="337"/>
            <ac:spMk id="3" creationId="{A06AF6AE-64F4-04E8-E0A8-15889113EA57}"/>
          </ac:spMkLst>
        </pc:spChg>
        <pc:spChg chg="mod">
          <ac:chgData name="Donna Forde" userId="04bb0202b47829ea" providerId="LiveId" clId="{4578EC32-BE91-4977-952D-24210790A515}" dt="2024-11-19T23:32:06.755" v="1253" actId="26606"/>
          <ac:spMkLst>
            <pc:docMk/>
            <pc:sldMk cId="3651214365" sldId="337"/>
            <ac:spMk id="4" creationId="{807B434A-D371-F37A-AC0C-7F72611B1C09}"/>
          </ac:spMkLst>
        </pc:spChg>
        <pc:spChg chg="add">
          <ac:chgData name="Donna Forde" userId="04bb0202b47829ea" providerId="LiveId" clId="{4578EC32-BE91-4977-952D-24210790A515}" dt="2024-11-19T23:32:06.755" v="1253" actId="26606"/>
          <ac:spMkLst>
            <pc:docMk/>
            <pc:sldMk cId="3651214365" sldId="337"/>
            <ac:spMk id="9" creationId="{39E4C68A-A4A9-48A4-9FF2-D2896B1EA01F}"/>
          </ac:spMkLst>
        </pc:spChg>
        <pc:spChg chg="add">
          <ac:chgData name="Donna Forde" userId="04bb0202b47829ea" providerId="LiveId" clId="{4578EC32-BE91-4977-952D-24210790A515}" dt="2024-11-19T23:32:06.755" v="1253" actId="26606"/>
          <ac:spMkLst>
            <pc:docMk/>
            <pc:sldMk cId="3651214365" sldId="337"/>
            <ac:spMk id="11" creationId="{E2B9AEA5-52CB-49A6-AF8A-33502F291B91}"/>
          </ac:spMkLst>
        </pc:spChg>
      </pc:sldChg>
      <pc:sldChg chg="addSp modSp new mod setBg setClrOvrMap">
        <pc:chgData name="Donna Forde" userId="04bb0202b47829ea" providerId="LiveId" clId="{4578EC32-BE91-4977-952D-24210790A515}" dt="2024-11-19T23:33:59.811" v="1305" actId="20577"/>
        <pc:sldMkLst>
          <pc:docMk/>
          <pc:sldMk cId="2633400376" sldId="338"/>
        </pc:sldMkLst>
        <pc:spChg chg="mod ord">
          <ac:chgData name="Donna Forde" userId="04bb0202b47829ea" providerId="LiveId" clId="{4578EC32-BE91-4977-952D-24210790A515}" dt="2024-11-19T23:33:41.854" v="1296" actId="26606"/>
          <ac:spMkLst>
            <pc:docMk/>
            <pc:sldMk cId="2633400376" sldId="338"/>
            <ac:spMk id="2" creationId="{05B7F4A1-FC93-32AE-9EA3-EE474E27B7F0}"/>
          </ac:spMkLst>
        </pc:spChg>
        <pc:spChg chg="add mod">
          <ac:chgData name="Donna Forde" userId="04bb0202b47829ea" providerId="LiveId" clId="{4578EC32-BE91-4977-952D-24210790A515}" dt="2024-11-19T23:33:59.811" v="1305" actId="20577"/>
          <ac:spMkLst>
            <pc:docMk/>
            <pc:sldMk cId="2633400376" sldId="338"/>
            <ac:spMk id="4" creationId="{8A7F3576-04C4-C7E1-52AE-C7C5F8FFDE1B}"/>
          </ac:spMkLst>
        </pc:spChg>
        <pc:spChg chg="add">
          <ac:chgData name="Donna Forde" userId="04bb0202b47829ea" providerId="LiveId" clId="{4578EC32-BE91-4977-952D-24210790A515}" dt="2024-11-19T23:33:41.854" v="1296" actId="26606"/>
          <ac:spMkLst>
            <pc:docMk/>
            <pc:sldMk cId="2633400376" sldId="338"/>
            <ac:spMk id="11" creationId="{0E7A3056-9B88-444B-94DA-40B0F2C6E217}"/>
          </ac:spMkLst>
        </pc:spChg>
        <pc:spChg chg="add">
          <ac:chgData name="Donna Forde" userId="04bb0202b47829ea" providerId="LiveId" clId="{4578EC32-BE91-4977-952D-24210790A515}" dt="2024-11-19T23:33:41.854" v="1296" actId="26606"/>
          <ac:spMkLst>
            <pc:docMk/>
            <pc:sldMk cId="2633400376" sldId="338"/>
            <ac:spMk id="15" creationId="{DA215CF0-5E5E-4D2E-B3AE-366652A368E0}"/>
          </ac:spMkLst>
        </pc:spChg>
        <pc:cxnChg chg="add">
          <ac:chgData name="Donna Forde" userId="04bb0202b47829ea" providerId="LiveId" clId="{4578EC32-BE91-4977-952D-24210790A515}" dt="2024-11-19T23:33:41.854" v="1296" actId="26606"/>
          <ac:cxnSpMkLst>
            <pc:docMk/>
            <pc:sldMk cId="2633400376" sldId="338"/>
            <ac:cxnSpMk id="9" creationId="{B821C225-5C4D-4168-90AF-3D263D72CBA2}"/>
          </ac:cxnSpMkLst>
        </pc:cxnChg>
        <pc:cxnChg chg="add">
          <ac:chgData name="Donna Forde" userId="04bb0202b47829ea" providerId="LiveId" clId="{4578EC32-BE91-4977-952D-24210790A515}" dt="2024-11-19T23:33:41.854" v="1296" actId="26606"/>
          <ac:cxnSpMkLst>
            <pc:docMk/>
            <pc:sldMk cId="2633400376" sldId="338"/>
            <ac:cxnSpMk id="13" creationId="{6820BD55-A71A-48C6-B0F7-235147F39DEE}"/>
          </ac:cxnSpMkLst>
        </pc:cxnChg>
      </pc:sldChg>
      <pc:sldMasterChg chg="addSp delSldLayout modSldLayout">
        <pc:chgData name="Donna Forde" userId="04bb0202b47829ea" providerId="LiveId" clId="{4578EC32-BE91-4977-952D-24210790A515}" dt="2024-11-19T23:35:39.547" v="1409" actId="2696"/>
        <pc:sldMasterMkLst>
          <pc:docMk/>
          <pc:sldMasterMk cId="2434087391" sldId="2147483683"/>
        </pc:sldMasterMkLst>
        <pc:cxnChg chg="add">
          <ac:chgData name="Donna Forde" userId="04bb0202b47829ea" providerId="LiveId" clId="{4578EC32-BE91-4977-952D-24210790A515}" dt="2024-11-19T00:18:33.615" v="0"/>
          <ac:cxnSpMkLst>
            <pc:docMk/>
            <pc:sldMasterMk cId="2434087391" sldId="2147483683"/>
            <ac:cxnSpMk id="8" creationId="{36B3FFE0-EA10-D32B-FAC1-152FB4C3EB06}"/>
          </ac:cxnSpMkLst>
        </pc:cxnChg>
        <pc:sldLayoutChg chg="addSp">
          <pc:chgData name="Donna Forde" userId="04bb0202b47829ea" providerId="LiveId" clId="{4578EC32-BE91-4977-952D-24210790A515}" dt="2024-11-19T00:18:33.615" v="0"/>
          <pc:sldLayoutMkLst>
            <pc:docMk/>
            <pc:sldMasterMk cId="2434087391" sldId="2147483683"/>
            <pc:sldLayoutMk cId="3171427522" sldId="2147483690"/>
          </pc:sldLayoutMkLst>
          <pc:spChg chg="add">
            <ac:chgData name="Donna Forde" userId="04bb0202b47829ea" providerId="LiveId" clId="{4578EC32-BE91-4977-952D-24210790A515}" dt="2024-11-19T00:18:33.615" v="0"/>
            <ac:spMkLst>
              <pc:docMk/>
              <pc:sldMasterMk cId="2434087391" sldId="2147483683"/>
              <pc:sldLayoutMk cId="3171427522" sldId="2147483690"/>
              <ac:spMk id="8" creationId="{EB8BE257-FAD6-B744-52F7-BA6D3CAB4148}"/>
            </ac:spMkLst>
          </pc:spChg>
          <pc:grpChg chg="add">
            <ac:chgData name="Donna Forde" userId="04bb0202b47829ea" providerId="LiveId" clId="{4578EC32-BE91-4977-952D-24210790A515}" dt="2024-11-19T00:18:33.615" v="0"/>
            <ac:grpSpMkLst>
              <pc:docMk/>
              <pc:sldMasterMk cId="2434087391" sldId="2147483683"/>
              <pc:sldLayoutMk cId="3171427522" sldId="2147483690"/>
              <ac:grpSpMk id="5" creationId="{4BD37E1D-B92B-1FFB-E0F1-8087A3852270}"/>
            </ac:grpSpMkLst>
          </pc:grpChg>
        </pc:sldLayoutChg>
        <pc:sldLayoutChg chg="del">
          <pc:chgData name="Donna Forde" userId="04bb0202b47829ea" providerId="LiveId" clId="{4578EC32-BE91-4977-952D-24210790A515}" dt="2024-11-19T23:35:39.547" v="1409" actId="2696"/>
          <pc:sldLayoutMkLst>
            <pc:docMk/>
            <pc:sldMasterMk cId="2434087391" sldId="2147483683"/>
            <pc:sldLayoutMk cId="2058342914" sldId="2147483698"/>
          </pc:sldLayoutMkLst>
        </pc:sldLayoutChg>
        <pc:sldLayoutChg chg="del">
          <pc:chgData name="Donna Forde" userId="04bb0202b47829ea" providerId="LiveId" clId="{4578EC32-BE91-4977-952D-24210790A515}" dt="2024-11-19T23:34:22.416" v="1308" actId="2696"/>
          <pc:sldLayoutMkLst>
            <pc:docMk/>
            <pc:sldMasterMk cId="2434087391" sldId="2147483683"/>
            <pc:sldLayoutMk cId="665119121" sldId="2147483699"/>
          </pc:sldLayoutMkLst>
        </pc:sldLayoutChg>
        <pc:sldLayoutChg chg="del">
          <pc:chgData name="Donna Forde" userId="04bb0202b47829ea" providerId="LiveId" clId="{4578EC32-BE91-4977-952D-24210790A515}" dt="2024-11-19T23:34:30.018" v="1309" actId="2696"/>
          <pc:sldLayoutMkLst>
            <pc:docMk/>
            <pc:sldMasterMk cId="2434087391" sldId="2147483683"/>
            <pc:sldLayoutMk cId="438262269" sldId="2147483700"/>
          </pc:sldLayoutMkLst>
        </pc:sldLayoutChg>
        <pc:sldLayoutChg chg="del">
          <pc:chgData name="Donna Forde" userId="04bb0202b47829ea" providerId="LiveId" clId="{4578EC32-BE91-4977-952D-24210790A515}" dt="2024-11-19T23:34:35.124" v="1310" actId="2696"/>
          <pc:sldLayoutMkLst>
            <pc:docMk/>
            <pc:sldMasterMk cId="2434087391" sldId="2147483683"/>
            <pc:sldLayoutMk cId="1250568229" sldId="2147483701"/>
          </pc:sldLayoutMkLst>
        </pc:sldLayoutChg>
        <pc:sldLayoutChg chg="del">
          <pc:chgData name="Donna Forde" userId="04bb0202b47829ea" providerId="LiveId" clId="{4578EC32-BE91-4977-952D-24210790A515}" dt="2024-11-19T23:34:40.514" v="1311" actId="2696"/>
          <pc:sldLayoutMkLst>
            <pc:docMk/>
            <pc:sldMasterMk cId="2434087391" sldId="2147483683"/>
            <pc:sldLayoutMk cId="181982373" sldId="2147483702"/>
          </pc:sldLayoutMkLst>
        </pc:sldLayoutChg>
        <pc:sldLayoutChg chg="del">
          <pc:chgData name="Donna Forde" userId="04bb0202b47829ea" providerId="LiveId" clId="{4578EC32-BE91-4977-952D-24210790A515}" dt="2024-11-19T23:34:44.143" v="1312" actId="2696"/>
          <pc:sldLayoutMkLst>
            <pc:docMk/>
            <pc:sldMasterMk cId="2434087391" sldId="2147483683"/>
            <pc:sldLayoutMk cId="2667593157" sldId="2147483703"/>
          </pc:sldLayoutMkLst>
        </pc:sldLayoutChg>
        <pc:sldLayoutChg chg="del">
          <pc:chgData name="Donna Forde" userId="04bb0202b47829ea" providerId="LiveId" clId="{4578EC32-BE91-4977-952D-24210790A515}" dt="2024-11-19T23:34:48.888" v="1313" actId="2696"/>
          <pc:sldLayoutMkLst>
            <pc:docMk/>
            <pc:sldMasterMk cId="2434087391" sldId="2147483683"/>
            <pc:sldLayoutMk cId="2646654613" sldId="2147483704"/>
          </pc:sldLayoutMkLst>
        </pc:sldLayoutChg>
        <pc:sldLayoutChg chg="del">
          <pc:chgData name="Donna Forde" userId="04bb0202b47829ea" providerId="LiveId" clId="{4578EC32-BE91-4977-952D-24210790A515}" dt="2024-11-19T23:34:52.929" v="1314" actId="2696"/>
          <pc:sldLayoutMkLst>
            <pc:docMk/>
            <pc:sldMasterMk cId="2434087391" sldId="2147483683"/>
            <pc:sldLayoutMk cId="769280852" sldId="2147483705"/>
          </pc:sldLayoutMkLst>
        </pc:sldLayoutChg>
      </pc:sldMaster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684876-3890-414B-984E-6FC7624D8CD0}" type="doc">
      <dgm:prSet loTypeId="urn:microsoft.com/office/officeart/2005/8/layout/matrix3" loCatId="matrix" qsTypeId="urn:microsoft.com/office/officeart/2005/8/quickstyle/simple1" qsCatId="simple" csTypeId="urn:microsoft.com/office/officeart/2005/8/colors/colorful2" csCatId="colorful"/>
      <dgm:spPr/>
      <dgm:t>
        <a:bodyPr/>
        <a:lstStyle/>
        <a:p>
          <a:endParaRPr lang="en-US"/>
        </a:p>
      </dgm:t>
    </dgm:pt>
    <dgm:pt modelId="{CE08B5B0-C345-49CC-8509-2A631C4961FC}">
      <dgm:prSet/>
      <dgm:spPr/>
      <dgm:t>
        <a:bodyPr/>
        <a:lstStyle/>
        <a:p>
          <a:r>
            <a:rPr lang="en-IE" b="1"/>
            <a:t>Aim</a:t>
          </a:r>
          <a:endParaRPr lang="en-US"/>
        </a:p>
      </dgm:t>
    </dgm:pt>
    <dgm:pt modelId="{7C7C0757-32BC-411D-A29F-27DF648374A8}" type="parTrans" cxnId="{F1584C40-2C5C-4BA5-A99F-CB713DB58CC3}">
      <dgm:prSet/>
      <dgm:spPr/>
      <dgm:t>
        <a:bodyPr/>
        <a:lstStyle/>
        <a:p>
          <a:endParaRPr lang="en-US"/>
        </a:p>
      </dgm:t>
    </dgm:pt>
    <dgm:pt modelId="{30256773-6AAB-441E-9DD1-89C6818F71A5}" type="sibTrans" cxnId="{F1584C40-2C5C-4BA5-A99F-CB713DB58CC3}">
      <dgm:prSet/>
      <dgm:spPr/>
      <dgm:t>
        <a:bodyPr/>
        <a:lstStyle/>
        <a:p>
          <a:endParaRPr lang="en-US"/>
        </a:p>
      </dgm:t>
    </dgm:pt>
    <dgm:pt modelId="{0E997726-B575-4F0F-9B46-DDF73272B964}">
      <dgm:prSet/>
      <dgm:spPr/>
      <dgm:t>
        <a:bodyPr/>
        <a:lstStyle/>
        <a:p>
          <a:r>
            <a:rPr lang="en-IE" b="1"/>
            <a:t>Explain the importance of oral health during orthodontic treatment and to discuss oral hygiene strategies &amp; tips</a:t>
          </a:r>
          <a:endParaRPr lang="en-US"/>
        </a:p>
      </dgm:t>
    </dgm:pt>
    <dgm:pt modelId="{8B795D89-A598-4617-AC50-C5B291BE3B63}" type="parTrans" cxnId="{B2C07CB0-9A99-4B51-85D0-0E0BF7D3308F}">
      <dgm:prSet/>
      <dgm:spPr/>
      <dgm:t>
        <a:bodyPr/>
        <a:lstStyle/>
        <a:p>
          <a:endParaRPr lang="en-US"/>
        </a:p>
      </dgm:t>
    </dgm:pt>
    <dgm:pt modelId="{C8BAFC53-0866-4E50-989C-103E2744322E}" type="sibTrans" cxnId="{B2C07CB0-9A99-4B51-85D0-0E0BF7D3308F}">
      <dgm:prSet/>
      <dgm:spPr/>
      <dgm:t>
        <a:bodyPr/>
        <a:lstStyle/>
        <a:p>
          <a:endParaRPr lang="en-US"/>
        </a:p>
      </dgm:t>
    </dgm:pt>
    <dgm:pt modelId="{21F30398-74FE-4DB8-8312-FC62C73FD667}">
      <dgm:prSet/>
      <dgm:spPr/>
      <dgm:t>
        <a:bodyPr/>
        <a:lstStyle/>
        <a:p>
          <a:r>
            <a:rPr lang="en-IE" b="1"/>
            <a:t>Objectives</a:t>
          </a:r>
          <a:endParaRPr lang="en-US"/>
        </a:p>
      </dgm:t>
    </dgm:pt>
    <dgm:pt modelId="{FE232D16-E3EB-4C24-B626-9739EA1A1788}" type="parTrans" cxnId="{3EB66470-8F68-469B-8089-24BCEE6CF102}">
      <dgm:prSet/>
      <dgm:spPr/>
      <dgm:t>
        <a:bodyPr/>
        <a:lstStyle/>
        <a:p>
          <a:endParaRPr lang="en-US"/>
        </a:p>
      </dgm:t>
    </dgm:pt>
    <dgm:pt modelId="{1A386B46-7F82-4F94-B8F1-500032170511}" type="sibTrans" cxnId="{3EB66470-8F68-469B-8089-24BCEE6CF102}">
      <dgm:prSet/>
      <dgm:spPr/>
      <dgm:t>
        <a:bodyPr/>
        <a:lstStyle/>
        <a:p>
          <a:endParaRPr lang="en-US"/>
        </a:p>
      </dgm:t>
    </dgm:pt>
    <dgm:pt modelId="{B8AEAD97-F684-4343-B09C-53BD98B58E01}">
      <dgm:prSet/>
      <dgm:spPr/>
      <dgm:t>
        <a:bodyPr/>
        <a:lstStyle/>
        <a:p>
          <a:r>
            <a:rPr lang="en-IE" b="1"/>
            <a:t>Describe oral hygiene regimes so that we can offer advice and instructions to patients during orthodontic treatment</a:t>
          </a:r>
          <a:endParaRPr lang="en-US"/>
        </a:p>
      </dgm:t>
    </dgm:pt>
    <dgm:pt modelId="{FDB03D75-0E60-4DB7-AF00-DB88342B0977}" type="parTrans" cxnId="{0D54D826-E74D-4763-8E9B-174CC451B246}">
      <dgm:prSet/>
      <dgm:spPr/>
      <dgm:t>
        <a:bodyPr/>
        <a:lstStyle/>
        <a:p>
          <a:endParaRPr lang="en-US"/>
        </a:p>
      </dgm:t>
    </dgm:pt>
    <dgm:pt modelId="{42DA0110-EF9E-4153-9365-94198CE1E5DF}" type="sibTrans" cxnId="{0D54D826-E74D-4763-8E9B-174CC451B246}">
      <dgm:prSet/>
      <dgm:spPr/>
      <dgm:t>
        <a:bodyPr/>
        <a:lstStyle/>
        <a:p>
          <a:endParaRPr lang="en-US"/>
        </a:p>
      </dgm:t>
    </dgm:pt>
    <dgm:pt modelId="{A5965081-B5AA-44E8-A82A-4E1A0439F109}" type="pres">
      <dgm:prSet presAssocID="{7E684876-3890-414B-984E-6FC7624D8CD0}" presName="matrix" presStyleCnt="0">
        <dgm:presLayoutVars>
          <dgm:chMax val="1"/>
          <dgm:dir/>
          <dgm:resizeHandles val="exact"/>
        </dgm:presLayoutVars>
      </dgm:prSet>
      <dgm:spPr/>
    </dgm:pt>
    <dgm:pt modelId="{18655644-AADA-4E90-8508-73ED608CAE64}" type="pres">
      <dgm:prSet presAssocID="{7E684876-3890-414B-984E-6FC7624D8CD0}" presName="diamond" presStyleLbl="bgShp" presStyleIdx="0" presStyleCnt="1"/>
      <dgm:spPr/>
    </dgm:pt>
    <dgm:pt modelId="{2CF3983B-9022-4EA4-AF27-0DFAF073C12A}" type="pres">
      <dgm:prSet presAssocID="{7E684876-3890-414B-984E-6FC7624D8CD0}" presName="quad1" presStyleLbl="node1" presStyleIdx="0" presStyleCnt="4">
        <dgm:presLayoutVars>
          <dgm:chMax val="0"/>
          <dgm:chPref val="0"/>
          <dgm:bulletEnabled val="1"/>
        </dgm:presLayoutVars>
      </dgm:prSet>
      <dgm:spPr/>
    </dgm:pt>
    <dgm:pt modelId="{6CB9BF26-D090-4352-A4C5-9F27D8E42454}" type="pres">
      <dgm:prSet presAssocID="{7E684876-3890-414B-984E-6FC7624D8CD0}" presName="quad2" presStyleLbl="node1" presStyleIdx="1" presStyleCnt="4">
        <dgm:presLayoutVars>
          <dgm:chMax val="0"/>
          <dgm:chPref val="0"/>
          <dgm:bulletEnabled val="1"/>
        </dgm:presLayoutVars>
      </dgm:prSet>
      <dgm:spPr/>
    </dgm:pt>
    <dgm:pt modelId="{76B24B38-47C1-4DE4-A444-FD6F344028CF}" type="pres">
      <dgm:prSet presAssocID="{7E684876-3890-414B-984E-6FC7624D8CD0}" presName="quad3" presStyleLbl="node1" presStyleIdx="2" presStyleCnt="4">
        <dgm:presLayoutVars>
          <dgm:chMax val="0"/>
          <dgm:chPref val="0"/>
          <dgm:bulletEnabled val="1"/>
        </dgm:presLayoutVars>
      </dgm:prSet>
      <dgm:spPr/>
    </dgm:pt>
    <dgm:pt modelId="{8169DAEA-EB84-412F-B51D-3EFBC806F955}" type="pres">
      <dgm:prSet presAssocID="{7E684876-3890-414B-984E-6FC7624D8CD0}" presName="quad4" presStyleLbl="node1" presStyleIdx="3" presStyleCnt="4">
        <dgm:presLayoutVars>
          <dgm:chMax val="0"/>
          <dgm:chPref val="0"/>
          <dgm:bulletEnabled val="1"/>
        </dgm:presLayoutVars>
      </dgm:prSet>
      <dgm:spPr/>
    </dgm:pt>
  </dgm:ptLst>
  <dgm:cxnLst>
    <dgm:cxn modelId="{C114A004-7C3F-4963-A178-1736C1B4794F}" type="presOf" srcId="{CE08B5B0-C345-49CC-8509-2A631C4961FC}" destId="{2CF3983B-9022-4EA4-AF27-0DFAF073C12A}" srcOrd="0" destOrd="0" presId="urn:microsoft.com/office/officeart/2005/8/layout/matrix3"/>
    <dgm:cxn modelId="{9D06EF13-C438-49EA-AE84-0D4D106F08F7}" type="presOf" srcId="{7E684876-3890-414B-984E-6FC7624D8CD0}" destId="{A5965081-B5AA-44E8-A82A-4E1A0439F109}" srcOrd="0" destOrd="0" presId="urn:microsoft.com/office/officeart/2005/8/layout/matrix3"/>
    <dgm:cxn modelId="{0D54D826-E74D-4763-8E9B-174CC451B246}" srcId="{7E684876-3890-414B-984E-6FC7624D8CD0}" destId="{B8AEAD97-F684-4343-B09C-53BD98B58E01}" srcOrd="3" destOrd="0" parTransId="{FDB03D75-0E60-4DB7-AF00-DB88342B0977}" sibTransId="{42DA0110-EF9E-4153-9365-94198CE1E5DF}"/>
    <dgm:cxn modelId="{CC7A4238-5CD2-4019-9996-C96D8F9F2180}" type="presOf" srcId="{0E997726-B575-4F0F-9B46-DDF73272B964}" destId="{6CB9BF26-D090-4352-A4C5-9F27D8E42454}" srcOrd="0" destOrd="0" presId="urn:microsoft.com/office/officeart/2005/8/layout/matrix3"/>
    <dgm:cxn modelId="{7F357139-FC23-4176-BBA0-E7D7809C41CC}" type="presOf" srcId="{B8AEAD97-F684-4343-B09C-53BD98B58E01}" destId="{8169DAEA-EB84-412F-B51D-3EFBC806F955}" srcOrd="0" destOrd="0" presId="urn:microsoft.com/office/officeart/2005/8/layout/matrix3"/>
    <dgm:cxn modelId="{F1584C40-2C5C-4BA5-A99F-CB713DB58CC3}" srcId="{7E684876-3890-414B-984E-6FC7624D8CD0}" destId="{CE08B5B0-C345-49CC-8509-2A631C4961FC}" srcOrd="0" destOrd="0" parTransId="{7C7C0757-32BC-411D-A29F-27DF648374A8}" sibTransId="{30256773-6AAB-441E-9DD1-89C6818F71A5}"/>
    <dgm:cxn modelId="{3EB66470-8F68-469B-8089-24BCEE6CF102}" srcId="{7E684876-3890-414B-984E-6FC7624D8CD0}" destId="{21F30398-74FE-4DB8-8312-FC62C73FD667}" srcOrd="2" destOrd="0" parTransId="{FE232D16-E3EB-4C24-B626-9739EA1A1788}" sibTransId="{1A386B46-7F82-4F94-B8F1-500032170511}"/>
    <dgm:cxn modelId="{BD369D8B-2DB6-46B9-8A84-41BC4E5E5ED1}" type="presOf" srcId="{21F30398-74FE-4DB8-8312-FC62C73FD667}" destId="{76B24B38-47C1-4DE4-A444-FD6F344028CF}" srcOrd="0" destOrd="0" presId="urn:microsoft.com/office/officeart/2005/8/layout/matrix3"/>
    <dgm:cxn modelId="{B2C07CB0-9A99-4B51-85D0-0E0BF7D3308F}" srcId="{7E684876-3890-414B-984E-6FC7624D8CD0}" destId="{0E997726-B575-4F0F-9B46-DDF73272B964}" srcOrd="1" destOrd="0" parTransId="{8B795D89-A598-4617-AC50-C5B291BE3B63}" sibTransId="{C8BAFC53-0866-4E50-989C-103E2744322E}"/>
    <dgm:cxn modelId="{9BDDFD67-8D3C-4406-8E9B-4FAB9CD30C4D}" type="presParOf" srcId="{A5965081-B5AA-44E8-A82A-4E1A0439F109}" destId="{18655644-AADA-4E90-8508-73ED608CAE64}" srcOrd="0" destOrd="0" presId="urn:microsoft.com/office/officeart/2005/8/layout/matrix3"/>
    <dgm:cxn modelId="{A7DA6518-C5C8-40F0-BBF7-60CE87D97465}" type="presParOf" srcId="{A5965081-B5AA-44E8-A82A-4E1A0439F109}" destId="{2CF3983B-9022-4EA4-AF27-0DFAF073C12A}" srcOrd="1" destOrd="0" presId="urn:microsoft.com/office/officeart/2005/8/layout/matrix3"/>
    <dgm:cxn modelId="{B124202D-C7C7-43A4-AECD-C9B219BAAA2D}" type="presParOf" srcId="{A5965081-B5AA-44E8-A82A-4E1A0439F109}" destId="{6CB9BF26-D090-4352-A4C5-9F27D8E42454}" srcOrd="2" destOrd="0" presId="urn:microsoft.com/office/officeart/2005/8/layout/matrix3"/>
    <dgm:cxn modelId="{7EBF3F6E-FD19-408E-A27D-E5AFD3D039A9}" type="presParOf" srcId="{A5965081-B5AA-44E8-A82A-4E1A0439F109}" destId="{76B24B38-47C1-4DE4-A444-FD6F344028CF}" srcOrd="3" destOrd="0" presId="urn:microsoft.com/office/officeart/2005/8/layout/matrix3"/>
    <dgm:cxn modelId="{42F4D5B5-0B25-4EB1-84FE-6BBA1C40E5B0}" type="presParOf" srcId="{A5965081-B5AA-44E8-A82A-4E1A0439F109}" destId="{8169DAEA-EB84-412F-B51D-3EFBC806F95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0ADB1A-F181-424C-9CB8-E60BD0C772F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564E214-1C8E-4131-AC1A-8045C53F2376}">
      <dgm:prSet/>
      <dgm:spPr/>
      <dgm:t>
        <a:bodyPr/>
        <a:lstStyle/>
        <a:p>
          <a:r>
            <a:rPr lang="en-IE"/>
            <a:t>Soft sticky film composed mainly of bacteria which forms on the teeth and is present in all mouths</a:t>
          </a:r>
          <a:endParaRPr lang="en-US"/>
        </a:p>
      </dgm:t>
    </dgm:pt>
    <dgm:pt modelId="{6C2BCC00-E1B0-444C-89E1-9DCD415001A7}" type="parTrans" cxnId="{DC0EC3E9-39AC-4836-9703-551D6F72084D}">
      <dgm:prSet/>
      <dgm:spPr/>
      <dgm:t>
        <a:bodyPr/>
        <a:lstStyle/>
        <a:p>
          <a:endParaRPr lang="en-US"/>
        </a:p>
      </dgm:t>
    </dgm:pt>
    <dgm:pt modelId="{AC16D503-8331-4EF6-B3C2-FD4C9629B134}" type="sibTrans" cxnId="{DC0EC3E9-39AC-4836-9703-551D6F72084D}">
      <dgm:prSet/>
      <dgm:spPr/>
      <dgm:t>
        <a:bodyPr/>
        <a:lstStyle/>
        <a:p>
          <a:endParaRPr lang="en-US"/>
        </a:p>
      </dgm:t>
    </dgm:pt>
    <dgm:pt modelId="{CE9067A6-0549-4176-B548-917B420756CE}">
      <dgm:prSet/>
      <dgm:spPr/>
      <dgm:t>
        <a:bodyPr/>
        <a:lstStyle/>
        <a:p>
          <a:r>
            <a:rPr lang="en-US"/>
            <a:t>The type of bacteria that predominates within plaque is influenced by the diet</a:t>
          </a:r>
        </a:p>
      </dgm:t>
    </dgm:pt>
    <dgm:pt modelId="{8A310DD6-9EEA-4ECE-BD92-7753599064EE}" type="parTrans" cxnId="{698E7B6F-FAD9-402F-958C-19609C316D92}">
      <dgm:prSet/>
      <dgm:spPr/>
      <dgm:t>
        <a:bodyPr/>
        <a:lstStyle/>
        <a:p>
          <a:endParaRPr lang="en-US"/>
        </a:p>
      </dgm:t>
    </dgm:pt>
    <dgm:pt modelId="{FFDA2244-62A3-49AC-865C-9AB10141DCDC}" type="sibTrans" cxnId="{698E7B6F-FAD9-402F-958C-19609C316D92}">
      <dgm:prSet/>
      <dgm:spPr/>
      <dgm:t>
        <a:bodyPr/>
        <a:lstStyle/>
        <a:p>
          <a:endParaRPr lang="en-US"/>
        </a:p>
      </dgm:t>
    </dgm:pt>
    <dgm:pt modelId="{615528DE-8691-4E71-97CD-2831FD3A1C7A}">
      <dgm:prSet/>
      <dgm:spPr/>
      <dgm:t>
        <a:bodyPr/>
        <a:lstStyle/>
        <a:p>
          <a:r>
            <a:rPr lang="en-US"/>
            <a:t>Frequent consumption of sugars encourages multiplication of bacterial and increases the thickness of the plaque layer</a:t>
          </a:r>
        </a:p>
      </dgm:t>
    </dgm:pt>
    <dgm:pt modelId="{636A36AD-755D-4AED-8CA6-CB86E487F76B}" type="parTrans" cxnId="{633A52A8-8F74-48DE-A70F-85E41AF311C5}">
      <dgm:prSet/>
      <dgm:spPr/>
      <dgm:t>
        <a:bodyPr/>
        <a:lstStyle/>
        <a:p>
          <a:endParaRPr lang="en-US"/>
        </a:p>
      </dgm:t>
    </dgm:pt>
    <dgm:pt modelId="{1F92FC89-E5B2-49C5-93FF-597F46FE5AE3}" type="sibTrans" cxnId="{633A52A8-8F74-48DE-A70F-85E41AF311C5}">
      <dgm:prSet/>
      <dgm:spPr/>
      <dgm:t>
        <a:bodyPr/>
        <a:lstStyle/>
        <a:p>
          <a:endParaRPr lang="en-US"/>
        </a:p>
      </dgm:t>
    </dgm:pt>
    <dgm:pt modelId="{CE7DD761-4079-4663-B9EC-9826B1A90905}">
      <dgm:prSet/>
      <dgm:spPr/>
      <dgm:t>
        <a:bodyPr/>
        <a:lstStyle/>
        <a:p>
          <a:r>
            <a:rPr lang="en-US"/>
            <a:t>The most commonly implicate plaque microorganism is Streptococcus Mutans</a:t>
          </a:r>
        </a:p>
      </dgm:t>
    </dgm:pt>
    <dgm:pt modelId="{954DBBAC-B03F-4980-AFBF-033E0775696D}" type="parTrans" cxnId="{E6E23299-F7AC-483E-A48C-EFE4CD00F0F3}">
      <dgm:prSet/>
      <dgm:spPr/>
      <dgm:t>
        <a:bodyPr/>
        <a:lstStyle/>
        <a:p>
          <a:endParaRPr lang="en-US"/>
        </a:p>
      </dgm:t>
    </dgm:pt>
    <dgm:pt modelId="{4CDCEB1C-8B7B-4D0F-B2E8-3AE72FC168D8}" type="sibTrans" cxnId="{E6E23299-F7AC-483E-A48C-EFE4CD00F0F3}">
      <dgm:prSet/>
      <dgm:spPr/>
      <dgm:t>
        <a:bodyPr/>
        <a:lstStyle/>
        <a:p>
          <a:endParaRPr lang="en-US"/>
        </a:p>
      </dgm:t>
    </dgm:pt>
    <dgm:pt modelId="{8DACD3CB-32C5-4358-A3A1-CDD7B92D4DCA}">
      <dgm:prSet/>
      <dgm:spPr/>
      <dgm:t>
        <a:bodyPr/>
        <a:lstStyle/>
        <a:p>
          <a:r>
            <a:rPr lang="en-US"/>
            <a:t>The amount of decay causing bacteria falls when the amount and frequency of sugars is reduced.</a:t>
          </a:r>
        </a:p>
      </dgm:t>
    </dgm:pt>
    <dgm:pt modelId="{CF633624-B6B6-46F6-ACFB-8BCC76E6582E}" type="parTrans" cxnId="{597142A5-71A2-4933-936E-E6974F44C446}">
      <dgm:prSet/>
      <dgm:spPr/>
      <dgm:t>
        <a:bodyPr/>
        <a:lstStyle/>
        <a:p>
          <a:endParaRPr lang="en-US"/>
        </a:p>
      </dgm:t>
    </dgm:pt>
    <dgm:pt modelId="{19F1E6D0-8B95-4502-B47D-8D0442BD6CDE}" type="sibTrans" cxnId="{597142A5-71A2-4933-936E-E6974F44C446}">
      <dgm:prSet/>
      <dgm:spPr/>
      <dgm:t>
        <a:bodyPr/>
        <a:lstStyle/>
        <a:p>
          <a:endParaRPr lang="en-US"/>
        </a:p>
      </dgm:t>
    </dgm:pt>
    <dgm:pt modelId="{01D50D36-DEAF-4198-B474-588C385B44E0}" type="pres">
      <dgm:prSet presAssocID="{1A0ADB1A-F181-424C-9CB8-E60BD0C772F5}" presName="diagram" presStyleCnt="0">
        <dgm:presLayoutVars>
          <dgm:dir/>
          <dgm:resizeHandles val="exact"/>
        </dgm:presLayoutVars>
      </dgm:prSet>
      <dgm:spPr/>
    </dgm:pt>
    <dgm:pt modelId="{5134DB0A-C8D9-4F39-A115-CA9B108AB2BC}" type="pres">
      <dgm:prSet presAssocID="{4564E214-1C8E-4131-AC1A-8045C53F2376}" presName="node" presStyleLbl="node1" presStyleIdx="0" presStyleCnt="5">
        <dgm:presLayoutVars>
          <dgm:bulletEnabled val="1"/>
        </dgm:presLayoutVars>
      </dgm:prSet>
      <dgm:spPr/>
    </dgm:pt>
    <dgm:pt modelId="{1B9CFD72-0DA8-474D-953F-B7431C67D82D}" type="pres">
      <dgm:prSet presAssocID="{AC16D503-8331-4EF6-B3C2-FD4C9629B134}" presName="sibTrans" presStyleCnt="0"/>
      <dgm:spPr/>
    </dgm:pt>
    <dgm:pt modelId="{F2CE5F30-2EB8-4924-A3DE-0DD8BAB9A9FE}" type="pres">
      <dgm:prSet presAssocID="{CE9067A6-0549-4176-B548-917B420756CE}" presName="node" presStyleLbl="node1" presStyleIdx="1" presStyleCnt="5">
        <dgm:presLayoutVars>
          <dgm:bulletEnabled val="1"/>
        </dgm:presLayoutVars>
      </dgm:prSet>
      <dgm:spPr/>
    </dgm:pt>
    <dgm:pt modelId="{B9362A45-0EE6-40A9-AF0D-E7F982516EB0}" type="pres">
      <dgm:prSet presAssocID="{FFDA2244-62A3-49AC-865C-9AB10141DCDC}" presName="sibTrans" presStyleCnt="0"/>
      <dgm:spPr/>
    </dgm:pt>
    <dgm:pt modelId="{D92E149E-4D64-4C87-99A6-FE0E52324AF8}" type="pres">
      <dgm:prSet presAssocID="{615528DE-8691-4E71-97CD-2831FD3A1C7A}" presName="node" presStyleLbl="node1" presStyleIdx="2" presStyleCnt="5">
        <dgm:presLayoutVars>
          <dgm:bulletEnabled val="1"/>
        </dgm:presLayoutVars>
      </dgm:prSet>
      <dgm:spPr/>
    </dgm:pt>
    <dgm:pt modelId="{469037CB-3CD6-4A63-8AAA-D93DAB206C41}" type="pres">
      <dgm:prSet presAssocID="{1F92FC89-E5B2-49C5-93FF-597F46FE5AE3}" presName="sibTrans" presStyleCnt="0"/>
      <dgm:spPr/>
    </dgm:pt>
    <dgm:pt modelId="{AF203DC0-67BC-4FAB-9029-DC73E7C356AF}" type="pres">
      <dgm:prSet presAssocID="{CE7DD761-4079-4663-B9EC-9826B1A90905}" presName="node" presStyleLbl="node1" presStyleIdx="3" presStyleCnt="5">
        <dgm:presLayoutVars>
          <dgm:bulletEnabled val="1"/>
        </dgm:presLayoutVars>
      </dgm:prSet>
      <dgm:spPr/>
    </dgm:pt>
    <dgm:pt modelId="{BA8E61CA-77B1-4B85-BBD7-9EB3F5CA3624}" type="pres">
      <dgm:prSet presAssocID="{4CDCEB1C-8B7B-4D0F-B2E8-3AE72FC168D8}" presName="sibTrans" presStyleCnt="0"/>
      <dgm:spPr/>
    </dgm:pt>
    <dgm:pt modelId="{CCF8085C-148A-4867-928E-47CC551A1221}" type="pres">
      <dgm:prSet presAssocID="{8DACD3CB-32C5-4358-A3A1-CDD7B92D4DCA}" presName="node" presStyleLbl="node1" presStyleIdx="4" presStyleCnt="5">
        <dgm:presLayoutVars>
          <dgm:bulletEnabled val="1"/>
        </dgm:presLayoutVars>
      </dgm:prSet>
      <dgm:spPr/>
    </dgm:pt>
  </dgm:ptLst>
  <dgm:cxnLst>
    <dgm:cxn modelId="{DF00A624-142D-417B-ADFF-C5623050FA2A}" type="presOf" srcId="{CE9067A6-0549-4176-B548-917B420756CE}" destId="{F2CE5F30-2EB8-4924-A3DE-0DD8BAB9A9FE}" srcOrd="0" destOrd="0" presId="urn:microsoft.com/office/officeart/2005/8/layout/default"/>
    <dgm:cxn modelId="{1ADCF32E-040D-4985-BFED-05386086745F}" type="presOf" srcId="{615528DE-8691-4E71-97CD-2831FD3A1C7A}" destId="{D92E149E-4D64-4C87-99A6-FE0E52324AF8}" srcOrd="0" destOrd="0" presId="urn:microsoft.com/office/officeart/2005/8/layout/default"/>
    <dgm:cxn modelId="{AD7E4F5B-DDD3-4BAE-AB48-A725B27380F4}" type="presOf" srcId="{8DACD3CB-32C5-4358-A3A1-CDD7B92D4DCA}" destId="{CCF8085C-148A-4867-928E-47CC551A1221}" srcOrd="0" destOrd="0" presId="urn:microsoft.com/office/officeart/2005/8/layout/default"/>
    <dgm:cxn modelId="{698E7B6F-FAD9-402F-958C-19609C316D92}" srcId="{1A0ADB1A-F181-424C-9CB8-E60BD0C772F5}" destId="{CE9067A6-0549-4176-B548-917B420756CE}" srcOrd="1" destOrd="0" parTransId="{8A310DD6-9EEA-4ECE-BD92-7753599064EE}" sibTransId="{FFDA2244-62A3-49AC-865C-9AB10141DCDC}"/>
    <dgm:cxn modelId="{E6E23299-F7AC-483E-A48C-EFE4CD00F0F3}" srcId="{1A0ADB1A-F181-424C-9CB8-E60BD0C772F5}" destId="{CE7DD761-4079-4663-B9EC-9826B1A90905}" srcOrd="3" destOrd="0" parTransId="{954DBBAC-B03F-4980-AFBF-033E0775696D}" sibTransId="{4CDCEB1C-8B7B-4D0F-B2E8-3AE72FC168D8}"/>
    <dgm:cxn modelId="{291700A0-06FE-48C5-A0DC-E9D24044F4BF}" type="presOf" srcId="{4564E214-1C8E-4131-AC1A-8045C53F2376}" destId="{5134DB0A-C8D9-4F39-A115-CA9B108AB2BC}" srcOrd="0" destOrd="0" presId="urn:microsoft.com/office/officeart/2005/8/layout/default"/>
    <dgm:cxn modelId="{597142A5-71A2-4933-936E-E6974F44C446}" srcId="{1A0ADB1A-F181-424C-9CB8-E60BD0C772F5}" destId="{8DACD3CB-32C5-4358-A3A1-CDD7B92D4DCA}" srcOrd="4" destOrd="0" parTransId="{CF633624-B6B6-46F6-ACFB-8BCC76E6582E}" sibTransId="{19F1E6D0-8B95-4502-B47D-8D0442BD6CDE}"/>
    <dgm:cxn modelId="{633A52A8-8F74-48DE-A70F-85E41AF311C5}" srcId="{1A0ADB1A-F181-424C-9CB8-E60BD0C772F5}" destId="{615528DE-8691-4E71-97CD-2831FD3A1C7A}" srcOrd="2" destOrd="0" parTransId="{636A36AD-755D-4AED-8CA6-CB86E487F76B}" sibTransId="{1F92FC89-E5B2-49C5-93FF-597F46FE5AE3}"/>
    <dgm:cxn modelId="{EF4043B6-0838-4E02-9348-E61AE52B2994}" type="presOf" srcId="{1A0ADB1A-F181-424C-9CB8-E60BD0C772F5}" destId="{01D50D36-DEAF-4198-B474-588C385B44E0}" srcOrd="0" destOrd="0" presId="urn:microsoft.com/office/officeart/2005/8/layout/default"/>
    <dgm:cxn modelId="{1DBFD1BD-227B-4DE0-9918-BB8F52428A27}" type="presOf" srcId="{CE7DD761-4079-4663-B9EC-9826B1A90905}" destId="{AF203DC0-67BC-4FAB-9029-DC73E7C356AF}" srcOrd="0" destOrd="0" presId="urn:microsoft.com/office/officeart/2005/8/layout/default"/>
    <dgm:cxn modelId="{DC0EC3E9-39AC-4836-9703-551D6F72084D}" srcId="{1A0ADB1A-F181-424C-9CB8-E60BD0C772F5}" destId="{4564E214-1C8E-4131-AC1A-8045C53F2376}" srcOrd="0" destOrd="0" parTransId="{6C2BCC00-E1B0-444C-89E1-9DCD415001A7}" sibTransId="{AC16D503-8331-4EF6-B3C2-FD4C9629B134}"/>
    <dgm:cxn modelId="{143C487E-162A-4F99-BCEB-51CCD6DBD1FA}" type="presParOf" srcId="{01D50D36-DEAF-4198-B474-588C385B44E0}" destId="{5134DB0A-C8D9-4F39-A115-CA9B108AB2BC}" srcOrd="0" destOrd="0" presId="urn:microsoft.com/office/officeart/2005/8/layout/default"/>
    <dgm:cxn modelId="{4E23641E-BEEC-476F-8B2A-48373C12ADA0}" type="presParOf" srcId="{01D50D36-DEAF-4198-B474-588C385B44E0}" destId="{1B9CFD72-0DA8-474D-953F-B7431C67D82D}" srcOrd="1" destOrd="0" presId="urn:microsoft.com/office/officeart/2005/8/layout/default"/>
    <dgm:cxn modelId="{1783292D-2363-4DF3-B798-4B7B55FBA86D}" type="presParOf" srcId="{01D50D36-DEAF-4198-B474-588C385B44E0}" destId="{F2CE5F30-2EB8-4924-A3DE-0DD8BAB9A9FE}" srcOrd="2" destOrd="0" presId="urn:microsoft.com/office/officeart/2005/8/layout/default"/>
    <dgm:cxn modelId="{B56C8645-9237-478E-931A-E5EAEF43A895}" type="presParOf" srcId="{01D50D36-DEAF-4198-B474-588C385B44E0}" destId="{B9362A45-0EE6-40A9-AF0D-E7F982516EB0}" srcOrd="3" destOrd="0" presId="urn:microsoft.com/office/officeart/2005/8/layout/default"/>
    <dgm:cxn modelId="{F03DC3D5-2A01-4D2A-98EE-B4F757F77A14}" type="presParOf" srcId="{01D50D36-DEAF-4198-B474-588C385B44E0}" destId="{D92E149E-4D64-4C87-99A6-FE0E52324AF8}" srcOrd="4" destOrd="0" presId="urn:microsoft.com/office/officeart/2005/8/layout/default"/>
    <dgm:cxn modelId="{C34E37AD-B32C-4758-B068-BCABE28A076D}" type="presParOf" srcId="{01D50D36-DEAF-4198-B474-588C385B44E0}" destId="{469037CB-3CD6-4A63-8AAA-D93DAB206C41}" srcOrd="5" destOrd="0" presId="urn:microsoft.com/office/officeart/2005/8/layout/default"/>
    <dgm:cxn modelId="{A2A36177-948B-4C5C-8FF0-69B6B4C89727}" type="presParOf" srcId="{01D50D36-DEAF-4198-B474-588C385B44E0}" destId="{AF203DC0-67BC-4FAB-9029-DC73E7C356AF}" srcOrd="6" destOrd="0" presId="urn:microsoft.com/office/officeart/2005/8/layout/default"/>
    <dgm:cxn modelId="{4CE88C6B-8D8E-497F-89C7-57FA3DE5844F}" type="presParOf" srcId="{01D50D36-DEAF-4198-B474-588C385B44E0}" destId="{BA8E61CA-77B1-4B85-BBD7-9EB3F5CA3624}" srcOrd="7" destOrd="0" presId="urn:microsoft.com/office/officeart/2005/8/layout/default"/>
    <dgm:cxn modelId="{E6D1E330-336A-4E9D-87B4-C121292C4AD9}" type="presParOf" srcId="{01D50D36-DEAF-4198-B474-588C385B44E0}" destId="{CCF8085C-148A-4867-928E-47CC551A122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2A1644-439D-4275-AACA-2AF1B068A5F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63F56A76-D892-4DDC-897F-7EEA912DE59C}">
      <dgm:prSet/>
      <dgm:spPr/>
      <dgm:t>
        <a:bodyPr/>
        <a:lstStyle/>
        <a:p>
          <a:r>
            <a:rPr lang="en-IE"/>
            <a:t>Smoking </a:t>
          </a:r>
          <a:endParaRPr lang="en-US"/>
        </a:p>
      </dgm:t>
    </dgm:pt>
    <dgm:pt modelId="{F30581DC-7638-4211-B70A-B8C83276F788}" type="parTrans" cxnId="{68F4E2D7-6554-4627-90CD-2A1C0AED1B82}">
      <dgm:prSet/>
      <dgm:spPr/>
      <dgm:t>
        <a:bodyPr/>
        <a:lstStyle/>
        <a:p>
          <a:endParaRPr lang="en-US"/>
        </a:p>
      </dgm:t>
    </dgm:pt>
    <dgm:pt modelId="{861A2163-8120-414E-B8BB-4CFE726C6927}" type="sibTrans" cxnId="{68F4E2D7-6554-4627-90CD-2A1C0AED1B82}">
      <dgm:prSet/>
      <dgm:spPr/>
      <dgm:t>
        <a:bodyPr/>
        <a:lstStyle/>
        <a:p>
          <a:endParaRPr lang="en-US"/>
        </a:p>
      </dgm:t>
    </dgm:pt>
    <dgm:pt modelId="{232D2662-62EF-4D55-9C11-8FF7FA56E75F}">
      <dgm:prSet/>
      <dgm:spPr/>
      <dgm:t>
        <a:bodyPr/>
        <a:lstStyle/>
        <a:p>
          <a:r>
            <a:rPr lang="en-IE"/>
            <a:t>Unbalanced and excessive grinding </a:t>
          </a:r>
          <a:endParaRPr lang="en-US"/>
        </a:p>
      </dgm:t>
    </dgm:pt>
    <dgm:pt modelId="{3075F785-8270-4034-A9CA-CB9A5C93A6C2}" type="parTrans" cxnId="{3FFBDF37-068D-49C2-8A1E-D026E4915DC6}">
      <dgm:prSet/>
      <dgm:spPr/>
      <dgm:t>
        <a:bodyPr/>
        <a:lstStyle/>
        <a:p>
          <a:endParaRPr lang="en-US"/>
        </a:p>
      </dgm:t>
    </dgm:pt>
    <dgm:pt modelId="{440B9034-5B9E-4ABD-A75C-DF9005390336}" type="sibTrans" cxnId="{3FFBDF37-068D-49C2-8A1E-D026E4915DC6}">
      <dgm:prSet/>
      <dgm:spPr/>
      <dgm:t>
        <a:bodyPr/>
        <a:lstStyle/>
        <a:p>
          <a:endParaRPr lang="en-US"/>
        </a:p>
      </dgm:t>
    </dgm:pt>
    <dgm:pt modelId="{7FF30C93-654C-4D63-9B94-0AE89E734918}">
      <dgm:prSet/>
      <dgm:spPr/>
      <dgm:t>
        <a:bodyPr/>
        <a:lstStyle/>
        <a:p>
          <a:r>
            <a:rPr lang="en-IE"/>
            <a:t>Puberty or pregnancy – hormonal changes </a:t>
          </a:r>
          <a:endParaRPr lang="en-US"/>
        </a:p>
      </dgm:t>
    </dgm:pt>
    <dgm:pt modelId="{463F465D-973A-426F-B9B3-0238CB2A40E7}" type="parTrans" cxnId="{DDE099A0-3DBA-4E6D-A844-13CF36F34A5A}">
      <dgm:prSet/>
      <dgm:spPr/>
      <dgm:t>
        <a:bodyPr/>
        <a:lstStyle/>
        <a:p>
          <a:endParaRPr lang="en-US"/>
        </a:p>
      </dgm:t>
    </dgm:pt>
    <dgm:pt modelId="{54C35DEB-6F68-4351-A24D-58B389C44A8A}" type="sibTrans" cxnId="{DDE099A0-3DBA-4E6D-A844-13CF36F34A5A}">
      <dgm:prSet/>
      <dgm:spPr/>
      <dgm:t>
        <a:bodyPr/>
        <a:lstStyle/>
        <a:p>
          <a:endParaRPr lang="en-US"/>
        </a:p>
      </dgm:t>
    </dgm:pt>
    <dgm:pt modelId="{9D3EF482-63DD-4A55-B6C3-96805BF381A8}">
      <dgm:prSet/>
      <dgm:spPr/>
      <dgm:t>
        <a:bodyPr/>
        <a:lstStyle/>
        <a:p>
          <a:r>
            <a:rPr lang="en-IE"/>
            <a:t>Open lip posture – mouth breathing </a:t>
          </a:r>
          <a:endParaRPr lang="en-US"/>
        </a:p>
      </dgm:t>
    </dgm:pt>
    <dgm:pt modelId="{52D33F9D-A89A-435A-9742-E24CE98B6A58}" type="parTrans" cxnId="{EF58C7FB-2AEA-4D0D-9570-3781B6B7E522}">
      <dgm:prSet/>
      <dgm:spPr/>
      <dgm:t>
        <a:bodyPr/>
        <a:lstStyle/>
        <a:p>
          <a:endParaRPr lang="en-US"/>
        </a:p>
      </dgm:t>
    </dgm:pt>
    <dgm:pt modelId="{19638C99-410E-4C68-96E4-7C96BFA2D76A}" type="sibTrans" cxnId="{EF58C7FB-2AEA-4D0D-9570-3781B6B7E522}">
      <dgm:prSet/>
      <dgm:spPr/>
      <dgm:t>
        <a:bodyPr/>
        <a:lstStyle/>
        <a:p>
          <a:endParaRPr lang="en-US"/>
        </a:p>
      </dgm:t>
    </dgm:pt>
    <dgm:pt modelId="{E0A8ACBC-D094-4576-A2DC-3C092906915D}">
      <dgm:prSet/>
      <dgm:spPr/>
      <dgm:t>
        <a:bodyPr/>
        <a:lstStyle/>
        <a:p>
          <a:r>
            <a:rPr lang="en-IE"/>
            <a:t>Medical conditions  - AIDS, diabetes, leukemia, blood disorders. Vitamin C deficiency. • Epilepsy treated with phehytoin. • Ciclosporin – immunosuppressant drug and cytotoxic agents.</a:t>
          </a:r>
          <a:endParaRPr lang="en-US"/>
        </a:p>
      </dgm:t>
    </dgm:pt>
    <dgm:pt modelId="{9570162D-1BCE-47E4-AD9A-E623A61D61C5}" type="parTrans" cxnId="{B507A2DF-44BF-47A7-BB76-116F9FC45089}">
      <dgm:prSet/>
      <dgm:spPr/>
      <dgm:t>
        <a:bodyPr/>
        <a:lstStyle/>
        <a:p>
          <a:endParaRPr lang="en-US"/>
        </a:p>
      </dgm:t>
    </dgm:pt>
    <dgm:pt modelId="{EF7275E2-CE4A-437F-9606-12BAE36EDBC2}" type="sibTrans" cxnId="{B507A2DF-44BF-47A7-BB76-116F9FC45089}">
      <dgm:prSet/>
      <dgm:spPr/>
      <dgm:t>
        <a:bodyPr/>
        <a:lstStyle/>
        <a:p>
          <a:endParaRPr lang="en-US"/>
        </a:p>
      </dgm:t>
    </dgm:pt>
    <dgm:pt modelId="{384B00D7-3885-46DB-9C72-DF6EE2FDD939}" type="pres">
      <dgm:prSet presAssocID="{632A1644-439D-4275-AACA-2AF1B068A5F7}" presName="outerComposite" presStyleCnt="0">
        <dgm:presLayoutVars>
          <dgm:chMax val="5"/>
          <dgm:dir/>
          <dgm:resizeHandles val="exact"/>
        </dgm:presLayoutVars>
      </dgm:prSet>
      <dgm:spPr/>
    </dgm:pt>
    <dgm:pt modelId="{E2463520-A0A5-49D8-B6C7-27D5B62F257C}" type="pres">
      <dgm:prSet presAssocID="{632A1644-439D-4275-AACA-2AF1B068A5F7}" presName="dummyMaxCanvas" presStyleCnt="0">
        <dgm:presLayoutVars/>
      </dgm:prSet>
      <dgm:spPr/>
    </dgm:pt>
    <dgm:pt modelId="{BF995C42-4043-4F4C-A0CC-060D6063F3DA}" type="pres">
      <dgm:prSet presAssocID="{632A1644-439D-4275-AACA-2AF1B068A5F7}" presName="FiveNodes_1" presStyleLbl="node1" presStyleIdx="0" presStyleCnt="5">
        <dgm:presLayoutVars>
          <dgm:bulletEnabled val="1"/>
        </dgm:presLayoutVars>
      </dgm:prSet>
      <dgm:spPr/>
    </dgm:pt>
    <dgm:pt modelId="{82DDD57B-DAB1-4AA4-B84C-DD49FAE1D986}" type="pres">
      <dgm:prSet presAssocID="{632A1644-439D-4275-AACA-2AF1B068A5F7}" presName="FiveNodes_2" presStyleLbl="node1" presStyleIdx="1" presStyleCnt="5">
        <dgm:presLayoutVars>
          <dgm:bulletEnabled val="1"/>
        </dgm:presLayoutVars>
      </dgm:prSet>
      <dgm:spPr/>
    </dgm:pt>
    <dgm:pt modelId="{0B9BFF31-4447-4EA9-A4D5-325376FC88D0}" type="pres">
      <dgm:prSet presAssocID="{632A1644-439D-4275-AACA-2AF1B068A5F7}" presName="FiveNodes_3" presStyleLbl="node1" presStyleIdx="2" presStyleCnt="5">
        <dgm:presLayoutVars>
          <dgm:bulletEnabled val="1"/>
        </dgm:presLayoutVars>
      </dgm:prSet>
      <dgm:spPr/>
    </dgm:pt>
    <dgm:pt modelId="{1AFC99B9-FF3B-406A-B303-52E440F5A3EA}" type="pres">
      <dgm:prSet presAssocID="{632A1644-439D-4275-AACA-2AF1B068A5F7}" presName="FiveNodes_4" presStyleLbl="node1" presStyleIdx="3" presStyleCnt="5">
        <dgm:presLayoutVars>
          <dgm:bulletEnabled val="1"/>
        </dgm:presLayoutVars>
      </dgm:prSet>
      <dgm:spPr/>
    </dgm:pt>
    <dgm:pt modelId="{A04B8E6A-54D7-4285-AF46-425F3E791E13}" type="pres">
      <dgm:prSet presAssocID="{632A1644-439D-4275-AACA-2AF1B068A5F7}" presName="FiveNodes_5" presStyleLbl="node1" presStyleIdx="4" presStyleCnt="5">
        <dgm:presLayoutVars>
          <dgm:bulletEnabled val="1"/>
        </dgm:presLayoutVars>
      </dgm:prSet>
      <dgm:spPr/>
    </dgm:pt>
    <dgm:pt modelId="{F57D8ADE-052E-4941-867E-A404592F9D63}" type="pres">
      <dgm:prSet presAssocID="{632A1644-439D-4275-AACA-2AF1B068A5F7}" presName="FiveConn_1-2" presStyleLbl="fgAccFollowNode1" presStyleIdx="0" presStyleCnt="4">
        <dgm:presLayoutVars>
          <dgm:bulletEnabled val="1"/>
        </dgm:presLayoutVars>
      </dgm:prSet>
      <dgm:spPr/>
    </dgm:pt>
    <dgm:pt modelId="{92F5FDF1-B6D1-47C8-8CFD-51079F4B0582}" type="pres">
      <dgm:prSet presAssocID="{632A1644-439D-4275-AACA-2AF1B068A5F7}" presName="FiveConn_2-3" presStyleLbl="fgAccFollowNode1" presStyleIdx="1" presStyleCnt="4">
        <dgm:presLayoutVars>
          <dgm:bulletEnabled val="1"/>
        </dgm:presLayoutVars>
      </dgm:prSet>
      <dgm:spPr/>
    </dgm:pt>
    <dgm:pt modelId="{833216FD-26A4-44F6-B565-69D1C7C0AAC2}" type="pres">
      <dgm:prSet presAssocID="{632A1644-439D-4275-AACA-2AF1B068A5F7}" presName="FiveConn_3-4" presStyleLbl="fgAccFollowNode1" presStyleIdx="2" presStyleCnt="4">
        <dgm:presLayoutVars>
          <dgm:bulletEnabled val="1"/>
        </dgm:presLayoutVars>
      </dgm:prSet>
      <dgm:spPr/>
    </dgm:pt>
    <dgm:pt modelId="{BAB82DC2-5AB9-4BE6-BAB0-066772EA83CF}" type="pres">
      <dgm:prSet presAssocID="{632A1644-439D-4275-AACA-2AF1B068A5F7}" presName="FiveConn_4-5" presStyleLbl="fgAccFollowNode1" presStyleIdx="3" presStyleCnt="4">
        <dgm:presLayoutVars>
          <dgm:bulletEnabled val="1"/>
        </dgm:presLayoutVars>
      </dgm:prSet>
      <dgm:spPr/>
    </dgm:pt>
    <dgm:pt modelId="{29BA2650-5FBC-4943-B163-0EA6B4D86224}" type="pres">
      <dgm:prSet presAssocID="{632A1644-439D-4275-AACA-2AF1B068A5F7}" presName="FiveNodes_1_text" presStyleLbl="node1" presStyleIdx="4" presStyleCnt="5">
        <dgm:presLayoutVars>
          <dgm:bulletEnabled val="1"/>
        </dgm:presLayoutVars>
      </dgm:prSet>
      <dgm:spPr/>
    </dgm:pt>
    <dgm:pt modelId="{CA3AD924-93D3-42CD-80AB-92529DDB51CE}" type="pres">
      <dgm:prSet presAssocID="{632A1644-439D-4275-AACA-2AF1B068A5F7}" presName="FiveNodes_2_text" presStyleLbl="node1" presStyleIdx="4" presStyleCnt="5">
        <dgm:presLayoutVars>
          <dgm:bulletEnabled val="1"/>
        </dgm:presLayoutVars>
      </dgm:prSet>
      <dgm:spPr/>
    </dgm:pt>
    <dgm:pt modelId="{3F9277CD-24C1-4F32-8569-E1844FF5776C}" type="pres">
      <dgm:prSet presAssocID="{632A1644-439D-4275-AACA-2AF1B068A5F7}" presName="FiveNodes_3_text" presStyleLbl="node1" presStyleIdx="4" presStyleCnt="5">
        <dgm:presLayoutVars>
          <dgm:bulletEnabled val="1"/>
        </dgm:presLayoutVars>
      </dgm:prSet>
      <dgm:spPr/>
    </dgm:pt>
    <dgm:pt modelId="{18BAD90C-01AF-421A-AF51-F69C88720FFF}" type="pres">
      <dgm:prSet presAssocID="{632A1644-439D-4275-AACA-2AF1B068A5F7}" presName="FiveNodes_4_text" presStyleLbl="node1" presStyleIdx="4" presStyleCnt="5">
        <dgm:presLayoutVars>
          <dgm:bulletEnabled val="1"/>
        </dgm:presLayoutVars>
      </dgm:prSet>
      <dgm:spPr/>
    </dgm:pt>
    <dgm:pt modelId="{0C7F2939-D432-4786-89DF-344491067C60}" type="pres">
      <dgm:prSet presAssocID="{632A1644-439D-4275-AACA-2AF1B068A5F7}" presName="FiveNodes_5_text" presStyleLbl="node1" presStyleIdx="4" presStyleCnt="5">
        <dgm:presLayoutVars>
          <dgm:bulletEnabled val="1"/>
        </dgm:presLayoutVars>
      </dgm:prSet>
      <dgm:spPr/>
    </dgm:pt>
  </dgm:ptLst>
  <dgm:cxnLst>
    <dgm:cxn modelId="{590ABA04-E88B-42A1-9482-545DE36865A6}" type="presOf" srcId="{232D2662-62EF-4D55-9C11-8FF7FA56E75F}" destId="{CA3AD924-93D3-42CD-80AB-92529DDB51CE}" srcOrd="1" destOrd="0" presId="urn:microsoft.com/office/officeart/2005/8/layout/vProcess5"/>
    <dgm:cxn modelId="{D2245133-785A-41AB-AB22-107C1C24DEC8}" type="presOf" srcId="{63F56A76-D892-4DDC-897F-7EEA912DE59C}" destId="{BF995C42-4043-4F4C-A0CC-060D6063F3DA}" srcOrd="0" destOrd="0" presId="urn:microsoft.com/office/officeart/2005/8/layout/vProcess5"/>
    <dgm:cxn modelId="{3FFBDF37-068D-49C2-8A1E-D026E4915DC6}" srcId="{632A1644-439D-4275-AACA-2AF1B068A5F7}" destId="{232D2662-62EF-4D55-9C11-8FF7FA56E75F}" srcOrd="1" destOrd="0" parTransId="{3075F785-8270-4034-A9CA-CB9A5C93A6C2}" sibTransId="{440B9034-5B9E-4ABD-A75C-DF9005390336}"/>
    <dgm:cxn modelId="{24431140-A6C1-407F-9EA6-0DD76B5B232F}" type="presOf" srcId="{232D2662-62EF-4D55-9C11-8FF7FA56E75F}" destId="{82DDD57B-DAB1-4AA4-B84C-DD49FAE1D986}" srcOrd="0" destOrd="0" presId="urn:microsoft.com/office/officeart/2005/8/layout/vProcess5"/>
    <dgm:cxn modelId="{86E97163-BE79-4F50-8E22-E0E029351B24}" type="presOf" srcId="{7FF30C93-654C-4D63-9B94-0AE89E734918}" destId="{0B9BFF31-4447-4EA9-A4D5-325376FC88D0}" srcOrd="0" destOrd="0" presId="urn:microsoft.com/office/officeart/2005/8/layout/vProcess5"/>
    <dgm:cxn modelId="{81CB524E-A207-4362-BE43-0D6470AC2453}" type="presOf" srcId="{19638C99-410E-4C68-96E4-7C96BFA2D76A}" destId="{BAB82DC2-5AB9-4BE6-BAB0-066772EA83CF}" srcOrd="0" destOrd="0" presId="urn:microsoft.com/office/officeart/2005/8/layout/vProcess5"/>
    <dgm:cxn modelId="{CBE69E4E-EBC7-4C92-A0BA-203FE914A123}" type="presOf" srcId="{E0A8ACBC-D094-4576-A2DC-3C092906915D}" destId="{0C7F2939-D432-4786-89DF-344491067C60}" srcOrd="1" destOrd="0" presId="urn:microsoft.com/office/officeart/2005/8/layout/vProcess5"/>
    <dgm:cxn modelId="{4CE7BB81-13B7-43E5-A028-5441BAA981E9}" type="presOf" srcId="{632A1644-439D-4275-AACA-2AF1B068A5F7}" destId="{384B00D7-3885-46DB-9C72-DF6EE2FDD939}" srcOrd="0" destOrd="0" presId="urn:microsoft.com/office/officeart/2005/8/layout/vProcess5"/>
    <dgm:cxn modelId="{43DF7286-C5EB-41F9-99EA-20653473FF77}" type="presOf" srcId="{54C35DEB-6F68-4351-A24D-58B389C44A8A}" destId="{833216FD-26A4-44F6-B565-69D1C7C0AAC2}" srcOrd="0" destOrd="0" presId="urn:microsoft.com/office/officeart/2005/8/layout/vProcess5"/>
    <dgm:cxn modelId="{DDE099A0-3DBA-4E6D-A844-13CF36F34A5A}" srcId="{632A1644-439D-4275-AACA-2AF1B068A5F7}" destId="{7FF30C93-654C-4D63-9B94-0AE89E734918}" srcOrd="2" destOrd="0" parTransId="{463F465D-973A-426F-B9B3-0238CB2A40E7}" sibTransId="{54C35DEB-6F68-4351-A24D-58B389C44A8A}"/>
    <dgm:cxn modelId="{C10F3CAC-D508-4035-9596-400446D2F73F}" type="presOf" srcId="{9D3EF482-63DD-4A55-B6C3-96805BF381A8}" destId="{1AFC99B9-FF3B-406A-B303-52E440F5A3EA}" srcOrd="0" destOrd="0" presId="urn:microsoft.com/office/officeart/2005/8/layout/vProcess5"/>
    <dgm:cxn modelId="{DE45DEB2-A071-42BC-B339-4B292375A171}" type="presOf" srcId="{7FF30C93-654C-4D63-9B94-0AE89E734918}" destId="{3F9277CD-24C1-4F32-8569-E1844FF5776C}" srcOrd="1" destOrd="0" presId="urn:microsoft.com/office/officeart/2005/8/layout/vProcess5"/>
    <dgm:cxn modelId="{A41A87CD-6368-411B-9653-C2B20DD986FB}" type="presOf" srcId="{9D3EF482-63DD-4A55-B6C3-96805BF381A8}" destId="{18BAD90C-01AF-421A-AF51-F69C88720FFF}" srcOrd="1" destOrd="0" presId="urn:microsoft.com/office/officeart/2005/8/layout/vProcess5"/>
    <dgm:cxn modelId="{68F4E2D7-6554-4627-90CD-2A1C0AED1B82}" srcId="{632A1644-439D-4275-AACA-2AF1B068A5F7}" destId="{63F56A76-D892-4DDC-897F-7EEA912DE59C}" srcOrd="0" destOrd="0" parTransId="{F30581DC-7638-4211-B70A-B8C83276F788}" sibTransId="{861A2163-8120-414E-B8BB-4CFE726C6927}"/>
    <dgm:cxn modelId="{46C30DDA-6180-441D-9F9E-F866D090AF12}" type="presOf" srcId="{E0A8ACBC-D094-4576-A2DC-3C092906915D}" destId="{A04B8E6A-54D7-4285-AF46-425F3E791E13}" srcOrd="0" destOrd="0" presId="urn:microsoft.com/office/officeart/2005/8/layout/vProcess5"/>
    <dgm:cxn modelId="{A85B42DA-A01F-464B-8953-4EE562D56A0D}" type="presOf" srcId="{861A2163-8120-414E-B8BB-4CFE726C6927}" destId="{F57D8ADE-052E-4941-867E-A404592F9D63}" srcOrd="0" destOrd="0" presId="urn:microsoft.com/office/officeart/2005/8/layout/vProcess5"/>
    <dgm:cxn modelId="{B507A2DF-44BF-47A7-BB76-116F9FC45089}" srcId="{632A1644-439D-4275-AACA-2AF1B068A5F7}" destId="{E0A8ACBC-D094-4576-A2DC-3C092906915D}" srcOrd="4" destOrd="0" parTransId="{9570162D-1BCE-47E4-AD9A-E623A61D61C5}" sibTransId="{EF7275E2-CE4A-437F-9606-12BAE36EDBC2}"/>
    <dgm:cxn modelId="{F8B9B3E6-044D-4AC0-B3B3-37C1D7FF2A8C}" type="presOf" srcId="{440B9034-5B9E-4ABD-A75C-DF9005390336}" destId="{92F5FDF1-B6D1-47C8-8CFD-51079F4B0582}" srcOrd="0" destOrd="0" presId="urn:microsoft.com/office/officeart/2005/8/layout/vProcess5"/>
    <dgm:cxn modelId="{F22594EA-DDF8-4677-8226-717AFCDB3BEE}" type="presOf" srcId="{63F56A76-D892-4DDC-897F-7EEA912DE59C}" destId="{29BA2650-5FBC-4943-B163-0EA6B4D86224}" srcOrd="1" destOrd="0" presId="urn:microsoft.com/office/officeart/2005/8/layout/vProcess5"/>
    <dgm:cxn modelId="{EF58C7FB-2AEA-4D0D-9570-3781B6B7E522}" srcId="{632A1644-439D-4275-AACA-2AF1B068A5F7}" destId="{9D3EF482-63DD-4A55-B6C3-96805BF381A8}" srcOrd="3" destOrd="0" parTransId="{52D33F9D-A89A-435A-9742-E24CE98B6A58}" sibTransId="{19638C99-410E-4C68-96E4-7C96BFA2D76A}"/>
    <dgm:cxn modelId="{6E8BE7C7-9461-4973-9AF2-BD00FC6B4988}" type="presParOf" srcId="{384B00D7-3885-46DB-9C72-DF6EE2FDD939}" destId="{E2463520-A0A5-49D8-B6C7-27D5B62F257C}" srcOrd="0" destOrd="0" presId="urn:microsoft.com/office/officeart/2005/8/layout/vProcess5"/>
    <dgm:cxn modelId="{5C270919-1D79-4CB0-955A-407208FC1FE8}" type="presParOf" srcId="{384B00D7-3885-46DB-9C72-DF6EE2FDD939}" destId="{BF995C42-4043-4F4C-A0CC-060D6063F3DA}" srcOrd="1" destOrd="0" presId="urn:microsoft.com/office/officeart/2005/8/layout/vProcess5"/>
    <dgm:cxn modelId="{DB82DDE6-76C5-475B-A542-521B083092B7}" type="presParOf" srcId="{384B00D7-3885-46DB-9C72-DF6EE2FDD939}" destId="{82DDD57B-DAB1-4AA4-B84C-DD49FAE1D986}" srcOrd="2" destOrd="0" presId="urn:microsoft.com/office/officeart/2005/8/layout/vProcess5"/>
    <dgm:cxn modelId="{463FF546-819E-47BB-9161-31FB8DF767F4}" type="presParOf" srcId="{384B00D7-3885-46DB-9C72-DF6EE2FDD939}" destId="{0B9BFF31-4447-4EA9-A4D5-325376FC88D0}" srcOrd="3" destOrd="0" presId="urn:microsoft.com/office/officeart/2005/8/layout/vProcess5"/>
    <dgm:cxn modelId="{C025D826-8958-49DC-85A3-0E4B71738F2E}" type="presParOf" srcId="{384B00D7-3885-46DB-9C72-DF6EE2FDD939}" destId="{1AFC99B9-FF3B-406A-B303-52E440F5A3EA}" srcOrd="4" destOrd="0" presId="urn:microsoft.com/office/officeart/2005/8/layout/vProcess5"/>
    <dgm:cxn modelId="{0A00052A-B723-4371-A69B-CC7253E2EE25}" type="presParOf" srcId="{384B00D7-3885-46DB-9C72-DF6EE2FDD939}" destId="{A04B8E6A-54D7-4285-AF46-425F3E791E13}" srcOrd="5" destOrd="0" presId="urn:microsoft.com/office/officeart/2005/8/layout/vProcess5"/>
    <dgm:cxn modelId="{FF5629BA-778B-432F-BC57-AC0004AA56FE}" type="presParOf" srcId="{384B00D7-3885-46DB-9C72-DF6EE2FDD939}" destId="{F57D8ADE-052E-4941-867E-A404592F9D63}" srcOrd="6" destOrd="0" presId="urn:microsoft.com/office/officeart/2005/8/layout/vProcess5"/>
    <dgm:cxn modelId="{0BC855FB-6CA9-45FA-A71F-B3997F6A38B1}" type="presParOf" srcId="{384B00D7-3885-46DB-9C72-DF6EE2FDD939}" destId="{92F5FDF1-B6D1-47C8-8CFD-51079F4B0582}" srcOrd="7" destOrd="0" presId="urn:microsoft.com/office/officeart/2005/8/layout/vProcess5"/>
    <dgm:cxn modelId="{72898EB9-5533-487F-B4AA-24F1643A37D2}" type="presParOf" srcId="{384B00D7-3885-46DB-9C72-DF6EE2FDD939}" destId="{833216FD-26A4-44F6-B565-69D1C7C0AAC2}" srcOrd="8" destOrd="0" presId="urn:microsoft.com/office/officeart/2005/8/layout/vProcess5"/>
    <dgm:cxn modelId="{94FB38F1-FDEB-4F2D-B379-6F3282F94009}" type="presParOf" srcId="{384B00D7-3885-46DB-9C72-DF6EE2FDD939}" destId="{BAB82DC2-5AB9-4BE6-BAB0-066772EA83CF}" srcOrd="9" destOrd="0" presId="urn:microsoft.com/office/officeart/2005/8/layout/vProcess5"/>
    <dgm:cxn modelId="{85143251-FB69-4068-9F89-9810956F5E69}" type="presParOf" srcId="{384B00D7-3885-46DB-9C72-DF6EE2FDD939}" destId="{29BA2650-5FBC-4943-B163-0EA6B4D86224}" srcOrd="10" destOrd="0" presId="urn:microsoft.com/office/officeart/2005/8/layout/vProcess5"/>
    <dgm:cxn modelId="{82DFF502-26E1-4B7C-BBB1-44CA1A34F920}" type="presParOf" srcId="{384B00D7-3885-46DB-9C72-DF6EE2FDD939}" destId="{CA3AD924-93D3-42CD-80AB-92529DDB51CE}" srcOrd="11" destOrd="0" presId="urn:microsoft.com/office/officeart/2005/8/layout/vProcess5"/>
    <dgm:cxn modelId="{084A872A-4E79-4F71-9197-875DD4F1DB44}" type="presParOf" srcId="{384B00D7-3885-46DB-9C72-DF6EE2FDD939}" destId="{3F9277CD-24C1-4F32-8569-E1844FF5776C}" srcOrd="12" destOrd="0" presId="urn:microsoft.com/office/officeart/2005/8/layout/vProcess5"/>
    <dgm:cxn modelId="{C5FCB604-5CC0-44A1-9D8C-C4344CBF9FD6}" type="presParOf" srcId="{384B00D7-3885-46DB-9C72-DF6EE2FDD939}" destId="{18BAD90C-01AF-421A-AF51-F69C88720FFF}" srcOrd="13" destOrd="0" presId="urn:microsoft.com/office/officeart/2005/8/layout/vProcess5"/>
    <dgm:cxn modelId="{C41188D8-B5A0-49A6-85B3-2AC671C87BD9}" type="presParOf" srcId="{384B00D7-3885-46DB-9C72-DF6EE2FDD939}" destId="{0C7F2939-D432-4786-89DF-344491067C6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5EF7F1-7421-4604-803E-8BC7EB538A4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F93D0AB-A19D-4437-B564-55050202643C}">
      <dgm:prSet/>
      <dgm:spPr/>
      <dgm:t>
        <a:bodyPr/>
        <a:lstStyle/>
        <a:p>
          <a:r>
            <a:rPr lang="en-IE"/>
            <a:t>Plaque accumulation – bacteria in the mouth form a sticky film called plaque</a:t>
          </a:r>
          <a:endParaRPr lang="en-US"/>
        </a:p>
      </dgm:t>
    </dgm:pt>
    <dgm:pt modelId="{A47DEBA3-8468-41BC-8D2F-14E6040F50D4}" type="parTrans" cxnId="{59039405-F496-4293-AC6D-A953C5BE75BF}">
      <dgm:prSet/>
      <dgm:spPr/>
      <dgm:t>
        <a:bodyPr/>
        <a:lstStyle/>
        <a:p>
          <a:endParaRPr lang="en-US"/>
        </a:p>
      </dgm:t>
    </dgm:pt>
    <dgm:pt modelId="{E986AFD2-1296-4858-B3F4-E46561EC136E}" type="sibTrans" cxnId="{59039405-F496-4293-AC6D-A953C5BE75BF}">
      <dgm:prSet/>
      <dgm:spPr/>
      <dgm:t>
        <a:bodyPr/>
        <a:lstStyle/>
        <a:p>
          <a:endParaRPr lang="en-US"/>
        </a:p>
      </dgm:t>
    </dgm:pt>
    <dgm:pt modelId="{BA004387-6622-4D69-A16A-F29F85EBCC3F}">
      <dgm:prSet/>
      <dgm:spPr/>
      <dgm:t>
        <a:bodyPr/>
        <a:lstStyle/>
        <a:p>
          <a:r>
            <a:rPr lang="en-IE"/>
            <a:t>Acid Production - when you eat or drink something sugary or starchy the bacteria in plaque produce acid</a:t>
          </a:r>
          <a:endParaRPr lang="en-US"/>
        </a:p>
      </dgm:t>
    </dgm:pt>
    <dgm:pt modelId="{38AABAE7-5F33-4888-9CF7-835B1A049C3A}" type="parTrans" cxnId="{D60281C6-885F-42D6-9302-16565D3FB837}">
      <dgm:prSet/>
      <dgm:spPr/>
      <dgm:t>
        <a:bodyPr/>
        <a:lstStyle/>
        <a:p>
          <a:endParaRPr lang="en-US"/>
        </a:p>
      </dgm:t>
    </dgm:pt>
    <dgm:pt modelId="{1798BAD6-D551-4981-8A34-1E614DCF9355}" type="sibTrans" cxnId="{D60281C6-885F-42D6-9302-16565D3FB837}">
      <dgm:prSet/>
      <dgm:spPr/>
      <dgm:t>
        <a:bodyPr/>
        <a:lstStyle/>
        <a:p>
          <a:endParaRPr lang="en-US"/>
        </a:p>
      </dgm:t>
    </dgm:pt>
    <dgm:pt modelId="{CC60329E-C2AE-468C-8522-3DA265929025}">
      <dgm:prSet/>
      <dgm:spPr/>
      <dgm:t>
        <a:bodyPr/>
        <a:lstStyle/>
        <a:p>
          <a:r>
            <a:rPr lang="en-IE"/>
            <a:t>Enamel demineralization  - The acid produced by the bacteria eats away at the tooths enamel causing it to lose minerals</a:t>
          </a:r>
          <a:endParaRPr lang="en-US"/>
        </a:p>
      </dgm:t>
    </dgm:pt>
    <dgm:pt modelId="{DF8018C5-4570-4BB2-977E-DB1A691D70B1}" type="parTrans" cxnId="{C592CB40-B8AD-437F-9AE5-94BDF242746A}">
      <dgm:prSet/>
      <dgm:spPr/>
      <dgm:t>
        <a:bodyPr/>
        <a:lstStyle/>
        <a:p>
          <a:endParaRPr lang="en-US"/>
        </a:p>
      </dgm:t>
    </dgm:pt>
    <dgm:pt modelId="{177188D5-BB83-412F-9B70-4DCEDC16BE01}" type="sibTrans" cxnId="{C592CB40-B8AD-437F-9AE5-94BDF242746A}">
      <dgm:prSet/>
      <dgm:spPr/>
      <dgm:t>
        <a:bodyPr/>
        <a:lstStyle/>
        <a:p>
          <a:endParaRPr lang="en-US"/>
        </a:p>
      </dgm:t>
    </dgm:pt>
    <dgm:pt modelId="{09BEAEED-3196-40D5-9DBA-BFE2125D10A5}">
      <dgm:prSet/>
      <dgm:spPr/>
      <dgm:t>
        <a:bodyPr/>
        <a:lstStyle/>
        <a:p>
          <a:r>
            <a:rPr lang="en-IE"/>
            <a:t>Cavity formation – if too many minerals are lost the enamel weakens and breaks down forming a cavity</a:t>
          </a:r>
          <a:endParaRPr lang="en-US"/>
        </a:p>
      </dgm:t>
    </dgm:pt>
    <dgm:pt modelId="{472891C4-45FF-45C5-BDDA-AAAE692FE5DE}" type="parTrans" cxnId="{AEA20C99-F15C-4D86-9E03-ECD9C96C6F98}">
      <dgm:prSet/>
      <dgm:spPr/>
      <dgm:t>
        <a:bodyPr/>
        <a:lstStyle/>
        <a:p>
          <a:endParaRPr lang="en-US"/>
        </a:p>
      </dgm:t>
    </dgm:pt>
    <dgm:pt modelId="{F7BC643A-3F8D-4424-B015-5635584D29BA}" type="sibTrans" cxnId="{AEA20C99-F15C-4D86-9E03-ECD9C96C6F98}">
      <dgm:prSet/>
      <dgm:spPr/>
      <dgm:t>
        <a:bodyPr/>
        <a:lstStyle/>
        <a:p>
          <a:endParaRPr lang="en-US"/>
        </a:p>
      </dgm:t>
    </dgm:pt>
    <dgm:pt modelId="{33B260C9-8B9C-47C6-B7E8-4DC100090DAE}" type="pres">
      <dgm:prSet presAssocID="{005EF7F1-7421-4604-803E-8BC7EB538A4C}" presName="root" presStyleCnt="0">
        <dgm:presLayoutVars>
          <dgm:dir/>
          <dgm:resizeHandles val="exact"/>
        </dgm:presLayoutVars>
      </dgm:prSet>
      <dgm:spPr/>
    </dgm:pt>
    <dgm:pt modelId="{0FCFB70D-0FCC-4232-A884-363E49A3C41C}" type="pres">
      <dgm:prSet presAssocID="{FF93D0AB-A19D-4437-B564-55050202643C}" presName="compNode" presStyleCnt="0"/>
      <dgm:spPr/>
    </dgm:pt>
    <dgm:pt modelId="{093FDFDF-D680-4A81-A9EA-601D8E976665}" type="pres">
      <dgm:prSet presAssocID="{FF93D0AB-A19D-4437-B564-55050202643C}" presName="bgRect" presStyleLbl="bgShp" presStyleIdx="0" presStyleCnt="4"/>
      <dgm:spPr/>
    </dgm:pt>
    <dgm:pt modelId="{9A8A4CF3-D701-4C7C-84DF-4B8A8CF1249A}" type="pres">
      <dgm:prSet presAssocID="{FF93D0AB-A19D-4437-B564-55050202643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thbrush"/>
        </a:ext>
      </dgm:extLst>
    </dgm:pt>
    <dgm:pt modelId="{BA516525-28E1-4740-90D8-A1FA5AE7B8CA}" type="pres">
      <dgm:prSet presAssocID="{FF93D0AB-A19D-4437-B564-55050202643C}" presName="spaceRect" presStyleCnt="0"/>
      <dgm:spPr/>
    </dgm:pt>
    <dgm:pt modelId="{16C5CB67-3DAB-45ED-A3C2-D1E4A877FF49}" type="pres">
      <dgm:prSet presAssocID="{FF93D0AB-A19D-4437-B564-55050202643C}" presName="parTx" presStyleLbl="revTx" presStyleIdx="0" presStyleCnt="4">
        <dgm:presLayoutVars>
          <dgm:chMax val="0"/>
          <dgm:chPref val="0"/>
        </dgm:presLayoutVars>
      </dgm:prSet>
      <dgm:spPr/>
    </dgm:pt>
    <dgm:pt modelId="{E42A5051-B7C3-4307-A0BB-DC42B847C240}" type="pres">
      <dgm:prSet presAssocID="{E986AFD2-1296-4858-B3F4-E46561EC136E}" presName="sibTrans" presStyleCnt="0"/>
      <dgm:spPr/>
    </dgm:pt>
    <dgm:pt modelId="{9B1CE1C0-5C3A-4342-9BEA-B48710B26044}" type="pres">
      <dgm:prSet presAssocID="{BA004387-6622-4D69-A16A-F29F85EBCC3F}" presName="compNode" presStyleCnt="0"/>
      <dgm:spPr/>
    </dgm:pt>
    <dgm:pt modelId="{2FC28959-98C8-4162-B4B7-B0F2C3FBCD6B}" type="pres">
      <dgm:prSet presAssocID="{BA004387-6622-4D69-A16A-F29F85EBCC3F}" presName="bgRect" presStyleLbl="bgShp" presStyleIdx="1" presStyleCnt="4"/>
      <dgm:spPr/>
    </dgm:pt>
    <dgm:pt modelId="{3BDAA0E3-BDB8-46FC-87E3-5321C75841DF}" type="pres">
      <dgm:prSet presAssocID="{BA004387-6622-4D69-A16A-F29F85EBCC3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60DE577E-27A7-4A32-A95C-91E4C6159F02}" type="pres">
      <dgm:prSet presAssocID="{BA004387-6622-4D69-A16A-F29F85EBCC3F}" presName="spaceRect" presStyleCnt="0"/>
      <dgm:spPr/>
    </dgm:pt>
    <dgm:pt modelId="{6DE34A05-D551-498B-A9F4-59E3F56B1B8E}" type="pres">
      <dgm:prSet presAssocID="{BA004387-6622-4D69-A16A-F29F85EBCC3F}" presName="parTx" presStyleLbl="revTx" presStyleIdx="1" presStyleCnt="4">
        <dgm:presLayoutVars>
          <dgm:chMax val="0"/>
          <dgm:chPref val="0"/>
        </dgm:presLayoutVars>
      </dgm:prSet>
      <dgm:spPr/>
    </dgm:pt>
    <dgm:pt modelId="{83BC2BD3-F5A7-4092-B8D5-90957F773BD7}" type="pres">
      <dgm:prSet presAssocID="{1798BAD6-D551-4981-8A34-1E614DCF9355}" presName="sibTrans" presStyleCnt="0"/>
      <dgm:spPr/>
    </dgm:pt>
    <dgm:pt modelId="{0369FA95-614A-4C1B-92B9-DD5E30BE1370}" type="pres">
      <dgm:prSet presAssocID="{CC60329E-C2AE-468C-8522-3DA265929025}" presName="compNode" presStyleCnt="0"/>
      <dgm:spPr/>
    </dgm:pt>
    <dgm:pt modelId="{40A9E422-264B-4CA1-89E6-4B2F2611FE9C}" type="pres">
      <dgm:prSet presAssocID="{CC60329E-C2AE-468C-8522-3DA265929025}" presName="bgRect" presStyleLbl="bgShp" presStyleIdx="2" presStyleCnt="4"/>
      <dgm:spPr/>
    </dgm:pt>
    <dgm:pt modelId="{025C94D5-D4F9-4BEE-8392-84C2714C1849}" type="pres">
      <dgm:prSet presAssocID="{CC60329E-C2AE-468C-8522-3DA26592902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th"/>
        </a:ext>
      </dgm:extLst>
    </dgm:pt>
    <dgm:pt modelId="{D5879185-4B08-4838-9EBD-F196ACE871A8}" type="pres">
      <dgm:prSet presAssocID="{CC60329E-C2AE-468C-8522-3DA265929025}" presName="spaceRect" presStyleCnt="0"/>
      <dgm:spPr/>
    </dgm:pt>
    <dgm:pt modelId="{5BEC75DC-30B9-405B-BCDF-7797836BA685}" type="pres">
      <dgm:prSet presAssocID="{CC60329E-C2AE-468C-8522-3DA265929025}" presName="parTx" presStyleLbl="revTx" presStyleIdx="2" presStyleCnt="4">
        <dgm:presLayoutVars>
          <dgm:chMax val="0"/>
          <dgm:chPref val="0"/>
        </dgm:presLayoutVars>
      </dgm:prSet>
      <dgm:spPr/>
    </dgm:pt>
    <dgm:pt modelId="{3BAAB8A6-0B9D-49F0-9E36-D1B481CDC581}" type="pres">
      <dgm:prSet presAssocID="{177188D5-BB83-412F-9B70-4DCEDC16BE01}" presName="sibTrans" presStyleCnt="0"/>
      <dgm:spPr/>
    </dgm:pt>
    <dgm:pt modelId="{EEE358A4-4278-47E1-9EC7-51757E516769}" type="pres">
      <dgm:prSet presAssocID="{09BEAEED-3196-40D5-9DBA-BFE2125D10A5}" presName="compNode" presStyleCnt="0"/>
      <dgm:spPr/>
    </dgm:pt>
    <dgm:pt modelId="{A3EC5A39-072B-4350-802F-B3D2E00F169C}" type="pres">
      <dgm:prSet presAssocID="{09BEAEED-3196-40D5-9DBA-BFE2125D10A5}" presName="bgRect" presStyleLbl="bgShp" presStyleIdx="3" presStyleCnt="4"/>
      <dgm:spPr/>
    </dgm:pt>
    <dgm:pt modelId="{3E6B152B-C251-448D-9C11-D41E7C8A69E3}" type="pres">
      <dgm:prSet presAssocID="{09BEAEED-3196-40D5-9DBA-BFE2125D10A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ne"/>
        </a:ext>
      </dgm:extLst>
    </dgm:pt>
    <dgm:pt modelId="{F1DF0209-3833-49EA-AE44-7516309DE6D0}" type="pres">
      <dgm:prSet presAssocID="{09BEAEED-3196-40D5-9DBA-BFE2125D10A5}" presName="spaceRect" presStyleCnt="0"/>
      <dgm:spPr/>
    </dgm:pt>
    <dgm:pt modelId="{50E22DE6-3E22-4006-B2EB-0FD178CE33DB}" type="pres">
      <dgm:prSet presAssocID="{09BEAEED-3196-40D5-9DBA-BFE2125D10A5}" presName="parTx" presStyleLbl="revTx" presStyleIdx="3" presStyleCnt="4">
        <dgm:presLayoutVars>
          <dgm:chMax val="0"/>
          <dgm:chPref val="0"/>
        </dgm:presLayoutVars>
      </dgm:prSet>
      <dgm:spPr/>
    </dgm:pt>
  </dgm:ptLst>
  <dgm:cxnLst>
    <dgm:cxn modelId="{59039405-F496-4293-AC6D-A953C5BE75BF}" srcId="{005EF7F1-7421-4604-803E-8BC7EB538A4C}" destId="{FF93D0AB-A19D-4437-B564-55050202643C}" srcOrd="0" destOrd="0" parTransId="{A47DEBA3-8468-41BC-8D2F-14E6040F50D4}" sibTransId="{E986AFD2-1296-4858-B3F4-E46561EC136E}"/>
    <dgm:cxn modelId="{19DC0F0E-46EB-4BA2-863B-AB7EFED52145}" type="presOf" srcId="{CC60329E-C2AE-468C-8522-3DA265929025}" destId="{5BEC75DC-30B9-405B-BCDF-7797836BA685}" srcOrd="0" destOrd="0" presId="urn:microsoft.com/office/officeart/2018/2/layout/IconVerticalSolidList"/>
    <dgm:cxn modelId="{C592CB40-B8AD-437F-9AE5-94BDF242746A}" srcId="{005EF7F1-7421-4604-803E-8BC7EB538A4C}" destId="{CC60329E-C2AE-468C-8522-3DA265929025}" srcOrd="2" destOrd="0" parTransId="{DF8018C5-4570-4BB2-977E-DB1A691D70B1}" sibTransId="{177188D5-BB83-412F-9B70-4DCEDC16BE01}"/>
    <dgm:cxn modelId="{B48CBD62-1E64-4B4F-AB78-E089C151C5A8}" type="presOf" srcId="{09BEAEED-3196-40D5-9DBA-BFE2125D10A5}" destId="{50E22DE6-3E22-4006-B2EB-0FD178CE33DB}" srcOrd="0" destOrd="0" presId="urn:microsoft.com/office/officeart/2018/2/layout/IconVerticalSolidList"/>
    <dgm:cxn modelId="{AEA20C99-F15C-4D86-9E03-ECD9C96C6F98}" srcId="{005EF7F1-7421-4604-803E-8BC7EB538A4C}" destId="{09BEAEED-3196-40D5-9DBA-BFE2125D10A5}" srcOrd="3" destOrd="0" parTransId="{472891C4-45FF-45C5-BDDA-AAAE692FE5DE}" sibTransId="{F7BC643A-3F8D-4424-B015-5635584D29BA}"/>
    <dgm:cxn modelId="{206D659E-6E93-4086-B446-DB7244AA36AE}" type="presOf" srcId="{005EF7F1-7421-4604-803E-8BC7EB538A4C}" destId="{33B260C9-8B9C-47C6-B7E8-4DC100090DAE}" srcOrd="0" destOrd="0" presId="urn:microsoft.com/office/officeart/2018/2/layout/IconVerticalSolidList"/>
    <dgm:cxn modelId="{0BFF4BA1-D3E7-473C-8208-53A76BE0DAE3}" type="presOf" srcId="{FF93D0AB-A19D-4437-B564-55050202643C}" destId="{16C5CB67-3DAB-45ED-A3C2-D1E4A877FF49}" srcOrd="0" destOrd="0" presId="urn:microsoft.com/office/officeart/2018/2/layout/IconVerticalSolidList"/>
    <dgm:cxn modelId="{D60281C6-885F-42D6-9302-16565D3FB837}" srcId="{005EF7F1-7421-4604-803E-8BC7EB538A4C}" destId="{BA004387-6622-4D69-A16A-F29F85EBCC3F}" srcOrd="1" destOrd="0" parTransId="{38AABAE7-5F33-4888-9CF7-835B1A049C3A}" sibTransId="{1798BAD6-D551-4981-8A34-1E614DCF9355}"/>
    <dgm:cxn modelId="{ADB9E2DD-4186-4AEF-828E-03B692F14D2B}" type="presOf" srcId="{BA004387-6622-4D69-A16A-F29F85EBCC3F}" destId="{6DE34A05-D551-498B-A9F4-59E3F56B1B8E}" srcOrd="0" destOrd="0" presId="urn:microsoft.com/office/officeart/2018/2/layout/IconVerticalSolidList"/>
    <dgm:cxn modelId="{66F4BFD7-FC28-4B5C-A771-41BF6D05493E}" type="presParOf" srcId="{33B260C9-8B9C-47C6-B7E8-4DC100090DAE}" destId="{0FCFB70D-0FCC-4232-A884-363E49A3C41C}" srcOrd="0" destOrd="0" presId="urn:microsoft.com/office/officeart/2018/2/layout/IconVerticalSolidList"/>
    <dgm:cxn modelId="{27E4297A-4F2C-4C6F-89F9-B98CFF678863}" type="presParOf" srcId="{0FCFB70D-0FCC-4232-A884-363E49A3C41C}" destId="{093FDFDF-D680-4A81-A9EA-601D8E976665}" srcOrd="0" destOrd="0" presId="urn:microsoft.com/office/officeart/2018/2/layout/IconVerticalSolidList"/>
    <dgm:cxn modelId="{315E4633-73AB-4013-9DBC-B455964F0DCD}" type="presParOf" srcId="{0FCFB70D-0FCC-4232-A884-363E49A3C41C}" destId="{9A8A4CF3-D701-4C7C-84DF-4B8A8CF1249A}" srcOrd="1" destOrd="0" presId="urn:microsoft.com/office/officeart/2018/2/layout/IconVerticalSolidList"/>
    <dgm:cxn modelId="{DF7689E6-87B3-46DD-B897-96C774EA2E71}" type="presParOf" srcId="{0FCFB70D-0FCC-4232-A884-363E49A3C41C}" destId="{BA516525-28E1-4740-90D8-A1FA5AE7B8CA}" srcOrd="2" destOrd="0" presId="urn:microsoft.com/office/officeart/2018/2/layout/IconVerticalSolidList"/>
    <dgm:cxn modelId="{2E98EA09-C6F5-442D-8E4B-E548F0657BAC}" type="presParOf" srcId="{0FCFB70D-0FCC-4232-A884-363E49A3C41C}" destId="{16C5CB67-3DAB-45ED-A3C2-D1E4A877FF49}" srcOrd="3" destOrd="0" presId="urn:microsoft.com/office/officeart/2018/2/layout/IconVerticalSolidList"/>
    <dgm:cxn modelId="{98FBF6D0-C1DF-4431-9863-378BE9629413}" type="presParOf" srcId="{33B260C9-8B9C-47C6-B7E8-4DC100090DAE}" destId="{E42A5051-B7C3-4307-A0BB-DC42B847C240}" srcOrd="1" destOrd="0" presId="urn:microsoft.com/office/officeart/2018/2/layout/IconVerticalSolidList"/>
    <dgm:cxn modelId="{D6255B66-3A6A-4AE5-924D-74925860A296}" type="presParOf" srcId="{33B260C9-8B9C-47C6-B7E8-4DC100090DAE}" destId="{9B1CE1C0-5C3A-4342-9BEA-B48710B26044}" srcOrd="2" destOrd="0" presId="urn:microsoft.com/office/officeart/2018/2/layout/IconVerticalSolidList"/>
    <dgm:cxn modelId="{EA16CFE9-FAAC-46DE-AE54-D224D0943EBE}" type="presParOf" srcId="{9B1CE1C0-5C3A-4342-9BEA-B48710B26044}" destId="{2FC28959-98C8-4162-B4B7-B0F2C3FBCD6B}" srcOrd="0" destOrd="0" presId="urn:microsoft.com/office/officeart/2018/2/layout/IconVerticalSolidList"/>
    <dgm:cxn modelId="{E0245A30-35A8-4BA0-87F5-DF97BD7B80E1}" type="presParOf" srcId="{9B1CE1C0-5C3A-4342-9BEA-B48710B26044}" destId="{3BDAA0E3-BDB8-46FC-87E3-5321C75841DF}" srcOrd="1" destOrd="0" presId="urn:microsoft.com/office/officeart/2018/2/layout/IconVerticalSolidList"/>
    <dgm:cxn modelId="{23956932-D22A-45EF-B128-54255BD3362D}" type="presParOf" srcId="{9B1CE1C0-5C3A-4342-9BEA-B48710B26044}" destId="{60DE577E-27A7-4A32-A95C-91E4C6159F02}" srcOrd="2" destOrd="0" presId="urn:microsoft.com/office/officeart/2018/2/layout/IconVerticalSolidList"/>
    <dgm:cxn modelId="{77464052-3CDE-425D-8CC3-AE4BA38DC39D}" type="presParOf" srcId="{9B1CE1C0-5C3A-4342-9BEA-B48710B26044}" destId="{6DE34A05-D551-498B-A9F4-59E3F56B1B8E}" srcOrd="3" destOrd="0" presId="urn:microsoft.com/office/officeart/2018/2/layout/IconVerticalSolidList"/>
    <dgm:cxn modelId="{F54D0138-DA7A-43BF-93DE-48A33ED592A6}" type="presParOf" srcId="{33B260C9-8B9C-47C6-B7E8-4DC100090DAE}" destId="{83BC2BD3-F5A7-4092-B8D5-90957F773BD7}" srcOrd="3" destOrd="0" presId="urn:microsoft.com/office/officeart/2018/2/layout/IconVerticalSolidList"/>
    <dgm:cxn modelId="{3340BAF3-6770-49E4-BF89-B1600525240A}" type="presParOf" srcId="{33B260C9-8B9C-47C6-B7E8-4DC100090DAE}" destId="{0369FA95-614A-4C1B-92B9-DD5E30BE1370}" srcOrd="4" destOrd="0" presId="urn:microsoft.com/office/officeart/2018/2/layout/IconVerticalSolidList"/>
    <dgm:cxn modelId="{7981B840-7A59-4DB2-86D1-885A3A46F551}" type="presParOf" srcId="{0369FA95-614A-4C1B-92B9-DD5E30BE1370}" destId="{40A9E422-264B-4CA1-89E6-4B2F2611FE9C}" srcOrd="0" destOrd="0" presId="urn:microsoft.com/office/officeart/2018/2/layout/IconVerticalSolidList"/>
    <dgm:cxn modelId="{1177359E-5F09-4DB7-8C1B-1CBCFE62BAFE}" type="presParOf" srcId="{0369FA95-614A-4C1B-92B9-DD5E30BE1370}" destId="{025C94D5-D4F9-4BEE-8392-84C2714C1849}" srcOrd="1" destOrd="0" presId="urn:microsoft.com/office/officeart/2018/2/layout/IconVerticalSolidList"/>
    <dgm:cxn modelId="{087FE3B0-2658-4F1B-B89C-5E431990441C}" type="presParOf" srcId="{0369FA95-614A-4C1B-92B9-DD5E30BE1370}" destId="{D5879185-4B08-4838-9EBD-F196ACE871A8}" srcOrd="2" destOrd="0" presId="urn:microsoft.com/office/officeart/2018/2/layout/IconVerticalSolidList"/>
    <dgm:cxn modelId="{8733B4BA-13A7-4B93-AD62-60C637DFE545}" type="presParOf" srcId="{0369FA95-614A-4C1B-92B9-DD5E30BE1370}" destId="{5BEC75DC-30B9-405B-BCDF-7797836BA685}" srcOrd="3" destOrd="0" presId="urn:microsoft.com/office/officeart/2018/2/layout/IconVerticalSolidList"/>
    <dgm:cxn modelId="{FC053D3E-BE32-4214-8034-88788A743D9A}" type="presParOf" srcId="{33B260C9-8B9C-47C6-B7E8-4DC100090DAE}" destId="{3BAAB8A6-0B9D-49F0-9E36-D1B481CDC581}" srcOrd="5" destOrd="0" presId="urn:microsoft.com/office/officeart/2018/2/layout/IconVerticalSolidList"/>
    <dgm:cxn modelId="{1D693714-CFCC-4961-BC0C-E0D3D0CAC84F}" type="presParOf" srcId="{33B260C9-8B9C-47C6-B7E8-4DC100090DAE}" destId="{EEE358A4-4278-47E1-9EC7-51757E516769}" srcOrd="6" destOrd="0" presId="urn:microsoft.com/office/officeart/2018/2/layout/IconVerticalSolidList"/>
    <dgm:cxn modelId="{4138EFA2-2A60-447D-A3C3-E19352BA554C}" type="presParOf" srcId="{EEE358A4-4278-47E1-9EC7-51757E516769}" destId="{A3EC5A39-072B-4350-802F-B3D2E00F169C}" srcOrd="0" destOrd="0" presId="urn:microsoft.com/office/officeart/2018/2/layout/IconVerticalSolidList"/>
    <dgm:cxn modelId="{63096249-7E41-40B9-BE77-6C723B2BF5B8}" type="presParOf" srcId="{EEE358A4-4278-47E1-9EC7-51757E516769}" destId="{3E6B152B-C251-448D-9C11-D41E7C8A69E3}" srcOrd="1" destOrd="0" presId="urn:microsoft.com/office/officeart/2018/2/layout/IconVerticalSolidList"/>
    <dgm:cxn modelId="{DFCC87C8-7F44-4407-AC3B-6B87DFFC9BD4}" type="presParOf" srcId="{EEE358A4-4278-47E1-9EC7-51757E516769}" destId="{F1DF0209-3833-49EA-AE44-7516309DE6D0}" srcOrd="2" destOrd="0" presId="urn:microsoft.com/office/officeart/2018/2/layout/IconVerticalSolidList"/>
    <dgm:cxn modelId="{3AE3401F-0F59-410F-866F-72F645ED9B47}" type="presParOf" srcId="{EEE358A4-4278-47E1-9EC7-51757E516769}" destId="{50E22DE6-3E22-4006-B2EB-0FD178CE33D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F7BA31-A818-4BC3-9172-69AA487DCBA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54A08824-323F-4097-9CF6-F073E7D58313}">
      <dgm:prSet/>
      <dgm:spPr/>
      <dgm:t>
        <a:bodyPr/>
        <a:lstStyle/>
        <a:p>
          <a:r>
            <a:rPr lang="en-IE"/>
            <a:t>High frequency intake of sugar</a:t>
          </a:r>
          <a:endParaRPr lang="en-US"/>
        </a:p>
      </dgm:t>
    </dgm:pt>
    <dgm:pt modelId="{BA992B28-6C9F-46C9-9EB7-39FC3818CA7C}" type="parTrans" cxnId="{826A35AE-F055-4EAA-91F8-C573A6ED2562}">
      <dgm:prSet/>
      <dgm:spPr/>
      <dgm:t>
        <a:bodyPr/>
        <a:lstStyle/>
        <a:p>
          <a:endParaRPr lang="en-US"/>
        </a:p>
      </dgm:t>
    </dgm:pt>
    <dgm:pt modelId="{D4F543BE-18C6-4AD8-A5BC-31EBED960485}" type="sibTrans" cxnId="{826A35AE-F055-4EAA-91F8-C573A6ED2562}">
      <dgm:prSet/>
      <dgm:spPr/>
      <dgm:t>
        <a:bodyPr/>
        <a:lstStyle/>
        <a:p>
          <a:endParaRPr lang="en-US"/>
        </a:p>
      </dgm:t>
    </dgm:pt>
    <dgm:pt modelId="{8C2B6A42-165E-4ACC-9F39-3881EA7945C2}">
      <dgm:prSet/>
      <dgm:spPr/>
      <dgm:t>
        <a:bodyPr/>
        <a:lstStyle/>
        <a:p>
          <a:r>
            <a:rPr lang="en-IE"/>
            <a:t>Frequently snacking</a:t>
          </a:r>
          <a:endParaRPr lang="en-US"/>
        </a:p>
      </dgm:t>
    </dgm:pt>
    <dgm:pt modelId="{7F0548E0-6390-47F9-A294-D367A4418A53}" type="parTrans" cxnId="{680063EA-F036-47C0-A4AB-6711B13B2E48}">
      <dgm:prSet/>
      <dgm:spPr/>
      <dgm:t>
        <a:bodyPr/>
        <a:lstStyle/>
        <a:p>
          <a:endParaRPr lang="en-US"/>
        </a:p>
      </dgm:t>
    </dgm:pt>
    <dgm:pt modelId="{9DEC4CFC-FE47-418C-A914-34545099048B}" type="sibTrans" cxnId="{680063EA-F036-47C0-A4AB-6711B13B2E48}">
      <dgm:prSet/>
      <dgm:spPr/>
      <dgm:t>
        <a:bodyPr/>
        <a:lstStyle/>
        <a:p>
          <a:endParaRPr lang="en-US"/>
        </a:p>
      </dgm:t>
    </dgm:pt>
    <dgm:pt modelId="{AC9BF276-B621-434A-98D7-D963DE683876}">
      <dgm:prSet/>
      <dgm:spPr/>
      <dgm:t>
        <a:bodyPr/>
        <a:lstStyle/>
        <a:p>
          <a:r>
            <a:rPr lang="en-IE" dirty="0"/>
            <a:t>Not cleaning your teeth properly and for long enough, should be using cleaning aids, interdental brushes and floss to supplement brushing</a:t>
          </a:r>
          <a:endParaRPr lang="en-US" dirty="0"/>
        </a:p>
      </dgm:t>
    </dgm:pt>
    <dgm:pt modelId="{3783EA18-D5DF-4BD6-9AC2-43C8BF0075A4}" type="parTrans" cxnId="{128DC53C-123D-4EDE-A7F6-6F5B65D60F31}">
      <dgm:prSet/>
      <dgm:spPr/>
      <dgm:t>
        <a:bodyPr/>
        <a:lstStyle/>
        <a:p>
          <a:endParaRPr lang="en-US"/>
        </a:p>
      </dgm:t>
    </dgm:pt>
    <dgm:pt modelId="{DAB69EB0-A036-417E-B167-37F6956DF363}" type="sibTrans" cxnId="{128DC53C-123D-4EDE-A7F6-6F5B65D60F31}">
      <dgm:prSet/>
      <dgm:spPr/>
      <dgm:t>
        <a:bodyPr/>
        <a:lstStyle/>
        <a:p>
          <a:endParaRPr lang="en-US"/>
        </a:p>
      </dgm:t>
    </dgm:pt>
    <dgm:pt modelId="{8C69F44A-2986-490B-8870-FF5A297CA4FB}" type="pres">
      <dgm:prSet presAssocID="{ADF7BA31-A818-4BC3-9172-69AA487DCBA3}" presName="outerComposite" presStyleCnt="0">
        <dgm:presLayoutVars>
          <dgm:chMax val="5"/>
          <dgm:dir/>
          <dgm:resizeHandles val="exact"/>
        </dgm:presLayoutVars>
      </dgm:prSet>
      <dgm:spPr/>
    </dgm:pt>
    <dgm:pt modelId="{B252A77F-87F2-46AF-8074-B682EEC8BFCC}" type="pres">
      <dgm:prSet presAssocID="{ADF7BA31-A818-4BC3-9172-69AA487DCBA3}" presName="dummyMaxCanvas" presStyleCnt="0">
        <dgm:presLayoutVars/>
      </dgm:prSet>
      <dgm:spPr/>
    </dgm:pt>
    <dgm:pt modelId="{45AE81A9-DC95-4C8E-9552-CBE763228AD7}" type="pres">
      <dgm:prSet presAssocID="{ADF7BA31-A818-4BC3-9172-69AA487DCBA3}" presName="ThreeNodes_1" presStyleLbl="node1" presStyleIdx="0" presStyleCnt="3">
        <dgm:presLayoutVars>
          <dgm:bulletEnabled val="1"/>
        </dgm:presLayoutVars>
      </dgm:prSet>
      <dgm:spPr/>
    </dgm:pt>
    <dgm:pt modelId="{97613F05-3370-4C0C-A713-6E969E9B4456}" type="pres">
      <dgm:prSet presAssocID="{ADF7BA31-A818-4BC3-9172-69AA487DCBA3}" presName="ThreeNodes_2" presStyleLbl="node1" presStyleIdx="1" presStyleCnt="3">
        <dgm:presLayoutVars>
          <dgm:bulletEnabled val="1"/>
        </dgm:presLayoutVars>
      </dgm:prSet>
      <dgm:spPr/>
    </dgm:pt>
    <dgm:pt modelId="{EC972D80-DB52-4F74-8AB2-5622F19B5B07}" type="pres">
      <dgm:prSet presAssocID="{ADF7BA31-A818-4BC3-9172-69AA487DCBA3}" presName="ThreeNodes_3" presStyleLbl="node1" presStyleIdx="2" presStyleCnt="3">
        <dgm:presLayoutVars>
          <dgm:bulletEnabled val="1"/>
        </dgm:presLayoutVars>
      </dgm:prSet>
      <dgm:spPr/>
    </dgm:pt>
    <dgm:pt modelId="{D12EC42E-E280-47C1-8BBE-4C1BA2BBF0B4}" type="pres">
      <dgm:prSet presAssocID="{ADF7BA31-A818-4BC3-9172-69AA487DCBA3}" presName="ThreeConn_1-2" presStyleLbl="fgAccFollowNode1" presStyleIdx="0" presStyleCnt="2">
        <dgm:presLayoutVars>
          <dgm:bulletEnabled val="1"/>
        </dgm:presLayoutVars>
      </dgm:prSet>
      <dgm:spPr/>
    </dgm:pt>
    <dgm:pt modelId="{69588203-FFD4-4263-A464-0984097547DF}" type="pres">
      <dgm:prSet presAssocID="{ADF7BA31-A818-4BC3-9172-69AA487DCBA3}" presName="ThreeConn_2-3" presStyleLbl="fgAccFollowNode1" presStyleIdx="1" presStyleCnt="2">
        <dgm:presLayoutVars>
          <dgm:bulletEnabled val="1"/>
        </dgm:presLayoutVars>
      </dgm:prSet>
      <dgm:spPr/>
    </dgm:pt>
    <dgm:pt modelId="{42C26E80-B2F9-41F4-85EF-B7362982F674}" type="pres">
      <dgm:prSet presAssocID="{ADF7BA31-A818-4BC3-9172-69AA487DCBA3}" presName="ThreeNodes_1_text" presStyleLbl="node1" presStyleIdx="2" presStyleCnt="3">
        <dgm:presLayoutVars>
          <dgm:bulletEnabled val="1"/>
        </dgm:presLayoutVars>
      </dgm:prSet>
      <dgm:spPr/>
    </dgm:pt>
    <dgm:pt modelId="{7F815919-1E5B-4E4B-A342-ED2DE783648D}" type="pres">
      <dgm:prSet presAssocID="{ADF7BA31-A818-4BC3-9172-69AA487DCBA3}" presName="ThreeNodes_2_text" presStyleLbl="node1" presStyleIdx="2" presStyleCnt="3">
        <dgm:presLayoutVars>
          <dgm:bulletEnabled val="1"/>
        </dgm:presLayoutVars>
      </dgm:prSet>
      <dgm:spPr/>
    </dgm:pt>
    <dgm:pt modelId="{01B70516-5A1E-48CD-8AF0-79040923885B}" type="pres">
      <dgm:prSet presAssocID="{ADF7BA31-A818-4BC3-9172-69AA487DCBA3}" presName="ThreeNodes_3_text" presStyleLbl="node1" presStyleIdx="2" presStyleCnt="3">
        <dgm:presLayoutVars>
          <dgm:bulletEnabled val="1"/>
        </dgm:presLayoutVars>
      </dgm:prSet>
      <dgm:spPr/>
    </dgm:pt>
  </dgm:ptLst>
  <dgm:cxnLst>
    <dgm:cxn modelId="{5129200B-24A8-44CF-9D14-61ED01D36995}" type="presOf" srcId="{8C2B6A42-165E-4ACC-9F39-3881EA7945C2}" destId="{7F815919-1E5B-4E4B-A342-ED2DE783648D}" srcOrd="1" destOrd="0" presId="urn:microsoft.com/office/officeart/2005/8/layout/vProcess5"/>
    <dgm:cxn modelId="{871E9D0E-60B8-461F-B22C-49083462CF5F}" type="presOf" srcId="{9DEC4CFC-FE47-418C-A914-34545099048B}" destId="{69588203-FFD4-4263-A464-0984097547DF}" srcOrd="0" destOrd="0" presId="urn:microsoft.com/office/officeart/2005/8/layout/vProcess5"/>
    <dgm:cxn modelId="{48AD0C3C-871B-4968-92D8-0EFC1DA55D38}" type="presOf" srcId="{8C2B6A42-165E-4ACC-9F39-3881EA7945C2}" destId="{97613F05-3370-4C0C-A713-6E969E9B4456}" srcOrd="0" destOrd="0" presId="urn:microsoft.com/office/officeart/2005/8/layout/vProcess5"/>
    <dgm:cxn modelId="{128DC53C-123D-4EDE-A7F6-6F5B65D60F31}" srcId="{ADF7BA31-A818-4BC3-9172-69AA487DCBA3}" destId="{AC9BF276-B621-434A-98D7-D963DE683876}" srcOrd="2" destOrd="0" parTransId="{3783EA18-D5DF-4BD6-9AC2-43C8BF0075A4}" sibTransId="{DAB69EB0-A036-417E-B167-37F6956DF363}"/>
    <dgm:cxn modelId="{DC615A45-60B5-4F70-8AB1-43BEDE050703}" type="presOf" srcId="{54A08824-323F-4097-9CF6-F073E7D58313}" destId="{45AE81A9-DC95-4C8E-9552-CBE763228AD7}" srcOrd="0" destOrd="0" presId="urn:microsoft.com/office/officeart/2005/8/layout/vProcess5"/>
    <dgm:cxn modelId="{2F795E4E-02F7-4554-AA5A-77625534E194}" type="presOf" srcId="{D4F543BE-18C6-4AD8-A5BC-31EBED960485}" destId="{D12EC42E-E280-47C1-8BBE-4C1BA2BBF0B4}" srcOrd="0" destOrd="0" presId="urn:microsoft.com/office/officeart/2005/8/layout/vProcess5"/>
    <dgm:cxn modelId="{B3296E78-C10F-4EE6-87C9-1747E1273AAC}" type="presOf" srcId="{ADF7BA31-A818-4BC3-9172-69AA487DCBA3}" destId="{8C69F44A-2986-490B-8870-FF5A297CA4FB}" srcOrd="0" destOrd="0" presId="urn:microsoft.com/office/officeart/2005/8/layout/vProcess5"/>
    <dgm:cxn modelId="{92E6FFA7-616E-4F7B-832A-5E7582018775}" type="presOf" srcId="{AC9BF276-B621-434A-98D7-D963DE683876}" destId="{EC972D80-DB52-4F74-8AB2-5622F19B5B07}" srcOrd="0" destOrd="0" presId="urn:microsoft.com/office/officeart/2005/8/layout/vProcess5"/>
    <dgm:cxn modelId="{826A35AE-F055-4EAA-91F8-C573A6ED2562}" srcId="{ADF7BA31-A818-4BC3-9172-69AA487DCBA3}" destId="{54A08824-323F-4097-9CF6-F073E7D58313}" srcOrd="0" destOrd="0" parTransId="{BA992B28-6C9F-46C9-9EB7-39FC3818CA7C}" sibTransId="{D4F543BE-18C6-4AD8-A5BC-31EBED960485}"/>
    <dgm:cxn modelId="{C8B68EB5-78F5-4BDD-A09B-D616C3B2067A}" type="presOf" srcId="{54A08824-323F-4097-9CF6-F073E7D58313}" destId="{42C26E80-B2F9-41F4-85EF-B7362982F674}" srcOrd="1" destOrd="0" presId="urn:microsoft.com/office/officeart/2005/8/layout/vProcess5"/>
    <dgm:cxn modelId="{F98A95C1-2668-49BF-81E8-DF15C6EC16ED}" type="presOf" srcId="{AC9BF276-B621-434A-98D7-D963DE683876}" destId="{01B70516-5A1E-48CD-8AF0-79040923885B}" srcOrd="1" destOrd="0" presId="urn:microsoft.com/office/officeart/2005/8/layout/vProcess5"/>
    <dgm:cxn modelId="{680063EA-F036-47C0-A4AB-6711B13B2E48}" srcId="{ADF7BA31-A818-4BC3-9172-69AA487DCBA3}" destId="{8C2B6A42-165E-4ACC-9F39-3881EA7945C2}" srcOrd="1" destOrd="0" parTransId="{7F0548E0-6390-47F9-A294-D367A4418A53}" sibTransId="{9DEC4CFC-FE47-418C-A914-34545099048B}"/>
    <dgm:cxn modelId="{A837A1B7-FE6B-4928-8F73-AFDB131F3DEE}" type="presParOf" srcId="{8C69F44A-2986-490B-8870-FF5A297CA4FB}" destId="{B252A77F-87F2-46AF-8074-B682EEC8BFCC}" srcOrd="0" destOrd="0" presId="urn:microsoft.com/office/officeart/2005/8/layout/vProcess5"/>
    <dgm:cxn modelId="{A0D4C67F-9E51-4EF6-B275-394A6C1CA15C}" type="presParOf" srcId="{8C69F44A-2986-490B-8870-FF5A297CA4FB}" destId="{45AE81A9-DC95-4C8E-9552-CBE763228AD7}" srcOrd="1" destOrd="0" presId="urn:microsoft.com/office/officeart/2005/8/layout/vProcess5"/>
    <dgm:cxn modelId="{9A0D2E64-A40E-4BD5-9702-DE2E0E664E8E}" type="presParOf" srcId="{8C69F44A-2986-490B-8870-FF5A297CA4FB}" destId="{97613F05-3370-4C0C-A713-6E969E9B4456}" srcOrd="2" destOrd="0" presId="urn:microsoft.com/office/officeart/2005/8/layout/vProcess5"/>
    <dgm:cxn modelId="{B7850603-FCB3-4BB6-B56B-B774BF3660A9}" type="presParOf" srcId="{8C69F44A-2986-490B-8870-FF5A297CA4FB}" destId="{EC972D80-DB52-4F74-8AB2-5622F19B5B07}" srcOrd="3" destOrd="0" presId="urn:microsoft.com/office/officeart/2005/8/layout/vProcess5"/>
    <dgm:cxn modelId="{7BAB574C-F533-43D6-96F1-54C80374E5E2}" type="presParOf" srcId="{8C69F44A-2986-490B-8870-FF5A297CA4FB}" destId="{D12EC42E-E280-47C1-8BBE-4C1BA2BBF0B4}" srcOrd="4" destOrd="0" presId="urn:microsoft.com/office/officeart/2005/8/layout/vProcess5"/>
    <dgm:cxn modelId="{B31CAB53-FE96-4103-AC85-A4F18C86EAD3}" type="presParOf" srcId="{8C69F44A-2986-490B-8870-FF5A297CA4FB}" destId="{69588203-FFD4-4263-A464-0984097547DF}" srcOrd="5" destOrd="0" presId="urn:microsoft.com/office/officeart/2005/8/layout/vProcess5"/>
    <dgm:cxn modelId="{233CB195-679E-4DDD-BE04-C44785527E8B}" type="presParOf" srcId="{8C69F44A-2986-490B-8870-FF5A297CA4FB}" destId="{42C26E80-B2F9-41F4-85EF-B7362982F674}" srcOrd="6" destOrd="0" presId="urn:microsoft.com/office/officeart/2005/8/layout/vProcess5"/>
    <dgm:cxn modelId="{78871992-3AAC-44F6-9E8C-CFEBEF3AB532}" type="presParOf" srcId="{8C69F44A-2986-490B-8870-FF5A297CA4FB}" destId="{7F815919-1E5B-4E4B-A342-ED2DE783648D}" srcOrd="7" destOrd="0" presId="urn:microsoft.com/office/officeart/2005/8/layout/vProcess5"/>
    <dgm:cxn modelId="{67572FB2-45F8-47BA-953F-A374130BDD33}" type="presParOf" srcId="{8C69F44A-2986-490B-8870-FF5A297CA4FB}" destId="{01B70516-5A1E-48CD-8AF0-79040923885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6C2605-CCFB-486A-BA04-3FCCF8806C5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6DC5F22-0CFC-4B2C-9A71-997D2116C628}">
      <dgm:prSet/>
      <dgm:spPr/>
      <dgm:t>
        <a:bodyPr/>
        <a:lstStyle/>
        <a:p>
          <a:r>
            <a:rPr lang="en-US"/>
            <a:t>As more adults are now having orthodontic treatment, we need to be aware of heavily filled teeth as they may fracture (especially if they have undergone root canal therapy)</a:t>
          </a:r>
        </a:p>
      </dgm:t>
    </dgm:pt>
    <dgm:pt modelId="{95D24C15-DCBC-4361-9AF0-234EADA8F627}" type="parTrans" cxnId="{CC3AA659-A115-4BDC-893C-C2F6F6427C39}">
      <dgm:prSet/>
      <dgm:spPr/>
      <dgm:t>
        <a:bodyPr/>
        <a:lstStyle/>
        <a:p>
          <a:endParaRPr lang="en-US"/>
        </a:p>
      </dgm:t>
    </dgm:pt>
    <dgm:pt modelId="{49E7CA03-A48D-465C-AD72-5161C09C157A}" type="sibTrans" cxnId="{CC3AA659-A115-4BDC-893C-C2F6F6427C39}">
      <dgm:prSet/>
      <dgm:spPr/>
      <dgm:t>
        <a:bodyPr/>
        <a:lstStyle/>
        <a:p>
          <a:endParaRPr lang="en-US"/>
        </a:p>
      </dgm:t>
    </dgm:pt>
    <dgm:pt modelId="{CDD52803-153C-4416-83FE-3775832EAC19}">
      <dgm:prSet/>
      <dgm:spPr/>
      <dgm:t>
        <a:bodyPr/>
        <a:lstStyle/>
        <a:p>
          <a:r>
            <a:rPr lang="en-US"/>
            <a:t>If an adult has a heavily filled tooth it may be more suitable to extract it and move other teeth to the correct position</a:t>
          </a:r>
        </a:p>
      </dgm:t>
    </dgm:pt>
    <dgm:pt modelId="{41344A1A-3D20-4879-B940-7B82AAF24E84}" type="parTrans" cxnId="{D96DC54C-CC46-48D1-98D8-8CEF6C4AFF91}">
      <dgm:prSet/>
      <dgm:spPr/>
      <dgm:t>
        <a:bodyPr/>
        <a:lstStyle/>
        <a:p>
          <a:endParaRPr lang="en-US"/>
        </a:p>
      </dgm:t>
    </dgm:pt>
    <dgm:pt modelId="{B7DF6021-C354-4F09-B4D6-BBE539FFA84C}" type="sibTrans" cxnId="{D96DC54C-CC46-48D1-98D8-8CEF6C4AFF91}">
      <dgm:prSet/>
      <dgm:spPr/>
      <dgm:t>
        <a:bodyPr/>
        <a:lstStyle/>
        <a:p>
          <a:endParaRPr lang="en-US"/>
        </a:p>
      </dgm:t>
    </dgm:pt>
    <dgm:pt modelId="{CEABA1C0-A500-4111-8B49-090CE83E4E81}">
      <dgm:prSet/>
      <dgm:spPr/>
      <dgm:t>
        <a:bodyPr/>
        <a:lstStyle/>
        <a:p>
          <a:r>
            <a:rPr lang="en-US"/>
            <a:t>If the patient has a gold crown, porcelain or amalgam fillings it is more difficult to bond the brackets and may need specialist material</a:t>
          </a:r>
        </a:p>
      </dgm:t>
    </dgm:pt>
    <dgm:pt modelId="{67B39E48-C2E3-45C3-8B6A-56E4FBF23AC9}" type="parTrans" cxnId="{83F410EA-4F68-49E6-BB98-BF546B8C776D}">
      <dgm:prSet/>
      <dgm:spPr/>
      <dgm:t>
        <a:bodyPr/>
        <a:lstStyle/>
        <a:p>
          <a:endParaRPr lang="en-US"/>
        </a:p>
      </dgm:t>
    </dgm:pt>
    <dgm:pt modelId="{98F5AF78-8ECA-4221-8F76-AB848CEC9A4D}" type="sibTrans" cxnId="{83F410EA-4F68-49E6-BB98-BF546B8C776D}">
      <dgm:prSet/>
      <dgm:spPr/>
      <dgm:t>
        <a:bodyPr/>
        <a:lstStyle/>
        <a:p>
          <a:endParaRPr lang="en-US"/>
        </a:p>
      </dgm:t>
    </dgm:pt>
    <dgm:pt modelId="{C0EB0E14-50A6-479C-BBB6-B8030E637721}" type="pres">
      <dgm:prSet presAssocID="{016C2605-CCFB-486A-BA04-3FCCF8806C57}" presName="hierChild1" presStyleCnt="0">
        <dgm:presLayoutVars>
          <dgm:chPref val="1"/>
          <dgm:dir/>
          <dgm:animOne val="branch"/>
          <dgm:animLvl val="lvl"/>
          <dgm:resizeHandles/>
        </dgm:presLayoutVars>
      </dgm:prSet>
      <dgm:spPr/>
    </dgm:pt>
    <dgm:pt modelId="{45DDDA3A-8C61-4A54-9C51-BE74F6471046}" type="pres">
      <dgm:prSet presAssocID="{F6DC5F22-0CFC-4B2C-9A71-997D2116C628}" presName="hierRoot1" presStyleCnt="0"/>
      <dgm:spPr/>
    </dgm:pt>
    <dgm:pt modelId="{720E1F1D-6F15-495F-9AEA-A17C1095F1CB}" type="pres">
      <dgm:prSet presAssocID="{F6DC5F22-0CFC-4B2C-9A71-997D2116C628}" presName="composite" presStyleCnt="0"/>
      <dgm:spPr/>
    </dgm:pt>
    <dgm:pt modelId="{5A65E988-410B-4E8A-BC82-0A7B58B8DCFA}" type="pres">
      <dgm:prSet presAssocID="{F6DC5F22-0CFC-4B2C-9A71-997D2116C628}" presName="background" presStyleLbl="node0" presStyleIdx="0" presStyleCnt="3"/>
      <dgm:spPr/>
    </dgm:pt>
    <dgm:pt modelId="{9FAAD157-6F4D-4700-8594-B839F4191995}" type="pres">
      <dgm:prSet presAssocID="{F6DC5F22-0CFC-4B2C-9A71-997D2116C628}" presName="text" presStyleLbl="fgAcc0" presStyleIdx="0" presStyleCnt="3">
        <dgm:presLayoutVars>
          <dgm:chPref val="3"/>
        </dgm:presLayoutVars>
      </dgm:prSet>
      <dgm:spPr/>
    </dgm:pt>
    <dgm:pt modelId="{B926F845-98CB-449D-9594-0B172DC07F20}" type="pres">
      <dgm:prSet presAssocID="{F6DC5F22-0CFC-4B2C-9A71-997D2116C628}" presName="hierChild2" presStyleCnt="0"/>
      <dgm:spPr/>
    </dgm:pt>
    <dgm:pt modelId="{7DDAF83B-121A-4622-9D7F-2B23E3C4645D}" type="pres">
      <dgm:prSet presAssocID="{CDD52803-153C-4416-83FE-3775832EAC19}" presName="hierRoot1" presStyleCnt="0"/>
      <dgm:spPr/>
    </dgm:pt>
    <dgm:pt modelId="{0DFAB56B-1D29-4F17-94A5-A09B34762E0F}" type="pres">
      <dgm:prSet presAssocID="{CDD52803-153C-4416-83FE-3775832EAC19}" presName="composite" presStyleCnt="0"/>
      <dgm:spPr/>
    </dgm:pt>
    <dgm:pt modelId="{BCAD1595-BC8D-4F5C-AEAE-F29F1191C91E}" type="pres">
      <dgm:prSet presAssocID="{CDD52803-153C-4416-83FE-3775832EAC19}" presName="background" presStyleLbl="node0" presStyleIdx="1" presStyleCnt="3"/>
      <dgm:spPr/>
    </dgm:pt>
    <dgm:pt modelId="{766D36D0-EAD3-4765-80FE-B8CDA710564F}" type="pres">
      <dgm:prSet presAssocID="{CDD52803-153C-4416-83FE-3775832EAC19}" presName="text" presStyleLbl="fgAcc0" presStyleIdx="1" presStyleCnt="3">
        <dgm:presLayoutVars>
          <dgm:chPref val="3"/>
        </dgm:presLayoutVars>
      </dgm:prSet>
      <dgm:spPr/>
    </dgm:pt>
    <dgm:pt modelId="{56A8D57D-3C8B-474A-BBEC-F27DA8F8A571}" type="pres">
      <dgm:prSet presAssocID="{CDD52803-153C-4416-83FE-3775832EAC19}" presName="hierChild2" presStyleCnt="0"/>
      <dgm:spPr/>
    </dgm:pt>
    <dgm:pt modelId="{B8111C2B-4AFB-4D08-A032-F37C3C2C9F84}" type="pres">
      <dgm:prSet presAssocID="{CEABA1C0-A500-4111-8B49-090CE83E4E81}" presName="hierRoot1" presStyleCnt="0"/>
      <dgm:spPr/>
    </dgm:pt>
    <dgm:pt modelId="{8AD0A9DF-EFAE-4A8F-BDC7-6C8D4918AFDE}" type="pres">
      <dgm:prSet presAssocID="{CEABA1C0-A500-4111-8B49-090CE83E4E81}" presName="composite" presStyleCnt="0"/>
      <dgm:spPr/>
    </dgm:pt>
    <dgm:pt modelId="{F0206118-96EE-4B5E-A709-02AA1F174B8C}" type="pres">
      <dgm:prSet presAssocID="{CEABA1C0-A500-4111-8B49-090CE83E4E81}" presName="background" presStyleLbl="node0" presStyleIdx="2" presStyleCnt="3"/>
      <dgm:spPr/>
    </dgm:pt>
    <dgm:pt modelId="{CE908AF9-0472-484B-9A1E-320891B9EA7E}" type="pres">
      <dgm:prSet presAssocID="{CEABA1C0-A500-4111-8B49-090CE83E4E81}" presName="text" presStyleLbl="fgAcc0" presStyleIdx="2" presStyleCnt="3">
        <dgm:presLayoutVars>
          <dgm:chPref val="3"/>
        </dgm:presLayoutVars>
      </dgm:prSet>
      <dgm:spPr/>
    </dgm:pt>
    <dgm:pt modelId="{511DE584-C2AE-4EAD-B03F-D7A3DB002804}" type="pres">
      <dgm:prSet presAssocID="{CEABA1C0-A500-4111-8B49-090CE83E4E81}" presName="hierChild2" presStyleCnt="0"/>
      <dgm:spPr/>
    </dgm:pt>
  </dgm:ptLst>
  <dgm:cxnLst>
    <dgm:cxn modelId="{3615EE61-80F1-4A24-93AD-C2273592476D}" type="presOf" srcId="{F6DC5F22-0CFC-4B2C-9A71-997D2116C628}" destId="{9FAAD157-6F4D-4700-8594-B839F4191995}" srcOrd="0" destOrd="0" presId="urn:microsoft.com/office/officeart/2005/8/layout/hierarchy1"/>
    <dgm:cxn modelId="{4A633D43-B5BD-44BF-849B-408C22ECF993}" type="presOf" srcId="{CDD52803-153C-4416-83FE-3775832EAC19}" destId="{766D36D0-EAD3-4765-80FE-B8CDA710564F}" srcOrd="0" destOrd="0" presId="urn:microsoft.com/office/officeart/2005/8/layout/hierarchy1"/>
    <dgm:cxn modelId="{D96DC54C-CC46-48D1-98D8-8CEF6C4AFF91}" srcId="{016C2605-CCFB-486A-BA04-3FCCF8806C57}" destId="{CDD52803-153C-4416-83FE-3775832EAC19}" srcOrd="1" destOrd="0" parTransId="{41344A1A-3D20-4879-B940-7B82AAF24E84}" sibTransId="{B7DF6021-C354-4F09-B4D6-BBE539FFA84C}"/>
    <dgm:cxn modelId="{989C0054-FF07-436A-BBB5-DE11601086E0}" type="presOf" srcId="{CEABA1C0-A500-4111-8B49-090CE83E4E81}" destId="{CE908AF9-0472-484B-9A1E-320891B9EA7E}" srcOrd="0" destOrd="0" presId="urn:microsoft.com/office/officeart/2005/8/layout/hierarchy1"/>
    <dgm:cxn modelId="{CC3AA659-A115-4BDC-893C-C2F6F6427C39}" srcId="{016C2605-CCFB-486A-BA04-3FCCF8806C57}" destId="{F6DC5F22-0CFC-4B2C-9A71-997D2116C628}" srcOrd="0" destOrd="0" parTransId="{95D24C15-DCBC-4361-9AF0-234EADA8F627}" sibTransId="{49E7CA03-A48D-465C-AD72-5161C09C157A}"/>
    <dgm:cxn modelId="{C08254AA-74A6-417F-9526-895BA9B07159}" type="presOf" srcId="{016C2605-CCFB-486A-BA04-3FCCF8806C57}" destId="{C0EB0E14-50A6-479C-BBB6-B8030E637721}" srcOrd="0" destOrd="0" presId="urn:microsoft.com/office/officeart/2005/8/layout/hierarchy1"/>
    <dgm:cxn modelId="{83F410EA-4F68-49E6-BB98-BF546B8C776D}" srcId="{016C2605-CCFB-486A-BA04-3FCCF8806C57}" destId="{CEABA1C0-A500-4111-8B49-090CE83E4E81}" srcOrd="2" destOrd="0" parTransId="{67B39E48-C2E3-45C3-8B6A-56E4FBF23AC9}" sibTransId="{98F5AF78-8ECA-4221-8F76-AB848CEC9A4D}"/>
    <dgm:cxn modelId="{C394385D-B7D3-437F-A795-F72EC592D193}" type="presParOf" srcId="{C0EB0E14-50A6-479C-BBB6-B8030E637721}" destId="{45DDDA3A-8C61-4A54-9C51-BE74F6471046}" srcOrd="0" destOrd="0" presId="urn:microsoft.com/office/officeart/2005/8/layout/hierarchy1"/>
    <dgm:cxn modelId="{16BB0B43-0041-489D-9D40-6DAE873D7633}" type="presParOf" srcId="{45DDDA3A-8C61-4A54-9C51-BE74F6471046}" destId="{720E1F1D-6F15-495F-9AEA-A17C1095F1CB}" srcOrd="0" destOrd="0" presId="urn:microsoft.com/office/officeart/2005/8/layout/hierarchy1"/>
    <dgm:cxn modelId="{CAA19FD8-B112-48EC-AF08-30C3AAF0EBA9}" type="presParOf" srcId="{720E1F1D-6F15-495F-9AEA-A17C1095F1CB}" destId="{5A65E988-410B-4E8A-BC82-0A7B58B8DCFA}" srcOrd="0" destOrd="0" presId="urn:microsoft.com/office/officeart/2005/8/layout/hierarchy1"/>
    <dgm:cxn modelId="{83F436F4-9233-4309-BC9D-09DE438AE2B5}" type="presParOf" srcId="{720E1F1D-6F15-495F-9AEA-A17C1095F1CB}" destId="{9FAAD157-6F4D-4700-8594-B839F4191995}" srcOrd="1" destOrd="0" presId="urn:microsoft.com/office/officeart/2005/8/layout/hierarchy1"/>
    <dgm:cxn modelId="{4E3BD85D-0299-4A0A-BFF9-0D53D9F1E9A3}" type="presParOf" srcId="{45DDDA3A-8C61-4A54-9C51-BE74F6471046}" destId="{B926F845-98CB-449D-9594-0B172DC07F20}" srcOrd="1" destOrd="0" presId="urn:microsoft.com/office/officeart/2005/8/layout/hierarchy1"/>
    <dgm:cxn modelId="{5D7DE9C3-F27C-4ADB-B799-2F4E29E5880C}" type="presParOf" srcId="{C0EB0E14-50A6-479C-BBB6-B8030E637721}" destId="{7DDAF83B-121A-4622-9D7F-2B23E3C4645D}" srcOrd="1" destOrd="0" presId="urn:microsoft.com/office/officeart/2005/8/layout/hierarchy1"/>
    <dgm:cxn modelId="{7D035754-9ABE-400C-9BAA-E1CA264A4164}" type="presParOf" srcId="{7DDAF83B-121A-4622-9D7F-2B23E3C4645D}" destId="{0DFAB56B-1D29-4F17-94A5-A09B34762E0F}" srcOrd="0" destOrd="0" presId="urn:microsoft.com/office/officeart/2005/8/layout/hierarchy1"/>
    <dgm:cxn modelId="{588B75B5-C53C-4C92-BA53-6748F98328B4}" type="presParOf" srcId="{0DFAB56B-1D29-4F17-94A5-A09B34762E0F}" destId="{BCAD1595-BC8D-4F5C-AEAE-F29F1191C91E}" srcOrd="0" destOrd="0" presId="urn:microsoft.com/office/officeart/2005/8/layout/hierarchy1"/>
    <dgm:cxn modelId="{25B5E1BB-4F53-43A2-9CDF-918AF0CBA045}" type="presParOf" srcId="{0DFAB56B-1D29-4F17-94A5-A09B34762E0F}" destId="{766D36D0-EAD3-4765-80FE-B8CDA710564F}" srcOrd="1" destOrd="0" presId="urn:microsoft.com/office/officeart/2005/8/layout/hierarchy1"/>
    <dgm:cxn modelId="{EFDFB21C-837B-4865-85E3-EFA0C2B3E2B1}" type="presParOf" srcId="{7DDAF83B-121A-4622-9D7F-2B23E3C4645D}" destId="{56A8D57D-3C8B-474A-BBEC-F27DA8F8A571}" srcOrd="1" destOrd="0" presId="urn:microsoft.com/office/officeart/2005/8/layout/hierarchy1"/>
    <dgm:cxn modelId="{16F14732-BC3B-4D3B-99D9-03C71DB5ED01}" type="presParOf" srcId="{C0EB0E14-50A6-479C-BBB6-B8030E637721}" destId="{B8111C2B-4AFB-4D08-A032-F37C3C2C9F84}" srcOrd="2" destOrd="0" presId="urn:microsoft.com/office/officeart/2005/8/layout/hierarchy1"/>
    <dgm:cxn modelId="{901C20E7-E07E-4F29-81A6-1C801594C08E}" type="presParOf" srcId="{B8111C2B-4AFB-4D08-A032-F37C3C2C9F84}" destId="{8AD0A9DF-EFAE-4A8F-BDC7-6C8D4918AFDE}" srcOrd="0" destOrd="0" presId="urn:microsoft.com/office/officeart/2005/8/layout/hierarchy1"/>
    <dgm:cxn modelId="{B169B2D1-9BC8-4D1F-BCB3-1170932CC903}" type="presParOf" srcId="{8AD0A9DF-EFAE-4A8F-BDC7-6C8D4918AFDE}" destId="{F0206118-96EE-4B5E-A709-02AA1F174B8C}" srcOrd="0" destOrd="0" presId="urn:microsoft.com/office/officeart/2005/8/layout/hierarchy1"/>
    <dgm:cxn modelId="{7FDE8E5C-E030-42E6-91A4-C256EB1C68E7}" type="presParOf" srcId="{8AD0A9DF-EFAE-4A8F-BDC7-6C8D4918AFDE}" destId="{CE908AF9-0472-484B-9A1E-320891B9EA7E}" srcOrd="1" destOrd="0" presId="urn:microsoft.com/office/officeart/2005/8/layout/hierarchy1"/>
    <dgm:cxn modelId="{AEF516A3-23A0-44B9-9D65-5828C5637685}" type="presParOf" srcId="{B8111C2B-4AFB-4D08-A032-F37C3C2C9F84}" destId="{511DE584-C2AE-4EAD-B03F-D7A3DB00280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A686EC-C04E-4FFD-88EA-3B1EA6215A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1DC7121-97FC-44E3-8217-3EBA890EC8AA}">
      <dgm:prSet/>
      <dgm:spPr/>
      <dgm:t>
        <a:bodyPr/>
        <a:lstStyle/>
        <a:p>
          <a:r>
            <a:rPr lang="en-US"/>
            <a:t>Although we continue to grow during adulthood it is at a much slower rate than during puberty therefore any skeletal discrepancies will need to be treated by orthognathic surgery and/orthodontics, but the result will not be a successful as it will on a child </a:t>
          </a:r>
        </a:p>
      </dgm:t>
    </dgm:pt>
    <dgm:pt modelId="{B95F8102-7029-4A83-B988-B6B1FA6080DD}" type="parTrans" cxnId="{0D7D8682-07E0-4AB6-B09C-F86BCDC23C38}">
      <dgm:prSet/>
      <dgm:spPr/>
      <dgm:t>
        <a:bodyPr/>
        <a:lstStyle/>
        <a:p>
          <a:endParaRPr lang="en-US"/>
        </a:p>
      </dgm:t>
    </dgm:pt>
    <dgm:pt modelId="{B153CEEB-BBC5-4184-8B23-266BF78A04C8}" type="sibTrans" cxnId="{0D7D8682-07E0-4AB6-B09C-F86BCDC23C38}">
      <dgm:prSet/>
      <dgm:spPr/>
      <dgm:t>
        <a:bodyPr/>
        <a:lstStyle/>
        <a:p>
          <a:endParaRPr lang="en-US"/>
        </a:p>
      </dgm:t>
    </dgm:pt>
    <dgm:pt modelId="{958C665B-219B-4F09-BAEF-27F5C819068C}">
      <dgm:prSet/>
      <dgm:spPr/>
      <dgm:t>
        <a:bodyPr/>
        <a:lstStyle/>
        <a:p>
          <a:r>
            <a:rPr lang="en-US"/>
            <a:t>Periodontal disease is more common amongst adults therefore it is important that it is stabilised before orthodontic treatment commences</a:t>
          </a:r>
        </a:p>
      </dgm:t>
    </dgm:pt>
    <dgm:pt modelId="{773DA748-E87A-4A25-A27D-6D5D0FE11B42}" type="parTrans" cxnId="{BA4B54F8-E16E-483C-9B15-28CB26C47EAD}">
      <dgm:prSet/>
      <dgm:spPr/>
      <dgm:t>
        <a:bodyPr/>
        <a:lstStyle/>
        <a:p>
          <a:endParaRPr lang="en-US"/>
        </a:p>
      </dgm:t>
    </dgm:pt>
    <dgm:pt modelId="{9087EE58-AEC6-4AA7-9615-3DA85F8C9F6C}" type="sibTrans" cxnId="{BA4B54F8-E16E-483C-9B15-28CB26C47EAD}">
      <dgm:prSet/>
      <dgm:spPr/>
      <dgm:t>
        <a:bodyPr/>
        <a:lstStyle/>
        <a:p>
          <a:endParaRPr lang="en-US"/>
        </a:p>
      </dgm:t>
    </dgm:pt>
    <dgm:pt modelId="{C6C5F2F0-D27A-4490-BC90-6BC134254592}">
      <dgm:prSet/>
      <dgm:spPr/>
      <dgm:t>
        <a:bodyPr/>
        <a:lstStyle/>
        <a:p>
          <a:r>
            <a:rPr lang="en-US"/>
            <a:t>In adults there is a decreased cell turnover and a reduced blood supply to the tissues therefore tooth movement is slower and may be more painful</a:t>
          </a:r>
        </a:p>
      </dgm:t>
    </dgm:pt>
    <dgm:pt modelId="{45D7325B-9571-458D-AEB8-A67BE239D299}" type="parTrans" cxnId="{05FE9972-F5B7-4558-BDAC-27D23EAE847B}">
      <dgm:prSet/>
      <dgm:spPr/>
      <dgm:t>
        <a:bodyPr/>
        <a:lstStyle/>
        <a:p>
          <a:endParaRPr lang="en-US"/>
        </a:p>
      </dgm:t>
    </dgm:pt>
    <dgm:pt modelId="{EA671C54-4EA9-4F9A-9DC9-FF9B1F15EE1A}" type="sibTrans" cxnId="{05FE9972-F5B7-4558-BDAC-27D23EAE847B}">
      <dgm:prSet/>
      <dgm:spPr/>
      <dgm:t>
        <a:bodyPr/>
        <a:lstStyle/>
        <a:p>
          <a:endParaRPr lang="en-US"/>
        </a:p>
      </dgm:t>
    </dgm:pt>
    <dgm:pt modelId="{AB5A1C3B-3866-4E3D-BBBE-67BE39A83038}" type="pres">
      <dgm:prSet presAssocID="{E5A686EC-C04E-4FFD-88EA-3B1EA6215A16}" presName="root" presStyleCnt="0">
        <dgm:presLayoutVars>
          <dgm:dir/>
          <dgm:resizeHandles val="exact"/>
        </dgm:presLayoutVars>
      </dgm:prSet>
      <dgm:spPr/>
    </dgm:pt>
    <dgm:pt modelId="{DEB4A1C9-0DBF-4298-AACC-BA02E2B3B44E}" type="pres">
      <dgm:prSet presAssocID="{41DC7121-97FC-44E3-8217-3EBA890EC8AA}" presName="compNode" presStyleCnt="0"/>
      <dgm:spPr/>
    </dgm:pt>
    <dgm:pt modelId="{D881902F-B027-4BC9-A3DC-797BCEE9CEA6}" type="pres">
      <dgm:prSet presAssocID="{41DC7121-97FC-44E3-8217-3EBA890EC8AA}" presName="bgRect" presStyleLbl="bgShp" presStyleIdx="0" presStyleCnt="3"/>
      <dgm:spPr/>
    </dgm:pt>
    <dgm:pt modelId="{6D3DB648-1D82-4EED-B2EE-1E80920395FB}" type="pres">
      <dgm:prSet presAssocID="{41DC7121-97FC-44E3-8217-3EBA890EC8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B6BE3232-BAD7-4884-B451-E46ACCF67E43}" type="pres">
      <dgm:prSet presAssocID="{41DC7121-97FC-44E3-8217-3EBA890EC8AA}" presName="spaceRect" presStyleCnt="0"/>
      <dgm:spPr/>
    </dgm:pt>
    <dgm:pt modelId="{15465F7F-7C11-43A5-A483-837E825A5003}" type="pres">
      <dgm:prSet presAssocID="{41DC7121-97FC-44E3-8217-3EBA890EC8AA}" presName="parTx" presStyleLbl="revTx" presStyleIdx="0" presStyleCnt="3">
        <dgm:presLayoutVars>
          <dgm:chMax val="0"/>
          <dgm:chPref val="0"/>
        </dgm:presLayoutVars>
      </dgm:prSet>
      <dgm:spPr/>
    </dgm:pt>
    <dgm:pt modelId="{FA844BB1-4704-4F83-988A-B33A05A62123}" type="pres">
      <dgm:prSet presAssocID="{B153CEEB-BBC5-4184-8B23-266BF78A04C8}" presName="sibTrans" presStyleCnt="0"/>
      <dgm:spPr/>
    </dgm:pt>
    <dgm:pt modelId="{5DA54C6C-BB8D-4C3C-BD74-D6DB23A5F313}" type="pres">
      <dgm:prSet presAssocID="{958C665B-219B-4F09-BAEF-27F5C819068C}" presName="compNode" presStyleCnt="0"/>
      <dgm:spPr/>
    </dgm:pt>
    <dgm:pt modelId="{4092E52D-6E3B-4D45-84EB-BF051BD1B733}" type="pres">
      <dgm:prSet presAssocID="{958C665B-219B-4F09-BAEF-27F5C819068C}" presName="bgRect" presStyleLbl="bgShp" presStyleIdx="1" presStyleCnt="3"/>
      <dgm:spPr/>
    </dgm:pt>
    <dgm:pt modelId="{E57D28B2-91B5-4356-9D99-18506DC9DDC7}" type="pres">
      <dgm:prSet presAssocID="{958C665B-219B-4F09-BAEF-27F5C81906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th"/>
        </a:ext>
      </dgm:extLst>
    </dgm:pt>
    <dgm:pt modelId="{4E367218-E4D2-4859-AE73-8BECC4ACA6A3}" type="pres">
      <dgm:prSet presAssocID="{958C665B-219B-4F09-BAEF-27F5C819068C}" presName="spaceRect" presStyleCnt="0"/>
      <dgm:spPr/>
    </dgm:pt>
    <dgm:pt modelId="{2D7F8D92-33AF-44BB-AC10-4B178E2ACDA2}" type="pres">
      <dgm:prSet presAssocID="{958C665B-219B-4F09-BAEF-27F5C819068C}" presName="parTx" presStyleLbl="revTx" presStyleIdx="1" presStyleCnt="3">
        <dgm:presLayoutVars>
          <dgm:chMax val="0"/>
          <dgm:chPref val="0"/>
        </dgm:presLayoutVars>
      </dgm:prSet>
      <dgm:spPr/>
    </dgm:pt>
    <dgm:pt modelId="{0E788A5E-59F8-4867-904B-40429A4FE87E}" type="pres">
      <dgm:prSet presAssocID="{9087EE58-AEC6-4AA7-9615-3DA85F8C9F6C}" presName="sibTrans" presStyleCnt="0"/>
      <dgm:spPr/>
    </dgm:pt>
    <dgm:pt modelId="{BD63ADCA-63D7-403A-A31E-702E716D5D9E}" type="pres">
      <dgm:prSet presAssocID="{C6C5F2F0-D27A-4490-BC90-6BC134254592}" presName="compNode" presStyleCnt="0"/>
      <dgm:spPr/>
    </dgm:pt>
    <dgm:pt modelId="{66FE842E-4C32-459D-B50D-7B64725C0DA3}" type="pres">
      <dgm:prSet presAssocID="{C6C5F2F0-D27A-4490-BC90-6BC134254592}" presName="bgRect" presStyleLbl="bgShp" presStyleIdx="2" presStyleCnt="3"/>
      <dgm:spPr/>
    </dgm:pt>
    <dgm:pt modelId="{BD8B8750-4965-4ABB-BFE0-22230BFEB327}" type="pres">
      <dgm:prSet presAssocID="{C6C5F2F0-D27A-4490-BC90-6BC1342545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dney"/>
        </a:ext>
      </dgm:extLst>
    </dgm:pt>
    <dgm:pt modelId="{D52EB993-71D6-4E60-A5A0-74E8DDBB5EB2}" type="pres">
      <dgm:prSet presAssocID="{C6C5F2F0-D27A-4490-BC90-6BC134254592}" presName="spaceRect" presStyleCnt="0"/>
      <dgm:spPr/>
    </dgm:pt>
    <dgm:pt modelId="{CBD9F62A-6B75-4FF1-8CEF-020D01065197}" type="pres">
      <dgm:prSet presAssocID="{C6C5F2F0-D27A-4490-BC90-6BC134254592}" presName="parTx" presStyleLbl="revTx" presStyleIdx="2" presStyleCnt="3">
        <dgm:presLayoutVars>
          <dgm:chMax val="0"/>
          <dgm:chPref val="0"/>
        </dgm:presLayoutVars>
      </dgm:prSet>
      <dgm:spPr/>
    </dgm:pt>
  </dgm:ptLst>
  <dgm:cxnLst>
    <dgm:cxn modelId="{05FE9972-F5B7-4558-BDAC-27D23EAE847B}" srcId="{E5A686EC-C04E-4FFD-88EA-3B1EA6215A16}" destId="{C6C5F2F0-D27A-4490-BC90-6BC134254592}" srcOrd="2" destOrd="0" parTransId="{45D7325B-9571-458D-AEB8-A67BE239D299}" sibTransId="{EA671C54-4EA9-4F9A-9DC9-FF9B1F15EE1A}"/>
    <dgm:cxn modelId="{24FD5C76-79BA-4E06-86DA-4FD871B61D35}" type="presOf" srcId="{41DC7121-97FC-44E3-8217-3EBA890EC8AA}" destId="{15465F7F-7C11-43A5-A483-837E825A5003}" srcOrd="0" destOrd="0" presId="urn:microsoft.com/office/officeart/2018/2/layout/IconVerticalSolidList"/>
    <dgm:cxn modelId="{0D7D8682-07E0-4AB6-B09C-F86BCDC23C38}" srcId="{E5A686EC-C04E-4FFD-88EA-3B1EA6215A16}" destId="{41DC7121-97FC-44E3-8217-3EBA890EC8AA}" srcOrd="0" destOrd="0" parTransId="{B95F8102-7029-4A83-B988-B6B1FA6080DD}" sibTransId="{B153CEEB-BBC5-4184-8B23-266BF78A04C8}"/>
    <dgm:cxn modelId="{93B81CBE-D706-4AB7-A538-EAFFEC79EBD4}" type="presOf" srcId="{C6C5F2F0-D27A-4490-BC90-6BC134254592}" destId="{CBD9F62A-6B75-4FF1-8CEF-020D01065197}" srcOrd="0" destOrd="0" presId="urn:microsoft.com/office/officeart/2018/2/layout/IconVerticalSolidList"/>
    <dgm:cxn modelId="{88EC5BBE-0E20-4E31-8A3C-DFEA6736E843}" type="presOf" srcId="{958C665B-219B-4F09-BAEF-27F5C819068C}" destId="{2D7F8D92-33AF-44BB-AC10-4B178E2ACDA2}" srcOrd="0" destOrd="0" presId="urn:microsoft.com/office/officeart/2018/2/layout/IconVerticalSolidList"/>
    <dgm:cxn modelId="{94C773C5-3F00-459E-B604-DADE5F719498}" type="presOf" srcId="{E5A686EC-C04E-4FFD-88EA-3B1EA6215A16}" destId="{AB5A1C3B-3866-4E3D-BBBE-67BE39A83038}" srcOrd="0" destOrd="0" presId="urn:microsoft.com/office/officeart/2018/2/layout/IconVerticalSolidList"/>
    <dgm:cxn modelId="{BA4B54F8-E16E-483C-9B15-28CB26C47EAD}" srcId="{E5A686EC-C04E-4FFD-88EA-3B1EA6215A16}" destId="{958C665B-219B-4F09-BAEF-27F5C819068C}" srcOrd="1" destOrd="0" parTransId="{773DA748-E87A-4A25-A27D-6D5D0FE11B42}" sibTransId="{9087EE58-AEC6-4AA7-9615-3DA85F8C9F6C}"/>
    <dgm:cxn modelId="{1B79ECE7-3E4F-4D7F-BF9E-70C73BFA1001}" type="presParOf" srcId="{AB5A1C3B-3866-4E3D-BBBE-67BE39A83038}" destId="{DEB4A1C9-0DBF-4298-AACC-BA02E2B3B44E}" srcOrd="0" destOrd="0" presId="urn:microsoft.com/office/officeart/2018/2/layout/IconVerticalSolidList"/>
    <dgm:cxn modelId="{A87D38BF-2099-4E62-B2D7-76872F3B9439}" type="presParOf" srcId="{DEB4A1C9-0DBF-4298-AACC-BA02E2B3B44E}" destId="{D881902F-B027-4BC9-A3DC-797BCEE9CEA6}" srcOrd="0" destOrd="0" presId="urn:microsoft.com/office/officeart/2018/2/layout/IconVerticalSolidList"/>
    <dgm:cxn modelId="{BE502150-2BC4-4A12-AD03-A7977DE9D9BA}" type="presParOf" srcId="{DEB4A1C9-0DBF-4298-AACC-BA02E2B3B44E}" destId="{6D3DB648-1D82-4EED-B2EE-1E80920395FB}" srcOrd="1" destOrd="0" presId="urn:microsoft.com/office/officeart/2018/2/layout/IconVerticalSolidList"/>
    <dgm:cxn modelId="{325959CE-ADEB-4739-8F2C-3F68D5D0DB53}" type="presParOf" srcId="{DEB4A1C9-0DBF-4298-AACC-BA02E2B3B44E}" destId="{B6BE3232-BAD7-4884-B451-E46ACCF67E43}" srcOrd="2" destOrd="0" presId="urn:microsoft.com/office/officeart/2018/2/layout/IconVerticalSolidList"/>
    <dgm:cxn modelId="{05712CDB-702B-42A2-B7FE-ED005E13D763}" type="presParOf" srcId="{DEB4A1C9-0DBF-4298-AACC-BA02E2B3B44E}" destId="{15465F7F-7C11-43A5-A483-837E825A5003}" srcOrd="3" destOrd="0" presId="urn:microsoft.com/office/officeart/2018/2/layout/IconVerticalSolidList"/>
    <dgm:cxn modelId="{3971450D-D16C-4C07-A447-D19DD93DE7F7}" type="presParOf" srcId="{AB5A1C3B-3866-4E3D-BBBE-67BE39A83038}" destId="{FA844BB1-4704-4F83-988A-B33A05A62123}" srcOrd="1" destOrd="0" presId="urn:microsoft.com/office/officeart/2018/2/layout/IconVerticalSolidList"/>
    <dgm:cxn modelId="{506337E7-0DD7-4736-9CAF-06874CA0D84C}" type="presParOf" srcId="{AB5A1C3B-3866-4E3D-BBBE-67BE39A83038}" destId="{5DA54C6C-BB8D-4C3C-BD74-D6DB23A5F313}" srcOrd="2" destOrd="0" presId="urn:microsoft.com/office/officeart/2018/2/layout/IconVerticalSolidList"/>
    <dgm:cxn modelId="{EB0B5DF6-8530-44F4-BF5E-CBC8B937E1DB}" type="presParOf" srcId="{5DA54C6C-BB8D-4C3C-BD74-D6DB23A5F313}" destId="{4092E52D-6E3B-4D45-84EB-BF051BD1B733}" srcOrd="0" destOrd="0" presId="urn:microsoft.com/office/officeart/2018/2/layout/IconVerticalSolidList"/>
    <dgm:cxn modelId="{67A23EAE-15D0-4BB1-9B25-B90D151A6811}" type="presParOf" srcId="{5DA54C6C-BB8D-4C3C-BD74-D6DB23A5F313}" destId="{E57D28B2-91B5-4356-9D99-18506DC9DDC7}" srcOrd="1" destOrd="0" presId="urn:microsoft.com/office/officeart/2018/2/layout/IconVerticalSolidList"/>
    <dgm:cxn modelId="{20A1E782-520F-4011-83C2-FF25B0589D50}" type="presParOf" srcId="{5DA54C6C-BB8D-4C3C-BD74-D6DB23A5F313}" destId="{4E367218-E4D2-4859-AE73-8BECC4ACA6A3}" srcOrd="2" destOrd="0" presId="urn:microsoft.com/office/officeart/2018/2/layout/IconVerticalSolidList"/>
    <dgm:cxn modelId="{73BEDEBF-559A-4D32-BE70-8E94D479A677}" type="presParOf" srcId="{5DA54C6C-BB8D-4C3C-BD74-D6DB23A5F313}" destId="{2D7F8D92-33AF-44BB-AC10-4B178E2ACDA2}" srcOrd="3" destOrd="0" presId="urn:microsoft.com/office/officeart/2018/2/layout/IconVerticalSolidList"/>
    <dgm:cxn modelId="{125FB26D-AA40-4A3F-A3FF-C11636E6772F}" type="presParOf" srcId="{AB5A1C3B-3866-4E3D-BBBE-67BE39A83038}" destId="{0E788A5E-59F8-4867-904B-40429A4FE87E}" srcOrd="3" destOrd="0" presId="urn:microsoft.com/office/officeart/2018/2/layout/IconVerticalSolidList"/>
    <dgm:cxn modelId="{46FCCFDA-CBCA-4641-ADE9-1B800A6DE83C}" type="presParOf" srcId="{AB5A1C3B-3866-4E3D-BBBE-67BE39A83038}" destId="{BD63ADCA-63D7-403A-A31E-702E716D5D9E}" srcOrd="4" destOrd="0" presId="urn:microsoft.com/office/officeart/2018/2/layout/IconVerticalSolidList"/>
    <dgm:cxn modelId="{62D62C9C-1141-47C6-8E74-1F9E58AC58C0}" type="presParOf" srcId="{BD63ADCA-63D7-403A-A31E-702E716D5D9E}" destId="{66FE842E-4C32-459D-B50D-7B64725C0DA3}" srcOrd="0" destOrd="0" presId="urn:microsoft.com/office/officeart/2018/2/layout/IconVerticalSolidList"/>
    <dgm:cxn modelId="{1E42E6BD-675B-4F2E-9523-49E86AE0FA43}" type="presParOf" srcId="{BD63ADCA-63D7-403A-A31E-702E716D5D9E}" destId="{BD8B8750-4965-4ABB-BFE0-22230BFEB327}" srcOrd="1" destOrd="0" presId="urn:microsoft.com/office/officeart/2018/2/layout/IconVerticalSolidList"/>
    <dgm:cxn modelId="{6404AFB8-8139-4505-A9B8-54C50FF9B09C}" type="presParOf" srcId="{BD63ADCA-63D7-403A-A31E-702E716D5D9E}" destId="{D52EB993-71D6-4E60-A5A0-74E8DDBB5EB2}" srcOrd="2" destOrd="0" presId="urn:microsoft.com/office/officeart/2018/2/layout/IconVerticalSolidList"/>
    <dgm:cxn modelId="{EF53B498-5233-4041-AF52-5906A971DC5D}" type="presParOf" srcId="{BD63ADCA-63D7-403A-A31E-702E716D5D9E}" destId="{CBD9F62A-6B75-4FF1-8CEF-020D0106519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A23210-F8B1-4151-8A13-8210A6917E8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D064EF6-91A0-4C42-9957-9EECF27D75FB}">
      <dgm:prSet/>
      <dgm:spPr/>
      <dgm:t>
        <a:bodyPr/>
        <a:lstStyle/>
        <a:p>
          <a:r>
            <a:rPr lang="en-US"/>
            <a:t>Eating of hard foods - nuts, ice, crusty bread, carrots, apples may cause damage by bending wires, loosening cement under the bands or breaking the brackets and/or tubes, hard foods should be cut into small pieces </a:t>
          </a:r>
        </a:p>
      </dgm:t>
    </dgm:pt>
    <dgm:pt modelId="{88CE1F25-EF6F-4DCA-A5DA-BAAB16B387D2}" type="parTrans" cxnId="{748CE5F2-84BB-4706-8F47-640C686F90A5}">
      <dgm:prSet/>
      <dgm:spPr/>
      <dgm:t>
        <a:bodyPr/>
        <a:lstStyle/>
        <a:p>
          <a:endParaRPr lang="en-US"/>
        </a:p>
      </dgm:t>
    </dgm:pt>
    <dgm:pt modelId="{11004CAC-BE75-4445-B4DE-36BBD3F02EBD}" type="sibTrans" cxnId="{748CE5F2-84BB-4706-8F47-640C686F90A5}">
      <dgm:prSet/>
      <dgm:spPr/>
      <dgm:t>
        <a:bodyPr/>
        <a:lstStyle/>
        <a:p>
          <a:endParaRPr lang="en-US"/>
        </a:p>
      </dgm:t>
    </dgm:pt>
    <dgm:pt modelId="{4578F1BE-1B79-4CBB-BDFB-DFCC273C48BF}">
      <dgm:prSet/>
      <dgm:spPr/>
      <dgm:t>
        <a:bodyPr/>
        <a:lstStyle/>
        <a:p>
          <a:r>
            <a:rPr lang="en-US"/>
            <a:t>Sticky foods such as toffee or chewing gum can damage fixed appliances by bending the wires, which could make the wires exert the wrong level or direction of force or pull the cement loose. </a:t>
          </a:r>
        </a:p>
      </dgm:t>
    </dgm:pt>
    <dgm:pt modelId="{84368628-0FD7-43B1-A65C-D5BD1CB6382F}" type="parTrans" cxnId="{CBC83761-0763-41B3-9F0E-7D0DFD8C2228}">
      <dgm:prSet/>
      <dgm:spPr/>
      <dgm:t>
        <a:bodyPr/>
        <a:lstStyle/>
        <a:p>
          <a:endParaRPr lang="en-US"/>
        </a:p>
      </dgm:t>
    </dgm:pt>
    <dgm:pt modelId="{DE4CA429-CE96-4EB4-BAFD-EFE91BBCE427}" type="sibTrans" cxnId="{CBC83761-0763-41B3-9F0E-7D0DFD8C2228}">
      <dgm:prSet/>
      <dgm:spPr/>
      <dgm:t>
        <a:bodyPr/>
        <a:lstStyle/>
        <a:p>
          <a:endParaRPr lang="en-US"/>
        </a:p>
      </dgm:t>
    </dgm:pt>
    <dgm:pt modelId="{508DD227-16FD-4A7E-A06E-71D77DBBB305}">
      <dgm:prSet/>
      <dgm:spPr/>
      <dgm:t>
        <a:bodyPr/>
        <a:lstStyle/>
        <a:p>
          <a:r>
            <a:rPr lang="en-US"/>
            <a:t>Foods with a high sugar content - Sweets, chocolate and fizzy drinks should be avoided as they will damage the enamel, if they cannot be avoided altogether, they should be limited to meal times</a:t>
          </a:r>
        </a:p>
      </dgm:t>
    </dgm:pt>
    <dgm:pt modelId="{039A976A-F2A9-4ACF-A2CD-F7E306C2AC4E}" type="parTrans" cxnId="{0C8AA5AE-6678-42CE-945F-348D2B427ED0}">
      <dgm:prSet/>
      <dgm:spPr/>
      <dgm:t>
        <a:bodyPr/>
        <a:lstStyle/>
        <a:p>
          <a:endParaRPr lang="en-US"/>
        </a:p>
      </dgm:t>
    </dgm:pt>
    <dgm:pt modelId="{C124023B-4C6E-4DA2-91CA-DBB50A9E20AE}" type="sibTrans" cxnId="{0C8AA5AE-6678-42CE-945F-348D2B427ED0}">
      <dgm:prSet/>
      <dgm:spPr/>
      <dgm:t>
        <a:bodyPr/>
        <a:lstStyle/>
        <a:p>
          <a:endParaRPr lang="en-US"/>
        </a:p>
      </dgm:t>
    </dgm:pt>
    <dgm:pt modelId="{F24CA346-4983-4232-9D99-A2F745122A16}" type="pres">
      <dgm:prSet presAssocID="{EBA23210-F8B1-4151-8A13-8210A6917E84}" presName="linear" presStyleCnt="0">
        <dgm:presLayoutVars>
          <dgm:animLvl val="lvl"/>
          <dgm:resizeHandles val="exact"/>
        </dgm:presLayoutVars>
      </dgm:prSet>
      <dgm:spPr/>
    </dgm:pt>
    <dgm:pt modelId="{821173B3-FD38-43FF-9854-FE5BDC5C88FD}" type="pres">
      <dgm:prSet presAssocID="{9D064EF6-91A0-4C42-9957-9EECF27D75FB}" presName="parentText" presStyleLbl="node1" presStyleIdx="0" presStyleCnt="3">
        <dgm:presLayoutVars>
          <dgm:chMax val="0"/>
          <dgm:bulletEnabled val="1"/>
        </dgm:presLayoutVars>
      </dgm:prSet>
      <dgm:spPr/>
    </dgm:pt>
    <dgm:pt modelId="{DCB7AC2B-9808-482B-B21F-40A718C8D37C}" type="pres">
      <dgm:prSet presAssocID="{11004CAC-BE75-4445-B4DE-36BBD3F02EBD}" presName="spacer" presStyleCnt="0"/>
      <dgm:spPr/>
    </dgm:pt>
    <dgm:pt modelId="{6080FE2A-EBF2-4D46-AC42-061FD9D7B270}" type="pres">
      <dgm:prSet presAssocID="{4578F1BE-1B79-4CBB-BDFB-DFCC273C48BF}" presName="parentText" presStyleLbl="node1" presStyleIdx="1" presStyleCnt="3">
        <dgm:presLayoutVars>
          <dgm:chMax val="0"/>
          <dgm:bulletEnabled val="1"/>
        </dgm:presLayoutVars>
      </dgm:prSet>
      <dgm:spPr/>
    </dgm:pt>
    <dgm:pt modelId="{066D1A5A-B659-4140-B871-BB7112B1D8B0}" type="pres">
      <dgm:prSet presAssocID="{DE4CA429-CE96-4EB4-BAFD-EFE91BBCE427}" presName="spacer" presStyleCnt="0"/>
      <dgm:spPr/>
    </dgm:pt>
    <dgm:pt modelId="{EFB5788F-B48D-4EB0-8B0F-4F0218533679}" type="pres">
      <dgm:prSet presAssocID="{508DD227-16FD-4A7E-A06E-71D77DBBB305}" presName="parentText" presStyleLbl="node1" presStyleIdx="2" presStyleCnt="3">
        <dgm:presLayoutVars>
          <dgm:chMax val="0"/>
          <dgm:bulletEnabled val="1"/>
        </dgm:presLayoutVars>
      </dgm:prSet>
      <dgm:spPr/>
    </dgm:pt>
  </dgm:ptLst>
  <dgm:cxnLst>
    <dgm:cxn modelId="{EF7A6630-B523-4F8A-A867-3ECCCE3315FB}" type="presOf" srcId="{508DD227-16FD-4A7E-A06E-71D77DBBB305}" destId="{EFB5788F-B48D-4EB0-8B0F-4F0218533679}" srcOrd="0" destOrd="0" presId="urn:microsoft.com/office/officeart/2005/8/layout/vList2"/>
    <dgm:cxn modelId="{1EBC3836-39DA-4982-AB0C-8886BAEC3939}" type="presOf" srcId="{9D064EF6-91A0-4C42-9957-9EECF27D75FB}" destId="{821173B3-FD38-43FF-9854-FE5BDC5C88FD}" srcOrd="0" destOrd="0" presId="urn:microsoft.com/office/officeart/2005/8/layout/vList2"/>
    <dgm:cxn modelId="{964A165B-FBE0-4D53-A8E6-8049CDFDAE19}" type="presOf" srcId="{4578F1BE-1B79-4CBB-BDFB-DFCC273C48BF}" destId="{6080FE2A-EBF2-4D46-AC42-061FD9D7B270}" srcOrd="0" destOrd="0" presId="urn:microsoft.com/office/officeart/2005/8/layout/vList2"/>
    <dgm:cxn modelId="{CBC83761-0763-41B3-9F0E-7D0DFD8C2228}" srcId="{EBA23210-F8B1-4151-8A13-8210A6917E84}" destId="{4578F1BE-1B79-4CBB-BDFB-DFCC273C48BF}" srcOrd="1" destOrd="0" parTransId="{84368628-0FD7-43B1-A65C-D5BD1CB6382F}" sibTransId="{DE4CA429-CE96-4EB4-BAFD-EFE91BBCE427}"/>
    <dgm:cxn modelId="{0C8AA5AE-6678-42CE-945F-348D2B427ED0}" srcId="{EBA23210-F8B1-4151-8A13-8210A6917E84}" destId="{508DD227-16FD-4A7E-A06E-71D77DBBB305}" srcOrd="2" destOrd="0" parTransId="{039A976A-F2A9-4ACF-A2CD-F7E306C2AC4E}" sibTransId="{C124023B-4C6E-4DA2-91CA-DBB50A9E20AE}"/>
    <dgm:cxn modelId="{C2EB90B9-4C53-4A77-94BF-C6D750B8FC23}" type="presOf" srcId="{EBA23210-F8B1-4151-8A13-8210A6917E84}" destId="{F24CA346-4983-4232-9D99-A2F745122A16}" srcOrd="0" destOrd="0" presId="urn:microsoft.com/office/officeart/2005/8/layout/vList2"/>
    <dgm:cxn modelId="{748CE5F2-84BB-4706-8F47-640C686F90A5}" srcId="{EBA23210-F8B1-4151-8A13-8210A6917E84}" destId="{9D064EF6-91A0-4C42-9957-9EECF27D75FB}" srcOrd="0" destOrd="0" parTransId="{88CE1F25-EF6F-4DCA-A5DA-BAAB16B387D2}" sibTransId="{11004CAC-BE75-4445-B4DE-36BBD3F02EBD}"/>
    <dgm:cxn modelId="{AA22F92B-9DED-4010-819E-CBB55FEE73D4}" type="presParOf" srcId="{F24CA346-4983-4232-9D99-A2F745122A16}" destId="{821173B3-FD38-43FF-9854-FE5BDC5C88FD}" srcOrd="0" destOrd="0" presId="urn:microsoft.com/office/officeart/2005/8/layout/vList2"/>
    <dgm:cxn modelId="{9EC789E5-D328-4064-90F9-4BB1F75549F0}" type="presParOf" srcId="{F24CA346-4983-4232-9D99-A2F745122A16}" destId="{DCB7AC2B-9808-482B-B21F-40A718C8D37C}" srcOrd="1" destOrd="0" presId="urn:microsoft.com/office/officeart/2005/8/layout/vList2"/>
    <dgm:cxn modelId="{6F65D3E8-39C9-4545-B54F-E5D0043DE27A}" type="presParOf" srcId="{F24CA346-4983-4232-9D99-A2F745122A16}" destId="{6080FE2A-EBF2-4D46-AC42-061FD9D7B270}" srcOrd="2" destOrd="0" presId="urn:microsoft.com/office/officeart/2005/8/layout/vList2"/>
    <dgm:cxn modelId="{4B3E1A6E-B8D9-4F21-91A0-BD85C1683446}" type="presParOf" srcId="{F24CA346-4983-4232-9D99-A2F745122A16}" destId="{066D1A5A-B659-4140-B871-BB7112B1D8B0}" srcOrd="3" destOrd="0" presId="urn:microsoft.com/office/officeart/2005/8/layout/vList2"/>
    <dgm:cxn modelId="{C6354979-DD39-4BDF-91CE-B39247441F6D}" type="presParOf" srcId="{F24CA346-4983-4232-9D99-A2F745122A16}" destId="{EFB5788F-B48D-4EB0-8B0F-4F021853367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55644-AADA-4E90-8508-73ED608CAE64}">
      <dsp:nvSpPr>
        <dsp:cNvPr id="0" name=""/>
        <dsp:cNvSpPr/>
      </dsp:nvSpPr>
      <dsp:spPr>
        <a:xfrm>
          <a:off x="360362" y="0"/>
          <a:ext cx="4921250" cy="492125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F3983B-9022-4EA4-AF27-0DFAF073C12A}">
      <dsp:nvSpPr>
        <dsp:cNvPr id="0" name=""/>
        <dsp:cNvSpPr/>
      </dsp:nvSpPr>
      <dsp:spPr>
        <a:xfrm>
          <a:off x="827881" y="467518"/>
          <a:ext cx="1919287" cy="191928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kern="1200"/>
            <a:t>Aim</a:t>
          </a:r>
          <a:endParaRPr lang="en-US" sz="1600" kern="1200"/>
        </a:p>
      </dsp:txBody>
      <dsp:txXfrm>
        <a:off x="921573" y="561210"/>
        <a:ext cx="1731903" cy="1731903"/>
      </dsp:txXfrm>
    </dsp:sp>
    <dsp:sp modelId="{6CB9BF26-D090-4352-A4C5-9F27D8E42454}">
      <dsp:nvSpPr>
        <dsp:cNvPr id="0" name=""/>
        <dsp:cNvSpPr/>
      </dsp:nvSpPr>
      <dsp:spPr>
        <a:xfrm>
          <a:off x="2894806" y="467518"/>
          <a:ext cx="1919287" cy="1919287"/>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kern="1200"/>
            <a:t>Explain the importance of oral health during orthodontic treatment and to discuss oral hygiene strategies &amp; tips</a:t>
          </a:r>
          <a:endParaRPr lang="en-US" sz="1600" kern="1200"/>
        </a:p>
      </dsp:txBody>
      <dsp:txXfrm>
        <a:off x="2988498" y="561210"/>
        <a:ext cx="1731903" cy="1731903"/>
      </dsp:txXfrm>
    </dsp:sp>
    <dsp:sp modelId="{76B24B38-47C1-4DE4-A444-FD6F344028CF}">
      <dsp:nvSpPr>
        <dsp:cNvPr id="0" name=""/>
        <dsp:cNvSpPr/>
      </dsp:nvSpPr>
      <dsp:spPr>
        <a:xfrm>
          <a:off x="827881" y="2534443"/>
          <a:ext cx="1919287" cy="1919287"/>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kern="1200"/>
            <a:t>Objectives</a:t>
          </a:r>
          <a:endParaRPr lang="en-US" sz="1600" kern="1200"/>
        </a:p>
      </dsp:txBody>
      <dsp:txXfrm>
        <a:off x="921573" y="2628135"/>
        <a:ext cx="1731903" cy="1731903"/>
      </dsp:txXfrm>
    </dsp:sp>
    <dsp:sp modelId="{8169DAEA-EB84-412F-B51D-3EFBC806F955}">
      <dsp:nvSpPr>
        <dsp:cNvPr id="0" name=""/>
        <dsp:cNvSpPr/>
      </dsp:nvSpPr>
      <dsp:spPr>
        <a:xfrm>
          <a:off x="2894806" y="2534443"/>
          <a:ext cx="1919287" cy="1919287"/>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kern="1200"/>
            <a:t>Describe oral hygiene regimes so that we can offer advice and instructions to patients during orthodontic treatment</a:t>
          </a:r>
          <a:endParaRPr lang="en-US" sz="1600" kern="1200"/>
        </a:p>
      </dsp:txBody>
      <dsp:txXfrm>
        <a:off x="2988498" y="2628135"/>
        <a:ext cx="1731903" cy="1731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4DB0A-C8D9-4F39-A115-CA9B108AB2BC}">
      <dsp:nvSpPr>
        <dsp:cNvPr id="0" name=""/>
        <dsp:cNvSpPr/>
      </dsp:nvSpPr>
      <dsp:spPr>
        <a:xfrm>
          <a:off x="0" y="36934"/>
          <a:ext cx="3037581" cy="18225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E" sz="2200" kern="1200"/>
            <a:t>Soft sticky film composed mainly of bacteria which forms on the teeth and is present in all mouths</a:t>
          </a:r>
          <a:endParaRPr lang="en-US" sz="2200" kern="1200"/>
        </a:p>
      </dsp:txBody>
      <dsp:txXfrm>
        <a:off x="0" y="36934"/>
        <a:ext cx="3037581" cy="1822549"/>
      </dsp:txXfrm>
    </dsp:sp>
    <dsp:sp modelId="{F2CE5F30-2EB8-4924-A3DE-0DD8BAB9A9FE}">
      <dsp:nvSpPr>
        <dsp:cNvPr id="0" name=""/>
        <dsp:cNvSpPr/>
      </dsp:nvSpPr>
      <dsp:spPr>
        <a:xfrm>
          <a:off x="3341340" y="36934"/>
          <a:ext cx="3037581" cy="182254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The type of bacteria that predominates within plaque is influenced by the diet</a:t>
          </a:r>
        </a:p>
      </dsp:txBody>
      <dsp:txXfrm>
        <a:off x="3341340" y="36934"/>
        <a:ext cx="3037581" cy="1822549"/>
      </dsp:txXfrm>
    </dsp:sp>
    <dsp:sp modelId="{D92E149E-4D64-4C87-99A6-FE0E52324AF8}">
      <dsp:nvSpPr>
        <dsp:cNvPr id="0" name=""/>
        <dsp:cNvSpPr/>
      </dsp:nvSpPr>
      <dsp:spPr>
        <a:xfrm>
          <a:off x="6682680" y="36934"/>
          <a:ext cx="3037581" cy="182254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Frequent consumption of sugars encourages multiplication of bacterial and increases the thickness of the plaque layer</a:t>
          </a:r>
        </a:p>
      </dsp:txBody>
      <dsp:txXfrm>
        <a:off x="6682680" y="36934"/>
        <a:ext cx="3037581" cy="1822549"/>
      </dsp:txXfrm>
    </dsp:sp>
    <dsp:sp modelId="{AF203DC0-67BC-4FAB-9029-DC73E7C356AF}">
      <dsp:nvSpPr>
        <dsp:cNvPr id="0" name=""/>
        <dsp:cNvSpPr/>
      </dsp:nvSpPr>
      <dsp:spPr>
        <a:xfrm>
          <a:off x="1670670" y="2163241"/>
          <a:ext cx="3037581" cy="182254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The most commonly implicate plaque microorganism is Streptococcus Mutans</a:t>
          </a:r>
        </a:p>
      </dsp:txBody>
      <dsp:txXfrm>
        <a:off x="1670670" y="2163241"/>
        <a:ext cx="3037581" cy="1822549"/>
      </dsp:txXfrm>
    </dsp:sp>
    <dsp:sp modelId="{CCF8085C-148A-4867-928E-47CC551A1221}">
      <dsp:nvSpPr>
        <dsp:cNvPr id="0" name=""/>
        <dsp:cNvSpPr/>
      </dsp:nvSpPr>
      <dsp:spPr>
        <a:xfrm>
          <a:off x="5012010" y="2163241"/>
          <a:ext cx="3037581" cy="182254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The amount of decay causing bacteria falls when the amount and frequency of sugars is reduced.</a:t>
          </a:r>
        </a:p>
      </dsp:txBody>
      <dsp:txXfrm>
        <a:off x="5012010" y="2163241"/>
        <a:ext cx="3037581" cy="1822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95C42-4043-4F4C-A0CC-060D6063F3DA}">
      <dsp:nvSpPr>
        <dsp:cNvPr id="0" name=""/>
        <dsp:cNvSpPr/>
      </dsp:nvSpPr>
      <dsp:spPr>
        <a:xfrm>
          <a:off x="0" y="0"/>
          <a:ext cx="7484601" cy="72409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E" sz="1500" kern="1200"/>
            <a:t>Smoking </a:t>
          </a:r>
          <a:endParaRPr lang="en-US" sz="1500" kern="1200"/>
        </a:p>
      </dsp:txBody>
      <dsp:txXfrm>
        <a:off x="21208" y="21208"/>
        <a:ext cx="6618532" cy="681674"/>
      </dsp:txXfrm>
    </dsp:sp>
    <dsp:sp modelId="{82DDD57B-DAB1-4AA4-B84C-DD49FAE1D986}">
      <dsp:nvSpPr>
        <dsp:cNvPr id="0" name=""/>
        <dsp:cNvSpPr/>
      </dsp:nvSpPr>
      <dsp:spPr>
        <a:xfrm>
          <a:off x="558915" y="824658"/>
          <a:ext cx="7484601" cy="724090"/>
        </a:xfrm>
        <a:prstGeom prst="roundRect">
          <a:avLst>
            <a:gd name="adj" fmla="val 10000"/>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E" sz="1500" kern="1200"/>
            <a:t>Unbalanced and excessive grinding </a:t>
          </a:r>
          <a:endParaRPr lang="en-US" sz="1500" kern="1200"/>
        </a:p>
      </dsp:txBody>
      <dsp:txXfrm>
        <a:off x="580123" y="845866"/>
        <a:ext cx="6412611" cy="681674"/>
      </dsp:txXfrm>
    </dsp:sp>
    <dsp:sp modelId="{0B9BFF31-4447-4EA9-A4D5-325376FC88D0}">
      <dsp:nvSpPr>
        <dsp:cNvPr id="0" name=""/>
        <dsp:cNvSpPr/>
      </dsp:nvSpPr>
      <dsp:spPr>
        <a:xfrm>
          <a:off x="1117830" y="1649317"/>
          <a:ext cx="7484601" cy="724090"/>
        </a:xfrm>
        <a:prstGeom prst="roundRect">
          <a:avLst>
            <a:gd name="adj" fmla="val 10000"/>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E" sz="1500" kern="1200"/>
            <a:t>Puberty or pregnancy – hormonal changes </a:t>
          </a:r>
          <a:endParaRPr lang="en-US" sz="1500" kern="1200"/>
        </a:p>
      </dsp:txBody>
      <dsp:txXfrm>
        <a:off x="1139038" y="1670525"/>
        <a:ext cx="6412611" cy="681674"/>
      </dsp:txXfrm>
    </dsp:sp>
    <dsp:sp modelId="{1AFC99B9-FF3B-406A-B303-52E440F5A3EA}">
      <dsp:nvSpPr>
        <dsp:cNvPr id="0" name=""/>
        <dsp:cNvSpPr/>
      </dsp:nvSpPr>
      <dsp:spPr>
        <a:xfrm>
          <a:off x="1676745" y="2473975"/>
          <a:ext cx="7484601" cy="724090"/>
        </a:xfrm>
        <a:prstGeom prst="roundRect">
          <a:avLst>
            <a:gd name="adj" fmla="val 10000"/>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E" sz="1500" kern="1200"/>
            <a:t>Open lip posture – mouth breathing </a:t>
          </a:r>
          <a:endParaRPr lang="en-US" sz="1500" kern="1200"/>
        </a:p>
      </dsp:txBody>
      <dsp:txXfrm>
        <a:off x="1697953" y="2495183"/>
        <a:ext cx="6412611" cy="681674"/>
      </dsp:txXfrm>
    </dsp:sp>
    <dsp:sp modelId="{A04B8E6A-54D7-4285-AF46-425F3E791E13}">
      <dsp:nvSpPr>
        <dsp:cNvPr id="0" name=""/>
        <dsp:cNvSpPr/>
      </dsp:nvSpPr>
      <dsp:spPr>
        <a:xfrm>
          <a:off x="2235660" y="3298634"/>
          <a:ext cx="7484601" cy="724090"/>
        </a:xfrm>
        <a:prstGeom prst="roundRect">
          <a:avLst>
            <a:gd name="adj" fmla="val 10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E" sz="1500" kern="1200"/>
            <a:t>Medical conditions  - AIDS, diabetes, leukemia, blood disorders. Vitamin C deficiency. • Epilepsy treated with phehytoin. • Ciclosporin – immunosuppressant drug and cytotoxic agents.</a:t>
          </a:r>
          <a:endParaRPr lang="en-US" sz="1500" kern="1200"/>
        </a:p>
      </dsp:txBody>
      <dsp:txXfrm>
        <a:off x="2256868" y="3319842"/>
        <a:ext cx="6412611" cy="681674"/>
      </dsp:txXfrm>
    </dsp:sp>
    <dsp:sp modelId="{F57D8ADE-052E-4941-867E-A404592F9D63}">
      <dsp:nvSpPr>
        <dsp:cNvPr id="0" name=""/>
        <dsp:cNvSpPr/>
      </dsp:nvSpPr>
      <dsp:spPr>
        <a:xfrm>
          <a:off x="7013942" y="528988"/>
          <a:ext cx="470658" cy="47065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119840" y="528988"/>
        <a:ext cx="258862" cy="354170"/>
      </dsp:txXfrm>
    </dsp:sp>
    <dsp:sp modelId="{92F5FDF1-B6D1-47C8-8CFD-51079F4B0582}">
      <dsp:nvSpPr>
        <dsp:cNvPr id="0" name=""/>
        <dsp:cNvSpPr/>
      </dsp:nvSpPr>
      <dsp:spPr>
        <a:xfrm>
          <a:off x="7572857" y="1353646"/>
          <a:ext cx="470658" cy="470658"/>
        </a:xfrm>
        <a:prstGeom prst="downArrow">
          <a:avLst>
            <a:gd name="adj1" fmla="val 55000"/>
            <a:gd name="adj2" fmla="val 45000"/>
          </a:avLst>
        </a:prstGeom>
        <a:solidFill>
          <a:schemeClr val="accent2">
            <a:tint val="40000"/>
            <a:alpha val="90000"/>
            <a:hueOff val="-613955"/>
            <a:satOff val="4090"/>
            <a:lumOff val="374"/>
            <a:alphaOff val="0"/>
          </a:schemeClr>
        </a:solidFill>
        <a:ln w="15875" cap="flat" cmpd="sng" algn="ctr">
          <a:solidFill>
            <a:schemeClr val="accent2">
              <a:tint val="40000"/>
              <a:alpha val="90000"/>
              <a:hueOff val="-613955"/>
              <a:satOff val="4090"/>
              <a:lumOff val="3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678755" y="1353646"/>
        <a:ext cx="258862" cy="354170"/>
      </dsp:txXfrm>
    </dsp:sp>
    <dsp:sp modelId="{833216FD-26A4-44F6-B565-69D1C7C0AAC2}">
      <dsp:nvSpPr>
        <dsp:cNvPr id="0" name=""/>
        <dsp:cNvSpPr/>
      </dsp:nvSpPr>
      <dsp:spPr>
        <a:xfrm>
          <a:off x="8131773" y="2166237"/>
          <a:ext cx="470658" cy="470658"/>
        </a:xfrm>
        <a:prstGeom prst="downArrow">
          <a:avLst>
            <a:gd name="adj1" fmla="val 55000"/>
            <a:gd name="adj2" fmla="val 45000"/>
          </a:avLst>
        </a:prstGeom>
        <a:solidFill>
          <a:schemeClr val="accent2">
            <a:tint val="40000"/>
            <a:alpha val="90000"/>
            <a:hueOff val="-1227910"/>
            <a:satOff val="8180"/>
            <a:lumOff val="748"/>
            <a:alphaOff val="0"/>
          </a:schemeClr>
        </a:solidFill>
        <a:ln w="15875" cap="flat" cmpd="sng" algn="ctr">
          <a:solidFill>
            <a:schemeClr val="accent2">
              <a:tint val="40000"/>
              <a:alpha val="90000"/>
              <a:hueOff val="-1227910"/>
              <a:satOff val="8180"/>
              <a:lumOff val="7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237671" y="2166237"/>
        <a:ext cx="258862" cy="354170"/>
      </dsp:txXfrm>
    </dsp:sp>
    <dsp:sp modelId="{BAB82DC2-5AB9-4BE6-BAB0-066772EA83CF}">
      <dsp:nvSpPr>
        <dsp:cNvPr id="0" name=""/>
        <dsp:cNvSpPr/>
      </dsp:nvSpPr>
      <dsp:spPr>
        <a:xfrm>
          <a:off x="8690688" y="2998941"/>
          <a:ext cx="470658" cy="470658"/>
        </a:xfrm>
        <a:prstGeom prst="downArrow">
          <a:avLst>
            <a:gd name="adj1" fmla="val 55000"/>
            <a:gd name="adj2" fmla="val 45000"/>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796586" y="2998941"/>
        <a:ext cx="258862" cy="354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FDFDF-D680-4A81-A9EA-601D8E976665}">
      <dsp:nvSpPr>
        <dsp:cNvPr id="0" name=""/>
        <dsp:cNvSpPr/>
      </dsp:nvSpPr>
      <dsp:spPr>
        <a:xfrm>
          <a:off x="0" y="1669"/>
          <a:ext cx="9720262" cy="8461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8A4CF3-D701-4C7C-84DF-4B8A8CF1249A}">
      <dsp:nvSpPr>
        <dsp:cNvPr id="0" name=""/>
        <dsp:cNvSpPr/>
      </dsp:nvSpPr>
      <dsp:spPr>
        <a:xfrm>
          <a:off x="255971" y="192061"/>
          <a:ext cx="465402" cy="465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C5CB67-3DAB-45ED-A3C2-D1E4A877FF49}">
      <dsp:nvSpPr>
        <dsp:cNvPr id="0" name=""/>
        <dsp:cNvSpPr/>
      </dsp:nvSpPr>
      <dsp:spPr>
        <a:xfrm>
          <a:off x="977345" y="1669"/>
          <a:ext cx="8742916"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77900">
            <a:lnSpc>
              <a:spcPct val="90000"/>
            </a:lnSpc>
            <a:spcBef>
              <a:spcPct val="0"/>
            </a:spcBef>
            <a:spcAft>
              <a:spcPct val="35000"/>
            </a:spcAft>
            <a:buNone/>
          </a:pPr>
          <a:r>
            <a:rPr lang="en-IE" sz="2200" kern="1200"/>
            <a:t>Plaque accumulation – bacteria in the mouth form a sticky film called plaque</a:t>
          </a:r>
          <a:endParaRPr lang="en-US" sz="2200" kern="1200"/>
        </a:p>
      </dsp:txBody>
      <dsp:txXfrm>
        <a:off x="977345" y="1669"/>
        <a:ext cx="8742916" cy="846186"/>
      </dsp:txXfrm>
    </dsp:sp>
    <dsp:sp modelId="{2FC28959-98C8-4162-B4B7-B0F2C3FBCD6B}">
      <dsp:nvSpPr>
        <dsp:cNvPr id="0" name=""/>
        <dsp:cNvSpPr/>
      </dsp:nvSpPr>
      <dsp:spPr>
        <a:xfrm>
          <a:off x="0" y="1059402"/>
          <a:ext cx="9720262" cy="8461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DAA0E3-BDB8-46FC-87E3-5321C75841DF}">
      <dsp:nvSpPr>
        <dsp:cNvPr id="0" name=""/>
        <dsp:cNvSpPr/>
      </dsp:nvSpPr>
      <dsp:spPr>
        <a:xfrm>
          <a:off x="255971" y="1249794"/>
          <a:ext cx="465402" cy="465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E34A05-D551-498B-A9F4-59E3F56B1B8E}">
      <dsp:nvSpPr>
        <dsp:cNvPr id="0" name=""/>
        <dsp:cNvSpPr/>
      </dsp:nvSpPr>
      <dsp:spPr>
        <a:xfrm>
          <a:off x="977345" y="1059402"/>
          <a:ext cx="8742916"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77900">
            <a:lnSpc>
              <a:spcPct val="90000"/>
            </a:lnSpc>
            <a:spcBef>
              <a:spcPct val="0"/>
            </a:spcBef>
            <a:spcAft>
              <a:spcPct val="35000"/>
            </a:spcAft>
            <a:buNone/>
          </a:pPr>
          <a:r>
            <a:rPr lang="en-IE" sz="2200" kern="1200"/>
            <a:t>Acid Production - when you eat or drink something sugary or starchy the bacteria in plaque produce acid</a:t>
          </a:r>
          <a:endParaRPr lang="en-US" sz="2200" kern="1200"/>
        </a:p>
      </dsp:txBody>
      <dsp:txXfrm>
        <a:off x="977345" y="1059402"/>
        <a:ext cx="8742916" cy="846186"/>
      </dsp:txXfrm>
    </dsp:sp>
    <dsp:sp modelId="{40A9E422-264B-4CA1-89E6-4B2F2611FE9C}">
      <dsp:nvSpPr>
        <dsp:cNvPr id="0" name=""/>
        <dsp:cNvSpPr/>
      </dsp:nvSpPr>
      <dsp:spPr>
        <a:xfrm>
          <a:off x="0" y="2117135"/>
          <a:ext cx="9720262" cy="8461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5C94D5-D4F9-4BEE-8392-84C2714C1849}">
      <dsp:nvSpPr>
        <dsp:cNvPr id="0" name=""/>
        <dsp:cNvSpPr/>
      </dsp:nvSpPr>
      <dsp:spPr>
        <a:xfrm>
          <a:off x="255971" y="2307527"/>
          <a:ext cx="465402" cy="465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EC75DC-30B9-405B-BCDF-7797836BA685}">
      <dsp:nvSpPr>
        <dsp:cNvPr id="0" name=""/>
        <dsp:cNvSpPr/>
      </dsp:nvSpPr>
      <dsp:spPr>
        <a:xfrm>
          <a:off x="977345" y="2117135"/>
          <a:ext cx="8742916"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77900">
            <a:lnSpc>
              <a:spcPct val="90000"/>
            </a:lnSpc>
            <a:spcBef>
              <a:spcPct val="0"/>
            </a:spcBef>
            <a:spcAft>
              <a:spcPct val="35000"/>
            </a:spcAft>
            <a:buNone/>
          </a:pPr>
          <a:r>
            <a:rPr lang="en-IE" sz="2200" kern="1200"/>
            <a:t>Enamel demineralization  - The acid produced by the bacteria eats away at the tooths enamel causing it to lose minerals</a:t>
          </a:r>
          <a:endParaRPr lang="en-US" sz="2200" kern="1200"/>
        </a:p>
      </dsp:txBody>
      <dsp:txXfrm>
        <a:off x="977345" y="2117135"/>
        <a:ext cx="8742916" cy="846186"/>
      </dsp:txXfrm>
    </dsp:sp>
    <dsp:sp modelId="{A3EC5A39-072B-4350-802F-B3D2E00F169C}">
      <dsp:nvSpPr>
        <dsp:cNvPr id="0" name=""/>
        <dsp:cNvSpPr/>
      </dsp:nvSpPr>
      <dsp:spPr>
        <a:xfrm>
          <a:off x="0" y="3174868"/>
          <a:ext cx="9720262" cy="8461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6B152B-C251-448D-9C11-D41E7C8A69E3}">
      <dsp:nvSpPr>
        <dsp:cNvPr id="0" name=""/>
        <dsp:cNvSpPr/>
      </dsp:nvSpPr>
      <dsp:spPr>
        <a:xfrm>
          <a:off x="255971" y="3365260"/>
          <a:ext cx="465402" cy="465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E22DE6-3E22-4006-B2EB-0FD178CE33DB}">
      <dsp:nvSpPr>
        <dsp:cNvPr id="0" name=""/>
        <dsp:cNvSpPr/>
      </dsp:nvSpPr>
      <dsp:spPr>
        <a:xfrm>
          <a:off x="977345" y="3174868"/>
          <a:ext cx="8742916"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77900">
            <a:lnSpc>
              <a:spcPct val="90000"/>
            </a:lnSpc>
            <a:spcBef>
              <a:spcPct val="0"/>
            </a:spcBef>
            <a:spcAft>
              <a:spcPct val="35000"/>
            </a:spcAft>
            <a:buNone/>
          </a:pPr>
          <a:r>
            <a:rPr lang="en-IE" sz="2200" kern="1200"/>
            <a:t>Cavity formation – if too many minerals are lost the enamel weakens and breaks down forming a cavity</a:t>
          </a:r>
          <a:endParaRPr lang="en-US" sz="2200" kern="1200"/>
        </a:p>
      </dsp:txBody>
      <dsp:txXfrm>
        <a:off x="977345" y="3174868"/>
        <a:ext cx="8742916" cy="8461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E81A9-DC95-4C8E-9552-CBE763228AD7}">
      <dsp:nvSpPr>
        <dsp:cNvPr id="0" name=""/>
        <dsp:cNvSpPr/>
      </dsp:nvSpPr>
      <dsp:spPr>
        <a:xfrm>
          <a:off x="0" y="0"/>
          <a:ext cx="8262222" cy="120681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kern="1200"/>
            <a:t>High frequency intake of sugar</a:t>
          </a:r>
          <a:endParaRPr lang="en-US" sz="2500" kern="1200"/>
        </a:p>
      </dsp:txBody>
      <dsp:txXfrm>
        <a:off x="35346" y="35346"/>
        <a:ext cx="6959973" cy="1136125"/>
      </dsp:txXfrm>
    </dsp:sp>
    <dsp:sp modelId="{97613F05-3370-4C0C-A713-6E969E9B4456}">
      <dsp:nvSpPr>
        <dsp:cNvPr id="0" name=""/>
        <dsp:cNvSpPr/>
      </dsp:nvSpPr>
      <dsp:spPr>
        <a:xfrm>
          <a:off x="729019" y="1407953"/>
          <a:ext cx="8262222" cy="120681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kern="1200"/>
            <a:t>Frequently snacking</a:t>
          </a:r>
          <a:endParaRPr lang="en-US" sz="2500" kern="1200"/>
        </a:p>
      </dsp:txBody>
      <dsp:txXfrm>
        <a:off x="764365" y="1443299"/>
        <a:ext cx="6678079" cy="1136125"/>
      </dsp:txXfrm>
    </dsp:sp>
    <dsp:sp modelId="{EC972D80-DB52-4F74-8AB2-5622F19B5B07}">
      <dsp:nvSpPr>
        <dsp:cNvPr id="0" name=""/>
        <dsp:cNvSpPr/>
      </dsp:nvSpPr>
      <dsp:spPr>
        <a:xfrm>
          <a:off x="1458039" y="2815907"/>
          <a:ext cx="8262222" cy="120681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kern="1200" dirty="0"/>
            <a:t>Not cleaning your teeth properly and for long enough, should be using cleaning aids, interdental brushes and floss to supplement brushing</a:t>
          </a:r>
          <a:endParaRPr lang="en-US" sz="2500" kern="1200" dirty="0"/>
        </a:p>
      </dsp:txBody>
      <dsp:txXfrm>
        <a:off x="1493385" y="2851253"/>
        <a:ext cx="6678079" cy="1136125"/>
      </dsp:txXfrm>
    </dsp:sp>
    <dsp:sp modelId="{D12EC42E-E280-47C1-8BBE-4C1BA2BBF0B4}">
      <dsp:nvSpPr>
        <dsp:cNvPr id="0" name=""/>
        <dsp:cNvSpPr/>
      </dsp:nvSpPr>
      <dsp:spPr>
        <a:xfrm>
          <a:off x="7477791" y="915169"/>
          <a:ext cx="784431" cy="78443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54288" y="915169"/>
        <a:ext cx="431437" cy="590284"/>
      </dsp:txXfrm>
    </dsp:sp>
    <dsp:sp modelId="{69588203-FFD4-4263-A464-0984097547DF}">
      <dsp:nvSpPr>
        <dsp:cNvPr id="0" name=""/>
        <dsp:cNvSpPr/>
      </dsp:nvSpPr>
      <dsp:spPr>
        <a:xfrm>
          <a:off x="8206810" y="2315078"/>
          <a:ext cx="784431" cy="784431"/>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83307" y="2315078"/>
        <a:ext cx="431437" cy="5902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5E988-410B-4E8A-BC82-0A7B58B8DCFA}">
      <dsp:nvSpPr>
        <dsp:cNvPr id="0" name=""/>
        <dsp:cNvSpPr/>
      </dsp:nvSpPr>
      <dsp:spPr>
        <a:xfrm>
          <a:off x="0" y="999088"/>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AD157-6F4D-4700-8594-B839F4191995}">
      <dsp:nvSpPr>
        <dsp:cNvPr id="0" name=""/>
        <dsp:cNvSpPr/>
      </dsp:nvSpPr>
      <dsp:spPr>
        <a:xfrm>
          <a:off x="303758" y="1287658"/>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As more adults are now having orthodontic treatment, we need to be aware of heavily filled teeth as they may fracture (especially if they have undergone root canal therapy)</a:t>
          </a:r>
        </a:p>
      </dsp:txBody>
      <dsp:txXfrm>
        <a:off x="354603" y="1338503"/>
        <a:ext cx="2632133" cy="1634288"/>
      </dsp:txXfrm>
    </dsp:sp>
    <dsp:sp modelId="{BCAD1595-BC8D-4F5C-AEAE-F29F1191C91E}">
      <dsp:nvSpPr>
        <dsp:cNvPr id="0" name=""/>
        <dsp:cNvSpPr/>
      </dsp:nvSpPr>
      <dsp:spPr>
        <a:xfrm>
          <a:off x="3341340" y="999088"/>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6D36D0-EAD3-4765-80FE-B8CDA710564F}">
      <dsp:nvSpPr>
        <dsp:cNvPr id="0" name=""/>
        <dsp:cNvSpPr/>
      </dsp:nvSpPr>
      <dsp:spPr>
        <a:xfrm>
          <a:off x="3645098" y="1287658"/>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If an adult has a heavily filled tooth it may be more suitable to extract it and move other teeth to the correct position</a:t>
          </a:r>
        </a:p>
      </dsp:txBody>
      <dsp:txXfrm>
        <a:off x="3695943" y="1338503"/>
        <a:ext cx="2632133" cy="1634288"/>
      </dsp:txXfrm>
    </dsp:sp>
    <dsp:sp modelId="{F0206118-96EE-4B5E-A709-02AA1F174B8C}">
      <dsp:nvSpPr>
        <dsp:cNvPr id="0" name=""/>
        <dsp:cNvSpPr/>
      </dsp:nvSpPr>
      <dsp:spPr>
        <a:xfrm>
          <a:off x="6682680" y="999088"/>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08AF9-0472-484B-9A1E-320891B9EA7E}">
      <dsp:nvSpPr>
        <dsp:cNvPr id="0" name=""/>
        <dsp:cNvSpPr/>
      </dsp:nvSpPr>
      <dsp:spPr>
        <a:xfrm>
          <a:off x="6986438" y="1287658"/>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If the patient has a gold crown, porcelain or amalgam fillings it is more difficult to bond the brackets and may need specialist material</a:t>
          </a:r>
        </a:p>
      </dsp:txBody>
      <dsp:txXfrm>
        <a:off x="7037283" y="1338503"/>
        <a:ext cx="2632133" cy="16342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1902F-B027-4BC9-A3DC-797BCEE9CEA6}">
      <dsp:nvSpPr>
        <dsp:cNvPr id="0" name=""/>
        <dsp:cNvSpPr/>
      </dsp:nvSpPr>
      <dsp:spPr>
        <a:xfrm>
          <a:off x="0" y="603"/>
          <a:ext cx="6596063" cy="14116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3DB648-1D82-4EED-B2EE-1E80920395FB}">
      <dsp:nvSpPr>
        <dsp:cNvPr id="0" name=""/>
        <dsp:cNvSpPr/>
      </dsp:nvSpPr>
      <dsp:spPr>
        <a:xfrm>
          <a:off x="427016" y="318218"/>
          <a:ext cx="776392" cy="776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465F7F-7C11-43A5-A483-837E825A5003}">
      <dsp:nvSpPr>
        <dsp:cNvPr id="0" name=""/>
        <dsp:cNvSpPr/>
      </dsp:nvSpPr>
      <dsp:spPr>
        <a:xfrm>
          <a:off x="1630424" y="603"/>
          <a:ext cx="4965638"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755650">
            <a:lnSpc>
              <a:spcPct val="90000"/>
            </a:lnSpc>
            <a:spcBef>
              <a:spcPct val="0"/>
            </a:spcBef>
            <a:spcAft>
              <a:spcPct val="35000"/>
            </a:spcAft>
            <a:buNone/>
          </a:pPr>
          <a:r>
            <a:rPr lang="en-US" sz="1700" kern="1200"/>
            <a:t>Although we continue to grow during adulthood it is at a much slower rate than during puberty therefore any skeletal discrepancies will need to be treated by orthognathic surgery and/orthodontics, but the result will not be a successful as it will on a child </a:t>
          </a:r>
        </a:p>
      </dsp:txBody>
      <dsp:txXfrm>
        <a:off x="1630424" y="603"/>
        <a:ext cx="4965638" cy="1411623"/>
      </dsp:txXfrm>
    </dsp:sp>
    <dsp:sp modelId="{4092E52D-6E3B-4D45-84EB-BF051BD1B733}">
      <dsp:nvSpPr>
        <dsp:cNvPr id="0" name=""/>
        <dsp:cNvSpPr/>
      </dsp:nvSpPr>
      <dsp:spPr>
        <a:xfrm>
          <a:off x="0" y="1765132"/>
          <a:ext cx="6596063" cy="14116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7D28B2-91B5-4356-9D99-18506DC9DDC7}">
      <dsp:nvSpPr>
        <dsp:cNvPr id="0" name=""/>
        <dsp:cNvSpPr/>
      </dsp:nvSpPr>
      <dsp:spPr>
        <a:xfrm>
          <a:off x="427016" y="2082747"/>
          <a:ext cx="776392" cy="776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7F8D92-33AF-44BB-AC10-4B178E2ACDA2}">
      <dsp:nvSpPr>
        <dsp:cNvPr id="0" name=""/>
        <dsp:cNvSpPr/>
      </dsp:nvSpPr>
      <dsp:spPr>
        <a:xfrm>
          <a:off x="1630424" y="1765132"/>
          <a:ext cx="4965638"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755650">
            <a:lnSpc>
              <a:spcPct val="90000"/>
            </a:lnSpc>
            <a:spcBef>
              <a:spcPct val="0"/>
            </a:spcBef>
            <a:spcAft>
              <a:spcPct val="35000"/>
            </a:spcAft>
            <a:buNone/>
          </a:pPr>
          <a:r>
            <a:rPr lang="en-US" sz="1700" kern="1200"/>
            <a:t>Periodontal disease is more common amongst adults therefore it is important that it is stabilised before orthodontic treatment commences</a:t>
          </a:r>
        </a:p>
      </dsp:txBody>
      <dsp:txXfrm>
        <a:off x="1630424" y="1765132"/>
        <a:ext cx="4965638" cy="1411623"/>
      </dsp:txXfrm>
    </dsp:sp>
    <dsp:sp modelId="{66FE842E-4C32-459D-B50D-7B64725C0DA3}">
      <dsp:nvSpPr>
        <dsp:cNvPr id="0" name=""/>
        <dsp:cNvSpPr/>
      </dsp:nvSpPr>
      <dsp:spPr>
        <a:xfrm>
          <a:off x="0" y="3529661"/>
          <a:ext cx="6596063" cy="14116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B8750-4965-4ABB-BFE0-22230BFEB327}">
      <dsp:nvSpPr>
        <dsp:cNvPr id="0" name=""/>
        <dsp:cNvSpPr/>
      </dsp:nvSpPr>
      <dsp:spPr>
        <a:xfrm>
          <a:off x="427016" y="3847276"/>
          <a:ext cx="776392" cy="776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D9F62A-6B75-4FF1-8CEF-020D01065197}">
      <dsp:nvSpPr>
        <dsp:cNvPr id="0" name=""/>
        <dsp:cNvSpPr/>
      </dsp:nvSpPr>
      <dsp:spPr>
        <a:xfrm>
          <a:off x="1630424" y="3529661"/>
          <a:ext cx="4965638"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755650">
            <a:lnSpc>
              <a:spcPct val="90000"/>
            </a:lnSpc>
            <a:spcBef>
              <a:spcPct val="0"/>
            </a:spcBef>
            <a:spcAft>
              <a:spcPct val="35000"/>
            </a:spcAft>
            <a:buNone/>
          </a:pPr>
          <a:r>
            <a:rPr lang="en-US" sz="1700" kern="1200"/>
            <a:t>In adults there is a decreased cell turnover and a reduced blood supply to the tissues therefore tooth movement is slower and may be more painful</a:t>
          </a:r>
        </a:p>
      </dsp:txBody>
      <dsp:txXfrm>
        <a:off x="1630424" y="3529661"/>
        <a:ext cx="4965638" cy="14116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173B3-FD38-43FF-9854-FE5BDC5C88FD}">
      <dsp:nvSpPr>
        <dsp:cNvPr id="0" name=""/>
        <dsp:cNvSpPr/>
      </dsp:nvSpPr>
      <dsp:spPr>
        <a:xfrm>
          <a:off x="0" y="16224"/>
          <a:ext cx="5641974" cy="15912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Eating of hard foods - nuts, ice, crusty bread, carrots, apples may cause damage by bending wires, loosening cement under the bands or breaking the brackets and/or tubes, hard foods should be cut into small pieces </a:t>
          </a:r>
        </a:p>
      </dsp:txBody>
      <dsp:txXfrm>
        <a:off x="77676" y="93900"/>
        <a:ext cx="5486622" cy="1435848"/>
      </dsp:txXfrm>
    </dsp:sp>
    <dsp:sp modelId="{6080FE2A-EBF2-4D46-AC42-061FD9D7B270}">
      <dsp:nvSpPr>
        <dsp:cNvPr id="0" name=""/>
        <dsp:cNvSpPr/>
      </dsp:nvSpPr>
      <dsp:spPr>
        <a:xfrm>
          <a:off x="0" y="1665024"/>
          <a:ext cx="5641974" cy="159120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Sticky foods such as toffee or chewing gum can damage fixed appliances by bending the wires, which could make the wires exert the wrong level or direction of force or pull the cement loose. </a:t>
          </a:r>
        </a:p>
      </dsp:txBody>
      <dsp:txXfrm>
        <a:off x="77676" y="1742700"/>
        <a:ext cx="5486622" cy="1435848"/>
      </dsp:txXfrm>
    </dsp:sp>
    <dsp:sp modelId="{EFB5788F-B48D-4EB0-8B0F-4F0218533679}">
      <dsp:nvSpPr>
        <dsp:cNvPr id="0" name=""/>
        <dsp:cNvSpPr/>
      </dsp:nvSpPr>
      <dsp:spPr>
        <a:xfrm>
          <a:off x="0" y="3313824"/>
          <a:ext cx="5641974" cy="159120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Foods with a high sugar content - Sweets, chocolate and fizzy drinks should be avoided as they will damage the enamel, if they cannot be avoided altogether, they should be limited to meal times</a:t>
          </a:r>
        </a:p>
      </dsp:txBody>
      <dsp:txXfrm>
        <a:off x="77676" y="3391500"/>
        <a:ext cx="5486622" cy="143584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11/8/2025</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11/8/2025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2165-AECD-AC0B-0A46-19E82DC25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0EBC2-FFC3-2482-86CA-A129EAAAB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04D6B-CA75-C920-89B4-EA8B79E6D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C1BFD7-3F26-AFD4-F030-DBE1AE11C1D7}"/>
              </a:ext>
            </a:extLst>
          </p:cNvPr>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7503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146754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22</a:t>
            </a:fld>
            <a:endParaRPr lang="en-US" noProof="0" dirty="0"/>
          </a:p>
        </p:txBody>
      </p:sp>
    </p:spTree>
    <p:extLst>
      <p:ext uri="{BB962C8B-B14F-4D97-AF65-F5344CB8AC3E}">
        <p14:creationId xmlns:p14="http://schemas.microsoft.com/office/powerpoint/2010/main" val="41055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FB4751-880F-D840-AAA9-3A15815CC996}"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65556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15050919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FB4751-880F-D840-AAA9-3A15815CC996}"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13674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5924" y="914400"/>
            <a:ext cx="10360152" cy="5029200"/>
          </a:xfrm>
        </p:spPr>
        <p:txBody>
          <a:bodyPr anchor="ctr"/>
          <a:lstStyle>
            <a:lvl1pPr algn="ctr">
              <a:defRPr sz="4800"/>
            </a:lvl1pPr>
          </a:lstStyle>
          <a:p>
            <a:r>
              <a:rPr lang="en-US" dirty="0"/>
              <a:t>click to add title</a:t>
            </a:r>
          </a:p>
        </p:txBody>
      </p:sp>
    </p:spTree>
    <p:extLst>
      <p:ext uri="{BB962C8B-B14F-4D97-AF65-F5344CB8AC3E}">
        <p14:creationId xmlns:p14="http://schemas.microsoft.com/office/powerpoint/2010/main" val="853843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userDrawn="1"/>
        </p:nvSpPr>
        <p:spPr>
          <a:xfrm>
            <a:off x="-17145" y="3001406"/>
            <a:ext cx="3865902"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userDrawn="1">
            <p:ph type="ctrTitle" hasCustomPrompt="1"/>
          </p:nvPr>
        </p:nvSpPr>
        <p:spPr>
          <a:xfrm>
            <a:off x="914400" y="914400"/>
            <a:ext cx="5641848" cy="5029200"/>
          </a:xfrm>
        </p:spPr>
        <p:txBody>
          <a:bodyPr anchor="ctr"/>
          <a:lstStyle>
            <a:lvl1pPr algn="l">
              <a:defRPr sz="48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6848856" y="914400"/>
            <a:ext cx="3867912"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6141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userDrawn="1"/>
        </p:nvSpPr>
        <p:spPr>
          <a:xfrm>
            <a:off x="6918777" y="0"/>
            <a:ext cx="5288935"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rot="10800000" flipH="1">
            <a:off x="0" y="-26179"/>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5827205" y="914400"/>
            <a:ext cx="5449824"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5046134"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5827204" y="4681728"/>
            <a:ext cx="5449824"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642843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914400" y="914400"/>
            <a:ext cx="5641848" cy="5029200"/>
          </a:xfrm>
        </p:spPr>
        <p:txBody>
          <a:bodyPr anchor="ctr"/>
          <a:lstStyle>
            <a:lvl1pPr>
              <a:lnSpc>
                <a:spcPct val="75000"/>
              </a:lnSpc>
              <a:defRPr sz="48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6768197" y="1875319"/>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6867286" y="1"/>
            <a:ext cx="5324716"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401941" y="0"/>
            <a:ext cx="4790059"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59711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userDrawn="1"/>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02178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9819343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FB4751-880F-D840-AAA9-3A15815CC996}"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8941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179970983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62404884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59572087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FB4751-880F-D840-AAA9-3A15815CC996}" type="slidenum">
              <a:rPr lang="en-US" smtClean="0"/>
              <a:pPr/>
              <a:t>‹#›</a:t>
            </a:fld>
            <a:endParaRPr lang="en-US" dirty="0"/>
          </a:p>
        </p:txBody>
      </p:sp>
      <p:grpSp>
        <p:nvGrpSpPr>
          <p:cNvPr id="5" name="Group 4">
            <a:extLst>
              <a:ext uri="{FF2B5EF4-FFF2-40B4-BE49-F238E27FC236}">
                <a16:creationId xmlns:a16="http://schemas.microsoft.com/office/drawing/2014/main" id="{4BD37E1D-B92B-1FFB-E0F1-8087A3852270}"/>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6" name="Freeform: Shape 5">
              <a:extLst>
                <a:ext uri="{FF2B5EF4-FFF2-40B4-BE49-F238E27FC236}">
                  <a16:creationId xmlns:a16="http://schemas.microsoft.com/office/drawing/2014/main" id="{BBC4AA01-9A6C-91D3-70EE-C76EBAA2FB75}"/>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F1D54B0C-CC83-B755-B006-0B1F6615DB33}"/>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Freeform: Shape 7">
            <a:extLst>
              <a:ext uri="{FF2B5EF4-FFF2-40B4-BE49-F238E27FC236}">
                <a16:creationId xmlns:a16="http://schemas.microsoft.com/office/drawing/2014/main" id="{EB8BE257-FAD6-B744-52F7-BA6D3CAB4148}"/>
              </a:ext>
              <a:ext uri="{C183D7F6-B498-43B3-948B-1728B52AA6E4}">
                <adec:decorative xmlns:adec="http://schemas.microsoft.com/office/drawing/2017/decorative" val="1"/>
              </a:ext>
            </a:extLst>
          </p:cNvPr>
          <p:cNvSpPr/>
          <p:nvPr userDrawn="1"/>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17142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8621941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FB4751-880F-D840-AAA9-3A15815CC996}"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64763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8FB4751-880F-D840-AAA9-3A15815CC996}"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B3FFE0-EA10-D32B-FAC1-152FB4C3EB06}"/>
              </a:ext>
            </a:extLst>
          </p:cNvPr>
          <p:cNvCxnSpPr>
            <a:cxnSpLocks/>
            <a:endCxn id="6" idx="1"/>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408739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75" r:id="rId15"/>
    <p:sldLayoutId id="2147483654" r:id="rId16"/>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092719-D5D9-FEC2-B9D6-942BD02028E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45A4A65-E8B8-40CF-7ABD-97EA8FA97521}"/>
              </a:ext>
            </a:extLst>
          </p:cNvPr>
          <p:cNvSpPr>
            <a:spLocks noGrp="1"/>
          </p:cNvSpPr>
          <p:nvPr>
            <p:ph type="ctrTitle"/>
          </p:nvPr>
        </p:nvSpPr>
        <p:spPr>
          <a:xfrm>
            <a:off x="634276" y="640080"/>
            <a:ext cx="4208656" cy="3034857"/>
          </a:xfrm>
        </p:spPr>
        <p:txBody>
          <a:bodyPr vert="horz" lIns="91440" tIns="45720" rIns="91440" bIns="45720" rtlCol="0" anchor="b">
            <a:normAutofit/>
          </a:bodyPr>
          <a:lstStyle/>
          <a:p>
            <a:pPr algn="r"/>
            <a:r>
              <a:rPr lang="en-US" sz="4400" kern="1200" cap="all" spc="200" baseline="0">
                <a:solidFill>
                  <a:srgbClr val="FFFFFF"/>
                </a:solidFill>
                <a:latin typeface="+mj-lt"/>
                <a:ea typeface="+mj-ea"/>
                <a:cs typeface="+mj-cs"/>
              </a:rPr>
              <a:t>ORAL HEALTH </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Tooth">
            <a:extLst>
              <a:ext uri="{FF2B5EF4-FFF2-40B4-BE49-F238E27FC236}">
                <a16:creationId xmlns:a16="http://schemas.microsoft.com/office/drawing/2014/main" id="{9B992ABA-8652-5310-A742-29C7328C7A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133816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C94BA-2ADA-18EC-13A3-F5283AA60A51}"/>
              </a:ext>
            </a:extLst>
          </p:cNvPr>
          <p:cNvSpPr>
            <a:spLocks noGrp="1"/>
          </p:cNvSpPr>
          <p:nvPr>
            <p:ph type="title"/>
          </p:nvPr>
        </p:nvSpPr>
        <p:spPr>
          <a:xfrm>
            <a:off x="1024128" y="585216"/>
            <a:ext cx="9720072" cy="1499616"/>
          </a:xfrm>
        </p:spPr>
        <p:txBody>
          <a:bodyPr>
            <a:normAutofit/>
          </a:bodyPr>
          <a:lstStyle/>
          <a:p>
            <a:r>
              <a:rPr lang="en-IE" dirty="0"/>
              <a:t>Aggravating Factors</a:t>
            </a:r>
          </a:p>
        </p:txBody>
      </p:sp>
      <p:sp>
        <p:nvSpPr>
          <p:cNvPr id="4" name="Slide Number Placeholder 3">
            <a:extLst>
              <a:ext uri="{FF2B5EF4-FFF2-40B4-BE49-F238E27FC236}">
                <a16:creationId xmlns:a16="http://schemas.microsoft.com/office/drawing/2014/main" id="{180EE8BD-9544-3272-5022-11C53AFD264D}"/>
              </a:ext>
            </a:extLst>
          </p:cNvPr>
          <p:cNvSpPr>
            <a:spLocks noGrp="1"/>
          </p:cNvSpPr>
          <p:nvPr>
            <p:ph type="sldNum" sz="quarter" idx="12"/>
          </p:nvPr>
        </p:nvSpPr>
        <p:spPr>
          <a:xfrm>
            <a:off x="10837333" y="6470704"/>
            <a:ext cx="973667" cy="274320"/>
          </a:xfrm>
        </p:spPr>
        <p:txBody>
          <a:bodyPr>
            <a:normAutofit/>
          </a:bodyPr>
          <a:lstStyle/>
          <a:p>
            <a:pPr>
              <a:spcAft>
                <a:spcPts val="600"/>
              </a:spcAft>
            </a:pPr>
            <a:fld id="{58FB4751-880F-D840-AAA9-3A15815CC996}" type="slidenum">
              <a:rPr lang="en-US" smtClean="0"/>
              <a:pPr>
                <a:spcAft>
                  <a:spcPts val="600"/>
                </a:spcAft>
              </a:pPr>
              <a:t>10</a:t>
            </a:fld>
            <a:endParaRPr lang="en-US"/>
          </a:p>
        </p:txBody>
      </p:sp>
      <p:graphicFrame>
        <p:nvGraphicFramePr>
          <p:cNvPr id="6" name="Content Placeholder 2">
            <a:extLst>
              <a:ext uri="{FF2B5EF4-FFF2-40B4-BE49-F238E27FC236}">
                <a16:creationId xmlns:a16="http://schemas.microsoft.com/office/drawing/2014/main" id="{F89A4FB4-BD0F-2B87-BCB6-70A94AF4E65C}"/>
              </a:ext>
            </a:extLst>
          </p:cNvPr>
          <p:cNvGraphicFramePr>
            <a:graphicFrameLocks noGrp="1"/>
          </p:cNvGraphicFramePr>
          <p:nvPr>
            <p:ph idx="1"/>
            <p:extLst>
              <p:ext uri="{D42A27DB-BD31-4B8C-83A1-F6EECF244321}">
                <p14:modId xmlns:p14="http://schemas.microsoft.com/office/powerpoint/2010/main" val="308462989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791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2E43-B393-6532-A599-6B6F2F8A2DDC}"/>
              </a:ext>
            </a:extLst>
          </p:cNvPr>
          <p:cNvSpPr>
            <a:spLocks noGrp="1"/>
          </p:cNvSpPr>
          <p:nvPr>
            <p:ph type="title"/>
          </p:nvPr>
        </p:nvSpPr>
        <p:spPr/>
        <p:txBody>
          <a:bodyPr/>
          <a:lstStyle/>
          <a:p>
            <a:r>
              <a:rPr lang="en-IE" dirty="0"/>
              <a:t>Plaque Retention Factors</a:t>
            </a:r>
          </a:p>
        </p:txBody>
      </p:sp>
      <p:sp>
        <p:nvSpPr>
          <p:cNvPr id="3" name="Content Placeholder 2">
            <a:extLst>
              <a:ext uri="{FF2B5EF4-FFF2-40B4-BE49-F238E27FC236}">
                <a16:creationId xmlns:a16="http://schemas.microsoft.com/office/drawing/2014/main" id="{DD20256B-C575-5BD3-8DFA-89E8B40C13A8}"/>
              </a:ext>
            </a:extLst>
          </p:cNvPr>
          <p:cNvSpPr>
            <a:spLocks noGrp="1"/>
          </p:cNvSpPr>
          <p:nvPr>
            <p:ph idx="1"/>
          </p:nvPr>
        </p:nvSpPr>
        <p:spPr/>
        <p:txBody>
          <a:bodyPr/>
          <a:lstStyle/>
          <a:p>
            <a:pPr>
              <a:buFont typeface="Wingdings" panose="05000000000000000000" pitchFamily="2" charset="2"/>
              <a:buChar char="§"/>
            </a:pPr>
            <a:r>
              <a:rPr lang="en-US" dirty="0"/>
              <a:t>Poor Oral Hygiene </a:t>
            </a:r>
          </a:p>
          <a:p>
            <a:pPr>
              <a:buFont typeface="Wingdings" panose="05000000000000000000" pitchFamily="2" charset="2"/>
              <a:buChar char="§"/>
            </a:pPr>
            <a:r>
              <a:rPr lang="en-US" dirty="0"/>
              <a:t>Poor alignment increasing stagnation areas</a:t>
            </a:r>
          </a:p>
          <a:p>
            <a:pPr>
              <a:buFont typeface="Wingdings" panose="05000000000000000000" pitchFamily="2" charset="2"/>
              <a:buChar char="§"/>
            </a:pPr>
            <a:r>
              <a:rPr lang="en-US" dirty="0"/>
              <a:t>Incompetent lip seal – dries out mucosal membrane self cleansing action of saliva is inhibited. </a:t>
            </a:r>
          </a:p>
          <a:p>
            <a:pPr>
              <a:buFont typeface="Wingdings" panose="05000000000000000000" pitchFamily="2" charset="2"/>
              <a:buChar char="§"/>
            </a:pPr>
            <a:r>
              <a:rPr lang="en-US" dirty="0"/>
              <a:t>Effective tooth brushing difficult due to small opening.</a:t>
            </a:r>
            <a:endParaRPr lang="en-IE" dirty="0"/>
          </a:p>
        </p:txBody>
      </p:sp>
      <p:sp>
        <p:nvSpPr>
          <p:cNvPr id="4" name="Slide Number Placeholder 3">
            <a:extLst>
              <a:ext uri="{FF2B5EF4-FFF2-40B4-BE49-F238E27FC236}">
                <a16:creationId xmlns:a16="http://schemas.microsoft.com/office/drawing/2014/main" id="{6B8AE3FE-DB80-43FD-912E-B131D85EF5C3}"/>
              </a:ext>
            </a:extLst>
          </p:cNvPr>
          <p:cNvSpPr>
            <a:spLocks noGrp="1"/>
          </p:cNvSpPr>
          <p:nvPr>
            <p:ph type="sldNum" sz="quarter" idx="12"/>
          </p:nvPr>
        </p:nvSpPr>
        <p:spPr/>
        <p:txBody>
          <a:bodyPr/>
          <a:lstStyle/>
          <a:p>
            <a:fld id="{58FB4751-880F-D840-AAA9-3A15815CC996}" type="slidenum">
              <a:rPr lang="en-US" smtClean="0"/>
              <a:pPr/>
              <a:t>11</a:t>
            </a:fld>
            <a:endParaRPr lang="en-US" dirty="0"/>
          </a:p>
        </p:txBody>
      </p:sp>
    </p:spTree>
    <p:extLst>
      <p:ext uri="{BB962C8B-B14F-4D97-AF65-F5344CB8AC3E}">
        <p14:creationId xmlns:p14="http://schemas.microsoft.com/office/powerpoint/2010/main" val="4182066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37564-F93C-CA14-7257-DFA5DD6899A0}"/>
              </a:ext>
            </a:extLst>
          </p:cNvPr>
          <p:cNvSpPr>
            <a:spLocks noGrp="1"/>
          </p:cNvSpPr>
          <p:nvPr>
            <p:ph type="title"/>
          </p:nvPr>
        </p:nvSpPr>
        <p:spPr>
          <a:xfrm>
            <a:off x="1024128" y="585216"/>
            <a:ext cx="9720072" cy="1499616"/>
          </a:xfrm>
        </p:spPr>
        <p:txBody>
          <a:bodyPr>
            <a:normAutofit/>
          </a:bodyPr>
          <a:lstStyle/>
          <a:p>
            <a:r>
              <a:rPr lang="en-IE" dirty="0"/>
              <a:t>				Caries</a:t>
            </a:r>
          </a:p>
        </p:txBody>
      </p:sp>
      <p:sp>
        <p:nvSpPr>
          <p:cNvPr id="3" name="Content Placeholder 2">
            <a:extLst>
              <a:ext uri="{FF2B5EF4-FFF2-40B4-BE49-F238E27FC236}">
                <a16:creationId xmlns:a16="http://schemas.microsoft.com/office/drawing/2014/main" id="{1C66F42D-6B29-DC55-18A6-4B62396F2D49}"/>
              </a:ext>
            </a:extLst>
          </p:cNvPr>
          <p:cNvSpPr>
            <a:spLocks noGrp="1"/>
          </p:cNvSpPr>
          <p:nvPr>
            <p:ph idx="1"/>
          </p:nvPr>
        </p:nvSpPr>
        <p:spPr>
          <a:xfrm>
            <a:off x="1024128" y="2286000"/>
            <a:ext cx="4754880" cy="4023360"/>
          </a:xfrm>
        </p:spPr>
        <p:txBody>
          <a:bodyPr>
            <a:normAutofit/>
          </a:bodyPr>
          <a:lstStyle/>
          <a:p>
            <a:r>
              <a:rPr lang="en-US" b="1"/>
              <a:t>The progressive destruction of the tooth structure.</a:t>
            </a:r>
          </a:p>
          <a:p>
            <a:pPr>
              <a:buFont typeface="Wingdings" panose="05000000000000000000" pitchFamily="2" charset="2"/>
              <a:buChar char="§"/>
            </a:pPr>
            <a:r>
              <a:rPr lang="en-US"/>
              <a:t>The process of </a:t>
            </a:r>
            <a:r>
              <a:rPr lang="en-US" err="1"/>
              <a:t>demineralisation</a:t>
            </a:r>
            <a:r>
              <a:rPr lang="en-US"/>
              <a:t> which allows the spread of decay first in the enamel and eventually to the dentine and pulp chamber, causing severe pain and infection</a:t>
            </a:r>
            <a:endParaRPr lang="en-IE" b="1"/>
          </a:p>
        </p:txBody>
      </p:sp>
      <p:pic>
        <p:nvPicPr>
          <p:cNvPr id="5" name="Picture 4">
            <a:extLst>
              <a:ext uri="{FF2B5EF4-FFF2-40B4-BE49-F238E27FC236}">
                <a16:creationId xmlns:a16="http://schemas.microsoft.com/office/drawing/2014/main" id="{86519164-3F9B-31A3-1655-4DB4D55C8401}"/>
              </a:ext>
            </a:extLst>
          </p:cNvPr>
          <p:cNvPicPr>
            <a:picLocks noChangeAspect="1"/>
          </p:cNvPicPr>
          <p:nvPr/>
        </p:nvPicPr>
        <p:blipFill>
          <a:blip r:embed="rId2"/>
          <a:srcRect l="8347" r="14925"/>
          <a:stretch/>
        </p:blipFill>
        <p:spPr>
          <a:xfrm>
            <a:off x="6217922" y="2286000"/>
            <a:ext cx="4526278" cy="4023360"/>
          </a:xfrm>
          <a:prstGeom prst="rect">
            <a:avLst/>
          </a:prstGeom>
        </p:spPr>
      </p:pic>
      <p:sp>
        <p:nvSpPr>
          <p:cNvPr id="4" name="Slide Number Placeholder 3">
            <a:extLst>
              <a:ext uri="{FF2B5EF4-FFF2-40B4-BE49-F238E27FC236}">
                <a16:creationId xmlns:a16="http://schemas.microsoft.com/office/drawing/2014/main" id="{3613AA5E-F961-C1E9-2D53-E7BAEBF11915}"/>
              </a:ext>
            </a:extLst>
          </p:cNvPr>
          <p:cNvSpPr>
            <a:spLocks noGrp="1"/>
          </p:cNvSpPr>
          <p:nvPr>
            <p:ph type="sldNum" sz="quarter" idx="12"/>
          </p:nvPr>
        </p:nvSpPr>
        <p:spPr>
          <a:xfrm>
            <a:off x="10837333" y="6470704"/>
            <a:ext cx="973667" cy="274320"/>
          </a:xfrm>
        </p:spPr>
        <p:txBody>
          <a:bodyPr>
            <a:normAutofit/>
          </a:bodyPr>
          <a:lstStyle/>
          <a:p>
            <a:pPr>
              <a:spcAft>
                <a:spcPts val="600"/>
              </a:spcAft>
            </a:pPr>
            <a:fld id="{58FB4751-880F-D840-AAA9-3A15815CC996}" type="slidenum">
              <a:rPr lang="en-US" smtClean="0"/>
              <a:pPr>
                <a:spcAft>
                  <a:spcPts val="600"/>
                </a:spcAft>
              </a:pPr>
              <a:t>12</a:t>
            </a:fld>
            <a:endParaRPr lang="en-US"/>
          </a:p>
        </p:txBody>
      </p:sp>
    </p:spTree>
    <p:extLst>
      <p:ext uri="{BB962C8B-B14F-4D97-AF65-F5344CB8AC3E}">
        <p14:creationId xmlns:p14="http://schemas.microsoft.com/office/powerpoint/2010/main" val="3294912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EB7D-9A25-B0DD-8E54-D0BF335E72BC}"/>
              </a:ext>
            </a:extLst>
          </p:cNvPr>
          <p:cNvSpPr>
            <a:spLocks noGrp="1"/>
          </p:cNvSpPr>
          <p:nvPr>
            <p:ph type="title"/>
          </p:nvPr>
        </p:nvSpPr>
        <p:spPr>
          <a:xfrm>
            <a:off x="1024128" y="585216"/>
            <a:ext cx="9720072" cy="1499616"/>
          </a:xfrm>
        </p:spPr>
        <p:txBody>
          <a:bodyPr>
            <a:normAutofit/>
          </a:bodyPr>
          <a:lstStyle/>
          <a:p>
            <a:r>
              <a:rPr lang="en-IE" dirty="0"/>
              <a:t>How Dental caries develops</a:t>
            </a:r>
          </a:p>
        </p:txBody>
      </p:sp>
      <p:sp>
        <p:nvSpPr>
          <p:cNvPr id="4" name="Slide Number Placeholder 3">
            <a:extLst>
              <a:ext uri="{FF2B5EF4-FFF2-40B4-BE49-F238E27FC236}">
                <a16:creationId xmlns:a16="http://schemas.microsoft.com/office/drawing/2014/main" id="{6FF98AA7-F78B-F1D4-A1EB-28EADCFC0FA2}"/>
              </a:ext>
            </a:extLst>
          </p:cNvPr>
          <p:cNvSpPr>
            <a:spLocks noGrp="1"/>
          </p:cNvSpPr>
          <p:nvPr>
            <p:ph type="sldNum" sz="quarter" idx="12"/>
          </p:nvPr>
        </p:nvSpPr>
        <p:spPr>
          <a:xfrm>
            <a:off x="10837333" y="6470704"/>
            <a:ext cx="973667" cy="274320"/>
          </a:xfrm>
        </p:spPr>
        <p:txBody>
          <a:bodyPr>
            <a:normAutofit/>
          </a:bodyPr>
          <a:lstStyle/>
          <a:p>
            <a:pPr>
              <a:spcAft>
                <a:spcPts val="600"/>
              </a:spcAft>
            </a:pPr>
            <a:fld id="{58FB4751-880F-D840-AAA9-3A15815CC996}" type="slidenum">
              <a:rPr lang="en-US" smtClean="0"/>
              <a:pPr>
                <a:spcAft>
                  <a:spcPts val="600"/>
                </a:spcAft>
              </a:pPr>
              <a:t>13</a:t>
            </a:fld>
            <a:endParaRPr lang="en-US"/>
          </a:p>
        </p:txBody>
      </p:sp>
      <p:graphicFrame>
        <p:nvGraphicFramePr>
          <p:cNvPr id="6" name="Content Placeholder 2">
            <a:extLst>
              <a:ext uri="{FF2B5EF4-FFF2-40B4-BE49-F238E27FC236}">
                <a16:creationId xmlns:a16="http://schemas.microsoft.com/office/drawing/2014/main" id="{F6200B3F-CCC2-299A-8C47-B11B8751092E}"/>
              </a:ext>
            </a:extLst>
          </p:cNvPr>
          <p:cNvGraphicFramePr>
            <a:graphicFrameLocks noGrp="1"/>
          </p:cNvGraphicFramePr>
          <p:nvPr>
            <p:ph idx="1"/>
            <p:extLst>
              <p:ext uri="{D42A27DB-BD31-4B8C-83A1-F6EECF244321}">
                <p14:modId xmlns:p14="http://schemas.microsoft.com/office/powerpoint/2010/main" val="370723418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605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F36E-6F77-9B7C-B4C7-FFB131C0563A}"/>
              </a:ext>
            </a:extLst>
          </p:cNvPr>
          <p:cNvSpPr>
            <a:spLocks noGrp="1"/>
          </p:cNvSpPr>
          <p:nvPr>
            <p:ph type="title"/>
          </p:nvPr>
        </p:nvSpPr>
        <p:spPr>
          <a:xfrm>
            <a:off x="1024128" y="585216"/>
            <a:ext cx="9720072" cy="1499616"/>
          </a:xfrm>
        </p:spPr>
        <p:txBody>
          <a:bodyPr>
            <a:normAutofit/>
          </a:bodyPr>
          <a:lstStyle/>
          <a:p>
            <a:r>
              <a:rPr lang="en-IE" dirty="0"/>
              <a:t>				Caries- Cause</a:t>
            </a:r>
          </a:p>
        </p:txBody>
      </p:sp>
      <p:sp>
        <p:nvSpPr>
          <p:cNvPr id="4" name="Slide Number Placeholder 3">
            <a:extLst>
              <a:ext uri="{FF2B5EF4-FFF2-40B4-BE49-F238E27FC236}">
                <a16:creationId xmlns:a16="http://schemas.microsoft.com/office/drawing/2014/main" id="{C491A64B-CEBE-D2E9-3028-AF4ED32B5CBA}"/>
              </a:ext>
            </a:extLst>
          </p:cNvPr>
          <p:cNvSpPr>
            <a:spLocks noGrp="1"/>
          </p:cNvSpPr>
          <p:nvPr>
            <p:ph type="sldNum" sz="quarter" idx="12"/>
          </p:nvPr>
        </p:nvSpPr>
        <p:spPr>
          <a:xfrm>
            <a:off x="10837333" y="6470704"/>
            <a:ext cx="973667" cy="274320"/>
          </a:xfrm>
        </p:spPr>
        <p:txBody>
          <a:bodyPr>
            <a:normAutofit/>
          </a:bodyPr>
          <a:lstStyle/>
          <a:p>
            <a:pPr>
              <a:spcAft>
                <a:spcPts val="600"/>
              </a:spcAft>
            </a:pPr>
            <a:fld id="{58FB4751-880F-D840-AAA9-3A15815CC996}" type="slidenum">
              <a:rPr lang="en-US" smtClean="0"/>
              <a:pPr>
                <a:spcAft>
                  <a:spcPts val="600"/>
                </a:spcAft>
              </a:pPr>
              <a:t>14</a:t>
            </a:fld>
            <a:endParaRPr lang="en-US"/>
          </a:p>
        </p:txBody>
      </p:sp>
      <p:graphicFrame>
        <p:nvGraphicFramePr>
          <p:cNvPr id="6" name="Content Placeholder 2">
            <a:extLst>
              <a:ext uri="{FF2B5EF4-FFF2-40B4-BE49-F238E27FC236}">
                <a16:creationId xmlns:a16="http://schemas.microsoft.com/office/drawing/2014/main" id="{DCC22D42-813F-59A6-7144-7BC39C7D1821}"/>
              </a:ext>
            </a:extLst>
          </p:cNvPr>
          <p:cNvGraphicFramePr>
            <a:graphicFrameLocks noGrp="1"/>
          </p:cNvGraphicFramePr>
          <p:nvPr>
            <p:ph idx="1"/>
            <p:extLst>
              <p:ext uri="{D42A27DB-BD31-4B8C-83A1-F6EECF244321}">
                <p14:modId xmlns:p14="http://schemas.microsoft.com/office/powerpoint/2010/main" val="214196180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91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FDE3-AFEA-D849-EB97-555AC59B6016}"/>
              </a:ext>
            </a:extLst>
          </p:cNvPr>
          <p:cNvSpPr>
            <a:spLocks noGrp="1"/>
          </p:cNvSpPr>
          <p:nvPr>
            <p:ph type="title"/>
          </p:nvPr>
        </p:nvSpPr>
        <p:spPr>
          <a:xfrm>
            <a:off x="1024128" y="585216"/>
            <a:ext cx="9720072" cy="1499616"/>
          </a:xfrm>
        </p:spPr>
        <p:txBody>
          <a:bodyPr>
            <a:normAutofit/>
          </a:bodyPr>
          <a:lstStyle/>
          <a:p>
            <a:r>
              <a:rPr lang="en-IE" dirty="0"/>
              <a:t>		Adult Orthodontics</a:t>
            </a:r>
          </a:p>
        </p:txBody>
      </p:sp>
      <p:sp>
        <p:nvSpPr>
          <p:cNvPr id="4" name="Slide Number Placeholder 3">
            <a:extLst>
              <a:ext uri="{FF2B5EF4-FFF2-40B4-BE49-F238E27FC236}">
                <a16:creationId xmlns:a16="http://schemas.microsoft.com/office/drawing/2014/main" id="{AFDD6281-9C44-A5A3-4034-25C331C047A5}"/>
              </a:ext>
            </a:extLst>
          </p:cNvPr>
          <p:cNvSpPr>
            <a:spLocks noGrp="1"/>
          </p:cNvSpPr>
          <p:nvPr>
            <p:ph type="sldNum" sz="quarter" idx="12"/>
          </p:nvPr>
        </p:nvSpPr>
        <p:spPr>
          <a:xfrm>
            <a:off x="10837333" y="6470704"/>
            <a:ext cx="973667" cy="274320"/>
          </a:xfrm>
        </p:spPr>
        <p:txBody>
          <a:bodyPr>
            <a:normAutofit/>
          </a:bodyPr>
          <a:lstStyle/>
          <a:p>
            <a:pPr>
              <a:spcAft>
                <a:spcPts val="600"/>
              </a:spcAft>
            </a:pPr>
            <a:fld id="{58FB4751-880F-D840-AAA9-3A15815CC996}" type="slidenum">
              <a:rPr lang="en-US" smtClean="0"/>
              <a:pPr>
                <a:spcAft>
                  <a:spcPts val="600"/>
                </a:spcAft>
              </a:pPr>
              <a:t>15</a:t>
            </a:fld>
            <a:endParaRPr lang="en-US"/>
          </a:p>
        </p:txBody>
      </p:sp>
      <p:graphicFrame>
        <p:nvGraphicFramePr>
          <p:cNvPr id="6" name="Content Placeholder 2">
            <a:extLst>
              <a:ext uri="{FF2B5EF4-FFF2-40B4-BE49-F238E27FC236}">
                <a16:creationId xmlns:a16="http://schemas.microsoft.com/office/drawing/2014/main" id="{3726D7CE-BC9D-0BFF-27F1-18CA362B746F}"/>
              </a:ext>
            </a:extLst>
          </p:cNvPr>
          <p:cNvGraphicFramePr>
            <a:graphicFrameLocks noGrp="1"/>
          </p:cNvGraphicFramePr>
          <p:nvPr>
            <p:ph idx="1"/>
            <p:extLst>
              <p:ext uri="{D42A27DB-BD31-4B8C-83A1-F6EECF244321}">
                <p14:modId xmlns:p14="http://schemas.microsoft.com/office/powerpoint/2010/main" val="378932535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558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C69EF-03D5-5A4A-A4AC-D0B0257BDFC5}"/>
              </a:ext>
            </a:extLst>
          </p:cNvPr>
          <p:cNvSpPr>
            <a:spLocks noGrp="1"/>
          </p:cNvSpPr>
          <p:nvPr>
            <p:ph type="title"/>
          </p:nvPr>
        </p:nvSpPr>
        <p:spPr>
          <a:xfrm>
            <a:off x="8129872" y="643467"/>
            <a:ext cx="3473009" cy="5571066"/>
          </a:xfrm>
        </p:spPr>
        <p:txBody>
          <a:bodyPr>
            <a:normAutofit/>
          </a:bodyPr>
          <a:lstStyle/>
          <a:p>
            <a:r>
              <a:rPr lang="en-IE" dirty="0"/>
              <a:t>Adult orthodontics</a:t>
            </a:r>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6A28C55-9BA1-29DA-678F-663C44FA1960}"/>
              </a:ext>
            </a:extLst>
          </p:cNvPr>
          <p:cNvSpPr>
            <a:spLocks noGrp="1"/>
          </p:cNvSpPr>
          <p:nvPr>
            <p:ph type="sldNum" sz="quarter" idx="12"/>
          </p:nvPr>
        </p:nvSpPr>
        <p:spPr>
          <a:xfrm>
            <a:off x="10837333" y="6470704"/>
            <a:ext cx="973667" cy="274320"/>
          </a:xfrm>
        </p:spPr>
        <p:txBody>
          <a:bodyPr>
            <a:normAutofit/>
          </a:bodyPr>
          <a:lstStyle/>
          <a:p>
            <a:pPr>
              <a:spcAft>
                <a:spcPts val="600"/>
              </a:spcAft>
            </a:pPr>
            <a:fld id="{58FB4751-880F-D840-AAA9-3A15815CC996}" type="slidenum">
              <a:rPr lang="en-US" smtClean="0"/>
              <a:pPr>
                <a:spcAft>
                  <a:spcPts val="600"/>
                </a:spcAft>
              </a:pPr>
              <a:t>16</a:t>
            </a:fld>
            <a:endParaRPr lang="en-US"/>
          </a:p>
        </p:txBody>
      </p:sp>
      <p:graphicFrame>
        <p:nvGraphicFramePr>
          <p:cNvPr id="6" name="Content Placeholder 2">
            <a:extLst>
              <a:ext uri="{FF2B5EF4-FFF2-40B4-BE49-F238E27FC236}">
                <a16:creationId xmlns:a16="http://schemas.microsoft.com/office/drawing/2014/main" id="{A144FECA-C1C8-14EB-9AF4-917810555CAF}"/>
              </a:ext>
            </a:extLst>
          </p:cNvPr>
          <p:cNvGraphicFramePr>
            <a:graphicFrameLocks noGrp="1"/>
          </p:cNvGraphicFramePr>
          <p:nvPr>
            <p:ph idx="1"/>
            <p:extLst>
              <p:ext uri="{D42A27DB-BD31-4B8C-83A1-F6EECF244321}">
                <p14:modId xmlns:p14="http://schemas.microsoft.com/office/powerpoint/2010/main" val="1675158915"/>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1950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65F3A-3132-A14C-3BE1-CE1E51E2B5C5}"/>
              </a:ext>
            </a:extLst>
          </p:cNvPr>
          <p:cNvSpPr>
            <a:spLocks noGrp="1"/>
          </p:cNvSpPr>
          <p:nvPr>
            <p:ph type="title"/>
          </p:nvPr>
        </p:nvSpPr>
        <p:spPr>
          <a:xfrm>
            <a:off x="310039" y="640080"/>
            <a:ext cx="3429855" cy="5613236"/>
          </a:xfrm>
        </p:spPr>
        <p:txBody>
          <a:bodyPr anchor="ctr">
            <a:normAutofit/>
          </a:bodyPr>
          <a:lstStyle/>
          <a:p>
            <a:r>
              <a:rPr lang="en-IE">
                <a:solidFill>
                  <a:srgbClr val="FFFFFF"/>
                </a:solidFill>
              </a:rPr>
              <a:t>				Fluoride</a:t>
            </a:r>
          </a:p>
        </p:txBody>
      </p:sp>
      <p:sp>
        <p:nvSpPr>
          <p:cNvPr id="3" name="Content Placeholder 2">
            <a:extLst>
              <a:ext uri="{FF2B5EF4-FFF2-40B4-BE49-F238E27FC236}">
                <a16:creationId xmlns:a16="http://schemas.microsoft.com/office/drawing/2014/main" id="{71230109-58D8-A048-C41E-35600D5161C3}"/>
              </a:ext>
            </a:extLst>
          </p:cNvPr>
          <p:cNvSpPr>
            <a:spLocks noGrp="1"/>
          </p:cNvSpPr>
          <p:nvPr>
            <p:ph idx="1"/>
          </p:nvPr>
        </p:nvSpPr>
        <p:spPr>
          <a:xfrm>
            <a:off x="4699818" y="640080"/>
            <a:ext cx="7172138" cy="3745107"/>
          </a:xfrm>
        </p:spPr>
        <p:txBody>
          <a:bodyPr>
            <a:normAutofit/>
          </a:bodyPr>
          <a:lstStyle/>
          <a:p>
            <a:pPr>
              <a:buFont typeface="Wingdings" panose="05000000000000000000" pitchFamily="2" charset="2"/>
              <a:buChar char="§"/>
            </a:pPr>
            <a:r>
              <a:rPr lang="en-US" sz="2800" dirty="0"/>
              <a:t>Hydroxyapatite crystals in enamel are changed into fluorapatite crystals which means the tooth surface is strengthened </a:t>
            </a:r>
          </a:p>
          <a:p>
            <a:pPr>
              <a:buFont typeface="Wingdings" panose="05000000000000000000" pitchFamily="2" charset="2"/>
              <a:buChar char="§"/>
            </a:pPr>
            <a:r>
              <a:rPr lang="en-US" sz="2800" dirty="0"/>
              <a:t>Normally </a:t>
            </a:r>
            <a:r>
              <a:rPr lang="en-US" sz="2800" dirty="0" err="1"/>
              <a:t>demineralisation</a:t>
            </a:r>
            <a:r>
              <a:rPr lang="en-US" sz="2800" dirty="0"/>
              <a:t> occurs when the saliva drops to PH5.5 but fluoride will protect the enamel to a PH of 4.5 </a:t>
            </a:r>
          </a:p>
          <a:p>
            <a:pPr>
              <a:buFont typeface="Wingdings" panose="05000000000000000000" pitchFamily="2" charset="2"/>
              <a:buChar char="§"/>
            </a:pPr>
            <a:r>
              <a:rPr lang="en-US" sz="2800" dirty="0"/>
              <a:t> Fluoride does not protect against erosion</a:t>
            </a:r>
            <a:endParaRPr lang="en-IE" sz="2800" dirty="0"/>
          </a:p>
        </p:txBody>
      </p:sp>
      <p:pic>
        <p:nvPicPr>
          <p:cNvPr id="8" name="Graphic 7" descr="Toothpaste">
            <a:extLst>
              <a:ext uri="{FF2B5EF4-FFF2-40B4-BE49-F238E27FC236}">
                <a16:creationId xmlns:a16="http://schemas.microsoft.com/office/drawing/2014/main" id="{11F8F43E-7B34-BBE6-4F23-D54E52E032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6904" y="4553084"/>
            <a:ext cx="1685977" cy="1685977"/>
          </a:xfrm>
          <a:prstGeom prst="rect">
            <a:avLst/>
          </a:prstGeom>
        </p:spPr>
      </p:pic>
      <p:sp>
        <p:nvSpPr>
          <p:cNvPr id="4" name="Slide Number Placeholder 3">
            <a:extLst>
              <a:ext uri="{FF2B5EF4-FFF2-40B4-BE49-F238E27FC236}">
                <a16:creationId xmlns:a16="http://schemas.microsoft.com/office/drawing/2014/main" id="{874CC685-7FE1-6019-D954-8CFE963ACB33}"/>
              </a:ext>
            </a:extLst>
          </p:cNvPr>
          <p:cNvSpPr>
            <a:spLocks noGrp="1"/>
          </p:cNvSpPr>
          <p:nvPr>
            <p:ph type="sldNum" sz="quarter" idx="12"/>
          </p:nvPr>
        </p:nvSpPr>
        <p:spPr>
          <a:xfrm>
            <a:off x="10837333" y="6470704"/>
            <a:ext cx="973667" cy="274320"/>
          </a:xfrm>
        </p:spPr>
        <p:txBody>
          <a:bodyPr>
            <a:normAutofit/>
          </a:bodyPr>
          <a:lstStyle/>
          <a:p>
            <a:pPr>
              <a:spcAft>
                <a:spcPts val="600"/>
              </a:spcAft>
            </a:pPr>
            <a:fld id="{58FB4751-880F-D840-AAA9-3A15815CC996}" type="slidenum">
              <a:rPr lang="en-US" smtClean="0"/>
              <a:pPr>
                <a:spcAft>
                  <a:spcPts val="600"/>
                </a:spcAft>
              </a:pPr>
              <a:t>17</a:t>
            </a:fld>
            <a:endParaRPr lang="en-US"/>
          </a:p>
        </p:txBody>
      </p:sp>
    </p:spTree>
    <p:extLst>
      <p:ext uri="{BB962C8B-B14F-4D97-AF65-F5344CB8AC3E}">
        <p14:creationId xmlns:p14="http://schemas.microsoft.com/office/powerpoint/2010/main" val="2031798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0C0465-A8CC-3953-86CD-934CA4C3EE61}"/>
              </a:ext>
            </a:extLst>
          </p:cNvPr>
          <p:cNvSpPr>
            <a:spLocks noGrp="1"/>
          </p:cNvSpPr>
          <p:nvPr>
            <p:ph type="title"/>
          </p:nvPr>
        </p:nvSpPr>
        <p:spPr>
          <a:xfrm>
            <a:off x="643468" y="643467"/>
            <a:ext cx="3415612" cy="5571066"/>
          </a:xfrm>
        </p:spPr>
        <p:txBody>
          <a:bodyPr>
            <a:normAutofit/>
          </a:bodyPr>
          <a:lstStyle/>
          <a:p>
            <a:r>
              <a:rPr lang="en-IE" dirty="0">
                <a:solidFill>
                  <a:srgbClr val="FFFFFF"/>
                </a:solidFill>
              </a:rPr>
              <a:t>Diet and Oral Health whilst in brace treatment</a:t>
            </a:r>
          </a:p>
        </p:txBody>
      </p:sp>
      <p:sp>
        <p:nvSpPr>
          <p:cNvPr id="4" name="Slide Number Placeholder 3">
            <a:extLst>
              <a:ext uri="{FF2B5EF4-FFF2-40B4-BE49-F238E27FC236}">
                <a16:creationId xmlns:a16="http://schemas.microsoft.com/office/drawing/2014/main" id="{00A12B20-D125-249F-758B-1C8FD2C0C749}"/>
              </a:ext>
            </a:extLst>
          </p:cNvPr>
          <p:cNvSpPr>
            <a:spLocks noGrp="1"/>
          </p:cNvSpPr>
          <p:nvPr>
            <p:ph type="sldNum" sz="quarter" idx="12"/>
          </p:nvPr>
        </p:nvSpPr>
        <p:spPr>
          <a:xfrm>
            <a:off x="10837333" y="6470704"/>
            <a:ext cx="973667" cy="274320"/>
          </a:xfrm>
        </p:spPr>
        <p:txBody>
          <a:bodyPr>
            <a:normAutofit/>
          </a:bodyPr>
          <a:lstStyle/>
          <a:p>
            <a:pPr>
              <a:spcAft>
                <a:spcPts val="600"/>
              </a:spcAft>
            </a:pPr>
            <a:fld id="{58FB4751-880F-D840-AAA9-3A15815CC996}" type="slidenum">
              <a:rPr lang="en-US" smtClean="0"/>
              <a:pPr>
                <a:spcAft>
                  <a:spcPts val="600"/>
                </a:spcAft>
              </a:pPr>
              <a:t>18</a:t>
            </a:fld>
            <a:endParaRPr lang="en-US"/>
          </a:p>
        </p:txBody>
      </p:sp>
      <p:graphicFrame>
        <p:nvGraphicFramePr>
          <p:cNvPr id="6" name="Content Placeholder 2">
            <a:extLst>
              <a:ext uri="{FF2B5EF4-FFF2-40B4-BE49-F238E27FC236}">
                <a16:creationId xmlns:a16="http://schemas.microsoft.com/office/drawing/2014/main" id="{751D5F5C-468D-69CA-E937-C91930DEB244}"/>
              </a:ext>
            </a:extLst>
          </p:cNvPr>
          <p:cNvGraphicFramePr>
            <a:graphicFrameLocks noGrp="1"/>
          </p:cNvGraphicFramePr>
          <p:nvPr>
            <p:ph idx="1"/>
            <p:extLst>
              <p:ext uri="{D42A27DB-BD31-4B8C-83A1-F6EECF244321}">
                <p14:modId xmlns:p14="http://schemas.microsoft.com/office/powerpoint/2010/main" val="2617696296"/>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9285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CD17-6B36-4ECF-CC7C-F7F39AD0E316}"/>
              </a:ext>
            </a:extLst>
          </p:cNvPr>
          <p:cNvSpPr>
            <a:spLocks noGrp="1"/>
          </p:cNvSpPr>
          <p:nvPr>
            <p:ph type="title"/>
          </p:nvPr>
        </p:nvSpPr>
        <p:spPr>
          <a:xfrm>
            <a:off x="1024128" y="585216"/>
            <a:ext cx="6066818" cy="1499616"/>
          </a:xfrm>
        </p:spPr>
        <p:txBody>
          <a:bodyPr>
            <a:normAutofit/>
          </a:bodyPr>
          <a:lstStyle/>
          <a:p>
            <a:r>
              <a:rPr lang="en-IE" dirty="0"/>
              <a:t>Oral Hygiene</a:t>
            </a:r>
          </a:p>
        </p:txBody>
      </p:sp>
      <p:sp>
        <p:nvSpPr>
          <p:cNvPr id="3" name="Content Placeholder 2">
            <a:extLst>
              <a:ext uri="{FF2B5EF4-FFF2-40B4-BE49-F238E27FC236}">
                <a16:creationId xmlns:a16="http://schemas.microsoft.com/office/drawing/2014/main" id="{D55A3E2E-17D1-2A12-DC77-C016B28411C1}"/>
              </a:ext>
            </a:extLst>
          </p:cNvPr>
          <p:cNvSpPr>
            <a:spLocks noGrp="1"/>
          </p:cNvSpPr>
          <p:nvPr>
            <p:ph idx="1"/>
          </p:nvPr>
        </p:nvSpPr>
        <p:spPr>
          <a:xfrm>
            <a:off x="1024128" y="2286000"/>
            <a:ext cx="6066818" cy="4023360"/>
          </a:xfrm>
        </p:spPr>
        <p:txBody>
          <a:bodyPr>
            <a:normAutofit/>
          </a:bodyPr>
          <a:lstStyle/>
          <a:p>
            <a:pPr>
              <a:buFont typeface="Wingdings" panose="05000000000000000000" pitchFamily="2" charset="2"/>
              <a:buChar char="§"/>
            </a:pPr>
            <a:r>
              <a:rPr lang="en-US" sz="2000" dirty="0"/>
              <a:t>Use small headed medium toothbrush </a:t>
            </a:r>
          </a:p>
          <a:p>
            <a:pPr>
              <a:buFont typeface="Wingdings" panose="05000000000000000000" pitchFamily="2" charset="2"/>
              <a:buChar char="§"/>
            </a:pPr>
            <a:r>
              <a:rPr lang="en-US" sz="2000" dirty="0"/>
              <a:t> Use a Fluoride toothpaste 1000-1500 ppm </a:t>
            </a:r>
          </a:p>
          <a:p>
            <a:pPr>
              <a:buFont typeface="Wingdings" panose="05000000000000000000" pitchFamily="2" charset="2"/>
              <a:buChar char="§"/>
            </a:pPr>
            <a:r>
              <a:rPr lang="en-US" sz="2000" dirty="0"/>
              <a:t>Spit don’t rinse </a:t>
            </a:r>
          </a:p>
          <a:p>
            <a:pPr>
              <a:buFont typeface="Wingdings" panose="05000000000000000000" pitchFamily="2" charset="2"/>
              <a:buChar char="§"/>
            </a:pPr>
            <a:r>
              <a:rPr lang="en-US" sz="2000" dirty="0"/>
              <a:t> Toothbrushing should be done after ever meal </a:t>
            </a:r>
          </a:p>
          <a:p>
            <a:pPr>
              <a:buFont typeface="Wingdings" panose="05000000000000000000" pitchFamily="2" charset="2"/>
              <a:buChar char="§"/>
            </a:pPr>
            <a:r>
              <a:rPr lang="en-US" sz="2000" dirty="0"/>
              <a:t> Removable appliances should be rinsed after every meal </a:t>
            </a:r>
          </a:p>
          <a:p>
            <a:pPr>
              <a:buFont typeface="Wingdings" panose="05000000000000000000" pitchFamily="2" charset="2"/>
              <a:buChar char="§"/>
            </a:pPr>
            <a:r>
              <a:rPr lang="en-US" sz="2000" dirty="0"/>
              <a:t>Toothbrushes should be taken to school/work </a:t>
            </a:r>
          </a:p>
          <a:p>
            <a:pPr>
              <a:buFont typeface="Wingdings" panose="05000000000000000000" pitchFamily="2" charset="2"/>
              <a:buChar char="§"/>
            </a:pPr>
            <a:r>
              <a:rPr lang="en-US" sz="2000" dirty="0"/>
              <a:t> Interdental brushes should be used daily </a:t>
            </a:r>
          </a:p>
          <a:p>
            <a:pPr>
              <a:buFont typeface="Wingdings" panose="05000000000000000000" pitchFamily="2" charset="2"/>
              <a:buChar char="§"/>
            </a:pPr>
            <a:r>
              <a:rPr lang="en-US" sz="2000" dirty="0"/>
              <a:t>If possible to use super floss or floss </a:t>
            </a:r>
          </a:p>
          <a:p>
            <a:pPr>
              <a:buFont typeface="Wingdings" panose="05000000000000000000" pitchFamily="2" charset="2"/>
              <a:buChar char="§"/>
            </a:pPr>
            <a:r>
              <a:rPr lang="en-US" sz="2000" dirty="0"/>
              <a:t>Use a fluoride mouth wash before bed</a:t>
            </a:r>
            <a:endParaRPr lang="en-IE" sz="2000" dirty="0"/>
          </a:p>
        </p:txBody>
      </p:sp>
      <p:pic>
        <p:nvPicPr>
          <p:cNvPr id="6" name="Picture 5" descr="Heads of various toothbrushes">
            <a:extLst>
              <a:ext uri="{FF2B5EF4-FFF2-40B4-BE49-F238E27FC236}">
                <a16:creationId xmlns:a16="http://schemas.microsoft.com/office/drawing/2014/main" id="{9714692C-941A-B06C-CDC6-0BF56D9FC0D0}"/>
              </a:ext>
            </a:extLst>
          </p:cNvPr>
          <p:cNvPicPr>
            <a:picLocks noChangeAspect="1"/>
          </p:cNvPicPr>
          <p:nvPr/>
        </p:nvPicPr>
        <p:blipFill>
          <a:blip r:embed="rId2"/>
          <a:srcRect l="35453" r="19387" b="-1"/>
          <a:stretch/>
        </p:blipFill>
        <p:spPr>
          <a:xfrm>
            <a:off x="7552266" y="10"/>
            <a:ext cx="4639733" cy="6857990"/>
          </a:xfrm>
          <a:prstGeom prst="rect">
            <a:avLst/>
          </a:prstGeom>
        </p:spPr>
      </p:pic>
      <p:sp>
        <p:nvSpPr>
          <p:cNvPr id="4" name="Slide Number Placeholder 3">
            <a:extLst>
              <a:ext uri="{FF2B5EF4-FFF2-40B4-BE49-F238E27FC236}">
                <a16:creationId xmlns:a16="http://schemas.microsoft.com/office/drawing/2014/main" id="{1C3B4394-331B-8988-CA4D-71038CA17AC3}"/>
              </a:ext>
            </a:extLst>
          </p:cNvPr>
          <p:cNvSpPr>
            <a:spLocks noGrp="1"/>
          </p:cNvSpPr>
          <p:nvPr>
            <p:ph type="sldNum" sz="quarter" idx="12"/>
          </p:nvPr>
        </p:nvSpPr>
        <p:spPr>
          <a:xfrm>
            <a:off x="10837333" y="6470704"/>
            <a:ext cx="973667" cy="274320"/>
          </a:xfrm>
        </p:spPr>
        <p:txBody>
          <a:bodyPr>
            <a:normAutofit/>
          </a:bodyPr>
          <a:lstStyle/>
          <a:p>
            <a:pPr>
              <a:spcAft>
                <a:spcPts val="600"/>
              </a:spcAft>
            </a:pPr>
            <a:fld id="{58FB4751-880F-D840-AAA9-3A15815CC996}" type="slidenum">
              <a:rPr lang="en-US">
                <a:solidFill>
                  <a:srgbClr val="FFFFFF"/>
                </a:solidFill>
              </a:rPr>
              <a:pPr>
                <a:spcAft>
                  <a:spcPts val="600"/>
                </a:spcAft>
              </a:pPr>
              <a:t>19</a:t>
            </a:fld>
            <a:endParaRPr lang="en-US">
              <a:solidFill>
                <a:srgbClr val="FFFFFF"/>
              </a:solidFill>
            </a:endParaRPr>
          </a:p>
        </p:txBody>
      </p:sp>
    </p:spTree>
    <p:extLst>
      <p:ext uri="{BB962C8B-B14F-4D97-AF65-F5344CB8AC3E}">
        <p14:creationId xmlns:p14="http://schemas.microsoft.com/office/powerpoint/2010/main" val="58273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56CED5E-ACD4-6DF5-DDFF-EA28649720BF}"/>
              </a:ext>
            </a:extLst>
          </p:cNvPr>
          <p:cNvSpPr>
            <a:spLocks noGrp="1"/>
          </p:cNvSpPr>
          <p:nvPr>
            <p:ph type="ctrTitle"/>
          </p:nvPr>
        </p:nvSpPr>
        <p:spPr>
          <a:xfrm>
            <a:off x="1024129" y="585216"/>
            <a:ext cx="3779085" cy="1499616"/>
          </a:xfrm>
        </p:spPr>
        <p:txBody>
          <a:bodyPr vert="horz" lIns="91440" tIns="45720" rIns="91440" bIns="45720" rtlCol="0" anchor="ctr">
            <a:noAutofit/>
          </a:bodyPr>
          <a:lstStyle/>
          <a:p>
            <a:r>
              <a:rPr lang="en-US" sz="3200" dirty="0">
                <a:solidFill>
                  <a:srgbClr val="FFFFFF"/>
                </a:solidFill>
              </a:rPr>
              <a:t>My name is Donna Forde I am an Orthodontic Therapist based in Zen Orthodontics, Newry</a:t>
            </a:r>
            <a:br>
              <a:rPr lang="en-US" sz="3200" dirty="0">
                <a:solidFill>
                  <a:srgbClr val="FFFFFF"/>
                </a:solidFill>
              </a:rPr>
            </a:br>
            <a:br>
              <a:rPr lang="en-US" sz="3200" dirty="0">
                <a:solidFill>
                  <a:srgbClr val="FFFFFF"/>
                </a:solidFill>
              </a:rPr>
            </a:br>
            <a:r>
              <a:rPr lang="en-US" sz="3200" dirty="0">
                <a:solidFill>
                  <a:srgbClr val="FFFFFF"/>
                </a:solidFill>
              </a:rPr>
              <a:t>I Qualified in 2015 through the Royal College of Surgeons Edinburgh</a:t>
            </a:r>
            <a:br>
              <a:rPr lang="en-US" sz="3200" dirty="0">
                <a:solidFill>
                  <a:srgbClr val="FFFFFF"/>
                </a:solidFill>
              </a:rPr>
            </a:br>
            <a:br>
              <a:rPr lang="en-US" sz="3200" dirty="0">
                <a:solidFill>
                  <a:srgbClr val="FFFFFF"/>
                </a:solidFill>
              </a:rPr>
            </a:br>
            <a:r>
              <a:rPr lang="en-US" sz="3200" dirty="0">
                <a:solidFill>
                  <a:srgbClr val="FFFFFF"/>
                </a:solidFill>
              </a:rPr>
              <a:t>I am currently an examiner with the Royal College of surgeons Edinburgh for the Orthodontic Therapy examinations</a:t>
            </a:r>
          </a:p>
        </p:txBody>
      </p:sp>
      <p:cxnSp>
        <p:nvCxnSpPr>
          <p:cNvPr id="22" name="Straight Connector 21">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9D095DC1-0BD7-3BDE-CF9F-593522A386B3}"/>
              </a:ext>
            </a:extLst>
          </p:cNvPr>
          <p:cNvPicPr>
            <a:picLocks noChangeAspect="1"/>
          </p:cNvPicPr>
          <p:nvPr/>
        </p:nvPicPr>
        <p:blipFill>
          <a:blip r:embed="rId2"/>
          <a:stretch/>
        </p:blipFill>
        <p:spPr>
          <a:xfrm>
            <a:off x="6913550" y="640080"/>
            <a:ext cx="3820820" cy="5577840"/>
          </a:xfrm>
          <a:prstGeom prst="rect">
            <a:avLst/>
          </a:prstGeom>
          <a:noFill/>
        </p:spPr>
      </p:pic>
    </p:spTree>
    <p:extLst>
      <p:ext uri="{BB962C8B-B14F-4D97-AF65-F5344CB8AC3E}">
        <p14:creationId xmlns:p14="http://schemas.microsoft.com/office/powerpoint/2010/main" val="2282948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8FAEF-471F-8DDA-D1EC-D1CE4BD1D97E}"/>
              </a:ext>
            </a:extLst>
          </p:cNvPr>
          <p:cNvSpPr>
            <a:spLocks noGrp="1"/>
          </p:cNvSpPr>
          <p:nvPr>
            <p:ph type="title"/>
          </p:nvPr>
        </p:nvSpPr>
        <p:spPr>
          <a:xfrm>
            <a:off x="964788" y="804333"/>
            <a:ext cx="3391900" cy="5249334"/>
          </a:xfrm>
        </p:spPr>
        <p:txBody>
          <a:bodyPr>
            <a:normAutofit/>
          </a:bodyPr>
          <a:lstStyle/>
          <a:p>
            <a:pPr algn="r"/>
            <a:r>
              <a:rPr lang="en-IE">
                <a:solidFill>
                  <a:srgbClr val="FFFFFF"/>
                </a:solidFill>
              </a:rPr>
              <a:t>Regular Dental Check-ups</a:t>
            </a:r>
          </a:p>
        </p:txBody>
      </p:sp>
      <p:sp>
        <p:nvSpPr>
          <p:cNvPr id="3" name="Content Placeholder 2">
            <a:extLst>
              <a:ext uri="{FF2B5EF4-FFF2-40B4-BE49-F238E27FC236}">
                <a16:creationId xmlns:a16="http://schemas.microsoft.com/office/drawing/2014/main" id="{A06AF6AE-64F4-04E8-E0A8-15889113EA57}"/>
              </a:ext>
            </a:extLst>
          </p:cNvPr>
          <p:cNvSpPr>
            <a:spLocks noGrp="1"/>
          </p:cNvSpPr>
          <p:nvPr>
            <p:ph idx="1"/>
          </p:nvPr>
        </p:nvSpPr>
        <p:spPr>
          <a:xfrm>
            <a:off x="4951048" y="804333"/>
            <a:ext cx="6306003" cy="5249334"/>
          </a:xfrm>
        </p:spPr>
        <p:txBody>
          <a:bodyPr anchor="ctr">
            <a:normAutofit/>
          </a:bodyPr>
          <a:lstStyle/>
          <a:p>
            <a:r>
              <a:rPr lang="en-US" dirty="0"/>
              <a:t>Patients must be made aware that they still need to have regular dental check ups as the orthodontist is not checking the teeth for caries</a:t>
            </a:r>
            <a:endParaRPr lang="en-IE" dirty="0"/>
          </a:p>
        </p:txBody>
      </p:sp>
      <p:sp>
        <p:nvSpPr>
          <p:cNvPr id="4" name="Slide Number Placeholder 3">
            <a:extLst>
              <a:ext uri="{FF2B5EF4-FFF2-40B4-BE49-F238E27FC236}">
                <a16:creationId xmlns:a16="http://schemas.microsoft.com/office/drawing/2014/main" id="{807B434A-D371-F37A-AC0C-7F72611B1C09}"/>
              </a:ext>
            </a:extLst>
          </p:cNvPr>
          <p:cNvSpPr>
            <a:spLocks noGrp="1"/>
          </p:cNvSpPr>
          <p:nvPr>
            <p:ph type="sldNum" sz="quarter" idx="12"/>
          </p:nvPr>
        </p:nvSpPr>
        <p:spPr>
          <a:xfrm>
            <a:off x="10837333" y="6470704"/>
            <a:ext cx="973667" cy="274320"/>
          </a:xfrm>
        </p:spPr>
        <p:txBody>
          <a:bodyPr>
            <a:normAutofit/>
          </a:bodyPr>
          <a:lstStyle/>
          <a:p>
            <a:pPr>
              <a:spcAft>
                <a:spcPts val="600"/>
              </a:spcAft>
            </a:pPr>
            <a:fld id="{58FB4751-880F-D840-AAA9-3A15815CC996}" type="slidenum">
              <a:rPr lang="en-US" smtClean="0"/>
              <a:pPr>
                <a:spcAft>
                  <a:spcPts val="600"/>
                </a:spcAft>
              </a:pPr>
              <a:t>20</a:t>
            </a:fld>
            <a:endParaRPr lang="en-US"/>
          </a:p>
        </p:txBody>
      </p:sp>
    </p:spTree>
    <p:extLst>
      <p:ext uri="{BB962C8B-B14F-4D97-AF65-F5344CB8AC3E}">
        <p14:creationId xmlns:p14="http://schemas.microsoft.com/office/powerpoint/2010/main" val="3651214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E7A3056-9B88-444B-94DA-40B0F2C6E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820BD55-A71A-48C6-B0F7-235147F39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2423548"/>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A7F3576-04C4-C7E1-52AE-C7C5F8FFDE1B}"/>
              </a:ext>
            </a:extLst>
          </p:cNvPr>
          <p:cNvSpPr txBox="1"/>
          <p:nvPr/>
        </p:nvSpPr>
        <p:spPr>
          <a:xfrm>
            <a:off x="1024129" y="2584415"/>
            <a:ext cx="3630168" cy="3724944"/>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sz="4400" dirty="0"/>
              <a:t>Well done you have completed this </a:t>
            </a:r>
            <a:r>
              <a:rPr lang="en-US" sz="4400" dirty="0" err="1"/>
              <a:t>powerpoint</a:t>
            </a:r>
            <a:r>
              <a:rPr lang="en-US" sz="4400" dirty="0"/>
              <a:t> If you have any questions please ask?</a:t>
            </a:r>
          </a:p>
        </p:txBody>
      </p:sp>
      <p:sp>
        <p:nvSpPr>
          <p:cNvPr id="15" name="Rectangle 14">
            <a:extLst>
              <a:ext uri="{FF2B5EF4-FFF2-40B4-BE49-F238E27FC236}">
                <a16:creationId xmlns:a16="http://schemas.microsoft.com/office/drawing/2014/main" id="{DA215CF0-5E5E-4D2E-B3AE-366652A36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2">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2" name="Slide Number Placeholder 1">
            <a:extLst>
              <a:ext uri="{FF2B5EF4-FFF2-40B4-BE49-F238E27FC236}">
                <a16:creationId xmlns:a16="http://schemas.microsoft.com/office/drawing/2014/main" id="{05B7F4A1-FC93-32AE-9EA3-EE474E27B7F0}"/>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58FB4751-880F-D840-AAA9-3A15815CC996}" type="slidenum">
              <a:rPr lang="en-US" kern="1200" dirty="0">
                <a:solidFill>
                  <a:schemeClr val="tx1">
                    <a:lumMod val="95000"/>
                    <a:lumOff val="5000"/>
                  </a:schemeClr>
                </a:solidFill>
                <a:latin typeface="+mj-lt"/>
                <a:ea typeface="+mn-ea"/>
                <a:cs typeface="+mn-cs"/>
              </a:rPr>
              <a:pPr>
                <a:spcAft>
                  <a:spcPts val="600"/>
                </a:spcAft>
              </a:pPr>
              <a:t>21</a:t>
            </a:fld>
            <a:endParaRPr lang="en-US" kern="1200" dirty="0">
              <a:solidFill>
                <a:schemeClr val="tx1">
                  <a:lumMod val="95000"/>
                  <a:lumOff val="5000"/>
                </a:schemeClr>
              </a:solidFill>
              <a:latin typeface="+mj-lt"/>
              <a:ea typeface="+mn-ea"/>
              <a:cs typeface="+mn-cs"/>
            </a:endParaRPr>
          </a:p>
        </p:txBody>
      </p:sp>
    </p:spTree>
    <p:extLst>
      <p:ext uri="{BB962C8B-B14F-4D97-AF65-F5344CB8AC3E}">
        <p14:creationId xmlns:p14="http://schemas.microsoft.com/office/powerpoint/2010/main" val="263340037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DC0028-4150-0F89-E59C-F563C67F6CFD}"/>
              </a:ext>
            </a:extLst>
          </p:cNvPr>
          <p:cNvSpPr>
            <a:spLocks noGrp="1"/>
          </p:cNvSpPr>
          <p:nvPr>
            <p:ph type="ctrTitle"/>
          </p:nvPr>
        </p:nvSpPr>
        <p:spPr/>
        <p:txBody>
          <a:bodyPr/>
          <a:lstStyle/>
          <a:p>
            <a:r>
              <a:rPr lang="en-US" dirty="0"/>
              <a:t>thank you</a:t>
            </a:r>
          </a:p>
        </p:txBody>
      </p:sp>
      <p:sp>
        <p:nvSpPr>
          <p:cNvPr id="11" name="Content Placeholder 10">
            <a:extLst>
              <a:ext uri="{FF2B5EF4-FFF2-40B4-BE49-F238E27FC236}">
                <a16:creationId xmlns:a16="http://schemas.microsoft.com/office/drawing/2014/main" id="{C6DCC38C-603B-CCD0-2914-0BBCD4F4F74E}"/>
              </a:ext>
            </a:extLst>
          </p:cNvPr>
          <p:cNvSpPr>
            <a:spLocks noGrp="1"/>
          </p:cNvSpPr>
          <p:nvPr>
            <p:ph sz="quarter" idx="13"/>
          </p:nvPr>
        </p:nvSpPr>
        <p:spPr/>
        <p:txBody>
          <a:bodyPr anchor="ctr"/>
          <a:lstStyle/>
          <a:p>
            <a:r>
              <a:rPr lang="en-US" dirty="0"/>
              <a:t>Donna FORDE</a:t>
            </a:r>
          </a:p>
          <a:p>
            <a:pPr lvl="1"/>
            <a:r>
              <a:rPr lang="en-US" dirty="0"/>
              <a:t>donnamcevoy86@hotmail.co.uk</a:t>
            </a:r>
          </a:p>
          <a:p>
            <a:endParaRPr lang="en-US" dirty="0"/>
          </a:p>
        </p:txBody>
      </p:sp>
    </p:spTree>
    <p:extLst>
      <p:ext uri="{BB962C8B-B14F-4D97-AF65-F5344CB8AC3E}">
        <p14:creationId xmlns:p14="http://schemas.microsoft.com/office/powerpoint/2010/main" val="218882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46C7B-D29F-368C-FEEC-CDFA125F8E5C}"/>
              </a:ext>
            </a:extLst>
          </p:cNvPr>
          <p:cNvSpPr>
            <a:spLocks noGrp="1"/>
          </p:cNvSpPr>
          <p:nvPr>
            <p:ph type="title"/>
          </p:nvPr>
        </p:nvSpPr>
        <p:spPr>
          <a:xfrm>
            <a:off x="643468" y="643467"/>
            <a:ext cx="3415612" cy="5571066"/>
          </a:xfrm>
        </p:spPr>
        <p:txBody>
          <a:bodyPr>
            <a:normAutofit/>
          </a:bodyPr>
          <a:lstStyle/>
          <a:p>
            <a:r>
              <a:rPr lang="en-US">
                <a:solidFill>
                  <a:srgbClr val="FFFFFF"/>
                </a:solidFill>
              </a:rPr>
              <a:t>AIMS &amp; OBJECTIVES</a:t>
            </a:r>
          </a:p>
        </p:txBody>
      </p:sp>
      <p:graphicFrame>
        <p:nvGraphicFramePr>
          <p:cNvPr id="6" name="Content Placeholder 3">
            <a:extLst>
              <a:ext uri="{FF2B5EF4-FFF2-40B4-BE49-F238E27FC236}">
                <a16:creationId xmlns:a16="http://schemas.microsoft.com/office/drawing/2014/main" id="{CCE435CA-4535-DA18-1617-62931A2FF908}"/>
              </a:ext>
            </a:extLst>
          </p:cNvPr>
          <p:cNvGraphicFramePr>
            <a:graphicFrameLocks noGrp="1"/>
          </p:cNvGraphicFramePr>
          <p:nvPr>
            <p:ph idx="1"/>
            <p:extLst>
              <p:ext uri="{D42A27DB-BD31-4B8C-83A1-F6EECF244321}">
                <p14:modId xmlns:p14="http://schemas.microsoft.com/office/powerpoint/2010/main" val="880573498"/>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6478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7DAE95-1C23-18F2-6F18-09E35D83193A}"/>
              </a:ext>
            </a:extLst>
          </p:cNvPr>
          <p:cNvSpPr>
            <a:spLocks noGrp="1"/>
          </p:cNvSpPr>
          <p:nvPr>
            <p:ph type="ctrTitle"/>
          </p:nvPr>
        </p:nvSpPr>
        <p:spPr>
          <a:xfrm>
            <a:off x="4713224" y="1105351"/>
            <a:ext cx="6353967" cy="3023981"/>
          </a:xfrm>
        </p:spPr>
        <p:txBody>
          <a:bodyPr vert="horz" lIns="91440" tIns="45720" rIns="91440" bIns="45720" rtlCol="0" anchor="b">
            <a:normAutofit/>
          </a:bodyPr>
          <a:lstStyle/>
          <a:p>
            <a:pPr algn="l"/>
            <a:r>
              <a:rPr lang="en-US" spc="200">
                <a:solidFill>
                  <a:srgbClr val="FFFFFF"/>
                </a:solidFill>
              </a:rPr>
              <a:t>GDC DEVELOPMENTAL OUTCOME</a:t>
            </a:r>
            <a:br>
              <a:rPr lang="en-US" spc="200">
                <a:solidFill>
                  <a:srgbClr val="FFFFFF"/>
                </a:solidFill>
              </a:rPr>
            </a:br>
            <a:r>
              <a:rPr lang="en-US" spc="200">
                <a:solidFill>
                  <a:srgbClr val="FFFFFF"/>
                </a:solidFill>
              </a:rPr>
              <a:t> A &amp; C</a:t>
            </a:r>
          </a:p>
        </p:txBody>
      </p:sp>
      <p:cxnSp>
        <p:nvCxnSpPr>
          <p:cNvPr id="19"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496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4EC0-C37E-AE44-EDBA-094F1E204B05}"/>
              </a:ext>
            </a:extLst>
          </p:cNvPr>
          <p:cNvSpPr>
            <a:spLocks noGrp="1"/>
          </p:cNvSpPr>
          <p:nvPr>
            <p:ph type="title"/>
          </p:nvPr>
        </p:nvSpPr>
        <p:spPr/>
        <p:txBody>
          <a:bodyPr/>
          <a:lstStyle/>
          <a:p>
            <a:r>
              <a:rPr lang="en-US" dirty="0"/>
              <a:t>	Oral Health and Care of Orthodontic 				Appliances</a:t>
            </a:r>
            <a:endParaRPr lang="en-IE" dirty="0"/>
          </a:p>
        </p:txBody>
      </p:sp>
      <p:sp>
        <p:nvSpPr>
          <p:cNvPr id="4" name="Slide Number Placeholder 3">
            <a:extLst>
              <a:ext uri="{FF2B5EF4-FFF2-40B4-BE49-F238E27FC236}">
                <a16:creationId xmlns:a16="http://schemas.microsoft.com/office/drawing/2014/main" id="{F9575F79-BAF1-A3C8-7559-9442B72B9567}"/>
              </a:ext>
            </a:extLst>
          </p:cNvPr>
          <p:cNvSpPr>
            <a:spLocks noGrp="1"/>
          </p:cNvSpPr>
          <p:nvPr>
            <p:ph type="sldNum" sz="quarter" idx="12"/>
          </p:nvPr>
        </p:nvSpPr>
        <p:spPr/>
        <p:txBody>
          <a:bodyPr/>
          <a:lstStyle/>
          <a:p>
            <a:fld id="{58FB4751-880F-D840-AAA9-3A15815CC996}" type="slidenum">
              <a:rPr lang="en-US" smtClean="0"/>
              <a:pPr/>
              <a:t>5</a:t>
            </a:fld>
            <a:endParaRPr lang="en-US" dirty="0"/>
          </a:p>
        </p:txBody>
      </p:sp>
      <p:pic>
        <p:nvPicPr>
          <p:cNvPr id="8" name="Content Placeholder 7">
            <a:extLst>
              <a:ext uri="{FF2B5EF4-FFF2-40B4-BE49-F238E27FC236}">
                <a16:creationId xmlns:a16="http://schemas.microsoft.com/office/drawing/2014/main" id="{AED1FA4F-B2F3-ECF8-5E41-246D5F888C6E}"/>
              </a:ext>
            </a:extLst>
          </p:cNvPr>
          <p:cNvPicPr>
            <a:picLocks noGrp="1" noChangeAspect="1"/>
          </p:cNvPicPr>
          <p:nvPr>
            <p:ph idx="1"/>
          </p:nvPr>
        </p:nvPicPr>
        <p:blipFill>
          <a:blip r:embed="rId2"/>
          <a:stretch>
            <a:fillRect/>
          </a:stretch>
        </p:blipFill>
        <p:spPr>
          <a:xfrm>
            <a:off x="3156857" y="3011487"/>
            <a:ext cx="5355772" cy="2571750"/>
          </a:xfrm>
          <a:prstGeom prst="rect">
            <a:avLst/>
          </a:prstGeom>
        </p:spPr>
      </p:pic>
    </p:spTree>
    <p:extLst>
      <p:ext uri="{BB962C8B-B14F-4D97-AF65-F5344CB8AC3E}">
        <p14:creationId xmlns:p14="http://schemas.microsoft.com/office/powerpoint/2010/main" val="142453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0CACC2-FBEE-830A-F835-DFE3A76BE62D}"/>
              </a:ext>
            </a:extLst>
          </p:cNvPr>
          <p:cNvSpPr>
            <a:spLocks noGrp="1"/>
          </p:cNvSpPr>
          <p:nvPr>
            <p:ph type="title"/>
          </p:nvPr>
        </p:nvSpPr>
        <p:spPr>
          <a:xfrm>
            <a:off x="1024129" y="585216"/>
            <a:ext cx="3779085" cy="1499616"/>
          </a:xfrm>
        </p:spPr>
        <p:txBody>
          <a:bodyPr vert="horz" lIns="91440" tIns="45720" rIns="91440" bIns="45720" rtlCol="0" anchor="ctr">
            <a:normAutofit/>
          </a:bodyPr>
          <a:lstStyle/>
          <a:p>
            <a:pPr>
              <a:lnSpc>
                <a:spcPct val="80000"/>
              </a:lnSpc>
            </a:pPr>
            <a:r>
              <a:rPr lang="en-US" sz="2800">
                <a:solidFill>
                  <a:srgbClr val="FFFFFF"/>
                </a:solidFill>
              </a:rPr>
              <a:t>Whilst wearing either fixed or removal appliances it is imperative that patients have good oral hygiene</a:t>
            </a:r>
          </a:p>
        </p:txBody>
      </p:sp>
      <p:cxnSp>
        <p:nvCxnSpPr>
          <p:cNvPr id="23" name="Straight Connector 2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640C447-68C6-F761-7791-CD60368C453D}"/>
              </a:ext>
            </a:extLst>
          </p:cNvPr>
          <p:cNvSpPr>
            <a:spLocks noGrp="1"/>
          </p:cNvSpPr>
          <p:nvPr>
            <p:ph idx="10"/>
          </p:nvPr>
        </p:nvSpPr>
        <p:spPr>
          <a:xfrm>
            <a:off x="1024129" y="2286000"/>
            <a:ext cx="3791711" cy="3931920"/>
          </a:xfrm>
        </p:spPr>
        <p:txBody>
          <a:bodyPr vert="horz" lIns="45720" tIns="45720" rIns="45720" bIns="45720" rtlCol="0">
            <a:normAutofit/>
          </a:bodyPr>
          <a:lstStyle/>
          <a:p>
            <a:r>
              <a:rPr lang="en-US" dirty="0">
                <a:solidFill>
                  <a:srgbClr val="FFFFFF"/>
                </a:solidFill>
              </a:rPr>
              <a:t>When patients are wearing braces diet and brushing is most important as the patient is high risk of decay and decalcification</a:t>
            </a:r>
          </a:p>
        </p:txBody>
      </p:sp>
      <p:pic>
        <p:nvPicPr>
          <p:cNvPr id="5" name="Picture Placeholder 4">
            <a:extLst>
              <a:ext uri="{FF2B5EF4-FFF2-40B4-BE49-F238E27FC236}">
                <a16:creationId xmlns:a16="http://schemas.microsoft.com/office/drawing/2014/main" id="{7F57DCD0-DA85-BB59-816B-BD9B99E6A7DC}"/>
              </a:ext>
            </a:extLst>
          </p:cNvPr>
          <p:cNvPicPr>
            <a:picLocks noGrp="1" noChangeAspect="1"/>
          </p:cNvPicPr>
          <p:nvPr>
            <p:ph type="pic" sz="quarter" idx="11"/>
          </p:nvPr>
        </p:nvPicPr>
        <p:blipFill>
          <a:blip r:embed="rId2"/>
          <a:srcRect l="4502" r="1842" b="-1"/>
          <a:stretch/>
        </p:blipFill>
        <p:spPr>
          <a:xfrm>
            <a:off x="6096000" y="1841538"/>
            <a:ext cx="5455921" cy="3174923"/>
          </a:xfrm>
          <a:prstGeom prst="rect">
            <a:avLst/>
          </a:prstGeom>
        </p:spPr>
      </p:pic>
    </p:spTree>
    <p:extLst>
      <p:ext uri="{BB962C8B-B14F-4D97-AF65-F5344CB8AC3E}">
        <p14:creationId xmlns:p14="http://schemas.microsoft.com/office/powerpoint/2010/main" val="215826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F32D-CD9E-EFCE-A1D0-EB9CE954478E}"/>
              </a:ext>
            </a:extLst>
          </p:cNvPr>
          <p:cNvSpPr>
            <a:spLocks noGrp="1"/>
          </p:cNvSpPr>
          <p:nvPr>
            <p:ph type="title"/>
          </p:nvPr>
        </p:nvSpPr>
        <p:spPr>
          <a:xfrm>
            <a:off x="1024128" y="585216"/>
            <a:ext cx="9720072" cy="1499616"/>
          </a:xfrm>
        </p:spPr>
        <p:txBody>
          <a:bodyPr>
            <a:normAutofit/>
          </a:bodyPr>
          <a:lstStyle/>
          <a:p>
            <a:r>
              <a:rPr lang="en-IE" dirty="0"/>
              <a:t>			Dental </a:t>
            </a:r>
            <a:r>
              <a:rPr lang="en-IE"/>
              <a:t>pLAque</a:t>
            </a:r>
            <a:endParaRPr lang="en-IE" dirty="0"/>
          </a:p>
        </p:txBody>
      </p:sp>
      <p:sp>
        <p:nvSpPr>
          <p:cNvPr id="4" name="Slide Number Placeholder 3">
            <a:extLst>
              <a:ext uri="{FF2B5EF4-FFF2-40B4-BE49-F238E27FC236}">
                <a16:creationId xmlns:a16="http://schemas.microsoft.com/office/drawing/2014/main" id="{4683E24F-6859-C634-6189-8AF610516EB4}"/>
              </a:ext>
            </a:extLst>
          </p:cNvPr>
          <p:cNvSpPr>
            <a:spLocks noGrp="1"/>
          </p:cNvSpPr>
          <p:nvPr>
            <p:ph type="sldNum" sz="quarter" idx="12"/>
          </p:nvPr>
        </p:nvSpPr>
        <p:spPr>
          <a:xfrm>
            <a:off x="10837333" y="6470704"/>
            <a:ext cx="973667" cy="274320"/>
          </a:xfrm>
        </p:spPr>
        <p:txBody>
          <a:bodyPr>
            <a:normAutofit/>
          </a:bodyPr>
          <a:lstStyle/>
          <a:p>
            <a:pPr>
              <a:spcAft>
                <a:spcPts val="600"/>
              </a:spcAft>
            </a:pPr>
            <a:fld id="{58FB4751-880F-D840-AAA9-3A15815CC996}" type="slidenum">
              <a:rPr lang="en-US" smtClean="0"/>
              <a:pPr>
                <a:spcAft>
                  <a:spcPts val="600"/>
                </a:spcAft>
              </a:pPr>
              <a:t>7</a:t>
            </a:fld>
            <a:endParaRPr lang="en-US"/>
          </a:p>
        </p:txBody>
      </p:sp>
      <p:graphicFrame>
        <p:nvGraphicFramePr>
          <p:cNvPr id="6" name="Content Placeholder 2">
            <a:extLst>
              <a:ext uri="{FF2B5EF4-FFF2-40B4-BE49-F238E27FC236}">
                <a16:creationId xmlns:a16="http://schemas.microsoft.com/office/drawing/2014/main" id="{8E00CCE2-DD29-F362-D5CC-4303278EF2DF}"/>
              </a:ext>
            </a:extLst>
          </p:cNvPr>
          <p:cNvGraphicFramePr>
            <a:graphicFrameLocks noGrp="1"/>
          </p:cNvGraphicFramePr>
          <p:nvPr>
            <p:ph idx="1"/>
            <p:extLst>
              <p:ext uri="{D42A27DB-BD31-4B8C-83A1-F6EECF244321}">
                <p14:modId xmlns:p14="http://schemas.microsoft.com/office/powerpoint/2010/main" val="144814942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99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55D538-1F7A-1722-F957-F46C257C2BD0}"/>
              </a:ext>
            </a:extLst>
          </p:cNvPr>
          <p:cNvSpPr>
            <a:spLocks noGrp="1"/>
          </p:cNvSpPr>
          <p:nvPr>
            <p:ph type="title"/>
          </p:nvPr>
        </p:nvSpPr>
        <p:spPr>
          <a:xfrm>
            <a:off x="964788" y="804333"/>
            <a:ext cx="3391900" cy="5249334"/>
          </a:xfrm>
        </p:spPr>
        <p:txBody>
          <a:bodyPr>
            <a:normAutofit/>
          </a:bodyPr>
          <a:lstStyle/>
          <a:p>
            <a:pPr algn="r"/>
            <a:r>
              <a:rPr lang="en-IE" sz="3900">
                <a:solidFill>
                  <a:srgbClr val="FFFFFF"/>
                </a:solidFill>
              </a:rPr>
              <a:t>			Periodontal Disease</a:t>
            </a:r>
          </a:p>
        </p:txBody>
      </p:sp>
      <p:sp>
        <p:nvSpPr>
          <p:cNvPr id="3" name="Content Placeholder 2">
            <a:extLst>
              <a:ext uri="{FF2B5EF4-FFF2-40B4-BE49-F238E27FC236}">
                <a16:creationId xmlns:a16="http://schemas.microsoft.com/office/drawing/2014/main" id="{BFFBA3C6-7428-5C15-A183-0902C70E38CE}"/>
              </a:ext>
            </a:extLst>
          </p:cNvPr>
          <p:cNvSpPr>
            <a:spLocks noGrp="1"/>
          </p:cNvSpPr>
          <p:nvPr>
            <p:ph idx="1"/>
          </p:nvPr>
        </p:nvSpPr>
        <p:spPr>
          <a:xfrm>
            <a:off x="4951048" y="804333"/>
            <a:ext cx="6306003" cy="5249334"/>
          </a:xfrm>
        </p:spPr>
        <p:txBody>
          <a:bodyPr anchor="ctr">
            <a:normAutofit/>
          </a:bodyPr>
          <a:lstStyle/>
          <a:p>
            <a:pPr>
              <a:buFont typeface="Wingdings" panose="05000000000000000000" pitchFamily="2" charset="2"/>
              <a:buChar char="§"/>
            </a:pPr>
            <a:r>
              <a:rPr lang="en-IE" dirty="0"/>
              <a:t>  Caused by dental plaque</a:t>
            </a:r>
          </a:p>
          <a:p>
            <a:pPr>
              <a:buFont typeface="Wingdings" panose="05000000000000000000" pitchFamily="2" charset="2"/>
              <a:buChar char="§"/>
            </a:pPr>
            <a:r>
              <a:rPr lang="en-IE" dirty="0"/>
              <a:t>  Gingivitis – false pockets, reversible</a:t>
            </a:r>
          </a:p>
          <a:p>
            <a:pPr>
              <a:buFont typeface="Wingdings" panose="05000000000000000000" pitchFamily="2" charset="2"/>
              <a:buChar char="§"/>
            </a:pPr>
            <a:r>
              <a:rPr lang="en-IE" dirty="0"/>
              <a:t>  Periodontitis – true pockets, irreversible</a:t>
            </a:r>
          </a:p>
          <a:p>
            <a:pPr>
              <a:buFont typeface="Wingdings" panose="05000000000000000000" pitchFamily="2" charset="2"/>
              <a:buChar char="§"/>
            </a:pPr>
            <a:r>
              <a:rPr lang="en-US" dirty="0"/>
              <a:t>  Attacks the (periodontium) supporting structures of the teeth</a:t>
            </a:r>
          </a:p>
          <a:p>
            <a:pPr>
              <a:buFont typeface="Wingdings" panose="05000000000000000000" pitchFamily="2" charset="2"/>
              <a:buChar char="§"/>
            </a:pPr>
            <a:r>
              <a:rPr lang="en-US" dirty="0"/>
              <a:t>  </a:t>
            </a:r>
            <a:r>
              <a:rPr lang="en-IE" dirty="0"/>
              <a:t>Gingivae • Periodontal ligament • Alveolar bone</a:t>
            </a:r>
            <a:endParaRPr lang="en-US" dirty="0"/>
          </a:p>
          <a:p>
            <a:pPr>
              <a:buFont typeface="Wingdings" panose="05000000000000000000" pitchFamily="2" charset="2"/>
              <a:buChar char="§"/>
            </a:pPr>
            <a:endParaRPr lang="en-US" dirty="0"/>
          </a:p>
          <a:p>
            <a:pPr marL="0" indent="0">
              <a:buNone/>
            </a:pPr>
            <a:endParaRPr lang="en-IE" dirty="0"/>
          </a:p>
        </p:txBody>
      </p:sp>
      <p:sp>
        <p:nvSpPr>
          <p:cNvPr id="4" name="Slide Number Placeholder 3">
            <a:extLst>
              <a:ext uri="{FF2B5EF4-FFF2-40B4-BE49-F238E27FC236}">
                <a16:creationId xmlns:a16="http://schemas.microsoft.com/office/drawing/2014/main" id="{7CA74DF3-2F35-5019-1810-78FC237BAD29}"/>
              </a:ext>
            </a:extLst>
          </p:cNvPr>
          <p:cNvSpPr>
            <a:spLocks noGrp="1"/>
          </p:cNvSpPr>
          <p:nvPr>
            <p:ph type="sldNum" sz="quarter" idx="12"/>
          </p:nvPr>
        </p:nvSpPr>
        <p:spPr>
          <a:xfrm>
            <a:off x="10837333" y="6470704"/>
            <a:ext cx="973667" cy="274320"/>
          </a:xfrm>
        </p:spPr>
        <p:txBody>
          <a:bodyPr>
            <a:normAutofit/>
          </a:bodyPr>
          <a:lstStyle/>
          <a:p>
            <a:pPr>
              <a:spcAft>
                <a:spcPts val="600"/>
              </a:spcAft>
            </a:pPr>
            <a:fld id="{58FB4751-880F-D840-AAA9-3A15815CC996}" type="slidenum">
              <a:rPr lang="en-US" smtClean="0"/>
              <a:pPr>
                <a:spcAft>
                  <a:spcPts val="600"/>
                </a:spcAft>
              </a:pPr>
              <a:t>8</a:t>
            </a:fld>
            <a:endParaRPr lang="en-US"/>
          </a:p>
        </p:txBody>
      </p:sp>
    </p:spTree>
    <p:extLst>
      <p:ext uri="{BB962C8B-B14F-4D97-AF65-F5344CB8AC3E}">
        <p14:creationId xmlns:p14="http://schemas.microsoft.com/office/powerpoint/2010/main" val="194512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540D-2D8C-3E90-1B07-0C52F33BB408}"/>
              </a:ext>
            </a:extLst>
          </p:cNvPr>
          <p:cNvSpPr>
            <a:spLocks noGrp="1"/>
          </p:cNvSpPr>
          <p:nvPr>
            <p:ph type="title"/>
          </p:nvPr>
        </p:nvSpPr>
        <p:spPr>
          <a:xfrm>
            <a:off x="1024128" y="585216"/>
            <a:ext cx="8018272" cy="1499616"/>
          </a:xfrm>
        </p:spPr>
        <p:txBody>
          <a:bodyPr>
            <a:normAutofit/>
          </a:bodyPr>
          <a:lstStyle/>
          <a:p>
            <a:r>
              <a:rPr lang="en-IE" dirty="0"/>
              <a:t>Healthy Periodontium</a:t>
            </a:r>
          </a:p>
        </p:txBody>
      </p:sp>
      <p:sp>
        <p:nvSpPr>
          <p:cNvPr id="3" name="Content Placeholder 2">
            <a:extLst>
              <a:ext uri="{FF2B5EF4-FFF2-40B4-BE49-F238E27FC236}">
                <a16:creationId xmlns:a16="http://schemas.microsoft.com/office/drawing/2014/main" id="{8CC551A8-92B8-0CD7-63AB-C96FFE8D0A28}"/>
              </a:ext>
            </a:extLst>
          </p:cNvPr>
          <p:cNvSpPr>
            <a:spLocks noGrp="1"/>
          </p:cNvSpPr>
          <p:nvPr>
            <p:ph idx="1"/>
          </p:nvPr>
        </p:nvSpPr>
        <p:spPr>
          <a:xfrm>
            <a:off x="1024128" y="2286000"/>
            <a:ext cx="8018271" cy="4023360"/>
          </a:xfrm>
        </p:spPr>
        <p:txBody>
          <a:bodyPr>
            <a:normAutofit/>
          </a:bodyPr>
          <a:lstStyle/>
          <a:p>
            <a:pPr>
              <a:buFont typeface="Wingdings" panose="05000000000000000000" pitchFamily="2" charset="2"/>
              <a:buChar char="§"/>
            </a:pPr>
            <a:r>
              <a:rPr lang="en-US" dirty="0"/>
              <a:t>Gingivae </a:t>
            </a:r>
          </a:p>
          <a:p>
            <a:pPr>
              <a:buFont typeface="Wingdings" panose="05000000000000000000" pitchFamily="2" charset="2"/>
              <a:buChar char="§"/>
            </a:pPr>
            <a:r>
              <a:rPr lang="en-US" dirty="0"/>
              <a:t>Pink </a:t>
            </a:r>
          </a:p>
          <a:p>
            <a:pPr>
              <a:buFont typeface="Wingdings" panose="05000000000000000000" pitchFamily="2" charset="2"/>
              <a:buChar char="§"/>
            </a:pPr>
            <a:r>
              <a:rPr lang="en-US" dirty="0"/>
              <a:t>Firm </a:t>
            </a:r>
          </a:p>
          <a:p>
            <a:pPr>
              <a:buFont typeface="Wingdings" panose="05000000000000000000" pitchFamily="2" charset="2"/>
              <a:buChar char="§"/>
            </a:pPr>
            <a:r>
              <a:rPr lang="en-US" dirty="0"/>
              <a:t>Stippled </a:t>
            </a:r>
          </a:p>
          <a:p>
            <a:pPr>
              <a:buFont typeface="Wingdings" panose="05000000000000000000" pitchFamily="2" charset="2"/>
              <a:buChar char="§"/>
            </a:pPr>
            <a:r>
              <a:rPr lang="en-US" dirty="0"/>
              <a:t>Tight cuff to tooth </a:t>
            </a:r>
          </a:p>
          <a:p>
            <a:pPr>
              <a:buFont typeface="Wingdings" panose="05000000000000000000" pitchFamily="2" charset="2"/>
              <a:buChar char="§"/>
            </a:pPr>
            <a:r>
              <a:rPr lang="en-US" dirty="0"/>
              <a:t>Gingival crevice no more than 3mm </a:t>
            </a:r>
          </a:p>
          <a:p>
            <a:pPr>
              <a:buFont typeface="Wingdings" panose="05000000000000000000" pitchFamily="2" charset="2"/>
              <a:buChar char="§"/>
            </a:pPr>
            <a:r>
              <a:rPr lang="en-US" dirty="0"/>
              <a:t>No bleeding </a:t>
            </a:r>
          </a:p>
          <a:p>
            <a:pPr>
              <a:buFont typeface="Wingdings" panose="05000000000000000000" pitchFamily="2" charset="2"/>
              <a:buChar char="§"/>
            </a:pPr>
            <a:r>
              <a:rPr lang="en-US" dirty="0"/>
              <a:t>Bone and ligament intact</a:t>
            </a:r>
            <a:endParaRPr lang="en-IE" dirty="0"/>
          </a:p>
        </p:txBody>
      </p:sp>
      <p:sp>
        <p:nvSpPr>
          <p:cNvPr id="9" name="Rectangle 8">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5B78294-3B59-AA62-EFA3-A6C2873013BE}"/>
              </a:ext>
            </a:extLst>
          </p:cNvPr>
          <p:cNvSpPr>
            <a:spLocks noGrp="1"/>
          </p:cNvSpPr>
          <p:nvPr>
            <p:ph type="sldNum" sz="quarter" idx="12"/>
          </p:nvPr>
        </p:nvSpPr>
        <p:spPr>
          <a:xfrm>
            <a:off x="10837333" y="6470704"/>
            <a:ext cx="973667" cy="274320"/>
          </a:xfrm>
        </p:spPr>
        <p:txBody>
          <a:bodyPr>
            <a:normAutofit/>
          </a:bodyPr>
          <a:lstStyle/>
          <a:p>
            <a:pPr>
              <a:spcAft>
                <a:spcPts val="600"/>
              </a:spcAft>
            </a:pPr>
            <a:fld id="{58FB4751-880F-D840-AAA9-3A15815CC996}" type="slidenum">
              <a:rPr lang="en-US" smtClean="0"/>
              <a:pPr>
                <a:spcAft>
                  <a:spcPts val="600"/>
                </a:spcAft>
              </a:pPr>
              <a:t>9</a:t>
            </a:fld>
            <a:endParaRPr lang="en-US"/>
          </a:p>
        </p:txBody>
      </p:sp>
    </p:spTree>
    <p:extLst>
      <p:ext uri="{BB962C8B-B14F-4D97-AF65-F5344CB8AC3E}">
        <p14:creationId xmlns:p14="http://schemas.microsoft.com/office/powerpoint/2010/main" val="22959607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49AD37-9510-4A2D-B790-12C439A83F93}">
  <ds:schemaRefs>
    <ds:schemaRef ds:uri="http://schemas.microsoft.com/sharepoint/v3/contenttype/forms"/>
  </ds:schemaRefs>
</ds:datastoreItem>
</file>

<file path=customXml/itemProps2.xml><?xml version="1.0" encoding="utf-8"?>
<ds:datastoreItem xmlns:ds="http://schemas.openxmlformats.org/officeDocument/2006/customXml" ds:itemID="{85DF9CEC-52C2-4D14-B2F5-11176002A8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D8B1D1D-0064-435C-8533-29A36067B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Integral</Template>
  <TotalTime>1442</TotalTime>
  <Words>1014</Words>
  <Application>Microsoft Office PowerPoint</Application>
  <PresentationFormat>Widescreen</PresentationFormat>
  <Paragraphs>106</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Courier New</vt:lpstr>
      <vt:lpstr>Sagona Book</vt:lpstr>
      <vt:lpstr>Tw Cen MT</vt:lpstr>
      <vt:lpstr>Tw Cen MT Condensed</vt:lpstr>
      <vt:lpstr>Wingdings</vt:lpstr>
      <vt:lpstr>Wingdings 3</vt:lpstr>
      <vt:lpstr>Integral</vt:lpstr>
      <vt:lpstr>ORAL HEALTH </vt:lpstr>
      <vt:lpstr>My name is Donna Forde I am an Orthodontic Therapist based in Zen Orthodontics, Newry  I Qualified in 2015 through the Royal College of Surgeons Edinburgh  I am currently an examiner with the Royal College of surgeons Edinburgh for the Orthodontic Therapy examinations</vt:lpstr>
      <vt:lpstr>AIMS &amp; OBJECTIVES</vt:lpstr>
      <vt:lpstr>GDC DEVELOPMENTAL OUTCOME  A &amp; C</vt:lpstr>
      <vt:lpstr> Oral Health and Care of Orthodontic     Appliances</vt:lpstr>
      <vt:lpstr>Whilst wearing either fixed or removal appliances it is imperative that patients have good oral hygiene</vt:lpstr>
      <vt:lpstr>   Dental pLAque</vt:lpstr>
      <vt:lpstr>   Periodontal Disease</vt:lpstr>
      <vt:lpstr>Healthy Periodontium</vt:lpstr>
      <vt:lpstr>Aggravating Factors</vt:lpstr>
      <vt:lpstr>Plaque Retention Factors</vt:lpstr>
      <vt:lpstr>    Caries</vt:lpstr>
      <vt:lpstr>How Dental caries develops</vt:lpstr>
      <vt:lpstr>    Caries- Cause</vt:lpstr>
      <vt:lpstr>  Adult Orthodontics</vt:lpstr>
      <vt:lpstr>Adult orthodontics</vt:lpstr>
      <vt:lpstr>    Fluoride</vt:lpstr>
      <vt:lpstr>Diet and Oral Health whilst in brace treatment</vt:lpstr>
      <vt:lpstr>Oral Hygiene</vt:lpstr>
      <vt:lpstr>Regular Dental Check-ups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Donna Forde</dc:creator>
  <cp:lastModifiedBy>Courtney McEvoy</cp:lastModifiedBy>
  <cp:revision>2</cp:revision>
  <dcterms:created xsi:type="dcterms:W3CDTF">2024-10-23T20:30:10Z</dcterms:created>
  <dcterms:modified xsi:type="dcterms:W3CDTF">2025-11-08T13:38:44Z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