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8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4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5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6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7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8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29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30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31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32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37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notesMasterIdLst>
    <p:notesMasterId r:id="rId58"/>
  </p:notesMasterIdLst>
  <p:sldIdLst>
    <p:sldId id="257" r:id="rId2"/>
    <p:sldId id="314" r:id="rId3"/>
    <p:sldId id="311" r:id="rId4"/>
    <p:sldId id="273" r:id="rId5"/>
    <p:sldId id="321" r:id="rId6"/>
    <p:sldId id="312" r:id="rId7"/>
    <p:sldId id="322" r:id="rId8"/>
    <p:sldId id="320" r:id="rId9"/>
    <p:sldId id="285" r:id="rId10"/>
    <p:sldId id="286" r:id="rId11"/>
    <p:sldId id="308" r:id="rId12"/>
    <p:sldId id="323" r:id="rId13"/>
    <p:sldId id="309" r:id="rId14"/>
    <p:sldId id="291" r:id="rId15"/>
    <p:sldId id="292" r:id="rId16"/>
    <p:sldId id="316" r:id="rId17"/>
    <p:sldId id="293" r:id="rId18"/>
    <p:sldId id="262" r:id="rId19"/>
    <p:sldId id="335" r:id="rId20"/>
    <p:sldId id="301" r:id="rId21"/>
    <p:sldId id="337" r:id="rId22"/>
    <p:sldId id="290" r:id="rId23"/>
    <p:sldId id="324" r:id="rId24"/>
    <p:sldId id="325" r:id="rId25"/>
    <p:sldId id="298" r:id="rId26"/>
    <p:sldId id="297" r:id="rId27"/>
    <p:sldId id="295" r:id="rId28"/>
    <p:sldId id="296" r:id="rId29"/>
    <p:sldId id="300" r:id="rId30"/>
    <p:sldId id="304" r:id="rId31"/>
    <p:sldId id="305" r:id="rId32"/>
    <p:sldId id="303" r:id="rId33"/>
    <p:sldId id="260" r:id="rId34"/>
    <p:sldId id="302" r:id="rId35"/>
    <p:sldId id="326" r:id="rId36"/>
    <p:sldId id="328" r:id="rId37"/>
    <p:sldId id="329" r:id="rId38"/>
    <p:sldId id="327" r:id="rId39"/>
    <p:sldId id="330" r:id="rId40"/>
    <p:sldId id="319" r:id="rId41"/>
    <p:sldId id="336" r:id="rId42"/>
    <p:sldId id="318" r:id="rId43"/>
    <p:sldId id="317" r:id="rId44"/>
    <p:sldId id="294" r:id="rId45"/>
    <p:sldId id="307" r:id="rId46"/>
    <p:sldId id="332" r:id="rId47"/>
    <p:sldId id="261" r:id="rId48"/>
    <p:sldId id="333" r:id="rId49"/>
    <p:sldId id="289" r:id="rId50"/>
    <p:sldId id="288" r:id="rId51"/>
    <p:sldId id="331" r:id="rId52"/>
    <p:sldId id="339" r:id="rId53"/>
    <p:sldId id="306" r:id="rId54"/>
    <p:sldId id="287" r:id="rId55"/>
    <p:sldId id="338" r:id="rId56"/>
    <p:sldId id="334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B94339-E9B9-46DA-938B-C7B61D82673D}" v="20" dt="2025-09-01T18:27:59.198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38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cGreevy" userId="d291de2d698f615b" providerId="LiveId" clId="{6CE7E44C-CD19-4BB1-900C-51DD26870CB3}"/>
    <pc:docChg chg="undo custSel addSld delSld modSld sldOrd modMainMaster">
      <pc:chgData name="Helen McGreevy" userId="d291de2d698f615b" providerId="LiveId" clId="{6CE7E44C-CD19-4BB1-900C-51DD26870CB3}" dt="2025-09-01T18:31:02.939" v="1604" actId="26606"/>
      <pc:docMkLst>
        <pc:docMk/>
      </pc:docMkLst>
      <pc:sldChg chg="addSp delSp modSp mod setBg delDesignElem">
        <pc:chgData name="Helen McGreevy" userId="d291de2d698f615b" providerId="LiveId" clId="{6CE7E44C-CD19-4BB1-900C-51DD26870CB3}" dt="2025-08-31T17:57:36.007" v="258" actId="113"/>
        <pc:sldMkLst>
          <pc:docMk/>
          <pc:sldMk cId="0" sldId="257"/>
        </pc:sldMkLst>
        <pc:spChg chg="mod">
          <ac:chgData name="Helen McGreevy" userId="d291de2d698f615b" providerId="LiveId" clId="{6CE7E44C-CD19-4BB1-900C-51DD26870CB3}" dt="2025-08-31T17:57:36.007" v="258" actId="113"/>
          <ac:spMkLst>
            <pc:docMk/>
            <pc:sldMk cId="0" sldId="257"/>
            <ac:spMk id="54" creationId="{00000000-0000-0000-0000-000000000000}"/>
          </ac:spMkLst>
        </pc:spChg>
        <pc:spChg chg="mod">
          <ac:chgData name="Helen McGreevy" userId="d291de2d698f615b" providerId="LiveId" clId="{6CE7E44C-CD19-4BB1-900C-51DD26870CB3}" dt="2025-08-31T17:57:31.429" v="257" actId="255"/>
          <ac:spMkLst>
            <pc:docMk/>
            <pc:sldMk cId="0" sldId="257"/>
            <ac:spMk id="55" creationId="{00000000-0000-0000-0000-000000000000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7"/>
            <ac:spMk id="119" creationId="{0D7B6173-1D58-48E2-83CF-37350F315F75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7"/>
            <ac:spMk id="121" creationId="{8B068B58-6F94-4AFF-A8A7-18573884D6CD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7"/>
            <ac:spMk id="125" creationId="{21BDEC81-16A7-4451-B893-C15000083B77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7"/>
            <ac:spMk id="127" creationId="{BE5B028C-7535-45E5-9D2C-32C50D0E0E43}"/>
          </ac:spMkLst>
        </pc:spChg>
        <pc:grpChg chg="add del">
          <ac:chgData name="Helen McGreevy" userId="d291de2d698f615b" providerId="LiveId" clId="{6CE7E44C-CD19-4BB1-900C-51DD26870CB3}" dt="2025-08-31T10:09:03.285" v="101"/>
          <ac:grpSpMkLst>
            <pc:docMk/>
            <pc:sldMk cId="0" sldId="257"/>
            <ac:grpSpMk id="64" creationId="{A8F3053C-AA2D-43E7-9127-59111DE0E06D}"/>
          </ac:grpSpMkLst>
        </pc:grpChg>
        <pc:picChg chg="mod">
          <ac:chgData name="Helen McGreevy" userId="d291de2d698f615b" providerId="LiveId" clId="{6CE7E44C-CD19-4BB1-900C-51DD26870CB3}" dt="2025-08-31T10:07:25.238" v="95" actId="26606"/>
          <ac:picMkLst>
            <pc:docMk/>
            <pc:sldMk cId="0" sldId="257"/>
            <ac:picMk id="56" creationId="{00000000-0000-0000-0000-000000000000}"/>
          </ac:picMkLst>
        </pc:picChg>
        <pc:picChg chg="mod">
          <ac:chgData name="Helen McGreevy" userId="d291de2d698f615b" providerId="LiveId" clId="{6CE7E44C-CD19-4BB1-900C-51DD26870CB3}" dt="2025-08-31T17:57:17.477" v="256" actId="14100"/>
          <ac:picMkLst>
            <pc:docMk/>
            <pc:sldMk cId="0" sldId="257"/>
            <ac:picMk id="57" creationId="{00000000-0000-0000-0000-000000000000}"/>
          </ac:picMkLst>
        </pc:picChg>
        <pc:picChg chg="add del">
          <ac:chgData name="Helen McGreevy" userId="d291de2d698f615b" providerId="LiveId" clId="{6CE7E44C-CD19-4BB1-900C-51DD26870CB3}" dt="2025-08-31T10:09:03.285" v="101"/>
          <ac:picMkLst>
            <pc:docMk/>
            <pc:sldMk cId="0" sldId="257"/>
            <ac:picMk id="62" creationId="{5ACD94DE-DE21-4A9D-8875-A1539BE216E8}"/>
          </ac:picMkLst>
        </pc:picChg>
        <pc:picChg chg="del">
          <ac:chgData name="Helen McGreevy" userId="d291de2d698f615b" providerId="LiveId" clId="{6CE7E44C-CD19-4BB1-900C-51DD26870CB3}" dt="2025-08-31T10:04:14.250" v="22"/>
          <ac:picMkLst>
            <pc:docMk/>
            <pc:sldMk cId="0" sldId="257"/>
            <ac:picMk id="123" creationId="{B0DAC8FB-A162-44E3-A606-C855A03A5B09}"/>
          </ac:picMkLst>
        </pc:picChg>
      </pc:sldChg>
      <pc:sldChg chg="modSp del">
        <pc:chgData name="Helen McGreevy" userId="d291de2d698f615b" providerId="LiveId" clId="{6CE7E44C-CD19-4BB1-900C-51DD26870CB3}" dt="2025-08-31T10:08:40.639" v="97" actId="2696"/>
        <pc:sldMkLst>
          <pc:docMk/>
          <pc:sldMk cId="2043909930" sldId="258"/>
        </pc:sldMkLst>
        <pc:spChg chg="mod">
          <ac:chgData name="Helen McGreevy" userId="d291de2d698f615b" providerId="LiveId" clId="{6CE7E44C-CD19-4BB1-900C-51DD26870CB3}" dt="2025-08-31T10:06:56.867" v="82"/>
          <ac:spMkLst>
            <pc:docMk/>
            <pc:sldMk cId="2043909930" sldId="258"/>
            <ac:spMk id="2" creationId="{322C1104-2255-88ED-FB0B-ADF76BD1C0EF}"/>
          </ac:spMkLst>
        </pc:spChg>
        <pc:spChg chg="mod">
          <ac:chgData name="Helen McGreevy" userId="d291de2d698f615b" providerId="LiveId" clId="{6CE7E44C-CD19-4BB1-900C-51DD26870CB3}" dt="2025-08-31T10:06:56.867" v="82"/>
          <ac:spMkLst>
            <pc:docMk/>
            <pc:sldMk cId="2043909930" sldId="258"/>
            <ac:spMk id="3" creationId="{0AB9D9B5-AF9D-8D57-3341-915B6687F3D7}"/>
          </ac:spMkLst>
        </pc:spChg>
      </pc:sldChg>
      <pc:sldChg chg="addSp delSp modSp del mod delDesignElem">
        <pc:chgData name="Helen McGreevy" userId="d291de2d698f615b" providerId="LiveId" clId="{6CE7E44C-CD19-4BB1-900C-51DD26870CB3}" dt="2025-09-01T12:38:41.833" v="629" actId="2696"/>
        <pc:sldMkLst>
          <pc:docMk/>
          <pc:sldMk cId="0" sldId="259"/>
        </pc:sldMkLst>
        <pc:spChg chg="mod">
          <ac:chgData name="Helen McGreevy" userId="d291de2d698f615b" providerId="LiveId" clId="{6CE7E44C-CD19-4BB1-900C-51DD26870CB3}" dt="2025-08-31T10:05:18.506" v="50" actId="27636"/>
          <ac:spMkLst>
            <pc:docMk/>
            <pc:sldMk cId="0" sldId="259"/>
            <ac:spMk id="74" creationId="{00000000-0000-0000-0000-000000000000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9"/>
            <ac:spMk id="82" creationId="{A3363022-C969-41E9-8EB2-E4C94908C1FA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59"/>
            <ac:spMk id="84" creationId="{8D1AD6B3-BE88-4CEB-BA17-790657CC4729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0" sldId="259"/>
            <ac:grpSpMk id="86" creationId="{89D1390B-7E13-4B4F-9CB2-391063412E54}"/>
          </ac:grpSpMkLst>
        </pc:grpChg>
        <pc:graphicFrameChg chg="add del mod modGraphic">
          <ac:chgData name="Helen McGreevy" userId="d291de2d698f615b" providerId="LiveId" clId="{6CE7E44C-CD19-4BB1-900C-51DD26870CB3}" dt="2025-09-01T12:37:10.099" v="624" actId="478"/>
          <ac:graphicFrameMkLst>
            <pc:docMk/>
            <pc:sldMk cId="0" sldId="259"/>
            <ac:graphicFrameMk id="3" creationId="{5C76EB8B-0B39-B910-5B71-56A509BC1380}"/>
          </ac:graphicFrameMkLst>
        </pc:graphicFrameChg>
        <pc:graphicFrameChg chg="mod modGraphic">
          <ac:chgData name="Helen McGreevy" userId="d291de2d698f615b" providerId="LiveId" clId="{6CE7E44C-CD19-4BB1-900C-51DD26870CB3}" dt="2025-09-01T12:37:18.635" v="627" actId="20577"/>
          <ac:graphicFrameMkLst>
            <pc:docMk/>
            <pc:sldMk cId="0" sldId="259"/>
            <ac:graphicFrameMk id="77" creationId="{9B5C8923-FAD6-4E71-7293-30878C93835E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2:40:57.835" v="651"/>
        <pc:sldMkLst>
          <pc:docMk/>
          <pc:sldMk cId="0" sldId="260"/>
        </pc:sldMkLst>
        <pc:spChg chg="mod">
          <ac:chgData name="Helen McGreevy" userId="d291de2d698f615b" providerId="LiveId" clId="{6CE7E44C-CD19-4BB1-900C-51DD26870CB3}" dt="2025-08-31T10:15:05.649" v="163" actId="26606"/>
          <ac:spMkLst>
            <pc:docMk/>
            <pc:sldMk cId="0" sldId="260"/>
            <ac:spMk id="80" creationId="{00000000-0000-0000-0000-000000000000}"/>
          </ac:spMkLst>
        </pc:spChg>
        <pc:spChg chg="mod">
          <ac:chgData name="Helen McGreevy" userId="d291de2d698f615b" providerId="LiveId" clId="{6CE7E44C-CD19-4BB1-900C-51DD26870CB3}" dt="2025-08-31T10:15:05.649" v="163" actId="26606"/>
          <ac:spMkLst>
            <pc:docMk/>
            <pc:sldMk cId="0" sldId="260"/>
            <ac:spMk id="81" creationId="{00000000-0000-0000-0000-000000000000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0"/>
            <ac:spMk id="83" creationId="{15655827-B42D-4180-88D3-D83F25E4BD1C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0"/>
            <ac:spMk id="84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0"/>
            <ac:spMk id="85" creationId="{40761ECD-D92B-46AE-82CA-640023D282F9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0"/>
            <ac:spMk id="86" creationId="{A8DB9CD9-59B1-4D73-BC4C-98796A48EF9B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0"/>
            <ac:spMk id="88" creationId="{8874A6A9-41FF-4E33-AFA8-F9F81436A59E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0"/>
            <ac:spMk id="92" creationId="{9A928607-C55C-40FD-B2DF-6CD6A7226A71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0"/>
            <ac:spMk id="94" creationId="{400A20C1-29A4-43E0-AB15-7931F76F8C2D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0" sldId="260"/>
            <ac:grpSpMk id="90" creationId="{721D730E-1F97-4071-B143-B05E6D2599BC}"/>
          </ac:grpSpMkLst>
        </pc:grpChg>
      </pc:sldChg>
      <pc:sldChg chg="addSp delSp modSp mod setBg addAnim delDesignElem">
        <pc:chgData name="Helen McGreevy" userId="d291de2d698f615b" providerId="LiveId" clId="{6CE7E44C-CD19-4BB1-900C-51DD26870CB3}" dt="2025-09-01T18:26:35.974" v="1584"/>
        <pc:sldMkLst>
          <pc:docMk/>
          <pc:sldMk cId="0" sldId="261"/>
        </pc:sldMkLst>
        <pc:spChg chg="add mod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3" creationId="{B51F2A1B-F6B0-AEB1-5A36-525F1C34B220}"/>
          </ac:spMkLst>
        </pc:spChg>
        <pc:spChg chg="mod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86" creationId="{00000000-0000-0000-0000-000000000000}"/>
          </ac:spMkLst>
        </pc:spChg>
        <pc:spChg chg="del mod">
          <ac:chgData name="Helen McGreevy" userId="d291de2d698f615b" providerId="LiveId" clId="{6CE7E44C-CD19-4BB1-900C-51DD26870CB3}" dt="2025-09-01T17:48:29.727" v="695" actId="478"/>
          <ac:spMkLst>
            <pc:docMk/>
            <pc:sldMk cId="0" sldId="261"/>
            <ac:spMk id="92" creationId="{EBD3C21B-30FD-04B4-DBB6-935087C505CF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1"/>
            <ac:spMk id="97" creationId="{43C823D3-D619-407C-89E0-C6F6B1E7A42A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1"/>
            <ac:spMk id="99" creationId="{047F8E3E-2FFA-4A0F-B3C7-E57ADDCFB415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04" creationId="{E34CC1C8-EBDD-4AEA-83E6-B27575B62E2E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05" creationId="{99CAC3B1-4879-424D-8F15-20627719615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09" creationId="{D6B38644-B85D-4211-9526-5B4C2A662BF7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11" creationId="{8A8B2820-6B8F-4C19-BFC5-D28EE44E54CB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13" creationId="{DCA45AB7-441E-40A8-A98B-557D68F48A48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15" creationId="{5F516030-4F00-4C48-AD93-91EFA17A1AC3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1"/>
            <ac:spMk id="117" creationId="{5820085E-2582-4A95-98EE-45DFFD5C017C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19" creationId="{99CAC3B1-4879-424D-8F15-206277196159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0" creationId="{E34CC1C8-EBDD-4AEA-83E6-B27575B62E2E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1" creationId="{D6B38644-B85D-4211-9526-5B4C2A662BF7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2" creationId="{8A8B2820-6B8F-4C19-BFC5-D28EE44E54CB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3" creationId="{DCA45AB7-441E-40A8-A98B-557D68F48A48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4" creationId="{5F516030-4F00-4C48-AD93-91EFA17A1AC3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0" sldId="261"/>
            <ac:spMk id="125" creationId="{5820085E-2582-4A95-98EE-45DFFD5C017C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27" creationId="{99CAC3B1-4879-424D-8F15-206277196159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28" creationId="{E34CC1C8-EBDD-4AEA-83E6-B27575B62E2E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29" creationId="{D6B38644-B85D-4211-9526-5B4C2A662BF7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30" creationId="{8A8B2820-6B8F-4C19-BFC5-D28EE44E54CB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31" creationId="{DCA45AB7-441E-40A8-A98B-557D68F48A48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32" creationId="{5F516030-4F00-4C48-AD93-91EFA17A1AC3}"/>
          </ac:spMkLst>
        </pc:spChg>
        <pc:spChg chg="add del">
          <ac:chgData name="Helen McGreevy" userId="d291de2d698f615b" providerId="LiveId" clId="{6CE7E44C-CD19-4BB1-900C-51DD26870CB3}" dt="2025-09-01T17:49:24.109" v="698" actId="26606"/>
          <ac:spMkLst>
            <pc:docMk/>
            <pc:sldMk cId="0" sldId="261"/>
            <ac:spMk id="133" creationId="{5820085E-2582-4A95-98EE-45DFFD5C017C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0" sldId="261"/>
            <ac:grpSpMk id="94" creationId="{3F1527C3-06F4-4F4D-B364-8E97266450C5}"/>
          </ac:grpSpMkLst>
        </pc:grpChg>
        <pc:grpChg chg="add">
          <ac:chgData name="Helen McGreevy" userId="d291de2d698f615b" providerId="LiveId" clId="{6CE7E44C-CD19-4BB1-900C-51DD26870CB3}" dt="2025-09-01T17:48:23.929" v="694" actId="26606"/>
          <ac:grpSpMkLst>
            <pc:docMk/>
            <pc:sldMk cId="0" sldId="261"/>
            <ac:grpSpMk id="95" creationId="{3F1527C3-06F4-4F4D-B364-8E97266450C5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0" sldId="261"/>
            <ac:grpSpMk id="101" creationId="{33D939F1-7ABE-4D0E-946A-43F37F556AFD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0" sldId="261"/>
            <ac:grpSpMk id="106" creationId="{3F1527C3-06F4-4F4D-B364-8E97266450C5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0" sldId="261"/>
            <ac:grpSpMk id="107" creationId="{9DB3963A-4187-4A72-9DA4-CA6BADE22931}"/>
          </ac:grpSpMkLst>
        </pc:grpChg>
        <pc:grpChg chg="del">
          <ac:chgData name="Helen McGreevy" userId="d291de2d698f615b" providerId="LiveId" clId="{6CE7E44C-CD19-4BB1-900C-51DD26870CB3}" dt="2025-09-01T18:26:35.974" v="1584"/>
          <ac:grpSpMkLst>
            <pc:docMk/>
            <pc:sldMk cId="0" sldId="261"/>
            <ac:grpSpMk id="139" creationId="{08F94D66-27EC-4CB8-8226-D7F41C161863}"/>
          </ac:grpSpMkLst>
        </pc:grpChg>
        <pc:grpChg chg="del">
          <ac:chgData name="Helen McGreevy" userId="d291de2d698f615b" providerId="LiveId" clId="{6CE7E44C-CD19-4BB1-900C-51DD26870CB3}" dt="2025-09-01T18:26:35.974" v="1584"/>
          <ac:grpSpMkLst>
            <pc:docMk/>
            <pc:sldMk cId="0" sldId="261"/>
            <ac:grpSpMk id="147" creationId="{503816F2-40D5-4C23-AF57-063E3923610A}"/>
          </ac:grpSpMkLst>
        </pc:grpChg>
        <pc:picChg chg="add">
          <ac:chgData name="Helen McGreevy" userId="d291de2d698f615b" providerId="LiveId" clId="{6CE7E44C-CD19-4BB1-900C-51DD26870CB3}" dt="2025-09-01T17:49:24.109" v="698" actId="26606"/>
          <ac:picMkLst>
            <pc:docMk/>
            <pc:sldMk cId="0" sldId="261"/>
            <ac:picMk id="135" creationId="{E028822D-8ABD-E5BB-0F9A-2105E26E354F}"/>
          </ac:picMkLst>
        </pc:picChg>
      </pc:sldChg>
      <pc:sldChg chg="addSp delSp modSp mod setBg addAnim delDesignElem">
        <pc:chgData name="Helen McGreevy" userId="d291de2d698f615b" providerId="LiveId" clId="{6CE7E44C-CD19-4BB1-900C-51DD26870CB3}" dt="2025-09-01T12:40:57.835" v="651"/>
        <pc:sldMkLst>
          <pc:docMk/>
          <pc:sldMk cId="0" sldId="262"/>
        </pc:sldMkLst>
        <pc:spChg chg="mod">
          <ac:chgData name="Helen McGreevy" userId="d291de2d698f615b" providerId="LiveId" clId="{6CE7E44C-CD19-4BB1-900C-51DD26870CB3}" dt="2025-08-31T10:12:10.637" v="141" actId="26606"/>
          <ac:spMkLst>
            <pc:docMk/>
            <pc:sldMk cId="0" sldId="262"/>
            <ac:spMk id="92" creationId="{00000000-0000-0000-0000-000000000000}"/>
          </ac:spMkLst>
        </pc:spChg>
        <pc:spChg chg="mod">
          <ac:chgData name="Helen McGreevy" userId="d291de2d698f615b" providerId="LiveId" clId="{6CE7E44C-CD19-4BB1-900C-51DD26870CB3}" dt="2025-08-31T10:12:10.637" v="141" actId="26606"/>
          <ac:spMkLst>
            <pc:docMk/>
            <pc:sldMk cId="0" sldId="262"/>
            <ac:spMk id="97" creationId="{91B0B09A-27DE-5260-E1D1-84985EDF79E0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0" sldId="262"/>
            <ac:spMk id="99" creationId="{95DB57EE-F280-4C39-98FB-CD03D3A20A38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2"/>
            <ac:spMk id="102" creationId="{65219498-D544-41AC-98FE-8F956EF66A62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0" sldId="262"/>
            <ac:spMk id="104" creationId="{F500DBFC-17A9-4E0A-AEE2-A49F9AEEF0FD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0" sldId="262"/>
            <ac:grpSpMk id="106" creationId="{D74613BB-817C-4C4F-8A24-4936F2F064C0}"/>
          </ac:grpSpMkLst>
        </pc:grpChg>
        <pc:picChg chg="mod">
          <ac:chgData name="Helen McGreevy" userId="d291de2d698f615b" providerId="LiveId" clId="{6CE7E44C-CD19-4BB1-900C-51DD26870CB3}" dt="2025-08-31T10:12:10.637" v="141" actId="26606"/>
          <ac:picMkLst>
            <pc:docMk/>
            <pc:sldMk cId="0" sldId="262"/>
            <ac:picMk id="2" creationId="{F3C7BF61-D8BE-A67F-68DF-CE6000A66DCD}"/>
          </ac:picMkLst>
        </pc:picChg>
      </pc:sldChg>
      <pc:sldChg chg="modSp del mod">
        <pc:chgData name="Helen McGreevy" userId="d291de2d698f615b" providerId="LiveId" clId="{6CE7E44C-CD19-4BB1-900C-51DD26870CB3}" dt="2025-09-01T12:22:23.282" v="274" actId="2696"/>
        <pc:sldMkLst>
          <pc:docMk/>
          <pc:sldMk cId="1062582892" sldId="279"/>
        </pc:sldMkLst>
        <pc:spChg chg="mod">
          <ac:chgData name="Helen McGreevy" userId="d291de2d698f615b" providerId="LiveId" clId="{6CE7E44C-CD19-4BB1-900C-51DD26870CB3}" dt="2025-08-31T10:09:18.229" v="112"/>
          <ac:spMkLst>
            <pc:docMk/>
            <pc:sldMk cId="1062582892" sldId="279"/>
            <ac:spMk id="2" creationId="{D2C73487-DE8C-ADA4-3E90-2DE20B9CE3A4}"/>
          </ac:spMkLst>
        </pc:spChg>
        <pc:spChg chg="mod">
          <ac:chgData name="Helen McGreevy" userId="d291de2d698f615b" providerId="LiveId" clId="{6CE7E44C-CD19-4BB1-900C-51DD26870CB3}" dt="2025-09-01T12:20:38.160" v="271" actId="20577"/>
          <ac:spMkLst>
            <pc:docMk/>
            <pc:sldMk cId="1062582892" sldId="279"/>
            <ac:spMk id="8" creationId="{F072445C-AF79-1591-0B0C-4B7DFE1AD941}"/>
          </ac:spMkLst>
        </pc:spChg>
        <pc:graphicFrameChg chg="mod">
          <ac:chgData name="Helen McGreevy" userId="d291de2d698f615b" providerId="LiveId" clId="{6CE7E44C-CD19-4BB1-900C-51DD26870CB3}" dt="2025-09-01T12:20:45.952" v="272" actId="14100"/>
          <ac:graphicFrameMkLst>
            <pc:docMk/>
            <pc:sldMk cId="1062582892" sldId="279"/>
            <ac:graphicFrameMk id="10" creationId="{67724D9B-4624-FC7E-41C6-D00409F4A6D7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2:40:57.835" v="651"/>
        <pc:sldMkLst>
          <pc:docMk/>
          <pc:sldMk cId="1902069940" sldId="285"/>
        </pc:sldMkLst>
        <pc:spChg chg="mod">
          <ac:chgData name="Helen McGreevy" userId="d291de2d698f615b" providerId="LiveId" clId="{6CE7E44C-CD19-4BB1-900C-51DD26870CB3}" dt="2025-08-31T10:10:05.117" v="131" actId="26606"/>
          <ac:spMkLst>
            <pc:docMk/>
            <pc:sldMk cId="1902069940" sldId="285"/>
            <ac:spMk id="2" creationId="{FDEEE8DF-E677-1DF3-2135-CFFE956B1FDA}"/>
          </ac:spMkLst>
        </pc:spChg>
        <pc:spChg chg="mod">
          <ac:chgData name="Helen McGreevy" userId="d291de2d698f615b" providerId="LiveId" clId="{6CE7E44C-CD19-4BB1-900C-51DD26870CB3}" dt="2025-08-31T10:10:05.117" v="131" actId="26606"/>
          <ac:spMkLst>
            <pc:docMk/>
            <pc:sldMk cId="1902069940" sldId="285"/>
            <ac:spMk id="3" creationId="{6C6992F3-7E62-B465-C6A8-0CF2CBC9C341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902069940" sldId="285"/>
            <ac:spMk id="10" creationId="{23D09407-53BC-485E-B4CE-BC5E4FC4B25B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902069940" sldId="285"/>
            <ac:spMk id="12" creationId="{921DB988-49FC-4608-B0A2-E2F3A4019041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902069940" sldId="285"/>
            <ac:spMk id="26" creationId="{EF3E1F0C-BCD9-491F-A435-D4A48FB439B9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1902069940" sldId="285"/>
            <ac:grpSpMk id="7" creationId="{C616B3DC-C165-433D-9187-62DCC0E317D3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902069940" sldId="285"/>
            <ac:grpSpMk id="14" creationId="{E9B930FD-8671-4C4C-ADCF-73AC1D0CD417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902069940" sldId="285"/>
            <ac:grpSpMk id="20" creationId="{383C2651-AE0C-4AE4-8725-E2F9414FE219}"/>
          </ac:grpSpMkLst>
        </pc:grpChg>
        <pc:picChg chg="mod">
          <ac:chgData name="Helen McGreevy" userId="d291de2d698f615b" providerId="LiveId" clId="{6CE7E44C-CD19-4BB1-900C-51DD26870CB3}" dt="2025-08-31T10:10:05.117" v="131" actId="26606"/>
          <ac:picMkLst>
            <pc:docMk/>
            <pc:sldMk cId="1902069940" sldId="285"/>
            <ac:picMk id="5" creationId="{7EDCA53A-1323-158A-18F0-C56113ED9E86}"/>
          </ac:picMkLst>
        </pc:picChg>
      </pc:sldChg>
      <pc:sldChg chg="modSp mod">
        <pc:chgData name="Helen McGreevy" userId="d291de2d698f615b" providerId="LiveId" clId="{6CE7E44C-CD19-4BB1-900C-51DD26870CB3}" dt="2025-09-01T18:30:05.151" v="1602" actId="14100"/>
        <pc:sldMkLst>
          <pc:docMk/>
          <pc:sldMk cId="2886489375" sldId="286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886489375" sldId="286"/>
            <ac:spMk id="2" creationId="{F7F8B6FF-C919-C573-D9FA-313690023258}"/>
          </ac:spMkLst>
        </pc:spChg>
        <pc:spChg chg="mod">
          <ac:chgData name="Helen McGreevy" userId="d291de2d698f615b" providerId="LiveId" clId="{6CE7E44C-CD19-4BB1-900C-51DD26870CB3}" dt="2025-09-01T18:30:05.151" v="1602" actId="14100"/>
          <ac:spMkLst>
            <pc:docMk/>
            <pc:sldMk cId="2886489375" sldId="286"/>
            <ac:spMk id="3" creationId="{37F95FBA-729D-004F-4181-7F76B8BA9E72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651345462" sldId="287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51345462" sldId="287"/>
            <ac:spMk id="2" creationId="{D2C73487-DE8C-ADA4-3E90-2DE20B9CE3A4}"/>
          </ac:spMkLst>
        </pc:spChg>
        <pc:spChg chg="del mod">
          <ac:chgData name="Helen McGreevy" userId="d291de2d698f615b" providerId="LiveId" clId="{6CE7E44C-CD19-4BB1-900C-51DD26870CB3}" dt="2025-09-01T12:35:55.726" v="619" actId="26606"/>
          <ac:spMkLst>
            <pc:docMk/>
            <pc:sldMk cId="3651345462" sldId="287"/>
            <ac:spMk id="3" creationId="{937A397E-32C2-3F28-3294-957B3F17B46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51345462" sldId="287"/>
            <ac:spMk id="8" creationId="{5B473519-7EA6-BE72-0D0E-E9EBCA49B3F9}"/>
          </ac:spMkLst>
        </pc:spChg>
        <pc:graphicFrameChg chg="add modGraphic">
          <ac:chgData name="Helen McGreevy" userId="d291de2d698f615b" providerId="LiveId" clId="{6CE7E44C-CD19-4BB1-900C-51DD26870CB3}" dt="2025-09-01T18:26:56.800" v="1587" actId="26606"/>
          <ac:graphicFrameMkLst>
            <pc:docMk/>
            <pc:sldMk cId="3651345462" sldId="287"/>
            <ac:graphicFrameMk id="10" creationId="{A7A3172F-2FE3-800B-AA2D-A80704861AA8}"/>
          </ac:graphicFrameMkLst>
        </pc:graphicFrame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2923585362" sldId="288"/>
        </pc:sldMkLst>
        <pc:spChg chg="mod">
          <ac:chgData name="Helen McGreevy" userId="d291de2d698f615b" providerId="LiveId" clId="{6CE7E44C-CD19-4BB1-900C-51DD26870CB3}" dt="2025-08-31T17:54:01.709" v="236" actId="14100"/>
          <ac:spMkLst>
            <pc:docMk/>
            <pc:sldMk cId="2923585362" sldId="288"/>
            <ac:spMk id="2" creationId="{D2C73487-DE8C-ADA4-3E90-2DE20B9CE3A4}"/>
          </ac:spMkLst>
        </pc:spChg>
        <pc:spChg chg="del mod">
          <ac:chgData name="Helen McGreevy" userId="d291de2d698f615b" providerId="LiveId" clId="{6CE7E44C-CD19-4BB1-900C-51DD26870CB3}" dt="2025-09-01T12:35:35.831" v="617" actId="26606"/>
          <ac:spMkLst>
            <pc:docMk/>
            <pc:sldMk cId="2923585362" sldId="288"/>
            <ac:spMk id="3" creationId="{937A397E-32C2-3F28-3294-957B3F17B46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923585362" sldId="288"/>
            <ac:spMk id="8" creationId="{C1DDCA6C-0A35-0FB4-4D0D-F2FBBFCC73A1}"/>
          </ac:spMkLst>
        </pc:spChg>
        <pc:graphicFrameChg chg="add">
          <ac:chgData name="Helen McGreevy" userId="d291de2d698f615b" providerId="LiveId" clId="{6CE7E44C-CD19-4BB1-900C-51DD26870CB3}" dt="2025-09-01T12:35:35.831" v="617" actId="26606"/>
          <ac:graphicFrameMkLst>
            <pc:docMk/>
            <pc:sldMk cId="2923585362" sldId="288"/>
            <ac:graphicFrameMk id="10" creationId="{14C1D60E-DC21-3E07-0EDD-58381C1A7BF3}"/>
          </ac:graphicFrameMkLst>
        </pc:graphicFrame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730691083" sldId="289"/>
        </pc:sldMkLst>
        <pc:spChg chg="mod">
          <ac:chgData name="Helen McGreevy" userId="d291de2d698f615b" providerId="LiveId" clId="{6CE7E44C-CD19-4BB1-900C-51DD26870CB3}" dt="2025-08-31T17:53:50.689" v="235" actId="27636"/>
          <ac:spMkLst>
            <pc:docMk/>
            <pc:sldMk cId="730691083" sldId="289"/>
            <ac:spMk id="2" creationId="{D2C73487-DE8C-ADA4-3E90-2DE20B9CE3A4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730691083" sldId="289"/>
            <ac:spMk id="3" creationId="{937A397E-32C2-3F28-3294-957B3F17B46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730691083" sldId="289"/>
            <ac:spMk id="8" creationId="{7447045F-6279-4A62-D070-141F7E6ABA21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639631553" sldId="290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39631553" sldId="290"/>
            <ac:spMk id="2" creationId="{D2C73487-DE8C-ADA4-3E90-2DE20B9CE3A4}"/>
          </ac:spMkLst>
        </pc:spChg>
        <pc:spChg chg="add del mod">
          <ac:chgData name="Helen McGreevy" userId="d291de2d698f615b" providerId="LiveId" clId="{6CE7E44C-CD19-4BB1-900C-51DD26870CB3}" dt="2025-08-31T10:13:17.658" v="150" actId="26606"/>
          <ac:spMkLst>
            <pc:docMk/>
            <pc:sldMk cId="3639631553" sldId="290"/>
            <ac:spMk id="3" creationId="{937A397E-32C2-3F28-3294-957B3F17B46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39631553" sldId="290"/>
            <ac:spMk id="8" creationId="{895D1A79-0B46-CAC3-A680-098F46961F53}"/>
          </ac:spMkLst>
        </pc:spChg>
        <pc:graphicFrameChg chg="add del">
          <ac:chgData name="Helen McGreevy" userId="d291de2d698f615b" providerId="LiveId" clId="{6CE7E44C-CD19-4BB1-900C-51DD26870CB3}" dt="2025-08-31T10:13:15.627" v="147" actId="26606"/>
          <ac:graphicFrameMkLst>
            <pc:docMk/>
            <pc:sldMk cId="3639631553" sldId="290"/>
            <ac:graphicFrameMk id="10" creationId="{E61AF9B7-D639-0143-0D49-1354CF800E6D}"/>
          </ac:graphicFrameMkLst>
        </pc:graphicFrameChg>
        <pc:graphicFrameChg chg="add del">
          <ac:chgData name="Helen McGreevy" userId="d291de2d698f615b" providerId="LiveId" clId="{6CE7E44C-CD19-4BB1-900C-51DD26870CB3}" dt="2025-08-31T10:13:17.611" v="149" actId="26606"/>
          <ac:graphicFrameMkLst>
            <pc:docMk/>
            <pc:sldMk cId="3639631553" sldId="290"/>
            <ac:graphicFrameMk id="12" creationId="{ADDFFD35-82EE-A5FC-4087-48F43AA6382C}"/>
          </ac:graphicFrameMkLst>
        </pc:graphicFrameChg>
        <pc:graphicFrameChg chg="add">
          <ac:chgData name="Helen McGreevy" userId="d291de2d698f615b" providerId="LiveId" clId="{6CE7E44C-CD19-4BB1-900C-51DD26870CB3}" dt="2025-08-31T10:13:17.658" v="150" actId="26606"/>
          <ac:graphicFrameMkLst>
            <pc:docMk/>
            <pc:sldMk cId="3639631553" sldId="290"/>
            <ac:graphicFrameMk id="14" creationId="{E61AF9B7-D639-0143-0D49-1354CF800E6D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8:26:35.974" v="1584"/>
        <pc:sldMkLst>
          <pc:docMk/>
          <pc:sldMk cId="2070153705" sldId="291"/>
        </pc:sldMkLst>
        <pc:spChg chg="mod">
          <ac:chgData name="Helen McGreevy" userId="d291de2d698f615b" providerId="LiveId" clId="{6CE7E44C-CD19-4BB1-900C-51DD26870CB3}" dt="2025-09-01T17:42:14.488" v="680" actId="26606"/>
          <ac:spMkLst>
            <pc:docMk/>
            <pc:sldMk cId="2070153705" sldId="291"/>
            <ac:spMk id="2" creationId="{5D989B7F-6E83-DD1F-EB14-496FF0BB420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070153705" sldId="291"/>
            <ac:spMk id="18" creationId="{94C52C56-BEF2-4E22-8C8E-A7AC96B03A72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070153705" sldId="291"/>
            <ac:spMk id="20" creationId="{42285737-90EE-47DC-AC80-8AE156B11969}"/>
          </ac:spMkLst>
        </pc:s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2070153705" sldId="291"/>
            <ac:grpSpMk id="7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8-31T10:11:01.763" v="136" actId="26606"/>
          <ac:grpSpMkLst>
            <pc:docMk/>
            <pc:sldMk cId="2070153705" sldId="291"/>
            <ac:grpSpMk id="10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070153705" sldId="291"/>
            <ac:grpSpMk id="19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070153705" sldId="291"/>
            <ac:grpSpMk id="22" creationId="{B57BDC17-F1B3-455F-BBF1-680AA1F25C06}"/>
          </ac:grpSpMkLst>
        </pc:grpChg>
        <pc:graphicFrameChg chg="mod modGraphic">
          <ac:chgData name="Helen McGreevy" userId="d291de2d698f615b" providerId="LiveId" clId="{6CE7E44C-CD19-4BB1-900C-51DD26870CB3}" dt="2025-09-01T17:42:14.488" v="680" actId="26606"/>
          <ac:graphicFrameMkLst>
            <pc:docMk/>
            <pc:sldMk cId="2070153705" sldId="291"/>
            <ac:graphicFrameMk id="5" creationId="{72526182-37FC-F50B-04B1-F9DC9D78913B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8:26:35.974" v="1584"/>
        <pc:sldMkLst>
          <pc:docMk/>
          <pc:sldMk cId="2507282684" sldId="292"/>
        </pc:sldMkLst>
        <pc:spChg chg="mod">
          <ac:chgData name="Helen McGreevy" userId="d291de2d698f615b" providerId="LiveId" clId="{6CE7E44C-CD19-4BB1-900C-51DD26870CB3}" dt="2025-09-01T17:42:08.322" v="679" actId="26606"/>
          <ac:spMkLst>
            <pc:docMk/>
            <pc:sldMk cId="2507282684" sldId="292"/>
            <ac:spMk id="2" creationId="{570181A8-00B5-0D59-971C-BE373BD42BE8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507282684" sldId="292"/>
            <ac:spMk id="10" creationId="{EDDBB197-D710-4A4F-A9CA-FD2177498BE8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507282684" sldId="292"/>
            <ac:spMk id="12" creationId="{975D1CFA-2CDB-4B64-BD9F-85744E8DA12F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507282684" sldId="292"/>
            <ac:spMk id="18" creationId="{94C52C56-BEF2-4E22-8C8E-A7AC96B03A72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507282684" sldId="292"/>
            <ac:spMk id="20" creationId="{42285737-90EE-47DC-AC80-8AE156B11969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507282684" sldId="292"/>
            <ac:grpSpMk id="7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2507282684" sldId="292"/>
            <ac:grpSpMk id="8" creationId="{71092D16-14DA-4606-831F-0DB3EEECB91C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2507282684" sldId="292"/>
            <ac:grpSpMk id="14" creationId="{25EE5136-01F1-466C-962D-BA9B4C6757AA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507282684" sldId="292"/>
            <ac:grpSpMk id="22" creationId="{B57BDC17-F1B3-455F-BBF1-680AA1F25C06}"/>
          </ac:grpSpMkLst>
        </pc:grpChg>
        <pc:graphicFrameChg chg="mod modGraphic">
          <ac:chgData name="Helen McGreevy" userId="d291de2d698f615b" providerId="LiveId" clId="{6CE7E44C-CD19-4BB1-900C-51DD26870CB3}" dt="2025-09-01T17:42:08.322" v="679" actId="26606"/>
          <ac:graphicFrameMkLst>
            <pc:docMk/>
            <pc:sldMk cId="2507282684" sldId="292"/>
            <ac:graphicFrameMk id="5" creationId="{A211E3EE-ECC4-D0AF-F567-FBA1E3F1D3A1}"/>
          </ac:graphicFrameMkLst>
        </pc:graphicFrame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2243239049" sldId="293"/>
        </pc:sldMkLst>
        <pc:spChg chg="mod">
          <ac:chgData name="Helen McGreevy" userId="d291de2d698f615b" providerId="LiveId" clId="{6CE7E44C-CD19-4BB1-900C-51DD26870CB3}" dt="2025-09-01T12:20:10.068" v="265" actId="14100"/>
          <ac:spMkLst>
            <pc:docMk/>
            <pc:sldMk cId="2243239049" sldId="293"/>
            <ac:spMk id="2" creationId="{570181A8-00B5-0D59-971C-BE373BD42BE8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243239049" sldId="293"/>
            <ac:spMk id="3" creationId="{977B9C71-5E91-D08A-F097-E5BFBC7F1E63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243239049" sldId="293"/>
            <ac:spMk id="8" creationId="{9225D6D5-A105-C5C0-5B3B-4B6CCCDA3CE9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187054644" sldId="294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187054644" sldId="294"/>
            <ac:spMk id="2" creationId="{732A0E95-FDF3-5F2A-59C6-A9D13E7FFF86}"/>
          </ac:spMkLst>
        </pc:spChg>
        <pc:spChg chg="del mod">
          <ac:chgData name="Helen McGreevy" userId="d291de2d698f615b" providerId="LiveId" clId="{6CE7E44C-CD19-4BB1-900C-51DD26870CB3}" dt="2025-09-01T12:31:56.448" v="609" actId="26606"/>
          <ac:spMkLst>
            <pc:docMk/>
            <pc:sldMk cId="3187054644" sldId="294"/>
            <ac:spMk id="3" creationId="{9FDB81F9-1284-F1A2-0E47-71F07C689E03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187054644" sldId="294"/>
            <ac:spMk id="8" creationId="{52D6AD06-85F9-3735-F0AA-A4747B92BCF4}"/>
          </ac:spMkLst>
        </pc:spChg>
        <pc:graphicFrameChg chg="add">
          <ac:chgData name="Helen McGreevy" userId="d291de2d698f615b" providerId="LiveId" clId="{6CE7E44C-CD19-4BB1-900C-51DD26870CB3}" dt="2025-09-01T12:31:56.448" v="609" actId="26606"/>
          <ac:graphicFrameMkLst>
            <pc:docMk/>
            <pc:sldMk cId="3187054644" sldId="294"/>
            <ac:graphicFrameMk id="10" creationId="{FD250AEA-8143-619A-D405-0DFEF22DD495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8:28:54.039" v="1598" actId="26606"/>
        <pc:sldMkLst>
          <pc:docMk/>
          <pc:sldMk cId="1232197322" sldId="295"/>
        </pc:sldMkLst>
        <pc:spChg chg="mod">
          <ac:chgData name="Helen McGreevy" userId="d291de2d698f615b" providerId="LiveId" clId="{6CE7E44C-CD19-4BB1-900C-51DD26870CB3}" dt="2025-08-31T10:14:13.963" v="156" actId="26606"/>
          <ac:spMkLst>
            <pc:docMk/>
            <pc:sldMk cId="1232197322" sldId="295"/>
            <ac:spMk id="2" creationId="{89D4249F-E7D2-B04E-3437-49656722F973}"/>
          </ac:spMkLst>
        </pc:spChg>
        <pc:spChg chg="mod">
          <ac:chgData name="Helen McGreevy" userId="d291de2d698f615b" providerId="LiveId" clId="{6CE7E44C-CD19-4BB1-900C-51DD26870CB3}" dt="2025-09-01T18:28:54.039" v="1598" actId="26606"/>
          <ac:spMkLst>
            <pc:docMk/>
            <pc:sldMk cId="1232197322" sldId="295"/>
            <ac:spMk id="3" creationId="{9F9B743F-47F9-2EB1-63E3-46394A37DB2D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232197322" sldId="295"/>
            <ac:spMk id="9" creationId="{B6FACB3C-9069-4791-BC5C-0DB7CD19B853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232197322" sldId="295"/>
            <ac:spMk id="11" creationId="{71F2038E-D777-4B76-81DD-DD13EE91B9DD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232197322" sldId="295"/>
            <ac:spMk id="25" creationId="{DD7EED39-224E-4230-8FD1-B1E1AF6C6E36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232197322" sldId="295"/>
            <ac:spMk id="38" creationId="{63A60C88-7443-4827-9241-5019758CB4F0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232197322" sldId="295"/>
            <ac:spMk id="41" creationId="{DD7EED39-224E-4230-8FD1-B1E1AF6C6E36}"/>
          </ac:spMkLst>
        </pc:spChg>
        <pc:spChg chg="add">
          <ac:chgData name="Helen McGreevy" userId="d291de2d698f615b" providerId="LiveId" clId="{6CE7E44C-CD19-4BB1-900C-51DD26870CB3}" dt="2025-09-01T18:28:54.039" v="1598" actId="26606"/>
          <ac:spMkLst>
            <pc:docMk/>
            <pc:sldMk cId="1232197322" sldId="295"/>
            <ac:spMk id="44" creationId="{DD7EED39-224E-4230-8FD1-B1E1AF6C6E36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1232197322" sldId="295"/>
            <ac:grpSpMk id="6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1232197322" sldId="295"/>
            <ac:grpSpMk id="7" creationId="{260ACC13-B825-49F3-93DE-C8B8F2FA37A1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232197322" sldId="295"/>
            <ac:grpSpMk id="13" creationId="{DD354807-230F-4402-B1B9-F733A8F1F190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1232197322" sldId="295"/>
            <ac:grpSpMk id="16" creationId="{15FF890B-3CE7-403A-AECE-2DE04FC7AF80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1232197322" sldId="295"/>
            <ac:grpSpMk id="17" creationId="{A2E861A3-F23C-46B8-A38A-4A22E453D993}"/>
          </ac:grpSpMkLst>
        </pc:grpChg>
        <pc:grpChg chg="add">
          <ac:chgData name="Helen McGreevy" userId="d291de2d698f615b" providerId="LiveId" clId="{6CE7E44C-CD19-4BB1-900C-51DD26870CB3}" dt="2025-09-01T18:28:54.039" v="1598" actId="26606"/>
          <ac:grpSpMkLst>
            <pc:docMk/>
            <pc:sldMk cId="1232197322" sldId="295"/>
            <ac:grpSpMk id="24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1232197322" sldId="295"/>
            <ac:grpSpMk id="31" creationId="{DF8D5C46-63E5-40C5-A208-4B2189FA1032}"/>
          </ac:grpSpMkLst>
        </pc:grpChg>
        <pc:grpChg chg="add">
          <ac:chgData name="Helen McGreevy" userId="d291de2d698f615b" providerId="LiveId" clId="{6CE7E44C-CD19-4BB1-900C-51DD26870CB3}" dt="2025-09-01T18:28:54.039" v="1598" actId="26606"/>
          <ac:grpSpMkLst>
            <pc:docMk/>
            <pc:sldMk cId="1232197322" sldId="295"/>
            <ac:grpSpMk id="33" creationId="{A2E861A3-F23C-46B8-A38A-4A22E453D993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1232197322" sldId="295"/>
            <ac:grpSpMk id="40" creationId="{A2E861A3-F23C-46B8-A38A-4A22E453D993}"/>
          </ac:grpSpMkLst>
        </pc:grpChg>
        <pc:picChg chg="mod">
          <ac:chgData name="Helen McGreevy" userId="d291de2d698f615b" providerId="LiveId" clId="{6CE7E44C-CD19-4BB1-900C-51DD26870CB3}" dt="2025-08-31T10:14:13.963" v="156" actId="26606"/>
          <ac:picMkLst>
            <pc:docMk/>
            <pc:sldMk cId="1232197322" sldId="295"/>
            <ac:picMk id="4" creationId="{406D78A3-3E29-496E-2515-963C9269FD6B}"/>
          </ac:picMkLst>
        </pc:picChg>
      </pc:sldChg>
      <pc:sldChg chg="addSp delSp modSp mod setBg addAnim delDesignElem">
        <pc:chgData name="Helen McGreevy" userId="d291de2d698f615b" providerId="LiveId" clId="{6CE7E44C-CD19-4BB1-900C-51DD26870CB3}" dt="2025-09-01T18:28:46.046" v="1597" actId="26606"/>
        <pc:sldMkLst>
          <pc:docMk/>
          <pc:sldMk cId="1368127791" sldId="296"/>
        </pc:sldMkLst>
        <pc:spChg chg="mod">
          <ac:chgData name="Helen McGreevy" userId="d291de2d698f615b" providerId="LiveId" clId="{6CE7E44C-CD19-4BB1-900C-51DD26870CB3}" dt="2025-08-31T10:14:21.133" v="157" actId="26606"/>
          <ac:spMkLst>
            <pc:docMk/>
            <pc:sldMk cId="1368127791" sldId="296"/>
            <ac:spMk id="2" creationId="{89D4249F-E7D2-B04E-3437-49656722F973}"/>
          </ac:spMkLst>
        </pc:spChg>
        <pc:spChg chg="mod">
          <ac:chgData name="Helen McGreevy" userId="d291de2d698f615b" providerId="LiveId" clId="{6CE7E44C-CD19-4BB1-900C-51DD26870CB3}" dt="2025-08-31T10:14:21.133" v="157" actId="26606"/>
          <ac:spMkLst>
            <pc:docMk/>
            <pc:sldMk cId="1368127791" sldId="296"/>
            <ac:spMk id="3" creationId="{9F9B743F-47F9-2EB1-63E3-46394A37DB2D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368127791" sldId="296"/>
            <ac:spMk id="5" creationId="{15655827-B42D-4180-88D3-D83F25E4BD1C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368127791" sldId="296"/>
            <ac:spMk id="6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368127791" sldId="296"/>
            <ac:spMk id="7" creationId="{40761ECD-D92B-46AE-82CA-640023D282F9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368127791" sldId="296"/>
            <ac:spMk id="8" creationId="{54A6836E-C603-43CB-9DA7-89D8E3FA3838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368127791" sldId="296"/>
            <ac:spMk id="9" creationId="{15655827-B42D-4180-88D3-D83F25E4BD1C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368127791" sldId="296"/>
            <ac:spMk id="10" creationId="{296007DD-F9BF-4F0F-B8C6-C514B2841971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368127791" sldId="296"/>
            <ac:spMk id="11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368127791" sldId="296"/>
            <ac:spMk id="13" creationId="{40761ECD-D92B-46AE-82CA-640023D282F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368127791" sldId="296"/>
            <ac:spMk id="14" creationId="{9A928607-C55C-40FD-B2DF-6CD6A7226A71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368127791" sldId="296"/>
            <ac:spMk id="15" creationId="{9A928607-C55C-40FD-B2DF-6CD6A7226A71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368127791" sldId="296"/>
            <ac:spMk id="16" creationId="{400A20C1-29A4-43E0-AB15-7931F76F8C2D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1368127791" sldId="296"/>
            <ac:spMk id="17" creationId="{400A20C1-29A4-43E0-AB15-7931F76F8C2D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368127791" sldId="296"/>
            <ac:spMk id="19" creationId="{15655827-B42D-4180-88D3-D83F25E4BD1C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368127791" sldId="296"/>
            <ac:spMk id="20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368127791" sldId="296"/>
            <ac:spMk id="21" creationId="{40761ECD-D92B-46AE-82CA-640023D282F9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368127791" sldId="296"/>
            <ac:spMk id="22" creationId="{9A928607-C55C-40FD-B2DF-6CD6A7226A71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1368127791" sldId="296"/>
            <ac:spMk id="23" creationId="{400A20C1-29A4-43E0-AB15-7931F76F8C2D}"/>
          </ac:spMkLst>
        </pc:spChg>
        <pc:spChg chg="add">
          <ac:chgData name="Helen McGreevy" userId="d291de2d698f615b" providerId="LiveId" clId="{6CE7E44C-CD19-4BB1-900C-51DD26870CB3}" dt="2025-09-01T18:28:46.046" v="1597" actId="26606"/>
          <ac:spMkLst>
            <pc:docMk/>
            <pc:sldMk cId="1368127791" sldId="296"/>
            <ac:spMk id="24" creationId="{15655827-B42D-4180-88D3-D83F25E4BD1C}"/>
          </ac:spMkLst>
        </pc:spChg>
        <pc:spChg chg="add">
          <ac:chgData name="Helen McGreevy" userId="d291de2d698f615b" providerId="LiveId" clId="{6CE7E44C-CD19-4BB1-900C-51DD26870CB3}" dt="2025-09-01T18:28:46.046" v="1597" actId="26606"/>
          <ac:spMkLst>
            <pc:docMk/>
            <pc:sldMk cId="1368127791" sldId="296"/>
            <ac:spMk id="25" creationId="{24ACCB06-563C-4ADE-B4D6-1FE9F723C7D9}"/>
          </ac:spMkLst>
        </pc:spChg>
        <pc:spChg chg="add">
          <ac:chgData name="Helen McGreevy" userId="d291de2d698f615b" providerId="LiveId" clId="{6CE7E44C-CD19-4BB1-900C-51DD26870CB3}" dt="2025-09-01T18:28:46.046" v="1597" actId="26606"/>
          <ac:spMkLst>
            <pc:docMk/>
            <pc:sldMk cId="1368127791" sldId="296"/>
            <ac:spMk id="26" creationId="{40761ECD-D92B-46AE-82CA-640023D282F9}"/>
          </ac:spMkLst>
        </pc:spChg>
        <pc:spChg chg="add">
          <ac:chgData name="Helen McGreevy" userId="d291de2d698f615b" providerId="LiveId" clId="{6CE7E44C-CD19-4BB1-900C-51DD26870CB3}" dt="2025-09-01T18:28:46.046" v="1597" actId="26606"/>
          <ac:spMkLst>
            <pc:docMk/>
            <pc:sldMk cId="1368127791" sldId="296"/>
            <ac:spMk id="27" creationId="{9A928607-C55C-40FD-B2DF-6CD6A7226A71}"/>
          </ac:spMkLst>
        </pc:spChg>
        <pc:spChg chg="add">
          <ac:chgData name="Helen McGreevy" userId="d291de2d698f615b" providerId="LiveId" clId="{6CE7E44C-CD19-4BB1-900C-51DD26870CB3}" dt="2025-09-01T18:28:46.046" v="1597" actId="26606"/>
          <ac:spMkLst>
            <pc:docMk/>
            <pc:sldMk cId="1368127791" sldId="296"/>
            <ac:spMk id="28" creationId="{400A20C1-29A4-43E0-AB15-7931F76F8C2D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368127791" sldId="296"/>
            <ac:grpSpMk id="12" creationId="{8A0FAFCA-5C96-453B-83B7-A9AEF7F18960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368127791" sldId="296"/>
            <ac:grpSpMk id="18" creationId="{CD0398DD-AD75-4E2B-A3C6-35073082A8B4}"/>
          </ac:grpSpMkLst>
        </pc:grpChg>
      </pc:sldChg>
      <pc:sldChg chg="modSp mod">
        <pc:chgData name="Helen McGreevy" userId="d291de2d698f615b" providerId="LiveId" clId="{6CE7E44C-CD19-4BB1-900C-51DD26870CB3}" dt="2025-09-01T12:43:54.264" v="656" actId="26606"/>
        <pc:sldMkLst>
          <pc:docMk/>
          <pc:sldMk cId="3775724727" sldId="297"/>
        </pc:sldMkLst>
        <pc:graphicFrameChg chg="modGraphic">
          <ac:chgData name="Helen McGreevy" userId="d291de2d698f615b" providerId="LiveId" clId="{6CE7E44C-CD19-4BB1-900C-51DD26870CB3}" dt="2025-09-01T12:43:54.264" v="656" actId="26606"/>
          <ac:graphicFrameMkLst>
            <pc:docMk/>
            <pc:sldMk cId="3775724727" sldId="297"/>
            <ac:graphicFrameMk id="5" creationId="{D0FEAB0A-D9FB-F836-9E0C-9EA204C6A013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7:41:49.128" v="677"/>
        <pc:sldMkLst>
          <pc:docMk/>
          <pc:sldMk cId="3834820033" sldId="298"/>
        </pc:sldMkLst>
        <pc:spChg chg="mod">
          <ac:chgData name="Helen McGreevy" userId="d291de2d698f615b" providerId="LiveId" clId="{6CE7E44C-CD19-4BB1-900C-51DD26870CB3}" dt="2025-08-31T10:13:55.387" v="152" actId="26606"/>
          <ac:spMkLst>
            <pc:docMk/>
            <pc:sldMk cId="3834820033" sldId="298"/>
            <ac:spMk id="2" creationId="{89D4249F-E7D2-B04E-3437-49656722F973}"/>
          </ac:spMkLst>
        </pc:spChg>
        <pc:spChg chg="mod">
          <ac:chgData name="Helen McGreevy" userId="d291de2d698f615b" providerId="LiveId" clId="{6CE7E44C-CD19-4BB1-900C-51DD26870CB3}" dt="2025-08-31T10:13:55.387" v="152" actId="26606"/>
          <ac:spMkLst>
            <pc:docMk/>
            <pc:sldMk cId="3834820033" sldId="298"/>
            <ac:spMk id="3" creationId="{9F9B743F-47F9-2EB1-63E3-46394A37DB2D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834820033" sldId="298"/>
            <ac:spMk id="9" creationId="{65219498-D544-41AC-98FE-8F956EF66A62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834820033" sldId="298"/>
            <ac:spMk id="11" creationId="{F500DBFC-17A9-4E0A-AEE2-A49F9AEEF0FD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3834820033" sldId="298"/>
            <ac:grpSpMk id="6" creationId="{15FF890B-3CE7-403A-AECE-2DE04FC7AF80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3834820033" sldId="298"/>
            <ac:grpSpMk id="13" creationId="{D74613BB-817C-4C4F-8A24-4936F2F064C0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3834820033" sldId="298"/>
            <ac:grpSpMk id="16" creationId="{15FF890B-3CE7-403A-AECE-2DE04FC7AF80}"/>
          </ac:grpSpMkLst>
        </pc:grpChg>
        <pc:graphicFrameChg chg="mod modGraphic">
          <ac:chgData name="Helen McGreevy" userId="d291de2d698f615b" providerId="LiveId" clId="{6CE7E44C-CD19-4BB1-900C-51DD26870CB3}" dt="2025-09-01T12:43:45.111" v="655" actId="26606"/>
          <ac:graphicFrameMkLst>
            <pc:docMk/>
            <pc:sldMk cId="3834820033" sldId="298"/>
            <ac:graphicFrameMk id="4" creationId="{DEDFD9FE-0285-773A-8981-F79F60643D36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2:40:57.835" v="651"/>
        <pc:sldMkLst>
          <pc:docMk/>
          <pc:sldMk cId="2995932322" sldId="300"/>
        </pc:sldMkLst>
        <pc:spChg chg="mod">
          <ac:chgData name="Helen McGreevy" userId="d291de2d698f615b" providerId="LiveId" clId="{6CE7E44C-CD19-4BB1-900C-51DD26870CB3}" dt="2025-09-01T12:36:27.902" v="621" actId="26606"/>
          <ac:spMkLst>
            <pc:docMk/>
            <pc:sldMk cId="2995932322" sldId="300"/>
            <ac:spMk id="2" creationId="{89D4249F-E7D2-B04E-3437-49656722F973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995932322" sldId="300"/>
            <ac:spMk id="10" creationId="{1E020063-2385-44AC-BD67-258E1F0B9FCE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995932322" sldId="300"/>
            <ac:spMk id="12" creationId="{7E014A0B-5338-4077-AFE9-A90D04D4492B}"/>
          </ac:spMkLst>
        </pc:spChg>
        <pc:spChg chg="add del">
          <ac:chgData name="Helen McGreevy" userId="d291de2d698f615b" providerId="LiveId" clId="{6CE7E44C-CD19-4BB1-900C-51DD26870CB3}" dt="2025-09-01T12:36:27.902" v="621" actId="26606"/>
          <ac:spMkLst>
            <pc:docMk/>
            <pc:sldMk cId="2995932322" sldId="300"/>
            <ac:spMk id="17" creationId="{42285737-90EE-47DC-AC80-8AE156B11969}"/>
          </ac:spMkLst>
        </pc:spChg>
        <pc:spChg chg="add del">
          <ac:chgData name="Helen McGreevy" userId="d291de2d698f615b" providerId="LiveId" clId="{6CE7E44C-CD19-4BB1-900C-51DD26870CB3}" dt="2025-09-01T12:36:27.902" v="621" actId="26606"/>
          <ac:spMkLst>
            <pc:docMk/>
            <pc:sldMk cId="2995932322" sldId="300"/>
            <ac:spMk id="18" creationId="{94C52C56-BEF2-4E22-8C8E-A7AC96B03A72}"/>
          </ac:spMkLst>
        </pc:spChg>
        <pc:grpChg chg="add del">
          <ac:chgData name="Helen McGreevy" userId="d291de2d698f615b" providerId="LiveId" clId="{6CE7E44C-CD19-4BB1-900C-51DD26870CB3}" dt="2025-09-01T12:36:27.902" v="621" actId="26606"/>
          <ac:grpSpMkLst>
            <pc:docMk/>
            <pc:sldMk cId="2995932322" sldId="300"/>
            <ac:grpSpMk id="7" creationId="{71092D16-14DA-4606-831F-0DB3EEECB91C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2995932322" sldId="300"/>
            <ac:grpSpMk id="14" creationId="{78127680-150F-4A90-9950-F66392578116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2995932322" sldId="300"/>
            <ac:grpSpMk id="20" creationId="{466920E5-8640-4C24-A775-8647637094A7}"/>
          </ac:grpSpMkLst>
        </pc:grpChg>
        <pc:grpChg chg="add del">
          <ac:chgData name="Helen McGreevy" userId="d291de2d698f615b" providerId="LiveId" clId="{6CE7E44C-CD19-4BB1-900C-51DD26870CB3}" dt="2025-09-01T12:36:27.902" v="621" actId="26606"/>
          <ac:grpSpMkLst>
            <pc:docMk/>
            <pc:sldMk cId="2995932322" sldId="300"/>
            <ac:grpSpMk id="22" creationId="{B57BDC17-F1B3-455F-BBF1-680AA1F25C06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995932322" sldId="300"/>
            <ac:grpSpMk id="33" creationId="{71092D16-14DA-4606-831F-0DB3EEECB91C}"/>
          </ac:grpSpMkLst>
        </pc:grpChg>
        <pc:graphicFrameChg chg="mod modGraphic">
          <ac:chgData name="Helen McGreevy" userId="d291de2d698f615b" providerId="LiveId" clId="{6CE7E44C-CD19-4BB1-900C-51DD26870CB3}" dt="2025-09-01T12:36:27.902" v="621" actId="26606"/>
          <ac:graphicFrameMkLst>
            <pc:docMk/>
            <pc:sldMk cId="2995932322" sldId="300"/>
            <ac:graphicFrameMk id="5" creationId="{6B4000C6-31A1-24EE-8F62-2784F2EB2C87}"/>
          </ac:graphicFrameMkLst>
        </pc:graphicFrameChg>
      </pc:sldChg>
      <pc:sldChg chg="addSp delSp modSp mod setBg addAnim delDesignElem">
        <pc:chgData name="Helen McGreevy" userId="d291de2d698f615b" providerId="LiveId" clId="{6CE7E44C-CD19-4BB1-900C-51DD26870CB3}" dt="2025-09-01T18:31:02.939" v="1604" actId="26606"/>
        <pc:sldMkLst>
          <pc:docMk/>
          <pc:sldMk cId="946215036" sldId="301"/>
        </pc:sldMkLst>
        <pc:spChg chg="mod">
          <ac:chgData name="Helen McGreevy" userId="d291de2d698f615b" providerId="LiveId" clId="{6CE7E44C-CD19-4BB1-900C-51DD26870CB3}" dt="2025-08-31T10:12:29.229" v="144" actId="26606"/>
          <ac:spMkLst>
            <pc:docMk/>
            <pc:sldMk cId="946215036" sldId="301"/>
            <ac:spMk id="2" creationId="{032C3F47-200B-B5F0-5F0D-5CB70F51EBA0}"/>
          </ac:spMkLst>
        </pc:spChg>
        <pc:spChg chg="mod">
          <ac:chgData name="Helen McGreevy" userId="d291de2d698f615b" providerId="LiveId" clId="{6CE7E44C-CD19-4BB1-900C-51DD26870CB3}" dt="2025-09-01T18:31:02.939" v="1604" actId="26606"/>
          <ac:spMkLst>
            <pc:docMk/>
            <pc:sldMk cId="946215036" sldId="301"/>
            <ac:spMk id="3" creationId="{1CE3D511-3FD7-92C5-E594-B5218C7E2C0B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946215036" sldId="301"/>
            <ac:spMk id="17" creationId="{95DB57EE-F280-4C39-98FB-CD03D3A20A38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946215036" sldId="301"/>
            <ac:spMk id="21" creationId="{260615AE-7DBC-4FF7-9107-9FE957695B02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946215036" sldId="301"/>
            <ac:spMk id="23" creationId="{95DB57EE-F280-4C39-98FB-CD03D3A20A38}"/>
          </ac:spMkLst>
        </pc:spChg>
        <pc:spChg chg="add">
          <ac:chgData name="Helen McGreevy" userId="d291de2d698f615b" providerId="LiveId" clId="{6CE7E44C-CD19-4BB1-900C-51DD26870CB3}" dt="2025-09-01T18:31:02.939" v="1604" actId="26606"/>
          <ac:spMkLst>
            <pc:docMk/>
            <pc:sldMk cId="946215036" sldId="301"/>
            <ac:spMk id="25" creationId="{95DB57EE-F280-4C39-98FB-CD03D3A20A38}"/>
          </ac:spMkLst>
        </pc:s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946215036" sldId="301"/>
            <ac:grpSpMk id="6" creationId="{C616B3DC-C165-433D-9187-62DCC0E317D3}"/>
          </ac:grpSpMkLst>
        </pc:grpChg>
        <pc:grpChg chg="add">
          <ac:chgData name="Helen McGreevy" userId="d291de2d698f615b" providerId="LiveId" clId="{6CE7E44C-CD19-4BB1-900C-51DD26870CB3}" dt="2025-09-01T18:31:02.939" v="1604" actId="26606"/>
          <ac:grpSpMkLst>
            <pc:docMk/>
            <pc:sldMk cId="946215036" sldId="301"/>
            <ac:grpSpMk id="7" creationId="{08F94D66-27EC-4CB8-8226-D7F41C161863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946215036" sldId="301"/>
            <ac:grpSpMk id="9" creationId="{08F94D66-27EC-4CB8-8226-D7F41C161863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946215036" sldId="301"/>
            <ac:grpSpMk id="22" creationId="{08F94D66-27EC-4CB8-8226-D7F41C161863}"/>
          </ac:grpSpMkLst>
        </pc:grpChg>
        <pc:picChg chg="mod">
          <ac:chgData name="Helen McGreevy" userId="d291de2d698f615b" providerId="LiveId" clId="{6CE7E44C-CD19-4BB1-900C-51DD26870CB3}" dt="2025-09-01T17:43:33.283" v="684" actId="26606"/>
          <ac:picMkLst>
            <pc:docMk/>
            <pc:sldMk cId="946215036" sldId="301"/>
            <ac:picMk id="4" creationId="{8141750A-7241-6898-B1F5-3C3C7CF51A84}"/>
          </ac:picMkLst>
        </pc:pic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2816097320" sldId="302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816097320" sldId="302"/>
            <ac:spMk id="2" creationId="{032C3F47-200B-B5F0-5F0D-5CB70F51EBA0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816097320" sldId="302"/>
            <ac:spMk id="8" creationId="{6D3271F4-165E-E392-02BE-304E68729163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750849470" sldId="303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750849470" sldId="303"/>
            <ac:spMk id="2" creationId="{032C3F47-200B-B5F0-5F0D-5CB70F51EBA0}"/>
          </ac:spMkLst>
        </pc:spChg>
        <pc:spChg chg="del mod">
          <ac:chgData name="Helen McGreevy" userId="d291de2d698f615b" providerId="LiveId" clId="{6CE7E44C-CD19-4BB1-900C-51DD26870CB3}" dt="2025-09-01T12:44:42.644" v="660" actId="26606"/>
          <ac:spMkLst>
            <pc:docMk/>
            <pc:sldMk cId="3750849470" sldId="303"/>
            <ac:spMk id="3" creationId="{1CE3D511-3FD7-92C5-E594-B5218C7E2C0B}"/>
          </ac:spMkLst>
        </pc:spChg>
        <pc:graphicFrameChg chg="add">
          <ac:chgData name="Helen McGreevy" userId="d291de2d698f615b" providerId="LiveId" clId="{6CE7E44C-CD19-4BB1-900C-51DD26870CB3}" dt="2025-09-01T12:44:42.644" v="660" actId="26606"/>
          <ac:graphicFrameMkLst>
            <pc:docMk/>
            <pc:sldMk cId="3750849470" sldId="303"/>
            <ac:graphicFrameMk id="10" creationId="{2A13FADE-0291-A7C6-823A-5A39E9F0A8C1}"/>
          </ac:graphicFrameMkLst>
        </pc:graphicFrameChg>
        <pc:picChg chg="mod">
          <ac:chgData name="Helen McGreevy" userId="d291de2d698f615b" providerId="LiveId" clId="{6CE7E44C-CD19-4BB1-900C-51DD26870CB3}" dt="2025-08-31T17:49:12.669" v="164" actId="1076"/>
          <ac:picMkLst>
            <pc:docMk/>
            <pc:sldMk cId="3750849470" sldId="303"/>
            <ac:picMk id="4" creationId="{38E52BCE-CA6D-7129-FB20-B488B6225FD0}"/>
          </ac:picMkLst>
        </pc:picChg>
        <pc:picChg chg="mod">
          <ac:chgData name="Helen McGreevy" userId="d291de2d698f615b" providerId="LiveId" clId="{6CE7E44C-CD19-4BB1-900C-51DD26870CB3}" dt="2025-08-31T17:49:15.356" v="165" actId="1076"/>
          <ac:picMkLst>
            <pc:docMk/>
            <pc:sldMk cId="3750849470" sldId="303"/>
            <ac:picMk id="5" creationId="{C67DE34C-E5A0-8F55-4989-079C4865275F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01T18:28:30.252" v="1596" actId="14100"/>
        <pc:sldMkLst>
          <pc:docMk/>
          <pc:sldMk cId="801565290" sldId="304"/>
        </pc:sldMkLst>
        <pc:spChg chg="mod">
          <ac:chgData name="Helen McGreevy" userId="d291de2d698f615b" providerId="LiveId" clId="{6CE7E44C-CD19-4BB1-900C-51DD26870CB3}" dt="2025-09-01T18:28:18.129" v="1593" actId="26606"/>
          <ac:spMkLst>
            <pc:docMk/>
            <pc:sldMk cId="801565290" sldId="304"/>
            <ac:spMk id="2" creationId="{032C3F47-200B-B5F0-5F0D-5CB70F51EBA0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801565290" sldId="304"/>
            <ac:spMk id="15" creationId="{17BDD930-0E65-490A-9CE5-554C357C4428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801565290" sldId="304"/>
            <ac:spMk id="17" creationId="{3A912C67-99A1-4956-8F68-1846C21771E8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801565290" sldId="304"/>
            <ac:spMk id="23" creationId="{BED1B64B-251E-446A-A285-6626C4EC010D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801565290" sldId="304"/>
            <ac:spMk id="33" creationId="{A27AE693-58E8-48BC-8ED0-568ABFEABB35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801565290" sldId="304"/>
            <ac:spMk id="39" creationId="{BED1B64B-251E-446A-A285-6626C4EC010D}"/>
          </ac:spMkLst>
        </pc:spChg>
        <pc:spChg chg="add del">
          <ac:chgData name="Helen McGreevy" userId="d291de2d698f615b" providerId="LiveId" clId="{6CE7E44C-CD19-4BB1-900C-51DD26870CB3}" dt="2025-09-01T17:41:49.128" v="677"/>
          <ac:spMkLst>
            <pc:docMk/>
            <pc:sldMk cId="801565290" sldId="304"/>
            <ac:spMk id="47" creationId="{A27AE693-58E8-48BC-8ED0-568ABFEABB35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801565290" sldId="304"/>
            <ac:spMk id="49" creationId="{BED1B64B-251E-446A-A285-6626C4EC010D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801565290" sldId="304"/>
            <ac:spMk id="51" creationId="{A27AE693-58E8-48BC-8ED0-568ABFEABB35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801565290" sldId="304"/>
            <ac:grpSpMk id="12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801565290" sldId="304"/>
            <ac:grpSpMk id="13" creationId="{71092D16-14DA-4606-831F-0DB3EEECB91C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801565290" sldId="304"/>
            <ac:grpSpMk id="19" creationId="{569E5994-073E-4708-B3E6-43BFED0CEB4C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801565290" sldId="304"/>
            <ac:grpSpMk id="22" creationId="{CD02B5D1-60D4-4D5B-AFD9-C986E227431B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801565290" sldId="304"/>
            <ac:grpSpMk id="24" creationId="{71092D16-14DA-4606-831F-0DB3EEECB91C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801565290" sldId="304"/>
            <ac:grpSpMk id="25" creationId="{DD81D498-EAA8-40F3-8230-AE4DEDA3830D}"/>
          </ac:grpSpMkLst>
        </pc:grpChg>
        <pc:grpChg chg="add">
          <ac:chgData name="Helen McGreevy" userId="d291de2d698f615b" providerId="LiveId" clId="{6CE7E44C-CD19-4BB1-900C-51DD26870CB3}" dt="2025-09-01T18:28:18.129" v="1593" actId="26606"/>
          <ac:grpSpMkLst>
            <pc:docMk/>
            <pc:sldMk cId="801565290" sldId="304"/>
            <ac:grpSpMk id="32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801565290" sldId="304"/>
            <ac:grpSpMk id="40" creationId="{CD02B5D1-60D4-4D5B-AFD9-C986E227431B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801565290" sldId="304"/>
            <ac:grpSpMk id="50" creationId="{CD02B5D1-60D4-4D5B-AFD9-C986E227431B}"/>
          </ac:grpSpMkLst>
        </pc:grpChg>
        <pc:graphicFrameChg chg="mod modGraphic">
          <ac:chgData name="Helen McGreevy" userId="d291de2d698f615b" providerId="LiveId" clId="{6CE7E44C-CD19-4BB1-900C-51DD26870CB3}" dt="2025-09-01T18:28:30.252" v="1596" actId="14100"/>
          <ac:graphicFrameMkLst>
            <pc:docMk/>
            <pc:sldMk cId="801565290" sldId="304"/>
            <ac:graphicFrameMk id="10" creationId="{49E32117-EB9C-A512-1855-DAAFDEC521AE}"/>
          </ac:graphicFrameMkLst>
        </pc:graphicFrame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2824148725" sldId="305"/>
        </pc:sldMkLst>
        <pc:spChg chg="mod">
          <ac:chgData name="Helen McGreevy" userId="d291de2d698f615b" providerId="LiveId" clId="{6CE7E44C-CD19-4BB1-900C-51DD26870CB3}" dt="2025-09-01T17:45:41.874" v="691" actId="14100"/>
          <ac:spMkLst>
            <pc:docMk/>
            <pc:sldMk cId="2824148725" sldId="305"/>
            <ac:spMk id="2" creationId="{032C3F47-200B-B5F0-5F0D-5CB70F51EBA0}"/>
          </ac:spMkLst>
        </pc:spChg>
        <pc:spChg chg="del mod">
          <ac:chgData name="Helen McGreevy" userId="d291de2d698f615b" providerId="LiveId" clId="{6CE7E44C-CD19-4BB1-900C-51DD26870CB3}" dt="2025-08-31T10:14:52.306" v="162" actId="26606"/>
          <ac:spMkLst>
            <pc:docMk/>
            <pc:sldMk cId="2824148725" sldId="305"/>
            <ac:spMk id="3" creationId="{1CE3D511-3FD7-92C5-E594-B5218C7E2C0B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824148725" sldId="305"/>
            <ac:spMk id="8" creationId="{747833AD-D07C-3173-3B1B-533D2ED3E683}"/>
          </ac:spMkLst>
        </pc:spChg>
        <pc:graphicFrameChg chg="add modGraphic">
          <ac:chgData name="Helen McGreevy" userId="d291de2d698f615b" providerId="LiveId" clId="{6CE7E44C-CD19-4BB1-900C-51DD26870CB3}" dt="2025-09-01T17:45:35.331" v="690" actId="26606"/>
          <ac:graphicFrameMkLst>
            <pc:docMk/>
            <pc:sldMk cId="2824148725" sldId="305"/>
            <ac:graphicFrameMk id="10" creationId="{46D78850-1CDF-219E-73D4-A24C91329351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8:26:35.974" v="1584"/>
        <pc:sldMkLst>
          <pc:docMk/>
          <pc:sldMk cId="1673813513" sldId="306"/>
        </pc:sldMkLst>
        <pc:spChg chg="mod">
          <ac:chgData name="Helen McGreevy" userId="d291de2d698f615b" providerId="LiveId" clId="{6CE7E44C-CD19-4BB1-900C-51DD26870CB3}" dt="2025-09-01T12:35:43.247" v="618" actId="26606"/>
          <ac:spMkLst>
            <pc:docMk/>
            <pc:sldMk cId="1673813513" sldId="306"/>
            <ac:spMk id="2" creationId="{032C3F47-200B-B5F0-5F0D-5CB70F51EBA0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673813513" sldId="306"/>
            <ac:spMk id="10" creationId="{EDDBB197-D710-4A4F-A9CA-FD2177498BE8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673813513" sldId="306"/>
            <ac:spMk id="12" creationId="{975D1CFA-2CDB-4B64-BD9F-85744E8DA12F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1673813513" sldId="306"/>
            <ac:grpSpMk id="7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8:00:01.850" v="1147" actId="26606"/>
          <ac:grpSpMkLst>
            <pc:docMk/>
            <pc:sldMk cId="1673813513" sldId="306"/>
            <ac:grpSpMk id="8" creationId="{71092D16-14DA-4606-831F-0DB3EEECB91C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673813513" sldId="306"/>
            <ac:grpSpMk id="14" creationId="{25EE5136-01F1-466C-962D-BA9B4C6757AA}"/>
          </ac:grpSpMkLst>
        </pc:grpChg>
        <pc:grpChg chg="add del">
          <ac:chgData name="Helen McGreevy" userId="d291de2d698f615b" providerId="LiveId" clId="{6CE7E44C-CD19-4BB1-900C-51DD26870CB3}" dt="2025-09-01T18:00:19.866" v="1182" actId="26606"/>
          <ac:grpSpMkLst>
            <pc:docMk/>
            <pc:sldMk cId="1673813513" sldId="306"/>
            <ac:grpSpMk id="19" creationId="{71092D16-14DA-4606-831F-0DB3EEECB91C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1673813513" sldId="306"/>
            <ac:grpSpMk id="30" creationId="{71092D16-14DA-4606-831F-0DB3EEECB91C}"/>
          </ac:grpSpMkLst>
        </pc:grpChg>
        <pc:graphicFrameChg chg="mod modGraphic">
          <ac:chgData name="Helen McGreevy" userId="d291de2d698f615b" providerId="LiveId" clId="{6CE7E44C-CD19-4BB1-900C-51DD26870CB3}" dt="2025-09-01T18:00:33.492" v="1184" actId="14100"/>
          <ac:graphicFrameMkLst>
            <pc:docMk/>
            <pc:sldMk cId="1673813513" sldId="306"/>
            <ac:graphicFrameMk id="5" creationId="{EB15EC91-3393-0A41-1F9D-67D03C8235F1}"/>
          </ac:graphicFrameMkLst>
        </pc:graphicFrame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679046243" sldId="307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79046243" sldId="307"/>
            <ac:spMk id="2" creationId="{032C3F47-200B-B5F0-5F0D-5CB70F51EBA0}"/>
          </ac:spMkLst>
        </pc:spChg>
        <pc:spChg chg="del mod">
          <ac:chgData name="Helen McGreevy" userId="d291de2d698f615b" providerId="LiveId" clId="{6CE7E44C-CD19-4BB1-900C-51DD26870CB3}" dt="2025-09-01T12:32:10.277" v="610" actId="26606"/>
          <ac:spMkLst>
            <pc:docMk/>
            <pc:sldMk cId="3679046243" sldId="307"/>
            <ac:spMk id="3" creationId="{1CE3D511-3FD7-92C5-E594-B5218C7E2C0B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679046243" sldId="307"/>
            <ac:spMk id="8" creationId="{043381B2-2CAD-1194-E307-AE289A31E353}"/>
          </ac:spMkLst>
        </pc:spChg>
        <pc:graphicFrameChg chg="add modGraphic">
          <ac:chgData name="Helen McGreevy" userId="d291de2d698f615b" providerId="LiveId" clId="{6CE7E44C-CD19-4BB1-900C-51DD26870CB3}" dt="2025-09-01T12:46:31.451" v="665" actId="26606"/>
          <ac:graphicFrameMkLst>
            <pc:docMk/>
            <pc:sldMk cId="3679046243" sldId="307"/>
            <ac:graphicFrameMk id="10" creationId="{7DE758CA-A300-28AD-8C21-CA13A021BD9D}"/>
          </ac:graphicFrameMkLst>
        </pc:graphicFrameChg>
      </pc:sldChg>
      <pc:sldChg chg="addSp delSp modSp mod">
        <pc:chgData name="Helen McGreevy" userId="d291de2d698f615b" providerId="LiveId" clId="{6CE7E44C-CD19-4BB1-900C-51DD26870CB3}" dt="2025-09-01T18:30:14.923" v="1603" actId="26606"/>
        <pc:sldMkLst>
          <pc:docMk/>
          <pc:sldMk cId="2226098213" sldId="308"/>
        </pc:sldMkLst>
        <pc:spChg chg="mod">
          <ac:chgData name="Helen McGreevy" userId="d291de2d698f615b" providerId="LiveId" clId="{6CE7E44C-CD19-4BB1-900C-51DD26870CB3}" dt="2025-09-01T12:19:41.730" v="264" actId="1036"/>
          <ac:spMkLst>
            <pc:docMk/>
            <pc:sldMk cId="2226098213" sldId="308"/>
            <ac:spMk id="2" creationId="{82AFD943-C006-FB19-B27F-0FDCA696AD7A}"/>
          </ac:spMkLst>
        </pc:spChg>
        <pc:spChg chg="del mod">
          <ac:chgData name="Helen McGreevy" userId="d291de2d698f615b" providerId="LiveId" clId="{6CE7E44C-CD19-4BB1-900C-51DD26870CB3}" dt="2025-09-01T18:30:14.923" v="1603" actId="26606"/>
          <ac:spMkLst>
            <pc:docMk/>
            <pc:sldMk cId="2226098213" sldId="308"/>
            <ac:spMk id="3" creationId="{0E4BFEB3-F4D8-8A47-C2BA-DFCF4A680284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226098213" sldId="308"/>
            <ac:spMk id="8" creationId="{7A74955B-0E03-3F7F-9A77-6494BCE4B34F}"/>
          </ac:spMkLst>
        </pc:spChg>
        <pc:graphicFrameChg chg="add">
          <ac:chgData name="Helen McGreevy" userId="d291de2d698f615b" providerId="LiveId" clId="{6CE7E44C-CD19-4BB1-900C-51DD26870CB3}" dt="2025-09-01T18:30:14.923" v="1603" actId="26606"/>
          <ac:graphicFrameMkLst>
            <pc:docMk/>
            <pc:sldMk cId="2226098213" sldId="308"/>
            <ac:graphicFrameMk id="10" creationId="{75F06236-4B1C-CDF4-46BB-57CF8073ECF1}"/>
          </ac:graphicFrameMkLst>
        </pc:graphicFrame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2430394317" sldId="311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430394317" sldId="311"/>
            <ac:spMk id="2" creationId="{54371B48-F806-934E-9C97-DDE791ECAEC4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430394317" sldId="311"/>
            <ac:spMk id="8" creationId="{5BC45DBA-90C6-0707-977A-9B93B356B4ED}"/>
          </ac:spMkLst>
        </pc:spChg>
      </pc:sldChg>
      <pc:sldChg chg="modSp mod">
        <pc:chgData name="Helen McGreevy" userId="d291de2d698f615b" providerId="LiveId" clId="{6CE7E44C-CD19-4BB1-900C-51DD26870CB3}" dt="2025-08-31T10:10:14.756" v="132" actId="26606"/>
        <pc:sldMkLst>
          <pc:docMk/>
          <pc:sldMk cId="1294169393" sldId="312"/>
        </pc:sldMkLst>
        <pc:graphicFrameChg chg="modGraphic">
          <ac:chgData name="Helen McGreevy" userId="d291de2d698f615b" providerId="LiveId" clId="{6CE7E44C-CD19-4BB1-900C-51DD26870CB3}" dt="2025-08-31T10:10:14.756" v="132" actId="26606"/>
          <ac:graphicFrameMkLst>
            <pc:docMk/>
            <pc:sldMk cId="1294169393" sldId="312"/>
            <ac:graphicFrameMk id="5" creationId="{79E321ED-59EB-EEC6-3146-B91462A5A376}"/>
          </ac:graphicFrameMkLst>
        </pc:graphicFrame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2662521694" sldId="314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662521694" sldId="314"/>
            <ac:spMk id="2" creationId="{C08C70ED-B11B-4022-98F5-C91BEE675DB5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662521694" sldId="314"/>
            <ac:spMk id="8" creationId="{BCAFD85A-97E7-11C9-39DC-925342022709}"/>
          </ac:spMkLst>
        </pc:spChg>
      </pc:sldChg>
      <pc:sldChg chg="modSp del">
        <pc:chgData name="Helen McGreevy" userId="d291de2d698f615b" providerId="LiveId" clId="{6CE7E44C-CD19-4BB1-900C-51DD26870CB3}" dt="2025-08-31T10:08:46.277" v="98" actId="2696"/>
        <pc:sldMkLst>
          <pc:docMk/>
          <pc:sldMk cId="3568060904" sldId="315"/>
        </pc:sldMkLst>
        <pc:spChg chg="mod">
          <ac:chgData name="Helen McGreevy" userId="d291de2d698f615b" providerId="LiveId" clId="{6CE7E44C-CD19-4BB1-900C-51DD26870CB3}" dt="2025-08-31T10:06:56.867" v="82"/>
          <ac:spMkLst>
            <pc:docMk/>
            <pc:sldMk cId="3568060904" sldId="315"/>
            <ac:spMk id="2" creationId="{6FF612B2-F58A-E33A-7B83-C1AD3A1EB55B}"/>
          </ac:spMkLst>
        </pc:spChg>
        <pc:spChg chg="mod">
          <ac:chgData name="Helen McGreevy" userId="d291de2d698f615b" providerId="LiveId" clId="{6CE7E44C-CD19-4BB1-900C-51DD26870CB3}" dt="2025-08-31T10:06:56.867" v="82"/>
          <ac:spMkLst>
            <pc:docMk/>
            <pc:sldMk cId="3568060904" sldId="315"/>
            <ac:spMk id="3" creationId="{CB7DD5D7-B124-EA5A-A5FF-AF6F4CF70A97}"/>
          </ac:spMkLst>
        </pc:spChg>
        <pc:spChg chg="mod">
          <ac:chgData name="Helen McGreevy" userId="d291de2d698f615b" providerId="LiveId" clId="{6CE7E44C-CD19-4BB1-900C-51DD26870CB3}" dt="2025-08-31T10:06:56.867" v="82"/>
          <ac:spMkLst>
            <pc:docMk/>
            <pc:sldMk cId="3568060904" sldId="315"/>
            <ac:spMk id="4" creationId="{405E670E-3654-2D31-2B3C-10AA43291417}"/>
          </ac:spMkLst>
        </pc:spChg>
      </pc:sldChg>
      <pc:sldChg chg="addSp delSp modSp mod setBg delDesignElem">
        <pc:chgData name="Helen McGreevy" userId="d291de2d698f615b" providerId="LiveId" clId="{6CE7E44C-CD19-4BB1-900C-51DD26870CB3}" dt="2025-09-01T18:26:35.974" v="1584"/>
        <pc:sldMkLst>
          <pc:docMk/>
          <pc:sldMk cId="3212555595" sldId="316"/>
        </pc:sldMkLst>
        <pc:spChg chg="mod">
          <ac:chgData name="Helen McGreevy" userId="d291de2d698f615b" providerId="LiveId" clId="{6CE7E44C-CD19-4BB1-900C-51DD26870CB3}" dt="2025-09-01T17:42:24.731" v="681" actId="26606"/>
          <ac:spMkLst>
            <pc:docMk/>
            <pc:sldMk cId="3212555595" sldId="316"/>
            <ac:spMk id="2" creationId="{E7448806-9732-C34D-3562-BC96AE82CE3B}"/>
          </ac:spMkLst>
        </pc:spChg>
        <pc:spChg chg="mod">
          <ac:chgData name="Helen McGreevy" userId="d291de2d698f615b" providerId="LiveId" clId="{6CE7E44C-CD19-4BB1-900C-51DD26870CB3}" dt="2025-09-01T17:42:46.731" v="683" actId="5793"/>
          <ac:spMkLst>
            <pc:docMk/>
            <pc:sldMk cId="3212555595" sldId="316"/>
            <ac:spMk id="3" creationId="{CA5E54D6-4757-8330-D6A5-3BBB64416AE3}"/>
          </ac:spMkLst>
        </pc:spChg>
        <pc:spChg chg="add del">
          <ac:chgData name="Helen McGreevy" userId="d291de2d698f615b" providerId="LiveId" clId="{6CE7E44C-CD19-4BB1-900C-51DD26870CB3}" dt="2025-09-01T18:26:35.974" v="1584"/>
          <ac:spMkLst>
            <pc:docMk/>
            <pc:sldMk cId="3212555595" sldId="316"/>
            <ac:spMk id="8" creationId="{85428F22-76B3-4107-AADE-3F9EC95FD325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212555595" sldId="316"/>
            <ac:spMk id="18" creationId="{6AD30037-67ED-4367-9BE0-45787510BF13}"/>
          </ac:spMkLst>
        </pc:s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3212555595" sldId="316"/>
            <ac:grpSpMk id="7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3212555595" sldId="316"/>
            <ac:grpSpMk id="10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3212555595" sldId="316"/>
            <ac:grpSpMk id="17" creationId="{5346FBCF-5353-4172-96F5-4B7EB07777C4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3212555595" sldId="316"/>
            <ac:grpSpMk id="20" creationId="{50841A4E-5BC1-44B4-83CF-D524E8AEAD64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3212555595" sldId="316"/>
            <ac:grpSpMk id="24" creationId="{78326E10-C8CB-487F-A110-F861268DE619}"/>
          </ac:grpSpMkLst>
        </pc:grpChg>
        <pc:picChg chg="mod ord">
          <ac:chgData name="Helen McGreevy" userId="d291de2d698f615b" providerId="LiveId" clId="{6CE7E44C-CD19-4BB1-900C-51DD26870CB3}" dt="2025-09-01T17:42:24.731" v="681" actId="26606"/>
          <ac:picMkLst>
            <pc:docMk/>
            <pc:sldMk cId="3212555595" sldId="316"/>
            <ac:picMk id="5" creationId="{A8A82F12-6160-3FDF-0EA9-A40105AE8B46}"/>
          </ac:picMkLst>
        </pc:picChg>
        <pc:cxnChg chg="del">
          <ac:chgData name="Helen McGreevy" userId="d291de2d698f615b" providerId="LiveId" clId="{6CE7E44C-CD19-4BB1-900C-51DD26870CB3}" dt="2025-08-31T10:04:14.250" v="22"/>
          <ac:cxnSpMkLst>
            <pc:docMk/>
            <pc:sldMk cId="3212555595" sldId="316"/>
            <ac:cxnSpMk id="9" creationId="{1503BFE4-729B-D9D0-C17B-501E6AF1127A}"/>
          </ac:cxnSpMkLst>
        </pc:cxn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4243017549" sldId="317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4243017549" sldId="317"/>
            <ac:spMk id="2" creationId="{6A554B3C-CDDC-59CD-DE29-D9D38A5B14FA}"/>
          </ac:spMkLst>
        </pc:spChg>
        <pc:spChg chg="del mod">
          <ac:chgData name="Helen McGreevy" userId="d291de2d698f615b" providerId="LiveId" clId="{6CE7E44C-CD19-4BB1-900C-51DD26870CB3}" dt="2025-09-01T12:31:50.845" v="608" actId="26606"/>
          <ac:spMkLst>
            <pc:docMk/>
            <pc:sldMk cId="4243017549" sldId="317"/>
            <ac:spMk id="3" creationId="{A876A69E-51F6-2FF7-4AA6-77AA7937103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4243017549" sldId="317"/>
            <ac:spMk id="8" creationId="{987510C0-542C-0788-6CA3-345E3A3D33E2}"/>
          </ac:spMkLst>
        </pc:spChg>
        <pc:graphicFrameChg chg="add">
          <ac:chgData name="Helen McGreevy" userId="d291de2d698f615b" providerId="LiveId" clId="{6CE7E44C-CD19-4BB1-900C-51DD26870CB3}" dt="2025-09-01T12:31:50.845" v="608" actId="26606"/>
          <ac:graphicFrameMkLst>
            <pc:docMk/>
            <pc:sldMk cId="4243017549" sldId="317"/>
            <ac:graphicFrameMk id="10" creationId="{3FDF151B-1132-8F7B-7B79-4E5A6B150288}"/>
          </ac:graphicFrameMkLst>
        </pc:graphicFrame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2598409093" sldId="318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598409093" sldId="318"/>
            <ac:spMk id="2" creationId="{3CAB8D4C-9926-1E46-5E41-4F8D5DBC3DD0}"/>
          </ac:spMkLst>
        </pc:spChg>
        <pc:spChg chg="del mod">
          <ac:chgData name="Helen McGreevy" userId="d291de2d698f615b" providerId="LiveId" clId="{6CE7E44C-CD19-4BB1-900C-51DD26870CB3}" dt="2025-09-01T12:31:45.460" v="607" actId="26606"/>
          <ac:spMkLst>
            <pc:docMk/>
            <pc:sldMk cId="2598409093" sldId="318"/>
            <ac:spMk id="3" creationId="{DB2CC66F-5C9E-87FE-122C-E13EBE4BDFA6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598409093" sldId="318"/>
            <ac:spMk id="8" creationId="{EB2CD904-BAAE-E904-CE80-A361C1F270D9}"/>
          </ac:spMkLst>
        </pc:spChg>
        <pc:graphicFrameChg chg="add">
          <ac:chgData name="Helen McGreevy" userId="d291de2d698f615b" providerId="LiveId" clId="{6CE7E44C-CD19-4BB1-900C-51DD26870CB3}" dt="2025-09-01T12:31:45.460" v="607" actId="26606"/>
          <ac:graphicFrameMkLst>
            <pc:docMk/>
            <pc:sldMk cId="2598409093" sldId="318"/>
            <ac:graphicFrameMk id="10" creationId="{AA77472C-54EB-A621-6AC8-1AE54432658A}"/>
          </ac:graphicFrameMkLst>
        </pc:graphicFrame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510091215" sldId="319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510091215" sldId="319"/>
            <ac:spMk id="2" creationId="{96B270DE-8D75-D87C-5B77-2BB6664F0C4C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510091215" sldId="319"/>
            <ac:spMk id="8" creationId="{966089AD-6ED2-6670-D966-4198B917B755}"/>
          </ac:spMkLst>
        </pc:spChg>
        <pc:graphicFrameChg chg="modGraphic">
          <ac:chgData name="Helen McGreevy" userId="d291de2d698f615b" providerId="LiveId" clId="{6CE7E44C-CD19-4BB1-900C-51DD26870CB3}" dt="2025-09-01T17:47:14.733" v="692" actId="26606"/>
          <ac:graphicFrameMkLst>
            <pc:docMk/>
            <pc:sldMk cId="510091215" sldId="319"/>
            <ac:graphicFrameMk id="10" creationId="{C98DA0CB-141A-E7D7-6641-065A90D20AAF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01T17:41:49.128" v="677"/>
        <pc:sldMkLst>
          <pc:docMk/>
          <pc:sldMk cId="2315028380" sldId="320"/>
        </pc:sldMkLst>
        <pc:spChg chg="mod">
          <ac:chgData name="Helen McGreevy" userId="d291de2d698f615b" providerId="LiveId" clId="{6CE7E44C-CD19-4BB1-900C-51DD26870CB3}" dt="2025-09-01T12:41:03.299" v="652" actId="26606"/>
          <ac:spMkLst>
            <pc:docMk/>
            <pc:sldMk cId="2315028380" sldId="320"/>
            <ac:spMk id="2" creationId="{03BB544C-444F-9067-C73A-BFBA8D74B006}"/>
          </ac:spMkLst>
        </pc:spChg>
        <pc:spChg chg="mod">
          <ac:chgData name="Helen McGreevy" userId="d291de2d698f615b" providerId="LiveId" clId="{6CE7E44C-CD19-4BB1-900C-51DD26870CB3}" dt="2025-09-01T12:41:03.299" v="652" actId="26606"/>
          <ac:spMkLst>
            <pc:docMk/>
            <pc:sldMk cId="2315028380" sldId="320"/>
            <ac:spMk id="3" creationId="{060A038B-835D-9476-4D2B-D0C5BE0F9FDA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315028380" sldId="320"/>
            <ac:spMk id="8" creationId="{18873D23-2DCF-4B31-A009-95721C06E8E1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315028380" sldId="320"/>
            <ac:spMk id="10" creationId="{C13EF075-D4EF-4929-ADBC-91B27DA19955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315028380" sldId="320"/>
            <ac:spMk id="18" creationId="{1D22F88D-6907-48AF-B024-346E855E0D96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315028380" sldId="320"/>
            <ac:spMk id="27" creationId="{C8643778-7F6C-4E8D-84D1-D5CDB9928191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315028380" sldId="320"/>
            <ac:grpSpMk id="5" creationId="{3F1527C3-06F4-4F4D-B364-8E97266450C5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2315028380" sldId="320"/>
            <ac:grpSpMk id="12" creationId="{DAA26DFA-AAB2-4973-9C17-16D587C7B198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2315028380" sldId="320"/>
            <ac:grpSpMk id="20" creationId="{F3842748-48B5-4DD0-A06A-A31C74024A99}"/>
          </ac:grpSpMkLst>
        </pc:grpChg>
        <pc:grpChg chg="add del">
          <ac:chgData name="Helen McGreevy" userId="d291de2d698f615b" providerId="LiveId" clId="{6CE7E44C-CD19-4BB1-900C-51DD26870CB3}" dt="2025-09-01T17:41:49.128" v="677"/>
          <ac:grpSpMkLst>
            <pc:docMk/>
            <pc:sldMk cId="2315028380" sldId="320"/>
            <ac:grpSpMk id="28" creationId="{15FF890B-3CE7-403A-AECE-2DE04FC7AF80}"/>
          </ac:grpSpMkLst>
        </pc:grpChg>
        <pc:picChg chg="add">
          <ac:chgData name="Helen McGreevy" userId="d291de2d698f615b" providerId="LiveId" clId="{6CE7E44C-CD19-4BB1-900C-51DD26870CB3}" dt="2025-09-01T12:41:03.299" v="652" actId="26606"/>
          <ac:picMkLst>
            <pc:docMk/>
            <pc:sldMk cId="2315028380" sldId="320"/>
            <ac:picMk id="31" creationId="{1ED45B9B-043B-4F04-F5B6-EEBC96142908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01T12:40:57.835" v="651"/>
        <pc:sldMkLst>
          <pc:docMk/>
          <pc:sldMk cId="3321568688" sldId="321"/>
        </pc:sldMkLst>
        <pc:spChg chg="mod ord">
          <ac:chgData name="Helen McGreevy" userId="d291de2d698f615b" providerId="LiveId" clId="{6CE7E44C-CD19-4BB1-900C-51DD26870CB3}" dt="2025-08-31T10:09:42.927" v="129" actId="26606"/>
          <ac:spMkLst>
            <pc:docMk/>
            <pc:sldMk cId="3321568688" sldId="321"/>
            <ac:spMk id="2" creationId="{81F01757-11B8-CD57-B096-E8F78DEEFEF7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321568688" sldId="321"/>
            <ac:spMk id="20" creationId="{99192C51-B764-4A9B-9587-5EF8B628B8D9}"/>
          </ac:spMkLst>
        </pc:spChg>
        <pc:grpChg chg="add del">
          <ac:chgData name="Helen McGreevy" userId="d291de2d698f615b" providerId="LiveId" clId="{6CE7E44C-CD19-4BB1-900C-51DD26870CB3}" dt="2025-08-31T10:10:24.141" v="133" actId="26606"/>
          <ac:grpSpMkLst>
            <pc:docMk/>
            <pc:sldMk cId="3321568688" sldId="321"/>
            <ac:grpSpMk id="23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8-31T10:09:03.285" v="101"/>
          <ac:grpSpMkLst>
            <pc:docMk/>
            <pc:sldMk cId="3321568688" sldId="321"/>
            <ac:grpSpMk id="28" creationId="{A838DBA2-246D-4087-AE0A-6EA2B4B65AF3}"/>
          </ac:grpSpMkLst>
        </pc:grpChg>
        <pc:grpChg chg="add del">
          <ac:chgData name="Helen McGreevy" userId="d291de2d698f615b" providerId="LiveId" clId="{6CE7E44C-CD19-4BB1-900C-51DD26870CB3}" dt="2025-08-31T10:10:24.141" v="133" actId="26606"/>
          <ac:grpSpMkLst>
            <pc:docMk/>
            <pc:sldMk cId="3321568688" sldId="321"/>
            <ac:grpSpMk id="69" creationId="{CE44BAAA-0355-4DE7-A0FE-B7F21F18A48F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3321568688" sldId="321"/>
            <ac:grpSpMk id="80" creationId="{260ACC13-B825-49F3-93DE-C8B8F2FA37A1}"/>
          </ac:grpSpMkLst>
        </pc:gr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3321568688" sldId="321"/>
            <ac:grpSpMk id="88" creationId="{CE44BAAA-0355-4DE7-A0FE-B7F21F18A48F}"/>
          </ac:grpSpMkLst>
        </pc:grpChg>
        <pc:graphicFrameChg chg="mod modGraphic">
          <ac:chgData name="Helen McGreevy" userId="d291de2d698f615b" providerId="LiveId" clId="{6CE7E44C-CD19-4BB1-900C-51DD26870CB3}" dt="2025-08-31T10:10:24.141" v="133" actId="26606"/>
          <ac:graphicFrameMkLst>
            <pc:docMk/>
            <pc:sldMk cId="3321568688" sldId="321"/>
            <ac:graphicFrameMk id="8" creationId="{8D05D8CA-DFE7-0DDA-C18E-1CB58BBA34B3}"/>
          </ac:graphicFrameMkLst>
        </pc:graphicFrameChg>
        <pc:picChg chg="mod">
          <ac:chgData name="Helen McGreevy" userId="d291de2d698f615b" providerId="LiveId" clId="{6CE7E44C-CD19-4BB1-900C-51DD26870CB3}" dt="2025-08-31T10:09:42.927" v="129" actId="26606"/>
          <ac:picMkLst>
            <pc:docMk/>
            <pc:sldMk cId="3321568688" sldId="321"/>
            <ac:picMk id="21" creationId="{04321460-3B81-B9A7-4E3A-DF30BCD2C351}"/>
          </ac:picMkLst>
        </pc:picChg>
        <pc:picChg chg="add del">
          <ac:chgData name="Helen McGreevy" userId="d291de2d698f615b" providerId="LiveId" clId="{6CE7E44C-CD19-4BB1-900C-51DD26870CB3}" dt="2025-08-31T10:09:03.285" v="101"/>
          <ac:picMkLst>
            <pc:docMk/>
            <pc:sldMk cId="3321568688" sldId="321"/>
            <ac:picMk id="26" creationId="{59FACE42-44B0-4185-8ED4-9043A78C8600}"/>
          </ac:picMkLst>
        </pc:pic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0" sldId="322"/>
        </pc:sldMkLst>
        <pc:spChg chg="mod">
          <ac:chgData name="Helen McGreevy" userId="d291de2d698f615b" providerId="LiveId" clId="{6CE7E44C-CD19-4BB1-900C-51DD26870CB3}" dt="2025-09-01T12:19:17.550" v="260" actId="27636"/>
          <ac:spMkLst>
            <pc:docMk/>
            <pc:sldMk cId="0" sldId="322"/>
            <ac:spMk id="68" creationId="{00000000-0000-0000-0000-000000000000}"/>
          </ac:spMkLst>
        </pc:spChg>
        <pc:spChg chg="mod">
          <ac:chgData name="Helen McGreevy" userId="d291de2d698f615b" providerId="LiveId" clId="{6CE7E44C-CD19-4BB1-900C-51DD26870CB3}" dt="2025-09-01T12:19:21.490" v="261" actId="14100"/>
          <ac:spMkLst>
            <pc:docMk/>
            <pc:sldMk cId="0" sldId="322"/>
            <ac:spMk id="69" creationId="{00000000-0000-0000-0000-000000000000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0" sldId="322"/>
            <ac:spMk id="74" creationId="{028511F8-E8C2-D23F-A110-D22539EB76D0}"/>
          </ac:spMkLst>
        </pc:spChg>
      </pc:sldChg>
      <pc:sldChg chg="modSp mod">
        <pc:chgData name="Helen McGreevy" userId="d291de2d698f615b" providerId="LiveId" clId="{6CE7E44C-CD19-4BB1-900C-51DD26870CB3}" dt="2025-08-31T10:10:38.873" v="134" actId="26606"/>
        <pc:sldMkLst>
          <pc:docMk/>
          <pc:sldMk cId="545792983" sldId="323"/>
        </pc:sldMkLst>
        <pc:spChg chg="mod">
          <ac:chgData name="Helen McGreevy" userId="d291de2d698f615b" providerId="LiveId" clId="{6CE7E44C-CD19-4BB1-900C-51DD26870CB3}" dt="2025-08-31T10:09:18.605" v="118" actId="27636"/>
          <ac:spMkLst>
            <pc:docMk/>
            <pc:sldMk cId="545792983" sldId="323"/>
            <ac:spMk id="2" creationId="{79A466D7-4C99-6A7A-1C1A-D6A868CFB059}"/>
          </ac:spMkLst>
        </pc:spChg>
        <pc:graphicFrameChg chg="modGraphic">
          <ac:chgData name="Helen McGreevy" userId="d291de2d698f615b" providerId="LiveId" clId="{6CE7E44C-CD19-4BB1-900C-51DD26870CB3}" dt="2025-08-31T10:10:38.873" v="134" actId="26606"/>
          <ac:graphicFrameMkLst>
            <pc:docMk/>
            <pc:sldMk cId="545792983" sldId="323"/>
            <ac:graphicFrameMk id="5" creationId="{533F240D-944C-2973-03C8-CC6E60FE53D3}"/>
          </ac:graphicFrameMkLst>
        </pc:graphicFrame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2163108793" sldId="324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163108793" sldId="324"/>
            <ac:spMk id="2" creationId="{FEAAC946-F296-2A77-13FD-876A32F1D9BE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163108793" sldId="324"/>
            <ac:spMk id="3" creationId="{62D6E97B-9E28-E5D5-94E2-F56D7DC2F2D0}"/>
          </ac:spMkLst>
        </pc:spChg>
      </pc:sldChg>
      <pc:sldChg chg="addSp delSp modSp mod setBg addAnim delDesignElem">
        <pc:chgData name="Helen McGreevy" userId="d291de2d698f615b" providerId="LiveId" clId="{6CE7E44C-CD19-4BB1-900C-51DD26870CB3}" dt="2025-09-01T18:26:35.974" v="1584"/>
        <pc:sldMkLst>
          <pc:docMk/>
          <pc:sldMk cId="1879822728" sldId="325"/>
        </pc:sldMkLst>
        <pc:spChg chg="mod">
          <ac:chgData name="Helen McGreevy" userId="d291de2d698f615b" providerId="LiveId" clId="{6CE7E44C-CD19-4BB1-900C-51DD26870CB3}" dt="2025-09-01T17:44:13.537" v="685" actId="26606"/>
          <ac:spMkLst>
            <pc:docMk/>
            <pc:sldMk cId="1879822728" sldId="325"/>
            <ac:spMk id="2" creationId="{3E44B2FA-71B4-5ED9-C217-54D8D68D22C3}"/>
          </ac:spMkLst>
        </pc:spChg>
        <pc:spChg chg="mod">
          <ac:chgData name="Helen McGreevy" userId="d291de2d698f615b" providerId="LiveId" clId="{6CE7E44C-CD19-4BB1-900C-51DD26870CB3}" dt="2025-09-01T17:44:13.537" v="685" actId="26606"/>
          <ac:spMkLst>
            <pc:docMk/>
            <pc:sldMk cId="1879822728" sldId="325"/>
            <ac:spMk id="3" creationId="{BAD888FD-3C31-0C65-5017-B9B08C4779D3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879822728" sldId="325"/>
            <ac:spMk id="9" creationId="{65219498-D544-41AC-98FE-8F956EF66A62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1879822728" sldId="325"/>
            <ac:spMk id="11" creationId="{F500DBFC-17A9-4E0A-AEE2-A49F9AEEF0FD}"/>
          </ac:spMkLst>
        </pc:spChg>
        <pc:grpChg chg="add del">
          <ac:chgData name="Helen McGreevy" userId="d291de2d698f615b" providerId="LiveId" clId="{6CE7E44C-CD19-4BB1-900C-51DD26870CB3}" dt="2025-09-01T12:40:57.835" v="651"/>
          <ac:grpSpMkLst>
            <pc:docMk/>
            <pc:sldMk cId="1879822728" sldId="325"/>
            <ac:grpSpMk id="6" creationId="{15FF890B-3CE7-403A-AECE-2DE04FC7AF80}"/>
          </ac:grpSpMkLst>
        </pc:grpChg>
        <pc:grpChg chg="add del">
          <ac:chgData name="Helen McGreevy" userId="d291de2d698f615b" providerId="LiveId" clId="{6CE7E44C-CD19-4BB1-900C-51DD26870CB3}" dt="2025-09-01T18:26:35.974" v="1584"/>
          <ac:grpSpMkLst>
            <pc:docMk/>
            <pc:sldMk cId="1879822728" sldId="325"/>
            <ac:grpSpMk id="7" creationId="{08F94D66-27EC-4CB8-8226-D7F41C161863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1879822728" sldId="325"/>
            <ac:grpSpMk id="13" creationId="{D74613BB-817C-4C4F-8A24-4936F2F064C0}"/>
          </ac:grpSpMkLst>
        </pc:grpChg>
        <pc:picChg chg="mod">
          <ac:chgData name="Helen McGreevy" userId="d291de2d698f615b" providerId="LiveId" clId="{6CE7E44C-CD19-4BB1-900C-51DD26870CB3}" dt="2025-09-01T17:44:13.537" v="685" actId="26606"/>
          <ac:picMkLst>
            <pc:docMk/>
            <pc:sldMk cId="1879822728" sldId="325"/>
            <ac:picMk id="4" creationId="{D089F8D4-812B-882C-043A-DA394AAF2BA3}"/>
          </ac:picMkLst>
        </pc:pic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1186826975" sldId="326"/>
        </pc:sldMkLst>
        <pc:spChg chg="mod">
          <ac:chgData name="Helen McGreevy" userId="d291de2d698f615b" providerId="LiveId" clId="{6CE7E44C-CD19-4BB1-900C-51DD26870CB3}" dt="2025-09-01T12:45:04.258" v="661" actId="14100"/>
          <ac:spMkLst>
            <pc:docMk/>
            <pc:sldMk cId="1186826975" sldId="326"/>
            <ac:spMk id="2" creationId="{B7EFFBC9-D6AC-BF03-8760-08D8A7CBB611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186826975" sldId="326"/>
            <ac:spMk id="3" creationId="{20645B70-420A-2B09-CDD7-D73E853E9CC6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186826975" sldId="326"/>
            <ac:spMk id="8" creationId="{8D010C72-820C-83E7-EB64-ACA8FE5AB341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3902782577" sldId="327"/>
        </pc:sldMkLst>
        <pc:spChg chg="mod">
          <ac:chgData name="Helen McGreevy" userId="d291de2d698f615b" providerId="LiveId" clId="{6CE7E44C-CD19-4BB1-900C-51DD26870CB3}" dt="2025-08-31T17:50:47.033" v="168" actId="14100"/>
          <ac:spMkLst>
            <pc:docMk/>
            <pc:sldMk cId="3902782577" sldId="327"/>
            <ac:spMk id="2" creationId="{BC35C904-36C8-8DC9-A45F-C540E6A36EFB}"/>
          </ac:spMkLst>
        </pc:spChg>
        <pc:spChg chg="del mod">
          <ac:chgData name="Helen McGreevy" userId="d291de2d698f615b" providerId="LiveId" clId="{6CE7E44C-CD19-4BB1-900C-51DD26870CB3}" dt="2025-09-01T12:45:28.201" v="662" actId="26606"/>
          <ac:spMkLst>
            <pc:docMk/>
            <pc:sldMk cId="3902782577" sldId="327"/>
            <ac:spMk id="3" creationId="{BACF5F3C-CF4A-BB08-57C4-F9A88EC08906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902782577" sldId="327"/>
            <ac:spMk id="8" creationId="{F1609D54-4151-E578-F37B-CC8B5DE52432}"/>
          </ac:spMkLst>
        </pc:spChg>
        <pc:graphicFrameChg chg="add">
          <ac:chgData name="Helen McGreevy" userId="d291de2d698f615b" providerId="LiveId" clId="{6CE7E44C-CD19-4BB1-900C-51DD26870CB3}" dt="2025-09-01T12:45:28.201" v="662" actId="26606"/>
          <ac:graphicFrameMkLst>
            <pc:docMk/>
            <pc:sldMk cId="3902782577" sldId="327"/>
            <ac:graphicFrameMk id="10" creationId="{DFAB5C6B-2E6E-685A-A1F2-D200B8B17B15}"/>
          </ac:graphicFrameMkLst>
        </pc:graphicFrame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151420275" sldId="328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51420275" sldId="328"/>
            <ac:spMk id="2" creationId="{510026BB-0BBD-17FD-6F2A-CFF6E808018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51420275" sldId="328"/>
            <ac:spMk id="8" creationId="{60DD2878-3700-7B35-C64F-D683FB33B89D}"/>
          </ac:spMkLst>
        </pc:spChg>
      </pc:sldChg>
      <pc:sldChg chg="modSp">
        <pc:chgData name="Helen McGreevy" userId="d291de2d698f615b" providerId="LiveId" clId="{6CE7E44C-CD19-4BB1-900C-51DD26870CB3}" dt="2025-09-01T18:27:59.198" v="1592"/>
        <pc:sldMkLst>
          <pc:docMk/>
          <pc:sldMk cId="766428043" sldId="329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766428043" sldId="329"/>
            <ac:spMk id="2" creationId="{96639CF6-9B29-5471-F051-F2466481A1CC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766428043" sldId="329"/>
            <ac:spMk id="8" creationId="{7B3C8824-B099-7F20-AA1F-77EA83D0056F}"/>
          </ac:spMkLst>
        </pc:spChg>
      </pc:sldChg>
      <pc:sldChg chg="addSp delSp modSp mod">
        <pc:chgData name="Helen McGreevy" userId="d291de2d698f615b" providerId="LiveId" clId="{6CE7E44C-CD19-4BB1-900C-51DD26870CB3}" dt="2025-09-01T18:27:59.198" v="1592"/>
        <pc:sldMkLst>
          <pc:docMk/>
          <pc:sldMk cId="134564805" sldId="330"/>
        </pc:sldMkLst>
        <pc:spChg chg="mod">
          <ac:chgData name="Helen McGreevy" userId="d291de2d698f615b" providerId="LiveId" clId="{6CE7E44C-CD19-4BB1-900C-51DD26870CB3}" dt="2025-08-31T17:50:55.661" v="169" actId="14100"/>
          <ac:spMkLst>
            <pc:docMk/>
            <pc:sldMk cId="134564805" sldId="330"/>
            <ac:spMk id="2" creationId="{BEEE55C9-268B-37FF-65C4-EB498BE18D8E}"/>
          </ac:spMkLst>
        </pc:spChg>
        <pc:spChg chg="del mod">
          <ac:chgData name="Helen McGreevy" userId="d291de2d698f615b" providerId="LiveId" clId="{6CE7E44C-CD19-4BB1-900C-51DD26870CB3}" dt="2025-09-01T12:45:34.827" v="663" actId="26606"/>
          <ac:spMkLst>
            <pc:docMk/>
            <pc:sldMk cId="134564805" sldId="330"/>
            <ac:spMk id="3" creationId="{DCAA7878-AA26-D156-23ED-E651148EA13F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34564805" sldId="330"/>
            <ac:spMk id="8" creationId="{5A88D5E1-E35F-113D-51DE-E82790CB02B1}"/>
          </ac:spMkLst>
        </pc:spChg>
        <pc:graphicFrameChg chg="add">
          <ac:chgData name="Helen McGreevy" userId="d291de2d698f615b" providerId="LiveId" clId="{6CE7E44C-CD19-4BB1-900C-51DD26870CB3}" dt="2025-09-01T12:45:34.827" v="663" actId="26606"/>
          <ac:graphicFrameMkLst>
            <pc:docMk/>
            <pc:sldMk cId="134564805" sldId="330"/>
            <ac:graphicFrameMk id="10" creationId="{6A50B659-DB73-9B8B-ACC8-0F682BFCE454}"/>
          </ac:graphicFrameMkLst>
        </pc:graphicFrameChg>
      </pc:sldChg>
      <pc:sldChg chg="addSp delSp modSp mod ord setBg delDesignElem">
        <pc:chgData name="Helen McGreevy" userId="d291de2d698f615b" providerId="LiveId" clId="{6CE7E44C-CD19-4BB1-900C-51DD26870CB3}" dt="2025-09-01T18:25:28.474" v="1573"/>
        <pc:sldMkLst>
          <pc:docMk/>
          <pc:sldMk cId="2632502891" sldId="331"/>
        </pc:sldMkLst>
        <pc:spChg chg="mod">
          <ac:chgData name="Helen McGreevy" userId="d291de2d698f615b" providerId="LiveId" clId="{6CE7E44C-CD19-4BB1-900C-51DD26870CB3}" dt="2025-09-01T12:35:01.964" v="613" actId="26606"/>
          <ac:spMkLst>
            <pc:docMk/>
            <pc:sldMk cId="2632502891" sldId="331"/>
            <ac:spMk id="2" creationId="{46C0321B-DFC6-596B-A6F0-102625E0454B}"/>
          </ac:spMkLst>
        </pc:spChg>
        <pc:spChg chg="mod">
          <ac:chgData name="Helen McGreevy" userId="d291de2d698f615b" providerId="LiveId" clId="{6CE7E44C-CD19-4BB1-900C-51DD26870CB3}" dt="2025-09-01T12:35:01.964" v="613" actId="26606"/>
          <ac:spMkLst>
            <pc:docMk/>
            <pc:sldMk cId="2632502891" sldId="331"/>
            <ac:spMk id="3" creationId="{F5C2C307-D1A7-2B00-63B2-DEE4F6310614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632502891" sldId="331"/>
            <ac:spMk id="5" creationId="{15655827-B42D-4180-88D3-D83F25E4BD1C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632502891" sldId="331"/>
            <ac:spMk id="6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632502891" sldId="331"/>
            <ac:spMk id="7" creationId="{40761ECD-D92B-46AE-82CA-640023D282F9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632502891" sldId="331"/>
            <ac:spMk id="8" creationId="{A8DB9CD9-59B1-4D73-BC4C-98796A48EF9B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2632502891" sldId="331"/>
            <ac:spMk id="10" creationId="{8874A6A9-41FF-4E33-AFA8-F9F81436A59E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632502891" sldId="331"/>
            <ac:spMk id="14" creationId="{9A928607-C55C-40FD-B2DF-6CD6A7226A71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2632502891" sldId="331"/>
            <ac:spMk id="16" creationId="{400A20C1-29A4-43E0-AB15-7931F76F8C2D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2632502891" sldId="331"/>
            <ac:grpSpMk id="12" creationId="{721D730E-1F97-4071-B143-B05E6D2599BC}"/>
          </ac:grpSpMkLst>
        </pc:grpChg>
      </pc:sldChg>
      <pc:sldChg chg="modSp mod">
        <pc:chgData name="Helen McGreevy" userId="d291de2d698f615b" providerId="LiveId" clId="{6CE7E44C-CD19-4BB1-900C-51DD26870CB3}" dt="2025-09-01T18:27:59.198" v="1592"/>
        <pc:sldMkLst>
          <pc:docMk/>
          <pc:sldMk cId="3486260418" sldId="332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486260418" sldId="332"/>
            <ac:spMk id="2" creationId="{3B250F17-ACD4-B12A-46D8-56AF50F7986E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3486260418" sldId="332"/>
            <ac:spMk id="8" creationId="{942B6E28-49B2-F27B-42EF-3218FAB0C8A3}"/>
          </ac:spMkLst>
        </pc:spChg>
        <pc:graphicFrameChg chg="modGraphic">
          <ac:chgData name="Helen McGreevy" userId="d291de2d698f615b" providerId="LiveId" clId="{6CE7E44C-CD19-4BB1-900C-51DD26870CB3}" dt="2025-09-01T17:48:07.046" v="693" actId="26606"/>
          <ac:graphicFrameMkLst>
            <pc:docMk/>
            <pc:sldMk cId="3486260418" sldId="332"/>
            <ac:graphicFrameMk id="10" creationId="{600F0B18-5A7A-3041-DC81-DCEBADFC492B}"/>
          </ac:graphicFrameMkLst>
        </pc:graphicFrameChg>
      </pc:sldChg>
      <pc:sldChg chg="addSp delSp modSp mod setBg addAnim delDesignElem">
        <pc:chgData name="Helen McGreevy" userId="d291de2d698f615b" providerId="LiveId" clId="{6CE7E44C-CD19-4BB1-900C-51DD26870CB3}" dt="2025-09-01T12:40:57.835" v="651"/>
        <pc:sldMkLst>
          <pc:docMk/>
          <pc:sldMk cId="3468474396" sldId="333"/>
        </pc:sldMkLst>
        <pc:spChg chg="mod">
          <ac:chgData name="Helen McGreevy" userId="d291de2d698f615b" providerId="LiveId" clId="{6CE7E44C-CD19-4BB1-900C-51DD26870CB3}" dt="2025-09-01T12:35:13.235" v="614" actId="26606"/>
          <ac:spMkLst>
            <pc:docMk/>
            <pc:sldMk cId="3468474396" sldId="333"/>
            <ac:spMk id="2" creationId="{BE770AE7-A1ED-53AE-EB8C-151768617DF2}"/>
          </ac:spMkLst>
        </pc:spChg>
        <pc:spChg chg="mod">
          <ac:chgData name="Helen McGreevy" userId="d291de2d698f615b" providerId="LiveId" clId="{6CE7E44C-CD19-4BB1-900C-51DD26870CB3}" dt="2025-09-01T12:35:13.235" v="614" actId="26606"/>
          <ac:spMkLst>
            <pc:docMk/>
            <pc:sldMk cId="3468474396" sldId="333"/>
            <ac:spMk id="7" creationId="{9FCD74F9-4375-BFF7-0DD0-35A463F85EEA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468474396" sldId="333"/>
            <ac:spMk id="9" creationId="{15655827-B42D-4180-88D3-D83F25E4BD1C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468474396" sldId="333"/>
            <ac:spMk id="10" creationId="{24ACCB06-563C-4ADE-B4D6-1FE9F723C7D9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468474396" sldId="333"/>
            <ac:spMk id="11" creationId="{40761ECD-D92B-46AE-82CA-640023D282F9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468474396" sldId="333"/>
            <ac:spMk id="12" creationId="{5A292AEA-2528-46C0-B426-95822B6141FB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468474396" sldId="333"/>
            <ac:spMk id="13" creationId="{9A928607-C55C-40FD-B2DF-6CD6A7226A71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468474396" sldId="333"/>
            <ac:spMk id="14" creationId="{D8B7B198-E4DF-43CD-AD8C-199884323745}"/>
          </ac:spMkLst>
        </pc:spChg>
        <pc:spChg chg="del">
          <ac:chgData name="Helen McGreevy" userId="d291de2d698f615b" providerId="LiveId" clId="{6CE7E44C-CD19-4BB1-900C-51DD26870CB3}" dt="2025-08-31T10:04:14.250" v="22"/>
          <ac:spMkLst>
            <pc:docMk/>
            <pc:sldMk cId="3468474396" sldId="333"/>
            <ac:spMk id="16" creationId="{2BE67753-EA0E-4819-8D22-0B6600CF7231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3468474396" sldId="333"/>
            <ac:spMk id="20" creationId="{400A20C1-29A4-43E0-AB15-7931F76F8C2D}"/>
          </ac:spMkLst>
        </pc:s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3468474396" sldId="333"/>
            <ac:grpSpMk id="18" creationId="{D76D63AC-0421-45EC-B383-E79A61A78C6B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3468474396" sldId="333"/>
            <ac:grpSpMk id="27" creationId="{87F87F1B-42BA-4AC7-A4E2-41544DDB2CE3}"/>
          </ac:grpSpMkLst>
        </pc:grpChg>
        <pc:grpChg chg="del">
          <ac:chgData name="Helen McGreevy" userId="d291de2d698f615b" providerId="LiveId" clId="{6CE7E44C-CD19-4BB1-900C-51DD26870CB3}" dt="2025-08-31T10:04:14.250" v="22"/>
          <ac:grpSpMkLst>
            <pc:docMk/>
            <pc:sldMk cId="3468474396" sldId="333"/>
            <ac:grpSpMk id="33" creationId="{967346A5-7569-4F15-AB5D-BE3DADF192C0}"/>
          </ac:grpSpMkLst>
        </pc:grpChg>
      </pc:sldChg>
      <pc:sldChg chg="addSp delSp modSp mod setBg delAnim delDesignElem">
        <pc:chgData name="Helen McGreevy" userId="d291de2d698f615b" providerId="LiveId" clId="{6CE7E44C-CD19-4BB1-900C-51DD26870CB3}" dt="2025-09-01T12:40:57.835" v="651"/>
        <pc:sldMkLst>
          <pc:docMk/>
          <pc:sldMk cId="1191371387" sldId="334"/>
        </pc:sldMkLst>
        <pc:spChg chg="mod">
          <ac:chgData name="Helen McGreevy" userId="d291de2d698f615b" providerId="LiveId" clId="{6CE7E44C-CD19-4BB1-900C-51DD26870CB3}" dt="2025-09-01T12:36:06.518" v="620" actId="26606"/>
          <ac:spMkLst>
            <pc:docMk/>
            <pc:sldMk cId="1191371387" sldId="334"/>
            <ac:spMk id="2" creationId="{D48A8862-FC2C-1981-6A37-E34073C06306}"/>
          </ac:spMkLst>
        </pc:spChg>
        <pc:spChg chg="mod">
          <ac:chgData name="Helen McGreevy" userId="d291de2d698f615b" providerId="LiveId" clId="{6CE7E44C-CD19-4BB1-900C-51DD26870CB3}" dt="2025-09-01T12:36:06.518" v="620" actId="26606"/>
          <ac:spMkLst>
            <pc:docMk/>
            <pc:sldMk cId="1191371387" sldId="334"/>
            <ac:spMk id="3" creationId="{21145A1A-A057-A8D2-1031-8217FBE2C8B6}"/>
          </ac:spMkLst>
        </pc:spChg>
        <pc:spChg chg="add del">
          <ac:chgData name="Helen McGreevy" userId="d291de2d698f615b" providerId="LiveId" clId="{6CE7E44C-CD19-4BB1-900C-51DD26870CB3}" dt="2025-09-01T12:40:57.835" v="651"/>
          <ac:spMkLst>
            <pc:docMk/>
            <pc:sldMk cId="1191371387" sldId="334"/>
            <ac:spMk id="10" creationId="{260615AE-7DBC-4FF7-9107-9FE957695B02}"/>
          </ac:spMkLst>
        </pc:spChg>
        <pc:spChg chg="del">
          <ac:chgData name="Helen McGreevy" userId="d291de2d698f615b" providerId="LiveId" clId="{6CE7E44C-CD19-4BB1-900C-51DD26870CB3}" dt="2025-08-31T10:03:44.963" v="0" actId="26606"/>
          <ac:spMkLst>
            <pc:docMk/>
            <pc:sldMk cId="1191371387" sldId="334"/>
            <ac:spMk id="13" creationId="{0C0CCF94-9536-4A63-8FF2-E37827C92756}"/>
          </ac:spMkLst>
        </pc:spChg>
        <pc:spChg chg="del">
          <ac:chgData name="Helen McGreevy" userId="d291de2d698f615b" providerId="LiveId" clId="{6CE7E44C-CD19-4BB1-900C-51DD26870CB3}" dt="2025-08-31T10:03:44.963" v="0" actId="26606"/>
          <ac:spMkLst>
            <pc:docMk/>
            <pc:sldMk cId="1191371387" sldId="334"/>
            <ac:spMk id="15" creationId="{C970655A-F4C2-4D7E-BAB6-D3BFC5CAE148}"/>
          </ac:spMkLst>
        </pc:spChg>
        <pc:spChg chg="del">
          <ac:chgData name="Helen McGreevy" userId="d291de2d698f615b" providerId="LiveId" clId="{6CE7E44C-CD19-4BB1-900C-51DD26870CB3}" dt="2025-08-31T10:03:44.963" v="0" actId="26606"/>
          <ac:spMkLst>
            <pc:docMk/>
            <pc:sldMk cId="1191371387" sldId="334"/>
            <ac:spMk id="17" creationId="{3389D0BC-BA1D-4360-88F9-D9ECCBDAB50E}"/>
          </ac:spMkLst>
        </pc:spChg>
        <pc:spChg chg="add del">
          <ac:chgData name="Helen McGreevy" userId="d291de2d698f615b" providerId="LiveId" clId="{6CE7E44C-CD19-4BB1-900C-51DD26870CB3}" dt="2025-08-31T10:04:14.250" v="22"/>
          <ac:spMkLst>
            <pc:docMk/>
            <pc:sldMk cId="1191371387" sldId="334"/>
            <ac:spMk id="22" creationId="{65219498-D544-41AC-98FE-8F956EF66A62}"/>
          </ac:spMkLst>
        </pc:spChg>
        <pc:spChg chg="add del">
          <ac:chgData name="Helen McGreevy" userId="d291de2d698f615b" providerId="LiveId" clId="{6CE7E44C-CD19-4BB1-900C-51DD26870CB3}" dt="2025-08-31T10:04:14.250" v="22"/>
          <ac:spMkLst>
            <pc:docMk/>
            <pc:sldMk cId="1191371387" sldId="334"/>
            <ac:spMk id="23" creationId="{F500DBFC-17A9-4E0A-AEE2-A49F9AEEF0FD}"/>
          </ac:spMkLst>
        </pc:spChg>
        <pc:grpChg chg="add del">
          <ac:chgData name="Helen McGreevy" userId="d291de2d698f615b" providerId="LiveId" clId="{6CE7E44C-CD19-4BB1-900C-51DD26870CB3}" dt="2025-08-31T10:04:14.250" v="22"/>
          <ac:grpSpMkLst>
            <pc:docMk/>
            <pc:sldMk cId="1191371387" sldId="334"/>
            <ac:grpSpMk id="24" creationId="{D74613BB-817C-4C4F-8A24-4936F2F064C0}"/>
          </ac:grpSpMkLst>
        </pc:grpChg>
        <pc:picChg chg="mod">
          <ac:chgData name="Helen McGreevy" userId="d291de2d698f615b" providerId="LiveId" clId="{6CE7E44C-CD19-4BB1-900C-51DD26870CB3}" dt="2025-09-01T12:36:06.518" v="620" actId="26606"/>
          <ac:picMkLst>
            <pc:docMk/>
            <pc:sldMk cId="1191371387" sldId="334"/>
            <ac:picMk id="8" creationId="{D9988375-2229-5FC5-117D-245DC9D31637}"/>
          </ac:picMkLst>
        </pc:picChg>
      </pc:sldChg>
      <pc:sldChg chg="modSp add mod">
        <pc:chgData name="Helen McGreevy" userId="d291de2d698f615b" providerId="LiveId" clId="{6CE7E44C-CD19-4BB1-900C-51DD26870CB3}" dt="2025-09-01T18:27:59.198" v="1592"/>
        <pc:sldMkLst>
          <pc:docMk/>
          <pc:sldMk cId="2685693111" sldId="335"/>
        </pc:sldMkLst>
        <pc:spChg chg="mod">
          <ac:chgData name="Helen McGreevy" userId="d291de2d698f615b" providerId="LiveId" clId="{6CE7E44C-CD19-4BB1-900C-51DD26870CB3}" dt="2025-09-01T12:22:35.509" v="275" actId="14100"/>
          <ac:spMkLst>
            <pc:docMk/>
            <pc:sldMk cId="2685693111" sldId="335"/>
            <ac:spMk id="2" creationId="{D2C73487-DE8C-ADA4-3E90-2DE20B9CE3A4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685693111" sldId="335"/>
            <ac:spMk id="3" creationId="{937A397E-32C2-3F28-3294-957B3F17B46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2685693111" sldId="335"/>
            <ac:spMk id="8" creationId="{F072445C-AF79-1591-0B0C-4B7DFE1AD941}"/>
          </ac:spMkLst>
        </pc:spChg>
      </pc:sldChg>
      <pc:sldChg chg="addSp delSp modSp new mod">
        <pc:chgData name="Helen McGreevy" userId="d291de2d698f615b" providerId="LiveId" clId="{6CE7E44C-CD19-4BB1-900C-51DD26870CB3}" dt="2025-09-01T18:27:59.198" v="1592"/>
        <pc:sldMkLst>
          <pc:docMk/>
          <pc:sldMk cId="1353305348" sldId="336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353305348" sldId="336"/>
            <ac:spMk id="2" creationId="{748751D2-199B-5841-2AB1-C997F7191596}"/>
          </ac:spMkLst>
        </pc:spChg>
        <pc:spChg chg="del mod">
          <ac:chgData name="Helen McGreevy" userId="d291de2d698f615b" providerId="LiveId" clId="{6CE7E44C-CD19-4BB1-900C-51DD26870CB3}" dt="2025-09-01T12:30:44.560" v="603" actId="26606"/>
          <ac:spMkLst>
            <pc:docMk/>
            <pc:sldMk cId="1353305348" sldId="336"/>
            <ac:spMk id="3" creationId="{220FFE16-1F46-3462-EA9F-3BA807766A12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353305348" sldId="336"/>
            <ac:spMk id="4" creationId="{21618C2D-EF90-66D5-400E-F97A8A15F408}"/>
          </ac:spMkLst>
        </pc:spChg>
        <pc:graphicFrameChg chg="add mod">
          <ac:chgData name="Helen McGreevy" userId="d291de2d698f615b" providerId="LiveId" clId="{6CE7E44C-CD19-4BB1-900C-51DD26870CB3}" dt="2025-09-01T12:40:57.835" v="651"/>
          <ac:graphicFrameMkLst>
            <pc:docMk/>
            <pc:sldMk cId="1353305348" sldId="336"/>
            <ac:graphicFrameMk id="6" creationId="{23EB67E7-9B97-6364-D363-B1DB792B79DF}"/>
          </ac:graphicFrameMkLst>
        </pc:graphicFrameChg>
      </pc:sldChg>
      <pc:sldChg chg="modSp add mod">
        <pc:chgData name="Helen McGreevy" userId="d291de2d698f615b" providerId="LiveId" clId="{6CE7E44C-CD19-4BB1-900C-51DD26870CB3}" dt="2025-09-01T12:38:55.608" v="630" actId="14100"/>
        <pc:sldMkLst>
          <pc:docMk/>
          <pc:sldMk cId="0" sldId="337"/>
        </pc:sldMkLst>
        <pc:graphicFrameChg chg="mod">
          <ac:chgData name="Helen McGreevy" userId="d291de2d698f615b" providerId="LiveId" clId="{6CE7E44C-CD19-4BB1-900C-51DD26870CB3}" dt="2025-09-01T12:38:55.608" v="630" actId="14100"/>
          <ac:graphicFrameMkLst>
            <pc:docMk/>
            <pc:sldMk cId="0" sldId="337"/>
            <ac:graphicFrameMk id="77" creationId="{9B5C8923-FAD6-4E71-7293-30878C93835E}"/>
          </ac:graphicFrameMkLst>
        </pc:graphicFrameChg>
      </pc:sldChg>
      <pc:sldChg chg="addSp delSp modSp new mod">
        <pc:chgData name="Helen McGreevy" userId="d291de2d698f615b" providerId="LiveId" clId="{6CE7E44C-CD19-4BB1-900C-51DD26870CB3}" dt="2025-09-01T18:27:59.198" v="1592"/>
        <pc:sldMkLst>
          <pc:docMk/>
          <pc:sldMk cId="1607145450" sldId="338"/>
        </pc:sldMkLst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607145450" sldId="338"/>
            <ac:spMk id="2" creationId="{065C9B95-BC71-BB3C-2804-175E865E4CB7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607145450" sldId="338"/>
            <ac:spMk id="3" creationId="{34E71393-C084-FD11-A1D2-9D923F54EA4E}"/>
          </ac:spMkLst>
        </pc:spChg>
        <pc:spChg chg="del mod">
          <ac:chgData name="Helen McGreevy" userId="d291de2d698f615b" providerId="LiveId" clId="{6CE7E44C-CD19-4BB1-900C-51DD26870CB3}" dt="2025-09-01T17:56:22.139" v="1108" actId="26606"/>
          <ac:spMkLst>
            <pc:docMk/>
            <pc:sldMk cId="1607145450" sldId="338"/>
            <ac:spMk id="4" creationId="{90FD0F20-3A19-94B3-7340-60B2D2210F99}"/>
          </ac:spMkLst>
        </pc:spChg>
        <pc:graphicFrameChg chg="add">
          <ac:chgData name="Helen McGreevy" userId="d291de2d698f615b" providerId="LiveId" clId="{6CE7E44C-CD19-4BB1-900C-51DD26870CB3}" dt="2025-09-01T17:56:22.139" v="1108" actId="26606"/>
          <ac:graphicFrameMkLst>
            <pc:docMk/>
            <pc:sldMk cId="1607145450" sldId="338"/>
            <ac:graphicFrameMk id="6" creationId="{C0D9A2A0-5597-8A62-DA76-D0CDA7537A99}"/>
          </ac:graphicFrameMkLst>
        </pc:graphicFrameChg>
      </pc:sldChg>
      <pc:sldChg chg="modSp new mod ord">
        <pc:chgData name="Helen McGreevy" userId="d291de2d698f615b" providerId="LiveId" clId="{6CE7E44C-CD19-4BB1-900C-51DD26870CB3}" dt="2025-09-01T18:27:59.198" v="1592"/>
        <pc:sldMkLst>
          <pc:docMk/>
          <pc:sldMk cId="1132249130" sldId="339"/>
        </pc:sldMkLst>
        <pc:spChg chg="mod">
          <ac:chgData name="Helen McGreevy" userId="d291de2d698f615b" providerId="LiveId" clId="{6CE7E44C-CD19-4BB1-900C-51DD26870CB3}" dt="2025-09-01T18:14:41.684" v="1569" actId="14100"/>
          <ac:spMkLst>
            <pc:docMk/>
            <pc:sldMk cId="1132249130" sldId="339"/>
            <ac:spMk id="2" creationId="{42511DCA-298B-9522-2B06-4A1D5DEBF69F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132249130" sldId="339"/>
            <ac:spMk id="3" creationId="{DC06098D-1A4A-B81C-07F6-D680F6AC1DC9}"/>
          </ac:spMkLst>
        </pc:spChg>
        <pc:spChg chg="mod">
          <ac:chgData name="Helen McGreevy" userId="d291de2d698f615b" providerId="LiveId" clId="{6CE7E44C-CD19-4BB1-900C-51DD26870CB3}" dt="2025-09-01T18:27:59.198" v="1592"/>
          <ac:spMkLst>
            <pc:docMk/>
            <pc:sldMk cId="1132249130" sldId="339"/>
            <ac:spMk id="4" creationId="{61A36657-FCC6-7DA2-7C4E-844FE892411C}"/>
          </ac:spMkLst>
        </pc:spChg>
      </pc:sldChg>
      <pc:sldMasterChg chg="modSldLayout">
        <pc:chgData name="Helen McGreevy" userId="d291de2d698f615b" providerId="LiveId" clId="{6CE7E44C-CD19-4BB1-900C-51DD26870CB3}" dt="2025-08-31T10:04:14.250" v="22"/>
        <pc:sldMasterMkLst>
          <pc:docMk/>
          <pc:sldMasterMk cId="1538001706" sldId="2147483665"/>
        </pc:sldMasterMkLst>
        <pc:sldLayoutChg chg="delSp">
          <pc:chgData name="Helen McGreevy" userId="d291de2d698f615b" providerId="LiveId" clId="{6CE7E44C-CD19-4BB1-900C-51DD26870CB3}" dt="2025-08-31T10:04:14.250" v="22"/>
          <pc:sldLayoutMkLst>
            <pc:docMk/>
            <pc:sldMasterMk cId="1538001706" sldId="2147483665"/>
            <pc:sldLayoutMk cId="88680400" sldId="2147483685"/>
          </pc:sldLayoutMkLst>
          <pc:spChg chg="del">
            <ac:chgData name="Helen McGreevy" userId="d291de2d698f615b" providerId="LiveId" clId="{6CE7E44C-CD19-4BB1-900C-51DD26870CB3}" dt="2025-08-31T10:04:14.250" v="22"/>
            <ac:spMkLst>
              <pc:docMk/>
              <pc:sldMasterMk cId="1538001706" sldId="2147483665"/>
              <pc:sldLayoutMk cId="88680400" sldId="2147483685"/>
              <ac:spMk id="36" creationId="{00000000-0000-0000-0000-000000000000}"/>
            </ac:spMkLst>
          </pc:spChg>
        </pc:sldLayoutChg>
      </pc:sldMasterChg>
      <pc:sldMasterChg chg="modSldLayout">
        <pc:chgData name="Helen McGreevy" userId="d291de2d698f615b" providerId="LiveId" clId="{6CE7E44C-CD19-4BB1-900C-51DD26870CB3}" dt="2025-08-31T10:05:17.377" v="46"/>
        <pc:sldMasterMkLst>
          <pc:docMk/>
          <pc:sldMasterMk cId="2235290903" sldId="2147483710"/>
        </pc:sldMasterMkLst>
        <pc:sldLayoutChg chg="delSp">
          <pc:chgData name="Helen McGreevy" userId="d291de2d698f615b" providerId="LiveId" clId="{6CE7E44C-CD19-4BB1-900C-51DD26870CB3}" dt="2025-08-31T10:05:17.377" v="46"/>
          <pc:sldLayoutMkLst>
            <pc:docMk/>
            <pc:sldMasterMk cId="2235290903" sldId="2147483710"/>
            <pc:sldLayoutMk cId="2106829732" sldId="2147483728"/>
          </pc:sldLayoutMkLst>
          <pc:spChg chg="del">
            <ac:chgData name="Helen McGreevy" userId="d291de2d698f615b" providerId="LiveId" clId="{6CE7E44C-CD19-4BB1-900C-51DD26870CB3}" dt="2025-08-31T10:05:17.377" v="46"/>
            <ac:spMkLst>
              <pc:docMk/>
              <pc:sldMasterMk cId="2235290903" sldId="2147483710"/>
              <pc:sldLayoutMk cId="2106829732" sldId="2147483728"/>
              <ac:spMk id="8" creationId="{00000000-0000-0000-0000-000000000000}"/>
            </ac:spMkLst>
          </pc:spChg>
        </pc:sldLayoutChg>
        <pc:sldLayoutChg chg="delSp">
          <pc:chgData name="Helen McGreevy" userId="d291de2d698f615b" providerId="LiveId" clId="{6CE7E44C-CD19-4BB1-900C-51DD26870CB3}" dt="2025-08-31T10:05:17.377" v="46"/>
          <pc:sldLayoutMkLst>
            <pc:docMk/>
            <pc:sldMasterMk cId="2235290903" sldId="2147483710"/>
            <pc:sldLayoutMk cId="2791247796" sldId="2147483729"/>
          </pc:sldLayoutMkLst>
          <pc:spChg chg="del">
            <ac:chgData name="Helen McGreevy" userId="d291de2d698f615b" providerId="LiveId" clId="{6CE7E44C-CD19-4BB1-900C-51DD26870CB3}" dt="2025-08-31T10:05:17.377" v="46"/>
            <ac:spMkLst>
              <pc:docMk/>
              <pc:sldMasterMk cId="2235290903" sldId="2147483710"/>
              <pc:sldLayoutMk cId="2791247796" sldId="2147483729"/>
              <ac:spMk id="9" creationId="{00000000-0000-0000-0000-000000000000}"/>
            </ac:spMkLst>
          </pc:spChg>
        </pc:sldLayoutChg>
        <pc:sldLayoutChg chg="delSp">
          <pc:chgData name="Helen McGreevy" userId="d291de2d698f615b" providerId="LiveId" clId="{6CE7E44C-CD19-4BB1-900C-51DD26870CB3}" dt="2025-08-31T10:05:17.377" v="46"/>
          <pc:sldLayoutMkLst>
            <pc:docMk/>
            <pc:sldMasterMk cId="2235290903" sldId="2147483710"/>
            <pc:sldLayoutMk cId="741993315" sldId="2147483734"/>
          </pc:sldLayoutMkLst>
          <pc:spChg chg="del">
            <ac:chgData name="Helen McGreevy" userId="d291de2d698f615b" providerId="LiveId" clId="{6CE7E44C-CD19-4BB1-900C-51DD26870CB3}" dt="2025-08-31T10:05:17.377" v="46"/>
            <ac:spMkLst>
              <pc:docMk/>
              <pc:sldMasterMk cId="2235290903" sldId="2147483710"/>
              <pc:sldLayoutMk cId="741993315" sldId="2147483734"/>
              <ac:spMk id="10" creationId="{00000000-0000-0000-0000-000000000000}"/>
            </ac:spMkLst>
          </pc:spChg>
        </pc:sldLayoutChg>
      </pc:sldMasterChg>
      <pc:sldMasterChg chg="modSldLayout">
        <pc:chgData name="Helen McGreevy" userId="d291de2d698f615b" providerId="LiveId" clId="{6CE7E44C-CD19-4BB1-900C-51DD26870CB3}" dt="2025-08-31T10:06:08.450" v="65"/>
        <pc:sldMasterMkLst>
          <pc:docMk/>
          <pc:sldMasterMk cId="1552726187" sldId="2147483753"/>
        </pc:sldMasterMkLst>
        <pc:sldLayoutChg chg="delSp">
          <pc:chgData name="Helen McGreevy" userId="d291de2d698f615b" providerId="LiveId" clId="{6CE7E44C-CD19-4BB1-900C-51DD26870CB3}" dt="2025-08-31T10:06:08.450" v="65"/>
          <pc:sldLayoutMkLst>
            <pc:docMk/>
            <pc:sldMasterMk cId="1552726187" sldId="2147483753"/>
            <pc:sldLayoutMk cId="2341092521" sldId="2147483772"/>
          </pc:sldLayoutMkLst>
          <pc:spChg chg="del">
            <ac:chgData name="Helen McGreevy" userId="d291de2d698f615b" providerId="LiveId" clId="{6CE7E44C-CD19-4BB1-900C-51DD26870CB3}" dt="2025-08-31T10:06:08.450" v="65"/>
            <ac:spMkLst>
              <pc:docMk/>
              <pc:sldMasterMk cId="1552726187" sldId="2147483753"/>
              <pc:sldLayoutMk cId="2341092521" sldId="2147483772"/>
              <ac:spMk id="8" creationId="{00000000-0000-0000-0000-000000000000}"/>
            </ac:spMkLst>
          </pc:spChg>
          <pc:grpChg chg="del">
            <ac:chgData name="Helen McGreevy" userId="d291de2d698f615b" providerId="LiveId" clId="{6CE7E44C-CD19-4BB1-900C-51DD26870CB3}" dt="2025-08-31T10:06:08.450" v="65"/>
            <ac:grpSpMkLst>
              <pc:docMk/>
              <pc:sldMasterMk cId="1552726187" sldId="2147483753"/>
              <pc:sldLayoutMk cId="2341092521" sldId="2147483772"/>
              <ac:grpSpMk id="9" creationId="{00000000-0000-0000-0000-000000000000}"/>
            </ac:grpSpMkLst>
          </pc:grpChg>
        </pc:sldLayoutChg>
      </pc:sldMaster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5.png"/><Relationship Id="rId7" Type="http://schemas.openxmlformats.org/officeDocument/2006/relationships/image" Target="../media/image14.png"/><Relationship Id="rId2" Type="http://schemas.openxmlformats.org/officeDocument/2006/relationships/image" Target="../media/image34.svg"/><Relationship Id="rId1" Type="http://schemas.openxmlformats.org/officeDocument/2006/relationships/image" Target="../media/image7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ata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svg"/><Relationship Id="rId1" Type="http://schemas.openxmlformats.org/officeDocument/2006/relationships/image" Target="../media/image69.png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8.svg"/><Relationship Id="rId1" Type="http://schemas.openxmlformats.org/officeDocument/2006/relationships/image" Target="../media/image77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8.svg"/></Relationships>
</file>

<file path=ppt/diagrams/_rels/data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5.png"/><Relationship Id="rId7" Type="http://schemas.openxmlformats.org/officeDocument/2006/relationships/image" Target="../media/image84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diagrams/_rels/data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5.png"/><Relationship Id="rId7" Type="http://schemas.openxmlformats.org/officeDocument/2006/relationships/image" Target="../media/image14.png"/><Relationship Id="rId2" Type="http://schemas.openxmlformats.org/officeDocument/2006/relationships/image" Target="../media/image34.svg"/><Relationship Id="rId1" Type="http://schemas.openxmlformats.org/officeDocument/2006/relationships/image" Target="../media/image7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rawing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svg"/><Relationship Id="rId1" Type="http://schemas.openxmlformats.org/officeDocument/2006/relationships/image" Target="../media/image69.png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8.svg"/><Relationship Id="rId1" Type="http://schemas.openxmlformats.org/officeDocument/2006/relationships/image" Target="../media/image77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8.svg"/></Relationships>
</file>

<file path=ppt/diagrams/_rels/drawing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5.png"/><Relationship Id="rId7" Type="http://schemas.openxmlformats.org/officeDocument/2006/relationships/image" Target="../media/image84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diagrams/_rels/drawing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D71478-7C22-47CF-9354-943922837BC6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702F324-B96A-428D-9DCF-A38834E1D9E3}">
      <dgm:prSet/>
      <dgm:spPr/>
      <dgm:t>
        <a:bodyPr/>
        <a:lstStyle/>
        <a:p>
          <a:r>
            <a:rPr lang="en-GB"/>
            <a:t>Register</a:t>
          </a:r>
          <a:endParaRPr lang="en-US"/>
        </a:p>
      </dgm:t>
    </dgm:pt>
    <dgm:pt modelId="{21389F4E-4A54-4AC1-A380-E6BD3779460D}" type="parTrans" cxnId="{8FCD6976-0CFB-40BB-8E34-AB9268D210CC}">
      <dgm:prSet/>
      <dgm:spPr/>
      <dgm:t>
        <a:bodyPr/>
        <a:lstStyle/>
        <a:p>
          <a:endParaRPr lang="en-US"/>
        </a:p>
      </dgm:t>
    </dgm:pt>
    <dgm:pt modelId="{EB641E3A-E389-463F-90B8-E7C56A24C7E1}" type="sibTrans" cxnId="{8FCD6976-0CFB-40BB-8E34-AB9268D210CC}">
      <dgm:prSet/>
      <dgm:spPr/>
      <dgm:t>
        <a:bodyPr/>
        <a:lstStyle/>
        <a:p>
          <a:endParaRPr lang="en-US"/>
        </a:p>
      </dgm:t>
    </dgm:pt>
    <dgm:pt modelId="{BEDE8A57-831B-43B0-95BD-A036830B1AF1}">
      <dgm:prSet/>
      <dgm:spPr/>
      <dgm:t>
        <a:bodyPr/>
        <a:lstStyle/>
        <a:p>
          <a:r>
            <a:rPr lang="en-GB"/>
            <a:t>Fire alarm  </a:t>
          </a:r>
          <a:endParaRPr lang="en-US"/>
        </a:p>
      </dgm:t>
    </dgm:pt>
    <dgm:pt modelId="{5D5DEBAC-C0C2-41C2-A100-8934986424FB}" type="parTrans" cxnId="{84A3DC4D-3C3E-4A6E-A8F8-6E70855278EA}">
      <dgm:prSet/>
      <dgm:spPr/>
      <dgm:t>
        <a:bodyPr/>
        <a:lstStyle/>
        <a:p>
          <a:endParaRPr lang="en-US"/>
        </a:p>
      </dgm:t>
    </dgm:pt>
    <dgm:pt modelId="{52B8FDEB-7F16-458D-BA90-7D86203464E1}" type="sibTrans" cxnId="{84A3DC4D-3C3E-4A6E-A8F8-6E70855278EA}">
      <dgm:prSet/>
      <dgm:spPr/>
      <dgm:t>
        <a:bodyPr/>
        <a:lstStyle/>
        <a:p>
          <a:endParaRPr lang="en-US"/>
        </a:p>
      </dgm:t>
    </dgm:pt>
    <dgm:pt modelId="{EE2353F5-F0DE-4DA5-9972-98DA33EE5742}">
      <dgm:prSet/>
      <dgm:spPr/>
      <dgm:t>
        <a:bodyPr/>
        <a:lstStyle/>
        <a:p>
          <a:r>
            <a:rPr lang="en-GB"/>
            <a:t>Fire assembly point  </a:t>
          </a:r>
          <a:endParaRPr lang="en-US"/>
        </a:p>
      </dgm:t>
    </dgm:pt>
    <dgm:pt modelId="{D025295A-FCB8-41E5-B367-E69A23F1376D}" type="parTrans" cxnId="{7D2ED30D-20FD-4CDB-9D17-457AC5EDCC6D}">
      <dgm:prSet/>
      <dgm:spPr/>
      <dgm:t>
        <a:bodyPr/>
        <a:lstStyle/>
        <a:p>
          <a:endParaRPr lang="en-US"/>
        </a:p>
      </dgm:t>
    </dgm:pt>
    <dgm:pt modelId="{BCBC2492-9156-4DAB-8F40-FC7D87E6AA13}" type="sibTrans" cxnId="{7D2ED30D-20FD-4CDB-9D17-457AC5EDCC6D}">
      <dgm:prSet/>
      <dgm:spPr/>
      <dgm:t>
        <a:bodyPr/>
        <a:lstStyle/>
        <a:p>
          <a:endParaRPr lang="en-US"/>
        </a:p>
      </dgm:t>
    </dgm:pt>
    <dgm:pt modelId="{B1871348-4D34-4E84-8875-5ACBCBF94954}">
      <dgm:prSet/>
      <dgm:spPr/>
      <dgm:t>
        <a:bodyPr/>
        <a:lstStyle/>
        <a:p>
          <a:r>
            <a:rPr lang="en-GB"/>
            <a:t>Toilets </a:t>
          </a:r>
          <a:endParaRPr lang="en-US"/>
        </a:p>
      </dgm:t>
    </dgm:pt>
    <dgm:pt modelId="{70AEE75D-3C66-4453-857B-9B1B67F6116D}" type="parTrans" cxnId="{68620415-DD9C-4D6F-85FA-9E9D62D366A0}">
      <dgm:prSet/>
      <dgm:spPr/>
      <dgm:t>
        <a:bodyPr/>
        <a:lstStyle/>
        <a:p>
          <a:endParaRPr lang="en-US"/>
        </a:p>
      </dgm:t>
    </dgm:pt>
    <dgm:pt modelId="{BBCC21E7-AFF4-4935-8CA1-F0F768A197B8}" type="sibTrans" cxnId="{68620415-DD9C-4D6F-85FA-9E9D62D366A0}">
      <dgm:prSet/>
      <dgm:spPr/>
      <dgm:t>
        <a:bodyPr/>
        <a:lstStyle/>
        <a:p>
          <a:endParaRPr lang="en-US"/>
        </a:p>
      </dgm:t>
    </dgm:pt>
    <dgm:pt modelId="{BCEDFEBC-C1F8-4FE1-8CFC-E7D1C761B869}">
      <dgm:prSet/>
      <dgm:spPr/>
      <dgm:t>
        <a:bodyPr/>
        <a:lstStyle/>
        <a:p>
          <a:r>
            <a:rPr lang="en-GB"/>
            <a:t>Turn mobiles to silent   </a:t>
          </a:r>
          <a:endParaRPr lang="en-US"/>
        </a:p>
      </dgm:t>
    </dgm:pt>
    <dgm:pt modelId="{F3BD4D38-622F-432C-90FB-1BCD3E226184}" type="parTrans" cxnId="{BF9B246F-A2B0-48AF-AA71-5BA98775E79F}">
      <dgm:prSet/>
      <dgm:spPr/>
      <dgm:t>
        <a:bodyPr/>
        <a:lstStyle/>
        <a:p>
          <a:endParaRPr lang="en-US"/>
        </a:p>
      </dgm:t>
    </dgm:pt>
    <dgm:pt modelId="{B08B2C29-CB12-4FB0-9219-0E76A236C60A}" type="sibTrans" cxnId="{BF9B246F-A2B0-48AF-AA71-5BA98775E79F}">
      <dgm:prSet/>
      <dgm:spPr/>
      <dgm:t>
        <a:bodyPr/>
        <a:lstStyle/>
        <a:p>
          <a:endParaRPr lang="en-US"/>
        </a:p>
      </dgm:t>
    </dgm:pt>
    <dgm:pt modelId="{CB360D01-7F3D-476D-A1E5-330DECA7065D}">
      <dgm:prSet/>
      <dgm:spPr/>
      <dgm:t>
        <a:bodyPr/>
        <a:lstStyle/>
        <a:p>
          <a:r>
            <a:rPr lang="en-GB"/>
            <a:t>Feedback and certificates  </a:t>
          </a:r>
          <a:endParaRPr lang="en-US"/>
        </a:p>
      </dgm:t>
    </dgm:pt>
    <dgm:pt modelId="{C8F15438-7753-4BD5-BA15-98E08B00A9E1}" type="parTrans" cxnId="{D4DD71EA-7FB6-48E5-8680-995AA787EB6B}">
      <dgm:prSet/>
      <dgm:spPr/>
      <dgm:t>
        <a:bodyPr/>
        <a:lstStyle/>
        <a:p>
          <a:endParaRPr lang="en-US"/>
        </a:p>
      </dgm:t>
    </dgm:pt>
    <dgm:pt modelId="{2B965DC4-2F93-4279-9F57-3D0332DBAAD3}" type="sibTrans" cxnId="{D4DD71EA-7FB6-48E5-8680-995AA787EB6B}">
      <dgm:prSet/>
      <dgm:spPr/>
      <dgm:t>
        <a:bodyPr/>
        <a:lstStyle/>
        <a:p>
          <a:endParaRPr lang="en-US"/>
        </a:p>
      </dgm:t>
    </dgm:pt>
    <dgm:pt modelId="{C2ED84E6-C54F-48FE-83BC-C0F4C7545CBE}" type="pres">
      <dgm:prSet presAssocID="{07D71478-7C22-47CF-9354-943922837BC6}" presName="vert0" presStyleCnt="0">
        <dgm:presLayoutVars>
          <dgm:dir/>
          <dgm:animOne val="branch"/>
          <dgm:animLvl val="lvl"/>
        </dgm:presLayoutVars>
      </dgm:prSet>
      <dgm:spPr/>
    </dgm:pt>
    <dgm:pt modelId="{6E77E968-FD81-4EFC-AB35-94B075C3292E}" type="pres">
      <dgm:prSet presAssocID="{E702F324-B96A-428D-9DCF-A38834E1D9E3}" presName="thickLine" presStyleLbl="alignNode1" presStyleIdx="0" presStyleCnt="6"/>
      <dgm:spPr/>
    </dgm:pt>
    <dgm:pt modelId="{CA4F5654-5EEA-4F8A-8673-8451D4FCAB47}" type="pres">
      <dgm:prSet presAssocID="{E702F324-B96A-428D-9DCF-A38834E1D9E3}" presName="horz1" presStyleCnt="0"/>
      <dgm:spPr/>
    </dgm:pt>
    <dgm:pt modelId="{0D40B286-0211-4854-8F87-8B1E2082941A}" type="pres">
      <dgm:prSet presAssocID="{E702F324-B96A-428D-9DCF-A38834E1D9E3}" presName="tx1" presStyleLbl="revTx" presStyleIdx="0" presStyleCnt="6"/>
      <dgm:spPr/>
    </dgm:pt>
    <dgm:pt modelId="{2184AC26-4C57-48D3-ABC6-3E47054D69B6}" type="pres">
      <dgm:prSet presAssocID="{E702F324-B96A-428D-9DCF-A38834E1D9E3}" presName="vert1" presStyleCnt="0"/>
      <dgm:spPr/>
    </dgm:pt>
    <dgm:pt modelId="{B23D0970-FEA1-4373-BC9C-784ACF1ED440}" type="pres">
      <dgm:prSet presAssocID="{BEDE8A57-831B-43B0-95BD-A036830B1AF1}" presName="thickLine" presStyleLbl="alignNode1" presStyleIdx="1" presStyleCnt="6"/>
      <dgm:spPr/>
    </dgm:pt>
    <dgm:pt modelId="{BC2EEA75-6067-4B44-8E7F-85AD85C3E0E0}" type="pres">
      <dgm:prSet presAssocID="{BEDE8A57-831B-43B0-95BD-A036830B1AF1}" presName="horz1" presStyleCnt="0"/>
      <dgm:spPr/>
    </dgm:pt>
    <dgm:pt modelId="{176A0A95-9B6D-4364-B9CC-045362C32E75}" type="pres">
      <dgm:prSet presAssocID="{BEDE8A57-831B-43B0-95BD-A036830B1AF1}" presName="tx1" presStyleLbl="revTx" presStyleIdx="1" presStyleCnt="6"/>
      <dgm:spPr/>
    </dgm:pt>
    <dgm:pt modelId="{59DD1DF7-BC74-4D23-A463-98E680775190}" type="pres">
      <dgm:prSet presAssocID="{BEDE8A57-831B-43B0-95BD-A036830B1AF1}" presName="vert1" presStyleCnt="0"/>
      <dgm:spPr/>
    </dgm:pt>
    <dgm:pt modelId="{0D9F373B-072C-4AEE-9D2B-124C046591FF}" type="pres">
      <dgm:prSet presAssocID="{EE2353F5-F0DE-4DA5-9972-98DA33EE5742}" presName="thickLine" presStyleLbl="alignNode1" presStyleIdx="2" presStyleCnt="6"/>
      <dgm:spPr/>
    </dgm:pt>
    <dgm:pt modelId="{44C05BA0-85C4-4D96-9D39-58084F0F0FD7}" type="pres">
      <dgm:prSet presAssocID="{EE2353F5-F0DE-4DA5-9972-98DA33EE5742}" presName="horz1" presStyleCnt="0"/>
      <dgm:spPr/>
    </dgm:pt>
    <dgm:pt modelId="{E7811769-5555-4197-A289-452D9F571824}" type="pres">
      <dgm:prSet presAssocID="{EE2353F5-F0DE-4DA5-9972-98DA33EE5742}" presName="tx1" presStyleLbl="revTx" presStyleIdx="2" presStyleCnt="6"/>
      <dgm:spPr/>
    </dgm:pt>
    <dgm:pt modelId="{70B6D102-C581-44A7-A017-0675A9415541}" type="pres">
      <dgm:prSet presAssocID="{EE2353F5-F0DE-4DA5-9972-98DA33EE5742}" presName="vert1" presStyleCnt="0"/>
      <dgm:spPr/>
    </dgm:pt>
    <dgm:pt modelId="{7BB49AC5-FB2C-4C17-BC86-97B3B623B298}" type="pres">
      <dgm:prSet presAssocID="{B1871348-4D34-4E84-8875-5ACBCBF94954}" presName="thickLine" presStyleLbl="alignNode1" presStyleIdx="3" presStyleCnt="6"/>
      <dgm:spPr/>
    </dgm:pt>
    <dgm:pt modelId="{5BE5252B-6233-46EB-A6B1-B396A50602DE}" type="pres">
      <dgm:prSet presAssocID="{B1871348-4D34-4E84-8875-5ACBCBF94954}" presName="horz1" presStyleCnt="0"/>
      <dgm:spPr/>
    </dgm:pt>
    <dgm:pt modelId="{3DCEC193-2144-4F0E-896D-398A49F69476}" type="pres">
      <dgm:prSet presAssocID="{B1871348-4D34-4E84-8875-5ACBCBF94954}" presName="tx1" presStyleLbl="revTx" presStyleIdx="3" presStyleCnt="6"/>
      <dgm:spPr/>
    </dgm:pt>
    <dgm:pt modelId="{4C1E9FA5-6363-4994-BA05-E10DF4828527}" type="pres">
      <dgm:prSet presAssocID="{B1871348-4D34-4E84-8875-5ACBCBF94954}" presName="vert1" presStyleCnt="0"/>
      <dgm:spPr/>
    </dgm:pt>
    <dgm:pt modelId="{7216A622-849A-4EB7-BBC1-43C330865839}" type="pres">
      <dgm:prSet presAssocID="{BCEDFEBC-C1F8-4FE1-8CFC-E7D1C761B869}" presName="thickLine" presStyleLbl="alignNode1" presStyleIdx="4" presStyleCnt="6"/>
      <dgm:spPr/>
    </dgm:pt>
    <dgm:pt modelId="{54D14AD3-570C-4BA0-8674-805134DE559A}" type="pres">
      <dgm:prSet presAssocID="{BCEDFEBC-C1F8-4FE1-8CFC-E7D1C761B869}" presName="horz1" presStyleCnt="0"/>
      <dgm:spPr/>
    </dgm:pt>
    <dgm:pt modelId="{0EDA1128-6897-41C0-BB39-F540DAB3209E}" type="pres">
      <dgm:prSet presAssocID="{BCEDFEBC-C1F8-4FE1-8CFC-E7D1C761B869}" presName="tx1" presStyleLbl="revTx" presStyleIdx="4" presStyleCnt="6"/>
      <dgm:spPr/>
    </dgm:pt>
    <dgm:pt modelId="{27C58336-0855-4FD6-A147-7BD23EE33857}" type="pres">
      <dgm:prSet presAssocID="{BCEDFEBC-C1F8-4FE1-8CFC-E7D1C761B869}" presName="vert1" presStyleCnt="0"/>
      <dgm:spPr/>
    </dgm:pt>
    <dgm:pt modelId="{88D53021-1FF5-44FE-8ACC-86B5482891A4}" type="pres">
      <dgm:prSet presAssocID="{CB360D01-7F3D-476D-A1E5-330DECA7065D}" presName="thickLine" presStyleLbl="alignNode1" presStyleIdx="5" presStyleCnt="6"/>
      <dgm:spPr/>
    </dgm:pt>
    <dgm:pt modelId="{47A9A3E9-D9BC-4969-82B1-E7409174AB36}" type="pres">
      <dgm:prSet presAssocID="{CB360D01-7F3D-476D-A1E5-330DECA7065D}" presName="horz1" presStyleCnt="0"/>
      <dgm:spPr/>
    </dgm:pt>
    <dgm:pt modelId="{9E20F5F4-D794-4ECF-9D86-BB6C3D0E1FC5}" type="pres">
      <dgm:prSet presAssocID="{CB360D01-7F3D-476D-A1E5-330DECA7065D}" presName="tx1" presStyleLbl="revTx" presStyleIdx="5" presStyleCnt="6"/>
      <dgm:spPr/>
    </dgm:pt>
    <dgm:pt modelId="{00C1D7E4-3226-4EE9-A401-72913806861A}" type="pres">
      <dgm:prSet presAssocID="{CB360D01-7F3D-476D-A1E5-330DECA7065D}" presName="vert1" presStyleCnt="0"/>
      <dgm:spPr/>
    </dgm:pt>
  </dgm:ptLst>
  <dgm:cxnLst>
    <dgm:cxn modelId="{7D2ED30D-20FD-4CDB-9D17-457AC5EDCC6D}" srcId="{07D71478-7C22-47CF-9354-943922837BC6}" destId="{EE2353F5-F0DE-4DA5-9972-98DA33EE5742}" srcOrd="2" destOrd="0" parTransId="{D025295A-FCB8-41E5-B367-E69A23F1376D}" sibTransId="{BCBC2492-9156-4DAB-8F40-FC7D87E6AA13}"/>
    <dgm:cxn modelId="{68620415-DD9C-4D6F-85FA-9E9D62D366A0}" srcId="{07D71478-7C22-47CF-9354-943922837BC6}" destId="{B1871348-4D34-4E84-8875-5ACBCBF94954}" srcOrd="3" destOrd="0" parTransId="{70AEE75D-3C66-4453-857B-9B1B67F6116D}" sibTransId="{BBCC21E7-AFF4-4935-8CA1-F0F768A197B8}"/>
    <dgm:cxn modelId="{3116B82E-4DFA-4EAE-9EAB-1ACD0E86A974}" type="presOf" srcId="{07D71478-7C22-47CF-9354-943922837BC6}" destId="{C2ED84E6-C54F-48FE-83BC-C0F4C7545CBE}" srcOrd="0" destOrd="0" presId="urn:microsoft.com/office/officeart/2008/layout/LinedList"/>
    <dgm:cxn modelId="{EE075034-E5AF-42BA-A52D-9541003D0364}" type="presOf" srcId="{BEDE8A57-831B-43B0-95BD-A036830B1AF1}" destId="{176A0A95-9B6D-4364-B9CC-045362C32E75}" srcOrd="0" destOrd="0" presId="urn:microsoft.com/office/officeart/2008/layout/LinedList"/>
    <dgm:cxn modelId="{84A3DC4D-3C3E-4A6E-A8F8-6E70855278EA}" srcId="{07D71478-7C22-47CF-9354-943922837BC6}" destId="{BEDE8A57-831B-43B0-95BD-A036830B1AF1}" srcOrd="1" destOrd="0" parTransId="{5D5DEBAC-C0C2-41C2-A100-8934986424FB}" sibTransId="{52B8FDEB-7F16-458D-BA90-7D86203464E1}"/>
    <dgm:cxn modelId="{BF9B246F-A2B0-48AF-AA71-5BA98775E79F}" srcId="{07D71478-7C22-47CF-9354-943922837BC6}" destId="{BCEDFEBC-C1F8-4FE1-8CFC-E7D1C761B869}" srcOrd="4" destOrd="0" parTransId="{F3BD4D38-622F-432C-90FB-1BCD3E226184}" sibTransId="{B08B2C29-CB12-4FB0-9219-0E76A236C60A}"/>
    <dgm:cxn modelId="{78334671-692C-47E4-89A0-25421B53B3F7}" type="presOf" srcId="{BCEDFEBC-C1F8-4FE1-8CFC-E7D1C761B869}" destId="{0EDA1128-6897-41C0-BB39-F540DAB3209E}" srcOrd="0" destOrd="0" presId="urn:microsoft.com/office/officeart/2008/layout/LinedList"/>
    <dgm:cxn modelId="{8FCD6976-0CFB-40BB-8E34-AB9268D210CC}" srcId="{07D71478-7C22-47CF-9354-943922837BC6}" destId="{E702F324-B96A-428D-9DCF-A38834E1D9E3}" srcOrd="0" destOrd="0" parTransId="{21389F4E-4A54-4AC1-A380-E6BD3779460D}" sibTransId="{EB641E3A-E389-463F-90B8-E7C56A24C7E1}"/>
    <dgm:cxn modelId="{FF39A258-8CA8-4B44-B062-3D70889F88DF}" type="presOf" srcId="{CB360D01-7F3D-476D-A1E5-330DECA7065D}" destId="{9E20F5F4-D794-4ECF-9D86-BB6C3D0E1FC5}" srcOrd="0" destOrd="0" presId="urn:microsoft.com/office/officeart/2008/layout/LinedList"/>
    <dgm:cxn modelId="{5C64429D-D876-4EE3-A118-9A096A43516D}" type="presOf" srcId="{B1871348-4D34-4E84-8875-5ACBCBF94954}" destId="{3DCEC193-2144-4F0E-896D-398A49F69476}" srcOrd="0" destOrd="0" presId="urn:microsoft.com/office/officeart/2008/layout/LinedList"/>
    <dgm:cxn modelId="{6322BBDD-A811-4B70-8010-87716A7BC64D}" type="presOf" srcId="{E702F324-B96A-428D-9DCF-A38834E1D9E3}" destId="{0D40B286-0211-4854-8F87-8B1E2082941A}" srcOrd="0" destOrd="0" presId="urn:microsoft.com/office/officeart/2008/layout/LinedList"/>
    <dgm:cxn modelId="{E9DFA2E0-4BB1-45C7-8EA4-9A7D64202CFC}" type="presOf" srcId="{EE2353F5-F0DE-4DA5-9972-98DA33EE5742}" destId="{E7811769-5555-4197-A289-452D9F571824}" srcOrd="0" destOrd="0" presId="urn:microsoft.com/office/officeart/2008/layout/LinedList"/>
    <dgm:cxn modelId="{D4DD71EA-7FB6-48E5-8680-995AA787EB6B}" srcId="{07D71478-7C22-47CF-9354-943922837BC6}" destId="{CB360D01-7F3D-476D-A1E5-330DECA7065D}" srcOrd="5" destOrd="0" parTransId="{C8F15438-7753-4BD5-BA15-98E08B00A9E1}" sibTransId="{2B965DC4-2F93-4279-9F57-3D0332DBAAD3}"/>
    <dgm:cxn modelId="{7C1B390C-FA26-41BE-82E3-7901C681E16E}" type="presParOf" srcId="{C2ED84E6-C54F-48FE-83BC-C0F4C7545CBE}" destId="{6E77E968-FD81-4EFC-AB35-94B075C3292E}" srcOrd="0" destOrd="0" presId="urn:microsoft.com/office/officeart/2008/layout/LinedList"/>
    <dgm:cxn modelId="{F8A01928-4DB9-42BF-BC9A-A0AFCE4F66EF}" type="presParOf" srcId="{C2ED84E6-C54F-48FE-83BC-C0F4C7545CBE}" destId="{CA4F5654-5EEA-4F8A-8673-8451D4FCAB47}" srcOrd="1" destOrd="0" presId="urn:microsoft.com/office/officeart/2008/layout/LinedList"/>
    <dgm:cxn modelId="{C115DE56-EA05-44AB-BC9C-34797FD6AA9E}" type="presParOf" srcId="{CA4F5654-5EEA-4F8A-8673-8451D4FCAB47}" destId="{0D40B286-0211-4854-8F87-8B1E2082941A}" srcOrd="0" destOrd="0" presId="urn:microsoft.com/office/officeart/2008/layout/LinedList"/>
    <dgm:cxn modelId="{074E2DEB-B634-4883-B4BD-B2CBC5015947}" type="presParOf" srcId="{CA4F5654-5EEA-4F8A-8673-8451D4FCAB47}" destId="{2184AC26-4C57-48D3-ABC6-3E47054D69B6}" srcOrd="1" destOrd="0" presId="urn:microsoft.com/office/officeart/2008/layout/LinedList"/>
    <dgm:cxn modelId="{C8FEE641-4BC8-4E24-88C0-F1E7DFB7B9D8}" type="presParOf" srcId="{C2ED84E6-C54F-48FE-83BC-C0F4C7545CBE}" destId="{B23D0970-FEA1-4373-BC9C-784ACF1ED440}" srcOrd="2" destOrd="0" presId="urn:microsoft.com/office/officeart/2008/layout/LinedList"/>
    <dgm:cxn modelId="{8CACD975-2A6B-42C0-9F9F-D247EE867297}" type="presParOf" srcId="{C2ED84E6-C54F-48FE-83BC-C0F4C7545CBE}" destId="{BC2EEA75-6067-4B44-8E7F-85AD85C3E0E0}" srcOrd="3" destOrd="0" presId="urn:microsoft.com/office/officeart/2008/layout/LinedList"/>
    <dgm:cxn modelId="{A2F9E321-075F-452D-90F3-CA52AD7D55FD}" type="presParOf" srcId="{BC2EEA75-6067-4B44-8E7F-85AD85C3E0E0}" destId="{176A0A95-9B6D-4364-B9CC-045362C32E75}" srcOrd="0" destOrd="0" presId="urn:microsoft.com/office/officeart/2008/layout/LinedList"/>
    <dgm:cxn modelId="{D76979F0-4181-4DBA-B122-7E8F45929FF9}" type="presParOf" srcId="{BC2EEA75-6067-4B44-8E7F-85AD85C3E0E0}" destId="{59DD1DF7-BC74-4D23-A463-98E680775190}" srcOrd="1" destOrd="0" presId="urn:microsoft.com/office/officeart/2008/layout/LinedList"/>
    <dgm:cxn modelId="{68BBBB6E-6E72-461A-A3A9-BF13640B9246}" type="presParOf" srcId="{C2ED84E6-C54F-48FE-83BC-C0F4C7545CBE}" destId="{0D9F373B-072C-4AEE-9D2B-124C046591FF}" srcOrd="4" destOrd="0" presId="urn:microsoft.com/office/officeart/2008/layout/LinedList"/>
    <dgm:cxn modelId="{052595A9-AD1A-4D98-9996-AE22D09459C1}" type="presParOf" srcId="{C2ED84E6-C54F-48FE-83BC-C0F4C7545CBE}" destId="{44C05BA0-85C4-4D96-9D39-58084F0F0FD7}" srcOrd="5" destOrd="0" presId="urn:microsoft.com/office/officeart/2008/layout/LinedList"/>
    <dgm:cxn modelId="{ACBF9471-6638-43DD-91B5-9C32E8DBB617}" type="presParOf" srcId="{44C05BA0-85C4-4D96-9D39-58084F0F0FD7}" destId="{E7811769-5555-4197-A289-452D9F571824}" srcOrd="0" destOrd="0" presId="urn:microsoft.com/office/officeart/2008/layout/LinedList"/>
    <dgm:cxn modelId="{59787616-B21B-47D4-91BD-BFDAAEFC293F}" type="presParOf" srcId="{44C05BA0-85C4-4D96-9D39-58084F0F0FD7}" destId="{70B6D102-C581-44A7-A017-0675A9415541}" srcOrd="1" destOrd="0" presId="urn:microsoft.com/office/officeart/2008/layout/LinedList"/>
    <dgm:cxn modelId="{1F4467ED-15BF-4194-8C1D-089946C2526B}" type="presParOf" srcId="{C2ED84E6-C54F-48FE-83BC-C0F4C7545CBE}" destId="{7BB49AC5-FB2C-4C17-BC86-97B3B623B298}" srcOrd="6" destOrd="0" presId="urn:microsoft.com/office/officeart/2008/layout/LinedList"/>
    <dgm:cxn modelId="{805AC713-104F-4328-9137-B6816265F8A6}" type="presParOf" srcId="{C2ED84E6-C54F-48FE-83BC-C0F4C7545CBE}" destId="{5BE5252B-6233-46EB-A6B1-B396A50602DE}" srcOrd="7" destOrd="0" presId="urn:microsoft.com/office/officeart/2008/layout/LinedList"/>
    <dgm:cxn modelId="{BC5E199B-1FFA-425E-AB11-80A8A66B63F6}" type="presParOf" srcId="{5BE5252B-6233-46EB-A6B1-B396A50602DE}" destId="{3DCEC193-2144-4F0E-896D-398A49F69476}" srcOrd="0" destOrd="0" presId="urn:microsoft.com/office/officeart/2008/layout/LinedList"/>
    <dgm:cxn modelId="{BDA0CDA1-73C2-444A-B0A8-CD201C258EB3}" type="presParOf" srcId="{5BE5252B-6233-46EB-A6B1-B396A50602DE}" destId="{4C1E9FA5-6363-4994-BA05-E10DF4828527}" srcOrd="1" destOrd="0" presId="urn:microsoft.com/office/officeart/2008/layout/LinedList"/>
    <dgm:cxn modelId="{A2D10777-E386-4774-9F4C-95735E285C8C}" type="presParOf" srcId="{C2ED84E6-C54F-48FE-83BC-C0F4C7545CBE}" destId="{7216A622-849A-4EB7-BBC1-43C330865839}" srcOrd="8" destOrd="0" presId="urn:microsoft.com/office/officeart/2008/layout/LinedList"/>
    <dgm:cxn modelId="{664ADE4A-4554-4CCD-B626-C734AF9C78AC}" type="presParOf" srcId="{C2ED84E6-C54F-48FE-83BC-C0F4C7545CBE}" destId="{54D14AD3-570C-4BA0-8674-805134DE559A}" srcOrd="9" destOrd="0" presId="urn:microsoft.com/office/officeart/2008/layout/LinedList"/>
    <dgm:cxn modelId="{BC11AE89-599F-4A69-9573-9DA2305C2087}" type="presParOf" srcId="{54D14AD3-570C-4BA0-8674-805134DE559A}" destId="{0EDA1128-6897-41C0-BB39-F540DAB3209E}" srcOrd="0" destOrd="0" presId="urn:microsoft.com/office/officeart/2008/layout/LinedList"/>
    <dgm:cxn modelId="{BAE7324F-704B-431A-ACDF-CA754C60CF3F}" type="presParOf" srcId="{54D14AD3-570C-4BA0-8674-805134DE559A}" destId="{27C58336-0855-4FD6-A147-7BD23EE33857}" srcOrd="1" destOrd="0" presId="urn:microsoft.com/office/officeart/2008/layout/LinedList"/>
    <dgm:cxn modelId="{C089BE09-8F75-478E-8CB3-6056B5BBDDED}" type="presParOf" srcId="{C2ED84E6-C54F-48FE-83BC-C0F4C7545CBE}" destId="{88D53021-1FF5-44FE-8ACC-86B5482891A4}" srcOrd="10" destOrd="0" presId="urn:microsoft.com/office/officeart/2008/layout/LinedList"/>
    <dgm:cxn modelId="{012B913E-134A-4D2E-B3B8-DAB5254C9DE4}" type="presParOf" srcId="{C2ED84E6-C54F-48FE-83BC-C0F4C7545CBE}" destId="{47A9A3E9-D9BC-4969-82B1-E7409174AB36}" srcOrd="11" destOrd="0" presId="urn:microsoft.com/office/officeart/2008/layout/LinedList"/>
    <dgm:cxn modelId="{B53594C1-7978-4861-804C-148DADAACA1F}" type="presParOf" srcId="{47A9A3E9-D9BC-4969-82B1-E7409174AB36}" destId="{9E20F5F4-D794-4ECF-9D86-BB6C3D0E1FC5}" srcOrd="0" destOrd="0" presId="urn:microsoft.com/office/officeart/2008/layout/LinedList"/>
    <dgm:cxn modelId="{D3341D83-7DDD-4DD5-8CF0-6F3B8CACFF22}" type="presParOf" srcId="{47A9A3E9-D9BC-4969-82B1-E7409174AB36}" destId="{00C1D7E4-3226-4EE9-A401-72913806861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8EE359-431F-430F-A1D3-8B6974E3FB83}" type="doc">
      <dgm:prSet loTypeId="urn:microsoft.com/office/officeart/2017/3/layout/DropPinTimeline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1AEB3-7783-4FEC-AF68-7827FCCDB690}">
      <dgm:prSet/>
      <dgm:spPr/>
      <dgm:t>
        <a:bodyPr/>
        <a:lstStyle/>
        <a:p>
          <a:pPr>
            <a:defRPr b="1"/>
          </a:pPr>
          <a:r>
            <a:rPr lang="en-US"/>
            <a:t>9:30 AM – 11:00 AM</a:t>
          </a:r>
        </a:p>
      </dgm:t>
    </dgm:pt>
    <dgm:pt modelId="{E0C7A980-2ED4-4F79-851B-13A6AD5E04E1}" type="parTrans" cxnId="{4A6A9F2D-826C-4D04-999F-54C492C45432}">
      <dgm:prSet/>
      <dgm:spPr/>
      <dgm:t>
        <a:bodyPr/>
        <a:lstStyle/>
        <a:p>
          <a:endParaRPr lang="en-US"/>
        </a:p>
      </dgm:t>
    </dgm:pt>
    <dgm:pt modelId="{5E2F6EE5-70C3-4549-8E27-6FD9D05563B3}" type="sibTrans" cxnId="{4A6A9F2D-826C-4D04-999F-54C492C45432}">
      <dgm:prSet/>
      <dgm:spPr/>
      <dgm:t>
        <a:bodyPr/>
        <a:lstStyle/>
        <a:p>
          <a:endParaRPr lang="en-US"/>
        </a:p>
      </dgm:t>
    </dgm:pt>
    <dgm:pt modelId="{760DB4E2-9A53-4FFE-80CC-E26B77AA5225}">
      <dgm:prSet/>
      <dgm:spPr/>
      <dgm:t>
        <a:bodyPr/>
        <a:lstStyle/>
        <a:p>
          <a:r>
            <a:rPr lang="en-US"/>
            <a:t>Pain and Anxiety Control</a:t>
          </a:r>
        </a:p>
      </dgm:t>
    </dgm:pt>
    <dgm:pt modelId="{1B914EEA-BA94-43A4-9395-85D5C161E89E}" type="parTrans" cxnId="{4BE78D8E-1CAF-4C10-8B19-FE7F05F4213E}">
      <dgm:prSet/>
      <dgm:spPr/>
      <dgm:t>
        <a:bodyPr/>
        <a:lstStyle/>
        <a:p>
          <a:endParaRPr lang="en-US"/>
        </a:p>
      </dgm:t>
    </dgm:pt>
    <dgm:pt modelId="{2CB31493-80F8-402F-9BEE-27DC5CECED92}" type="sibTrans" cxnId="{4BE78D8E-1CAF-4C10-8B19-FE7F05F4213E}">
      <dgm:prSet/>
      <dgm:spPr/>
      <dgm:t>
        <a:bodyPr/>
        <a:lstStyle/>
        <a:p>
          <a:endParaRPr lang="en-US"/>
        </a:p>
      </dgm:t>
    </dgm:pt>
    <dgm:pt modelId="{CAA717FA-B445-440F-B8B1-38B3602B3A78}">
      <dgm:prSet/>
      <dgm:spPr/>
      <dgm:t>
        <a:bodyPr/>
        <a:lstStyle/>
        <a:p>
          <a:r>
            <a:rPr lang="en-US"/>
            <a:t>Patient Assessment	</a:t>
          </a:r>
        </a:p>
      </dgm:t>
    </dgm:pt>
    <dgm:pt modelId="{6AFA68AD-4C36-4073-AD85-20769DFCE8A6}" type="parTrans" cxnId="{04A1D3C6-68A9-4DDC-9840-F1A2EA250168}">
      <dgm:prSet/>
      <dgm:spPr/>
      <dgm:t>
        <a:bodyPr/>
        <a:lstStyle/>
        <a:p>
          <a:endParaRPr lang="en-US"/>
        </a:p>
      </dgm:t>
    </dgm:pt>
    <dgm:pt modelId="{642E0674-76A2-43EF-94FA-018E3FBCE0CB}" type="sibTrans" cxnId="{04A1D3C6-68A9-4DDC-9840-F1A2EA250168}">
      <dgm:prSet/>
      <dgm:spPr/>
      <dgm:t>
        <a:bodyPr/>
        <a:lstStyle/>
        <a:p>
          <a:endParaRPr lang="en-US"/>
        </a:p>
      </dgm:t>
    </dgm:pt>
    <dgm:pt modelId="{D5B3295F-07DB-420E-819B-3D845CEA5100}">
      <dgm:prSet/>
      <dgm:spPr/>
      <dgm:t>
        <a:bodyPr/>
        <a:lstStyle/>
        <a:p>
          <a:pPr>
            <a:defRPr b="1"/>
          </a:pPr>
          <a:r>
            <a:rPr lang="en-US"/>
            <a:t>11:00 AM – 11:15 AM</a:t>
          </a:r>
        </a:p>
      </dgm:t>
    </dgm:pt>
    <dgm:pt modelId="{6C760960-5FFE-409D-AE1E-F9366B0A423C}" type="parTrans" cxnId="{BF48B1CC-01B2-4C82-B321-B3E9E9EED0BE}">
      <dgm:prSet/>
      <dgm:spPr/>
      <dgm:t>
        <a:bodyPr/>
        <a:lstStyle/>
        <a:p>
          <a:endParaRPr lang="en-US"/>
        </a:p>
      </dgm:t>
    </dgm:pt>
    <dgm:pt modelId="{FC99BC6E-18A8-42DC-AD39-F393D66658D6}" type="sibTrans" cxnId="{BF48B1CC-01B2-4C82-B321-B3E9E9EED0BE}">
      <dgm:prSet/>
      <dgm:spPr/>
      <dgm:t>
        <a:bodyPr/>
        <a:lstStyle/>
        <a:p>
          <a:endParaRPr lang="en-US"/>
        </a:p>
      </dgm:t>
    </dgm:pt>
    <dgm:pt modelId="{1C6BFEEF-782C-4FB4-A04D-B0EB2ECEA137}">
      <dgm:prSet/>
      <dgm:spPr/>
      <dgm:t>
        <a:bodyPr/>
        <a:lstStyle/>
        <a:p>
          <a:r>
            <a:rPr lang="en-US"/>
            <a:t>Break</a:t>
          </a:r>
        </a:p>
      </dgm:t>
    </dgm:pt>
    <dgm:pt modelId="{3EED9353-36C4-45CC-A8A7-9BEDC19E4714}" type="parTrans" cxnId="{A722BB2C-9FA9-40F2-B72D-8B67EF18CB1B}">
      <dgm:prSet/>
      <dgm:spPr/>
      <dgm:t>
        <a:bodyPr/>
        <a:lstStyle/>
        <a:p>
          <a:endParaRPr lang="en-US"/>
        </a:p>
      </dgm:t>
    </dgm:pt>
    <dgm:pt modelId="{AE95EAD9-2587-4A2A-A64F-FCC8A5821729}" type="sibTrans" cxnId="{A722BB2C-9FA9-40F2-B72D-8B67EF18CB1B}">
      <dgm:prSet/>
      <dgm:spPr/>
      <dgm:t>
        <a:bodyPr/>
        <a:lstStyle/>
        <a:p>
          <a:endParaRPr lang="en-US"/>
        </a:p>
      </dgm:t>
    </dgm:pt>
    <dgm:pt modelId="{D2CE3E07-2AF6-4433-8DA9-40A4F5A4834E}">
      <dgm:prSet/>
      <dgm:spPr/>
      <dgm:t>
        <a:bodyPr/>
        <a:lstStyle/>
        <a:p>
          <a:pPr>
            <a:defRPr b="1"/>
          </a:pPr>
          <a:r>
            <a:rPr lang="en-US"/>
            <a:t>11:15 AM – 1:00 PM</a:t>
          </a:r>
        </a:p>
      </dgm:t>
    </dgm:pt>
    <dgm:pt modelId="{DFE3DC59-6F2E-4659-ACDE-98CBB519F543}" type="parTrans" cxnId="{1555EF6E-2A32-479E-9A5F-D4B5BD965AB2}">
      <dgm:prSet/>
      <dgm:spPr/>
      <dgm:t>
        <a:bodyPr/>
        <a:lstStyle/>
        <a:p>
          <a:endParaRPr lang="en-US"/>
        </a:p>
      </dgm:t>
    </dgm:pt>
    <dgm:pt modelId="{88B42385-767F-43E0-9B2C-31F39DD9041C}" type="sibTrans" cxnId="{1555EF6E-2A32-479E-9A5F-D4B5BD965AB2}">
      <dgm:prSet/>
      <dgm:spPr/>
      <dgm:t>
        <a:bodyPr/>
        <a:lstStyle/>
        <a:p>
          <a:endParaRPr lang="en-US"/>
        </a:p>
      </dgm:t>
    </dgm:pt>
    <dgm:pt modelId="{7D652DA9-1D5E-43EA-A37E-0EAF77DC75C6}">
      <dgm:prSet/>
      <dgm:spPr/>
      <dgm:t>
        <a:bodyPr/>
        <a:lstStyle/>
        <a:p>
          <a:r>
            <a:rPr lang="en-US"/>
            <a:t>Sedation Complications</a:t>
          </a:r>
        </a:p>
      </dgm:t>
    </dgm:pt>
    <dgm:pt modelId="{91646F78-37DA-444D-959C-84ECA4B62039}" type="parTrans" cxnId="{8BDECC36-91D0-46CD-AFF9-790AF33D4EEA}">
      <dgm:prSet/>
      <dgm:spPr/>
      <dgm:t>
        <a:bodyPr/>
        <a:lstStyle/>
        <a:p>
          <a:endParaRPr lang="en-US"/>
        </a:p>
      </dgm:t>
    </dgm:pt>
    <dgm:pt modelId="{11EA7D02-D8D7-4FA1-8A05-2C68DCF5F651}" type="sibTrans" cxnId="{8BDECC36-91D0-46CD-AFF9-790AF33D4EEA}">
      <dgm:prSet/>
      <dgm:spPr/>
      <dgm:t>
        <a:bodyPr/>
        <a:lstStyle/>
        <a:p>
          <a:endParaRPr lang="en-US"/>
        </a:p>
      </dgm:t>
    </dgm:pt>
    <dgm:pt modelId="{258B610A-0A51-47BA-974F-09370D8CB805}">
      <dgm:prSet/>
      <dgm:spPr/>
      <dgm:t>
        <a:bodyPr/>
        <a:lstStyle/>
        <a:p>
          <a:pPr>
            <a:defRPr b="1"/>
          </a:pPr>
          <a:r>
            <a:rPr lang="en-US"/>
            <a:t>1:00 PM – 1:45 PM</a:t>
          </a:r>
        </a:p>
      </dgm:t>
    </dgm:pt>
    <dgm:pt modelId="{FE578C5A-67EC-4658-A307-FF03B289771E}" type="parTrans" cxnId="{17ACF671-C7FB-4F37-8EED-4060DE9E24FD}">
      <dgm:prSet/>
      <dgm:spPr/>
      <dgm:t>
        <a:bodyPr/>
        <a:lstStyle/>
        <a:p>
          <a:endParaRPr lang="en-US"/>
        </a:p>
      </dgm:t>
    </dgm:pt>
    <dgm:pt modelId="{E95AE6EE-42AF-4AA7-8DC9-1F2C91A23020}" type="sibTrans" cxnId="{17ACF671-C7FB-4F37-8EED-4060DE9E24FD}">
      <dgm:prSet/>
      <dgm:spPr/>
      <dgm:t>
        <a:bodyPr/>
        <a:lstStyle/>
        <a:p>
          <a:endParaRPr lang="en-US"/>
        </a:p>
      </dgm:t>
    </dgm:pt>
    <dgm:pt modelId="{60D527F3-D196-40B1-B8F7-0C323B6A4297}">
      <dgm:prSet/>
      <dgm:spPr/>
      <dgm:t>
        <a:bodyPr/>
        <a:lstStyle/>
        <a:p>
          <a:r>
            <a:rPr lang="en-US"/>
            <a:t>Lunch</a:t>
          </a:r>
        </a:p>
      </dgm:t>
    </dgm:pt>
    <dgm:pt modelId="{97B43D04-CE0F-4137-B338-90EB0DFFBD84}" type="parTrans" cxnId="{E4E4A332-F826-4557-B965-D9C228B94CA9}">
      <dgm:prSet/>
      <dgm:spPr/>
      <dgm:t>
        <a:bodyPr/>
        <a:lstStyle/>
        <a:p>
          <a:endParaRPr lang="en-US"/>
        </a:p>
      </dgm:t>
    </dgm:pt>
    <dgm:pt modelId="{36392E97-C68A-49E7-AD7B-B969277285D3}" type="sibTrans" cxnId="{E4E4A332-F826-4557-B965-D9C228B94CA9}">
      <dgm:prSet/>
      <dgm:spPr/>
      <dgm:t>
        <a:bodyPr/>
        <a:lstStyle/>
        <a:p>
          <a:endParaRPr lang="en-US"/>
        </a:p>
      </dgm:t>
    </dgm:pt>
    <dgm:pt modelId="{615A69AD-5E9B-4ADA-9D40-E9FC2D23943D}">
      <dgm:prSet/>
      <dgm:spPr/>
      <dgm:t>
        <a:bodyPr/>
        <a:lstStyle/>
        <a:p>
          <a:pPr>
            <a:defRPr b="1"/>
          </a:pPr>
          <a:r>
            <a:rPr lang="en-US"/>
            <a:t>1:45 PM – 3:00 PM</a:t>
          </a:r>
        </a:p>
      </dgm:t>
    </dgm:pt>
    <dgm:pt modelId="{DE53D026-9284-43DA-AA2E-910DFBA22D26}" type="parTrans" cxnId="{8D5843F9-D123-4DFC-8874-68D7A6DC5A5C}">
      <dgm:prSet/>
      <dgm:spPr/>
      <dgm:t>
        <a:bodyPr/>
        <a:lstStyle/>
        <a:p>
          <a:endParaRPr lang="en-US"/>
        </a:p>
      </dgm:t>
    </dgm:pt>
    <dgm:pt modelId="{A76FBE98-3266-490C-974E-CB693D1E7F0E}" type="sibTrans" cxnId="{8D5843F9-D123-4DFC-8874-68D7A6DC5A5C}">
      <dgm:prSet/>
      <dgm:spPr/>
      <dgm:t>
        <a:bodyPr/>
        <a:lstStyle/>
        <a:p>
          <a:endParaRPr lang="en-US"/>
        </a:p>
      </dgm:t>
    </dgm:pt>
    <dgm:pt modelId="{9FD69C63-E6B0-4B00-843B-1F0001068E72}">
      <dgm:prSet/>
      <dgm:spPr/>
      <dgm:t>
        <a:bodyPr/>
        <a:lstStyle/>
        <a:p>
          <a:r>
            <a:rPr lang="en-US"/>
            <a:t>Recovery and Discharge</a:t>
          </a:r>
        </a:p>
      </dgm:t>
    </dgm:pt>
    <dgm:pt modelId="{3797367A-6E04-4064-9619-3BE820AC3E62}" type="parTrans" cxnId="{86D57A53-D200-4BAE-BD96-E4E15F808838}">
      <dgm:prSet/>
      <dgm:spPr/>
      <dgm:t>
        <a:bodyPr/>
        <a:lstStyle/>
        <a:p>
          <a:endParaRPr lang="en-US"/>
        </a:p>
      </dgm:t>
    </dgm:pt>
    <dgm:pt modelId="{FE927D06-B0B0-4BA2-9615-95532A59246B}" type="sibTrans" cxnId="{86D57A53-D200-4BAE-BD96-E4E15F808838}">
      <dgm:prSet/>
      <dgm:spPr/>
      <dgm:t>
        <a:bodyPr/>
        <a:lstStyle/>
        <a:p>
          <a:endParaRPr lang="en-US"/>
        </a:p>
      </dgm:t>
    </dgm:pt>
    <dgm:pt modelId="{74E3259B-9AF4-49B7-B26D-6447406B2837}">
      <dgm:prSet/>
      <dgm:spPr/>
      <dgm:t>
        <a:bodyPr/>
        <a:lstStyle/>
        <a:p>
          <a:pPr>
            <a:defRPr b="1"/>
          </a:pPr>
          <a:r>
            <a:rPr lang="en-US"/>
            <a:t>3:15 PM – 4:30 PM</a:t>
          </a:r>
        </a:p>
      </dgm:t>
    </dgm:pt>
    <dgm:pt modelId="{5ED576EB-ED38-4D0E-A003-89CB083224F6}" type="parTrans" cxnId="{3E3DDB8C-6BE2-461E-A1E8-0E857C3DBFD2}">
      <dgm:prSet/>
      <dgm:spPr/>
      <dgm:t>
        <a:bodyPr/>
        <a:lstStyle/>
        <a:p>
          <a:endParaRPr lang="en-US"/>
        </a:p>
      </dgm:t>
    </dgm:pt>
    <dgm:pt modelId="{4ADC5220-C30E-4588-BAFA-5EA29CF513E0}" type="sibTrans" cxnId="{3E3DDB8C-6BE2-461E-A1E8-0E857C3DBFD2}">
      <dgm:prSet/>
      <dgm:spPr/>
      <dgm:t>
        <a:bodyPr/>
        <a:lstStyle/>
        <a:p>
          <a:endParaRPr lang="en-US"/>
        </a:p>
      </dgm:t>
    </dgm:pt>
    <dgm:pt modelId="{279517EA-3A10-4607-BF22-56FD57735450}">
      <dgm:prSet/>
      <dgm:spPr/>
      <dgm:t>
        <a:bodyPr/>
        <a:lstStyle/>
        <a:p>
          <a:r>
            <a:rPr lang="en-US"/>
            <a:t>Anatomy and Physiology   </a:t>
          </a:r>
        </a:p>
      </dgm:t>
    </dgm:pt>
    <dgm:pt modelId="{ABA1054F-84DC-4DD8-B7B4-A7A2B2CE354D}" type="parTrans" cxnId="{07FA4440-156F-46F0-88A7-B9EC32810C96}">
      <dgm:prSet/>
      <dgm:spPr/>
      <dgm:t>
        <a:bodyPr/>
        <a:lstStyle/>
        <a:p>
          <a:endParaRPr lang="en-US"/>
        </a:p>
      </dgm:t>
    </dgm:pt>
    <dgm:pt modelId="{CD822D0C-2F89-4267-9E26-44FB0DCD9DAA}" type="sibTrans" cxnId="{07FA4440-156F-46F0-88A7-B9EC32810C96}">
      <dgm:prSet/>
      <dgm:spPr/>
      <dgm:t>
        <a:bodyPr/>
        <a:lstStyle/>
        <a:p>
          <a:endParaRPr lang="en-US"/>
        </a:p>
      </dgm:t>
    </dgm:pt>
    <dgm:pt modelId="{B032F915-3CD7-4EBF-B109-674968551B7E}" type="pres">
      <dgm:prSet presAssocID="{D38EE359-431F-430F-A1D3-8B6974E3FB83}" presName="root" presStyleCnt="0">
        <dgm:presLayoutVars>
          <dgm:chMax/>
          <dgm:chPref/>
          <dgm:animLvl val="lvl"/>
        </dgm:presLayoutVars>
      </dgm:prSet>
      <dgm:spPr/>
    </dgm:pt>
    <dgm:pt modelId="{CDE26833-FE02-44D8-AFD2-CFA1D01C803A}" type="pres">
      <dgm:prSet presAssocID="{D38EE359-431F-430F-A1D3-8B6974E3FB83}" presName="divider" presStyleLbl="fgAcc1" presStyleIdx="0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01635CC7-1FB3-4D5A-A30F-4F0109A06A37}" type="pres">
      <dgm:prSet presAssocID="{D38EE359-431F-430F-A1D3-8B6974E3FB83}" presName="nodes" presStyleCnt="0">
        <dgm:presLayoutVars>
          <dgm:chMax/>
          <dgm:chPref/>
          <dgm:animLvl val="lvl"/>
        </dgm:presLayoutVars>
      </dgm:prSet>
      <dgm:spPr/>
    </dgm:pt>
    <dgm:pt modelId="{452ABEC1-74A1-4550-AF29-F4FC47664ABC}" type="pres">
      <dgm:prSet presAssocID="{F9F1AEB3-7783-4FEC-AF68-7827FCCDB690}" presName="composite" presStyleCnt="0"/>
      <dgm:spPr/>
    </dgm:pt>
    <dgm:pt modelId="{C40F571C-B48C-419A-98DF-4F71CB0A2706}" type="pres">
      <dgm:prSet presAssocID="{F9F1AEB3-7783-4FEC-AF68-7827FCCDB690}" presName="ConnectorPoint" presStyleLbl="lnNode1" presStyleIdx="0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B6B371B3-ED76-481F-A6E7-09F9D742B40B}" type="pres">
      <dgm:prSet presAssocID="{F9F1AEB3-7783-4FEC-AF68-7827FCCDB690}" presName="DropPinPlaceHolder" presStyleCnt="0"/>
      <dgm:spPr/>
    </dgm:pt>
    <dgm:pt modelId="{43154805-4FA6-4F78-B981-4B823C45FFC0}" type="pres">
      <dgm:prSet presAssocID="{F9F1AEB3-7783-4FEC-AF68-7827FCCDB690}" presName="DropPin" presStyleLbl="alignNode1" presStyleIdx="0" presStyleCnt="6"/>
      <dgm:spPr/>
    </dgm:pt>
    <dgm:pt modelId="{73696EAF-F318-4698-A5B7-E465F294CC5A}" type="pres">
      <dgm:prSet presAssocID="{F9F1AEB3-7783-4FEC-AF68-7827FCCDB690}" presName="Ellipse" presStyleLbl="fgAcc1" presStyleIdx="1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2BE70279-7C80-437A-9F1D-666DABC7DDC6}" type="pres">
      <dgm:prSet presAssocID="{F9F1AEB3-7783-4FEC-AF68-7827FCCDB690}" presName="L2TextContainer" presStyleLbl="revTx" presStyleIdx="0" presStyleCnt="12">
        <dgm:presLayoutVars>
          <dgm:bulletEnabled val="1"/>
        </dgm:presLayoutVars>
      </dgm:prSet>
      <dgm:spPr/>
    </dgm:pt>
    <dgm:pt modelId="{C1418F6C-B348-434B-988A-0180AB9C9AD7}" type="pres">
      <dgm:prSet presAssocID="{F9F1AEB3-7783-4FEC-AF68-7827FCCDB690}" presName="L1TextContainer" presStyleLbl="revTx" presStyleIdx="1" presStyleCnt="12">
        <dgm:presLayoutVars>
          <dgm:chMax val="1"/>
          <dgm:chPref val="1"/>
          <dgm:bulletEnabled val="1"/>
        </dgm:presLayoutVars>
      </dgm:prSet>
      <dgm:spPr/>
    </dgm:pt>
    <dgm:pt modelId="{DD6687A5-5EFA-475F-9098-DB0982BBE010}" type="pres">
      <dgm:prSet presAssocID="{F9F1AEB3-7783-4FEC-AF68-7827FCCDB690}" presName="ConnectLine" presStyleLbl="sibTrans1D1" presStyleIdx="0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75A1B530-3B83-4228-B4C1-B06E1E27EB49}" type="pres">
      <dgm:prSet presAssocID="{F9F1AEB3-7783-4FEC-AF68-7827FCCDB690}" presName="EmptyPlaceHolder" presStyleCnt="0"/>
      <dgm:spPr/>
    </dgm:pt>
    <dgm:pt modelId="{C0A10CF3-EA6D-497B-82FF-B1B6114B71AB}" type="pres">
      <dgm:prSet presAssocID="{5E2F6EE5-70C3-4549-8E27-6FD9D05563B3}" presName="spaceBetweenRectangles" presStyleCnt="0"/>
      <dgm:spPr/>
    </dgm:pt>
    <dgm:pt modelId="{1CC6DCAE-00D1-48F8-9A9E-54F44C5FD820}" type="pres">
      <dgm:prSet presAssocID="{D5B3295F-07DB-420E-819B-3D845CEA5100}" presName="composite" presStyleCnt="0"/>
      <dgm:spPr/>
    </dgm:pt>
    <dgm:pt modelId="{B2C86084-4081-4F58-8A44-A0EEC46D85CC}" type="pres">
      <dgm:prSet presAssocID="{D5B3295F-07DB-420E-819B-3D845CEA5100}" presName="ConnectorPoint" presStyleLbl="lnNode1" presStyleIdx="1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4C96FDFA-5E67-46D4-ADDE-C89A5F785C0A}" type="pres">
      <dgm:prSet presAssocID="{D5B3295F-07DB-420E-819B-3D845CEA5100}" presName="DropPinPlaceHolder" presStyleCnt="0"/>
      <dgm:spPr/>
    </dgm:pt>
    <dgm:pt modelId="{3B921AF0-048C-4C12-B56F-5EF97FC8106E}" type="pres">
      <dgm:prSet presAssocID="{D5B3295F-07DB-420E-819B-3D845CEA5100}" presName="DropPin" presStyleLbl="alignNode1" presStyleIdx="1" presStyleCnt="6"/>
      <dgm:spPr/>
    </dgm:pt>
    <dgm:pt modelId="{D82BB59B-FEDB-4C30-B253-DB01037EE16E}" type="pres">
      <dgm:prSet presAssocID="{D5B3295F-07DB-420E-819B-3D845CEA5100}" presName="Ellipse" presStyleLbl="fgAcc1" presStyleIdx="2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944D128-EF0D-4243-8954-007FB2A960C5}" type="pres">
      <dgm:prSet presAssocID="{D5B3295F-07DB-420E-819B-3D845CEA5100}" presName="L2TextContainer" presStyleLbl="revTx" presStyleIdx="2" presStyleCnt="12">
        <dgm:presLayoutVars>
          <dgm:bulletEnabled val="1"/>
        </dgm:presLayoutVars>
      </dgm:prSet>
      <dgm:spPr/>
    </dgm:pt>
    <dgm:pt modelId="{B37ADD5D-5E97-4B0C-8862-10614C7511AA}" type="pres">
      <dgm:prSet presAssocID="{D5B3295F-07DB-420E-819B-3D845CEA5100}" presName="L1TextContainer" presStyleLbl="revTx" presStyleIdx="3" presStyleCnt="12">
        <dgm:presLayoutVars>
          <dgm:chMax val="1"/>
          <dgm:chPref val="1"/>
          <dgm:bulletEnabled val="1"/>
        </dgm:presLayoutVars>
      </dgm:prSet>
      <dgm:spPr/>
    </dgm:pt>
    <dgm:pt modelId="{D46B9555-E22E-41F7-9AFC-29C9361EAD5F}" type="pres">
      <dgm:prSet presAssocID="{D5B3295F-07DB-420E-819B-3D845CEA5100}" presName="ConnectLine" presStyleLbl="sibTrans1D1" presStyleIdx="1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2308CD8-4A9A-44E3-84F6-BA748E6F3ED2}" type="pres">
      <dgm:prSet presAssocID="{D5B3295F-07DB-420E-819B-3D845CEA5100}" presName="EmptyPlaceHolder" presStyleCnt="0"/>
      <dgm:spPr/>
    </dgm:pt>
    <dgm:pt modelId="{A98D6DDD-AB81-470E-9236-0A0AFBEB1918}" type="pres">
      <dgm:prSet presAssocID="{FC99BC6E-18A8-42DC-AD39-F393D66658D6}" presName="spaceBetweenRectangles" presStyleCnt="0"/>
      <dgm:spPr/>
    </dgm:pt>
    <dgm:pt modelId="{56443A49-4CF0-46BD-BEA5-00565FB30CEC}" type="pres">
      <dgm:prSet presAssocID="{D2CE3E07-2AF6-4433-8DA9-40A4F5A4834E}" presName="composite" presStyleCnt="0"/>
      <dgm:spPr/>
    </dgm:pt>
    <dgm:pt modelId="{ABECA23B-83A1-43FB-9F2E-FE11EE9A740C}" type="pres">
      <dgm:prSet presAssocID="{D2CE3E07-2AF6-4433-8DA9-40A4F5A4834E}" presName="ConnectorPoint" presStyleLbl="lnNode1" presStyleIdx="2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F6761D67-B252-40B3-BD71-01161A2C68D9}" type="pres">
      <dgm:prSet presAssocID="{D2CE3E07-2AF6-4433-8DA9-40A4F5A4834E}" presName="DropPinPlaceHolder" presStyleCnt="0"/>
      <dgm:spPr/>
    </dgm:pt>
    <dgm:pt modelId="{247A9AAE-7F2E-42CC-AC53-42B34C457706}" type="pres">
      <dgm:prSet presAssocID="{D2CE3E07-2AF6-4433-8DA9-40A4F5A4834E}" presName="DropPin" presStyleLbl="alignNode1" presStyleIdx="2" presStyleCnt="6"/>
      <dgm:spPr/>
    </dgm:pt>
    <dgm:pt modelId="{56E1800C-F797-493E-8CD4-B80BC6E8C305}" type="pres">
      <dgm:prSet presAssocID="{D2CE3E07-2AF6-4433-8DA9-40A4F5A4834E}" presName="Ellipse" presStyleLbl="fgAcc1" presStyleIdx="3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C55FE97-31BE-473F-987B-95E91460E801}" type="pres">
      <dgm:prSet presAssocID="{D2CE3E07-2AF6-4433-8DA9-40A4F5A4834E}" presName="L2TextContainer" presStyleLbl="revTx" presStyleIdx="4" presStyleCnt="12">
        <dgm:presLayoutVars>
          <dgm:bulletEnabled val="1"/>
        </dgm:presLayoutVars>
      </dgm:prSet>
      <dgm:spPr/>
    </dgm:pt>
    <dgm:pt modelId="{FC9735A6-D158-4E68-A3C0-1225F908F60F}" type="pres">
      <dgm:prSet presAssocID="{D2CE3E07-2AF6-4433-8DA9-40A4F5A4834E}" presName="L1TextContainer" presStyleLbl="revTx" presStyleIdx="5" presStyleCnt="12">
        <dgm:presLayoutVars>
          <dgm:chMax val="1"/>
          <dgm:chPref val="1"/>
          <dgm:bulletEnabled val="1"/>
        </dgm:presLayoutVars>
      </dgm:prSet>
      <dgm:spPr/>
    </dgm:pt>
    <dgm:pt modelId="{C9FF38DE-13B9-40A6-BB11-E6A7783D91A3}" type="pres">
      <dgm:prSet presAssocID="{D2CE3E07-2AF6-4433-8DA9-40A4F5A4834E}" presName="ConnectLine" presStyleLbl="sibTrans1D1" presStyleIdx="2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67CC1F5-EEC8-40F7-A87C-71F3B9F4E492}" type="pres">
      <dgm:prSet presAssocID="{D2CE3E07-2AF6-4433-8DA9-40A4F5A4834E}" presName="EmptyPlaceHolder" presStyleCnt="0"/>
      <dgm:spPr/>
    </dgm:pt>
    <dgm:pt modelId="{10B22AEF-FA47-46D8-B089-37C4EDF35248}" type="pres">
      <dgm:prSet presAssocID="{88B42385-767F-43E0-9B2C-31F39DD9041C}" presName="spaceBetweenRectangles" presStyleCnt="0"/>
      <dgm:spPr/>
    </dgm:pt>
    <dgm:pt modelId="{9CBB25A4-CDA8-4390-AA2E-106396FC5B22}" type="pres">
      <dgm:prSet presAssocID="{258B610A-0A51-47BA-974F-09370D8CB805}" presName="composite" presStyleCnt="0"/>
      <dgm:spPr/>
    </dgm:pt>
    <dgm:pt modelId="{4BFC1C6A-124D-4642-97A3-32B3D59D73FB}" type="pres">
      <dgm:prSet presAssocID="{258B610A-0A51-47BA-974F-09370D8CB805}" presName="ConnectorPoint" presStyleLbl="lnNode1" presStyleIdx="3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8FEFCCAD-876D-4B23-A5D7-BA3D2B1A679F}" type="pres">
      <dgm:prSet presAssocID="{258B610A-0A51-47BA-974F-09370D8CB805}" presName="DropPinPlaceHolder" presStyleCnt="0"/>
      <dgm:spPr/>
    </dgm:pt>
    <dgm:pt modelId="{AD5F35B9-FE5C-44AF-81C4-FF3EF1E5C853}" type="pres">
      <dgm:prSet presAssocID="{258B610A-0A51-47BA-974F-09370D8CB805}" presName="DropPin" presStyleLbl="alignNode1" presStyleIdx="3" presStyleCnt="6"/>
      <dgm:spPr/>
    </dgm:pt>
    <dgm:pt modelId="{AB9F934E-B16C-438A-8383-8285D910A825}" type="pres">
      <dgm:prSet presAssocID="{258B610A-0A51-47BA-974F-09370D8CB805}" presName="Ellipse" presStyleLbl="fgAcc1" presStyleIdx="4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8E27EEF-D699-47AC-A16E-99D32098DB57}" type="pres">
      <dgm:prSet presAssocID="{258B610A-0A51-47BA-974F-09370D8CB805}" presName="L2TextContainer" presStyleLbl="revTx" presStyleIdx="6" presStyleCnt="12">
        <dgm:presLayoutVars>
          <dgm:bulletEnabled val="1"/>
        </dgm:presLayoutVars>
      </dgm:prSet>
      <dgm:spPr/>
    </dgm:pt>
    <dgm:pt modelId="{936ECF9F-7814-4ADB-9E15-3B8D1FCD9A70}" type="pres">
      <dgm:prSet presAssocID="{258B610A-0A51-47BA-974F-09370D8CB805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A0B00698-63B3-4BF7-9FD7-ABF35539A3F9}" type="pres">
      <dgm:prSet presAssocID="{258B610A-0A51-47BA-974F-09370D8CB805}" presName="ConnectLine" presStyleLbl="sibTrans1D1" presStyleIdx="3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A1419479-B954-48B0-8C86-B3F625640F5D}" type="pres">
      <dgm:prSet presAssocID="{258B610A-0A51-47BA-974F-09370D8CB805}" presName="EmptyPlaceHolder" presStyleCnt="0"/>
      <dgm:spPr/>
    </dgm:pt>
    <dgm:pt modelId="{F2FA0E19-A4B8-4280-9231-4D14AA1C534F}" type="pres">
      <dgm:prSet presAssocID="{E95AE6EE-42AF-4AA7-8DC9-1F2C91A23020}" presName="spaceBetweenRectangles" presStyleCnt="0"/>
      <dgm:spPr/>
    </dgm:pt>
    <dgm:pt modelId="{0D939AF6-D6CF-4322-AB0E-49F5FD1A0A1B}" type="pres">
      <dgm:prSet presAssocID="{615A69AD-5E9B-4ADA-9D40-E9FC2D23943D}" presName="composite" presStyleCnt="0"/>
      <dgm:spPr/>
    </dgm:pt>
    <dgm:pt modelId="{3AADD7D9-5CCC-4354-981E-80186091E73A}" type="pres">
      <dgm:prSet presAssocID="{615A69AD-5E9B-4ADA-9D40-E9FC2D23943D}" presName="ConnectorPoint" presStyleLbl="lnNode1" presStyleIdx="4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AB11C86C-DAE2-4113-B917-55A73418A3AB}" type="pres">
      <dgm:prSet presAssocID="{615A69AD-5E9B-4ADA-9D40-E9FC2D23943D}" presName="DropPinPlaceHolder" presStyleCnt="0"/>
      <dgm:spPr/>
    </dgm:pt>
    <dgm:pt modelId="{5A093586-AD53-4D9F-9E3F-186E719770AD}" type="pres">
      <dgm:prSet presAssocID="{615A69AD-5E9B-4ADA-9D40-E9FC2D23943D}" presName="DropPin" presStyleLbl="alignNode1" presStyleIdx="4" presStyleCnt="6"/>
      <dgm:spPr/>
    </dgm:pt>
    <dgm:pt modelId="{66F09243-4E53-4870-8ED0-8EC33F2D868A}" type="pres">
      <dgm:prSet presAssocID="{615A69AD-5E9B-4ADA-9D40-E9FC2D23943D}" presName="Ellipse" presStyleLbl="fgAcc1" presStyleIdx="5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8C5BE06-7E25-4B91-B1B0-BADD3CCD492C}" type="pres">
      <dgm:prSet presAssocID="{615A69AD-5E9B-4ADA-9D40-E9FC2D23943D}" presName="L2TextContainer" presStyleLbl="revTx" presStyleIdx="8" presStyleCnt="12">
        <dgm:presLayoutVars>
          <dgm:bulletEnabled val="1"/>
        </dgm:presLayoutVars>
      </dgm:prSet>
      <dgm:spPr/>
    </dgm:pt>
    <dgm:pt modelId="{B447743C-6006-410F-B8AE-9E39DC44FF88}" type="pres">
      <dgm:prSet presAssocID="{615A69AD-5E9B-4ADA-9D40-E9FC2D23943D}" presName="L1TextContainer" presStyleLbl="revTx" presStyleIdx="9" presStyleCnt="12">
        <dgm:presLayoutVars>
          <dgm:chMax val="1"/>
          <dgm:chPref val="1"/>
          <dgm:bulletEnabled val="1"/>
        </dgm:presLayoutVars>
      </dgm:prSet>
      <dgm:spPr/>
    </dgm:pt>
    <dgm:pt modelId="{39739227-3830-48D2-B2E9-98B4396143C1}" type="pres">
      <dgm:prSet presAssocID="{615A69AD-5E9B-4ADA-9D40-E9FC2D23943D}" presName="ConnectLine" presStyleLbl="sibTrans1D1" presStyleIdx="4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1CF542D-141F-4A33-979D-3DCF4967C44A}" type="pres">
      <dgm:prSet presAssocID="{615A69AD-5E9B-4ADA-9D40-E9FC2D23943D}" presName="EmptyPlaceHolder" presStyleCnt="0"/>
      <dgm:spPr/>
    </dgm:pt>
    <dgm:pt modelId="{A1FDCD6B-145C-47A1-BC99-D0386A9F8600}" type="pres">
      <dgm:prSet presAssocID="{A76FBE98-3266-490C-974E-CB693D1E7F0E}" presName="spaceBetweenRectangles" presStyleCnt="0"/>
      <dgm:spPr/>
    </dgm:pt>
    <dgm:pt modelId="{942BE585-350D-46F4-86CF-E4AB6CEACCCB}" type="pres">
      <dgm:prSet presAssocID="{74E3259B-9AF4-49B7-B26D-6447406B2837}" presName="composite" presStyleCnt="0"/>
      <dgm:spPr/>
    </dgm:pt>
    <dgm:pt modelId="{7FE11B8C-1F3A-41EE-846F-6DF56A44966F}" type="pres">
      <dgm:prSet presAssocID="{74E3259B-9AF4-49B7-B26D-6447406B2837}" presName="ConnectorPoint" presStyleLbl="lnNode1" presStyleIdx="5" presStyleCnt="6"/>
      <dgm:spPr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BB296685-1C64-45C8-ACA6-A7A47464DA51}" type="pres">
      <dgm:prSet presAssocID="{74E3259B-9AF4-49B7-B26D-6447406B2837}" presName="DropPinPlaceHolder" presStyleCnt="0"/>
      <dgm:spPr/>
    </dgm:pt>
    <dgm:pt modelId="{9D5F5C42-6BF3-4F13-B692-964BA291E0E8}" type="pres">
      <dgm:prSet presAssocID="{74E3259B-9AF4-49B7-B26D-6447406B2837}" presName="DropPin" presStyleLbl="alignNode1" presStyleIdx="5" presStyleCnt="6"/>
      <dgm:spPr/>
    </dgm:pt>
    <dgm:pt modelId="{99A36382-41B5-4457-96CE-34635FBBBFB6}" type="pres">
      <dgm:prSet presAssocID="{74E3259B-9AF4-49B7-B26D-6447406B2837}" presName="Ellipse" presStyleLbl="fgAcc1" presStyleIdx="6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B9DE6E5-77E8-4E49-BB70-6A1A446E2C77}" type="pres">
      <dgm:prSet presAssocID="{74E3259B-9AF4-49B7-B26D-6447406B2837}" presName="L2TextContainer" presStyleLbl="revTx" presStyleIdx="10" presStyleCnt="12">
        <dgm:presLayoutVars>
          <dgm:bulletEnabled val="1"/>
        </dgm:presLayoutVars>
      </dgm:prSet>
      <dgm:spPr/>
    </dgm:pt>
    <dgm:pt modelId="{1E610B30-ABFC-4507-BAA1-54057B464EE5}" type="pres">
      <dgm:prSet presAssocID="{74E3259B-9AF4-49B7-B26D-6447406B2837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2519B14C-326A-4F88-8D6D-EBC0A8E8A8A2}" type="pres">
      <dgm:prSet presAssocID="{74E3259B-9AF4-49B7-B26D-6447406B2837}" presName="ConnectLine" presStyleLbl="sibTrans1D1" presStyleIdx="5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9353550-7B4F-4537-95AB-6DF5C3D3FB6D}" type="pres">
      <dgm:prSet presAssocID="{74E3259B-9AF4-49B7-B26D-6447406B2837}" presName="EmptyPlaceHolder" presStyleCnt="0"/>
      <dgm:spPr/>
    </dgm:pt>
  </dgm:ptLst>
  <dgm:cxnLst>
    <dgm:cxn modelId="{43B22C07-B2B9-43AF-90E3-607315E6B2FD}" type="presOf" srcId="{615A69AD-5E9B-4ADA-9D40-E9FC2D23943D}" destId="{B447743C-6006-410F-B8AE-9E39DC44FF88}" srcOrd="0" destOrd="0" presId="urn:microsoft.com/office/officeart/2017/3/layout/DropPinTimeline"/>
    <dgm:cxn modelId="{701AC61C-FE37-4F52-A2E8-4C5C225F5CFA}" type="presOf" srcId="{74E3259B-9AF4-49B7-B26D-6447406B2837}" destId="{1E610B30-ABFC-4507-BAA1-54057B464EE5}" srcOrd="0" destOrd="0" presId="urn:microsoft.com/office/officeart/2017/3/layout/DropPinTimeline"/>
    <dgm:cxn modelId="{A722BB2C-9FA9-40F2-B72D-8B67EF18CB1B}" srcId="{D5B3295F-07DB-420E-819B-3D845CEA5100}" destId="{1C6BFEEF-782C-4FB4-A04D-B0EB2ECEA137}" srcOrd="0" destOrd="0" parTransId="{3EED9353-36C4-45CC-A8A7-9BEDC19E4714}" sibTransId="{AE95EAD9-2587-4A2A-A64F-FCC8A5821729}"/>
    <dgm:cxn modelId="{4A6A9F2D-826C-4D04-999F-54C492C45432}" srcId="{D38EE359-431F-430F-A1D3-8B6974E3FB83}" destId="{F9F1AEB3-7783-4FEC-AF68-7827FCCDB690}" srcOrd="0" destOrd="0" parTransId="{E0C7A980-2ED4-4F79-851B-13A6AD5E04E1}" sibTransId="{5E2F6EE5-70C3-4549-8E27-6FD9D05563B3}"/>
    <dgm:cxn modelId="{E4E4A332-F826-4557-B965-D9C228B94CA9}" srcId="{258B610A-0A51-47BA-974F-09370D8CB805}" destId="{60D527F3-D196-40B1-B8F7-0C323B6A4297}" srcOrd="0" destOrd="0" parTransId="{97B43D04-CE0F-4137-B338-90EB0DFFBD84}" sibTransId="{36392E97-C68A-49E7-AD7B-B969277285D3}"/>
    <dgm:cxn modelId="{8BDECC36-91D0-46CD-AFF9-790AF33D4EEA}" srcId="{D2CE3E07-2AF6-4433-8DA9-40A4F5A4834E}" destId="{7D652DA9-1D5E-43EA-A37E-0EAF77DC75C6}" srcOrd="0" destOrd="0" parTransId="{91646F78-37DA-444D-959C-84ECA4B62039}" sibTransId="{11EA7D02-D8D7-4FA1-8A05-2C68DCF5F651}"/>
    <dgm:cxn modelId="{524C1D37-13AF-46BE-A88F-AA81E6B30072}" type="presOf" srcId="{F9F1AEB3-7783-4FEC-AF68-7827FCCDB690}" destId="{C1418F6C-B348-434B-988A-0180AB9C9AD7}" srcOrd="0" destOrd="0" presId="urn:microsoft.com/office/officeart/2017/3/layout/DropPinTimeline"/>
    <dgm:cxn modelId="{07FA4440-156F-46F0-88A7-B9EC32810C96}" srcId="{74E3259B-9AF4-49B7-B26D-6447406B2837}" destId="{279517EA-3A10-4607-BF22-56FD57735450}" srcOrd="0" destOrd="0" parTransId="{ABA1054F-84DC-4DD8-B7B4-A7A2B2CE354D}" sibTransId="{CD822D0C-2F89-4267-9E26-44FB0DCD9DAA}"/>
    <dgm:cxn modelId="{1555EF6E-2A32-479E-9A5F-D4B5BD965AB2}" srcId="{D38EE359-431F-430F-A1D3-8B6974E3FB83}" destId="{D2CE3E07-2AF6-4433-8DA9-40A4F5A4834E}" srcOrd="2" destOrd="0" parTransId="{DFE3DC59-6F2E-4659-ACDE-98CBB519F543}" sibTransId="{88B42385-767F-43E0-9B2C-31F39DD9041C}"/>
    <dgm:cxn modelId="{35B6FB6F-A24D-48E4-BA4E-D82A53764A38}" type="presOf" srcId="{D38EE359-431F-430F-A1D3-8B6974E3FB83}" destId="{B032F915-3CD7-4EBF-B109-674968551B7E}" srcOrd="0" destOrd="0" presId="urn:microsoft.com/office/officeart/2017/3/layout/DropPinTimeline"/>
    <dgm:cxn modelId="{17ACF671-C7FB-4F37-8EED-4060DE9E24FD}" srcId="{D38EE359-431F-430F-A1D3-8B6974E3FB83}" destId="{258B610A-0A51-47BA-974F-09370D8CB805}" srcOrd="3" destOrd="0" parTransId="{FE578C5A-67EC-4658-A307-FF03B289771E}" sibTransId="{E95AE6EE-42AF-4AA7-8DC9-1F2C91A23020}"/>
    <dgm:cxn modelId="{86D57A53-D200-4BAE-BD96-E4E15F808838}" srcId="{615A69AD-5E9B-4ADA-9D40-E9FC2D23943D}" destId="{9FD69C63-E6B0-4B00-843B-1F0001068E72}" srcOrd="0" destOrd="0" parTransId="{3797367A-6E04-4064-9619-3BE820AC3E62}" sibTransId="{FE927D06-B0B0-4BA2-9615-95532A59246B}"/>
    <dgm:cxn modelId="{E208EE59-C715-4B1E-96FC-B0D62CBB1340}" type="presOf" srcId="{7D652DA9-1D5E-43EA-A37E-0EAF77DC75C6}" destId="{CC55FE97-31BE-473F-987B-95E91460E801}" srcOrd="0" destOrd="0" presId="urn:microsoft.com/office/officeart/2017/3/layout/DropPinTimeline"/>
    <dgm:cxn modelId="{E9C91189-0C50-4775-99F0-20D1D83F2692}" type="presOf" srcId="{279517EA-3A10-4607-BF22-56FD57735450}" destId="{6B9DE6E5-77E8-4E49-BB70-6A1A446E2C77}" srcOrd="0" destOrd="0" presId="urn:microsoft.com/office/officeart/2017/3/layout/DropPinTimeline"/>
    <dgm:cxn modelId="{F3C8658A-5C2E-462D-84D4-A60E57567325}" type="presOf" srcId="{9FD69C63-E6B0-4B00-843B-1F0001068E72}" destId="{68C5BE06-7E25-4B91-B1B0-BADD3CCD492C}" srcOrd="0" destOrd="0" presId="urn:microsoft.com/office/officeart/2017/3/layout/DropPinTimeline"/>
    <dgm:cxn modelId="{3E3DDB8C-6BE2-461E-A1E8-0E857C3DBFD2}" srcId="{D38EE359-431F-430F-A1D3-8B6974E3FB83}" destId="{74E3259B-9AF4-49B7-B26D-6447406B2837}" srcOrd="5" destOrd="0" parTransId="{5ED576EB-ED38-4D0E-A003-89CB083224F6}" sibTransId="{4ADC5220-C30E-4588-BAFA-5EA29CF513E0}"/>
    <dgm:cxn modelId="{4BE78D8E-1CAF-4C10-8B19-FE7F05F4213E}" srcId="{F9F1AEB3-7783-4FEC-AF68-7827FCCDB690}" destId="{760DB4E2-9A53-4FFE-80CC-E26B77AA5225}" srcOrd="0" destOrd="0" parTransId="{1B914EEA-BA94-43A4-9395-85D5C161E89E}" sibTransId="{2CB31493-80F8-402F-9BEE-27DC5CECED92}"/>
    <dgm:cxn modelId="{74EF29B0-A889-4007-BBA5-CA08E46BDF4F}" type="presOf" srcId="{60D527F3-D196-40B1-B8F7-0C323B6A4297}" destId="{18E27EEF-D699-47AC-A16E-99D32098DB57}" srcOrd="0" destOrd="0" presId="urn:microsoft.com/office/officeart/2017/3/layout/DropPinTimeline"/>
    <dgm:cxn modelId="{F3DB10B4-1E17-43A9-9F1C-D1ED8FC9EC58}" type="presOf" srcId="{258B610A-0A51-47BA-974F-09370D8CB805}" destId="{936ECF9F-7814-4ADB-9E15-3B8D1FCD9A70}" srcOrd="0" destOrd="0" presId="urn:microsoft.com/office/officeart/2017/3/layout/DropPinTimeline"/>
    <dgm:cxn modelId="{61D988B6-3467-4754-836C-FB8461BE87A8}" type="presOf" srcId="{CAA717FA-B445-440F-B8B1-38B3602B3A78}" destId="{2BE70279-7C80-437A-9F1D-666DABC7DDC6}" srcOrd="0" destOrd="1" presId="urn:microsoft.com/office/officeart/2017/3/layout/DropPinTimeline"/>
    <dgm:cxn modelId="{A10286B7-2ACB-4055-9251-5FAE99E0B8DA}" type="presOf" srcId="{D5B3295F-07DB-420E-819B-3D845CEA5100}" destId="{B37ADD5D-5E97-4B0C-8862-10614C7511AA}" srcOrd="0" destOrd="0" presId="urn:microsoft.com/office/officeart/2017/3/layout/DropPinTimeline"/>
    <dgm:cxn modelId="{53DDF3B9-5343-4FEC-B635-2FB82750C987}" type="presOf" srcId="{1C6BFEEF-782C-4FB4-A04D-B0EB2ECEA137}" destId="{A944D128-EF0D-4243-8954-007FB2A960C5}" srcOrd="0" destOrd="0" presId="urn:microsoft.com/office/officeart/2017/3/layout/DropPinTimeline"/>
    <dgm:cxn modelId="{8AC549BF-3166-421D-9991-5A823AC527BB}" type="presOf" srcId="{D2CE3E07-2AF6-4433-8DA9-40A4F5A4834E}" destId="{FC9735A6-D158-4E68-A3C0-1225F908F60F}" srcOrd="0" destOrd="0" presId="urn:microsoft.com/office/officeart/2017/3/layout/DropPinTimeline"/>
    <dgm:cxn modelId="{04A1D3C6-68A9-4DDC-9840-F1A2EA250168}" srcId="{760DB4E2-9A53-4FFE-80CC-E26B77AA5225}" destId="{CAA717FA-B445-440F-B8B1-38B3602B3A78}" srcOrd="0" destOrd="0" parTransId="{6AFA68AD-4C36-4073-AD85-20769DFCE8A6}" sibTransId="{642E0674-76A2-43EF-94FA-018E3FBCE0CB}"/>
    <dgm:cxn modelId="{BF48B1CC-01B2-4C82-B321-B3E9E9EED0BE}" srcId="{D38EE359-431F-430F-A1D3-8B6974E3FB83}" destId="{D5B3295F-07DB-420E-819B-3D845CEA5100}" srcOrd="1" destOrd="0" parTransId="{6C760960-5FFE-409D-AE1E-F9366B0A423C}" sibTransId="{FC99BC6E-18A8-42DC-AD39-F393D66658D6}"/>
    <dgm:cxn modelId="{29E569D7-B93B-482D-87FD-1320D5061FDB}" type="presOf" srcId="{760DB4E2-9A53-4FFE-80CC-E26B77AA5225}" destId="{2BE70279-7C80-437A-9F1D-666DABC7DDC6}" srcOrd="0" destOrd="0" presId="urn:microsoft.com/office/officeart/2017/3/layout/DropPinTimeline"/>
    <dgm:cxn modelId="{8D5843F9-D123-4DFC-8874-68D7A6DC5A5C}" srcId="{D38EE359-431F-430F-A1D3-8B6974E3FB83}" destId="{615A69AD-5E9B-4ADA-9D40-E9FC2D23943D}" srcOrd="4" destOrd="0" parTransId="{DE53D026-9284-43DA-AA2E-910DFBA22D26}" sibTransId="{A76FBE98-3266-490C-974E-CB693D1E7F0E}"/>
    <dgm:cxn modelId="{F72CAA53-03C1-4CE8-83C9-F8F75984BAF6}" type="presParOf" srcId="{B032F915-3CD7-4EBF-B109-674968551B7E}" destId="{CDE26833-FE02-44D8-AFD2-CFA1D01C803A}" srcOrd="0" destOrd="0" presId="urn:microsoft.com/office/officeart/2017/3/layout/DropPinTimeline"/>
    <dgm:cxn modelId="{C2179014-C4E2-4A93-B6B4-A3D166821BF0}" type="presParOf" srcId="{B032F915-3CD7-4EBF-B109-674968551B7E}" destId="{01635CC7-1FB3-4D5A-A30F-4F0109A06A37}" srcOrd="1" destOrd="0" presId="urn:microsoft.com/office/officeart/2017/3/layout/DropPinTimeline"/>
    <dgm:cxn modelId="{A19A7702-7DB0-46B9-82E0-283D7E538769}" type="presParOf" srcId="{01635CC7-1FB3-4D5A-A30F-4F0109A06A37}" destId="{452ABEC1-74A1-4550-AF29-F4FC47664ABC}" srcOrd="0" destOrd="0" presId="urn:microsoft.com/office/officeart/2017/3/layout/DropPinTimeline"/>
    <dgm:cxn modelId="{6659D8E6-4CC3-4681-BD37-CF39009B4B21}" type="presParOf" srcId="{452ABEC1-74A1-4550-AF29-F4FC47664ABC}" destId="{C40F571C-B48C-419A-98DF-4F71CB0A2706}" srcOrd="0" destOrd="0" presId="urn:microsoft.com/office/officeart/2017/3/layout/DropPinTimeline"/>
    <dgm:cxn modelId="{173D6FFE-7332-4D0A-AD94-9B9EF8A56598}" type="presParOf" srcId="{452ABEC1-74A1-4550-AF29-F4FC47664ABC}" destId="{B6B371B3-ED76-481F-A6E7-09F9D742B40B}" srcOrd="1" destOrd="0" presId="urn:microsoft.com/office/officeart/2017/3/layout/DropPinTimeline"/>
    <dgm:cxn modelId="{9293C8F2-93DF-49D3-B636-018DD2EAB3E6}" type="presParOf" srcId="{B6B371B3-ED76-481F-A6E7-09F9D742B40B}" destId="{43154805-4FA6-4F78-B981-4B823C45FFC0}" srcOrd="0" destOrd="0" presId="urn:microsoft.com/office/officeart/2017/3/layout/DropPinTimeline"/>
    <dgm:cxn modelId="{652C98E4-7210-4175-BF62-D837495B15F3}" type="presParOf" srcId="{B6B371B3-ED76-481F-A6E7-09F9D742B40B}" destId="{73696EAF-F318-4698-A5B7-E465F294CC5A}" srcOrd="1" destOrd="0" presId="urn:microsoft.com/office/officeart/2017/3/layout/DropPinTimeline"/>
    <dgm:cxn modelId="{E6C09DDA-2176-438F-8FF4-A4D4735DAB36}" type="presParOf" srcId="{452ABEC1-74A1-4550-AF29-F4FC47664ABC}" destId="{2BE70279-7C80-437A-9F1D-666DABC7DDC6}" srcOrd="2" destOrd="0" presId="urn:microsoft.com/office/officeart/2017/3/layout/DropPinTimeline"/>
    <dgm:cxn modelId="{E170EE53-8DB7-4A61-B69D-3352CCFDF851}" type="presParOf" srcId="{452ABEC1-74A1-4550-AF29-F4FC47664ABC}" destId="{C1418F6C-B348-434B-988A-0180AB9C9AD7}" srcOrd="3" destOrd="0" presId="urn:microsoft.com/office/officeart/2017/3/layout/DropPinTimeline"/>
    <dgm:cxn modelId="{32D89668-3C63-424B-BFB3-2294A2B74073}" type="presParOf" srcId="{452ABEC1-74A1-4550-AF29-F4FC47664ABC}" destId="{DD6687A5-5EFA-475F-9098-DB0982BBE010}" srcOrd="4" destOrd="0" presId="urn:microsoft.com/office/officeart/2017/3/layout/DropPinTimeline"/>
    <dgm:cxn modelId="{F53958AA-2379-4C4E-AEE1-121812D91D73}" type="presParOf" srcId="{452ABEC1-74A1-4550-AF29-F4FC47664ABC}" destId="{75A1B530-3B83-4228-B4C1-B06E1E27EB49}" srcOrd="5" destOrd="0" presId="urn:microsoft.com/office/officeart/2017/3/layout/DropPinTimeline"/>
    <dgm:cxn modelId="{7AD94DAA-DFD6-48FC-AF75-B75C895EF06A}" type="presParOf" srcId="{01635CC7-1FB3-4D5A-A30F-4F0109A06A37}" destId="{C0A10CF3-EA6D-497B-82FF-B1B6114B71AB}" srcOrd="1" destOrd="0" presId="urn:microsoft.com/office/officeart/2017/3/layout/DropPinTimeline"/>
    <dgm:cxn modelId="{D993C8B2-8FD9-4857-8114-F4CB0C1B6B41}" type="presParOf" srcId="{01635CC7-1FB3-4D5A-A30F-4F0109A06A37}" destId="{1CC6DCAE-00D1-48F8-9A9E-54F44C5FD820}" srcOrd="2" destOrd="0" presId="urn:microsoft.com/office/officeart/2017/3/layout/DropPinTimeline"/>
    <dgm:cxn modelId="{FD9AF48D-4B98-4E6F-8419-A70780542460}" type="presParOf" srcId="{1CC6DCAE-00D1-48F8-9A9E-54F44C5FD820}" destId="{B2C86084-4081-4F58-8A44-A0EEC46D85CC}" srcOrd="0" destOrd="0" presId="urn:microsoft.com/office/officeart/2017/3/layout/DropPinTimeline"/>
    <dgm:cxn modelId="{FB9B037A-0F3D-4528-975C-B55D7D30E994}" type="presParOf" srcId="{1CC6DCAE-00D1-48F8-9A9E-54F44C5FD820}" destId="{4C96FDFA-5E67-46D4-ADDE-C89A5F785C0A}" srcOrd="1" destOrd="0" presId="urn:microsoft.com/office/officeart/2017/3/layout/DropPinTimeline"/>
    <dgm:cxn modelId="{E8FFC240-5DA0-4323-945B-D737976FDF59}" type="presParOf" srcId="{4C96FDFA-5E67-46D4-ADDE-C89A5F785C0A}" destId="{3B921AF0-048C-4C12-B56F-5EF97FC8106E}" srcOrd="0" destOrd="0" presId="urn:microsoft.com/office/officeart/2017/3/layout/DropPinTimeline"/>
    <dgm:cxn modelId="{B89471E4-D278-49D6-AE7C-08627E1200B5}" type="presParOf" srcId="{4C96FDFA-5E67-46D4-ADDE-C89A5F785C0A}" destId="{D82BB59B-FEDB-4C30-B253-DB01037EE16E}" srcOrd="1" destOrd="0" presId="urn:microsoft.com/office/officeart/2017/3/layout/DropPinTimeline"/>
    <dgm:cxn modelId="{60FD83EF-7707-4FAD-B134-A202C5C4A587}" type="presParOf" srcId="{1CC6DCAE-00D1-48F8-9A9E-54F44C5FD820}" destId="{A944D128-EF0D-4243-8954-007FB2A960C5}" srcOrd="2" destOrd="0" presId="urn:microsoft.com/office/officeart/2017/3/layout/DropPinTimeline"/>
    <dgm:cxn modelId="{23FD8EE6-D29A-48A0-8BC4-B9944EF72725}" type="presParOf" srcId="{1CC6DCAE-00D1-48F8-9A9E-54F44C5FD820}" destId="{B37ADD5D-5E97-4B0C-8862-10614C7511AA}" srcOrd="3" destOrd="0" presId="urn:microsoft.com/office/officeart/2017/3/layout/DropPinTimeline"/>
    <dgm:cxn modelId="{2E99CE67-00C5-4796-87D7-63516B538E36}" type="presParOf" srcId="{1CC6DCAE-00D1-48F8-9A9E-54F44C5FD820}" destId="{D46B9555-E22E-41F7-9AFC-29C9361EAD5F}" srcOrd="4" destOrd="0" presId="urn:microsoft.com/office/officeart/2017/3/layout/DropPinTimeline"/>
    <dgm:cxn modelId="{05158E36-3DF4-49CC-9B7C-42710D194A45}" type="presParOf" srcId="{1CC6DCAE-00D1-48F8-9A9E-54F44C5FD820}" destId="{D2308CD8-4A9A-44E3-84F6-BA748E6F3ED2}" srcOrd="5" destOrd="0" presId="urn:microsoft.com/office/officeart/2017/3/layout/DropPinTimeline"/>
    <dgm:cxn modelId="{4B9BD497-B310-4C59-AD4E-0838BCE2855C}" type="presParOf" srcId="{01635CC7-1FB3-4D5A-A30F-4F0109A06A37}" destId="{A98D6DDD-AB81-470E-9236-0A0AFBEB1918}" srcOrd="3" destOrd="0" presId="urn:microsoft.com/office/officeart/2017/3/layout/DropPinTimeline"/>
    <dgm:cxn modelId="{71A93FD0-7E88-46E3-9506-68B190632C48}" type="presParOf" srcId="{01635CC7-1FB3-4D5A-A30F-4F0109A06A37}" destId="{56443A49-4CF0-46BD-BEA5-00565FB30CEC}" srcOrd="4" destOrd="0" presId="urn:microsoft.com/office/officeart/2017/3/layout/DropPinTimeline"/>
    <dgm:cxn modelId="{0EE4F963-067A-444A-9814-3F88A37A0C54}" type="presParOf" srcId="{56443A49-4CF0-46BD-BEA5-00565FB30CEC}" destId="{ABECA23B-83A1-43FB-9F2E-FE11EE9A740C}" srcOrd="0" destOrd="0" presId="urn:microsoft.com/office/officeart/2017/3/layout/DropPinTimeline"/>
    <dgm:cxn modelId="{A7398E13-75D4-44F8-BFA4-C20DD855F160}" type="presParOf" srcId="{56443A49-4CF0-46BD-BEA5-00565FB30CEC}" destId="{F6761D67-B252-40B3-BD71-01161A2C68D9}" srcOrd="1" destOrd="0" presId="urn:microsoft.com/office/officeart/2017/3/layout/DropPinTimeline"/>
    <dgm:cxn modelId="{42A5454D-1B81-4F35-8E18-225581B07429}" type="presParOf" srcId="{F6761D67-B252-40B3-BD71-01161A2C68D9}" destId="{247A9AAE-7F2E-42CC-AC53-42B34C457706}" srcOrd="0" destOrd="0" presId="urn:microsoft.com/office/officeart/2017/3/layout/DropPinTimeline"/>
    <dgm:cxn modelId="{A9A33572-2FD4-4343-A66D-BB468930CDAE}" type="presParOf" srcId="{F6761D67-B252-40B3-BD71-01161A2C68D9}" destId="{56E1800C-F797-493E-8CD4-B80BC6E8C305}" srcOrd="1" destOrd="0" presId="urn:microsoft.com/office/officeart/2017/3/layout/DropPinTimeline"/>
    <dgm:cxn modelId="{D95BD186-B127-4FE3-AD31-92E2FEE9B6AA}" type="presParOf" srcId="{56443A49-4CF0-46BD-BEA5-00565FB30CEC}" destId="{CC55FE97-31BE-473F-987B-95E91460E801}" srcOrd="2" destOrd="0" presId="urn:microsoft.com/office/officeart/2017/3/layout/DropPinTimeline"/>
    <dgm:cxn modelId="{A90D6C2A-6E42-4E7C-BE8A-EC14B5175912}" type="presParOf" srcId="{56443A49-4CF0-46BD-BEA5-00565FB30CEC}" destId="{FC9735A6-D158-4E68-A3C0-1225F908F60F}" srcOrd="3" destOrd="0" presId="urn:microsoft.com/office/officeart/2017/3/layout/DropPinTimeline"/>
    <dgm:cxn modelId="{CAD7879D-38B3-4465-8A9E-6C6A919AB0BD}" type="presParOf" srcId="{56443A49-4CF0-46BD-BEA5-00565FB30CEC}" destId="{C9FF38DE-13B9-40A6-BB11-E6A7783D91A3}" srcOrd="4" destOrd="0" presId="urn:microsoft.com/office/officeart/2017/3/layout/DropPinTimeline"/>
    <dgm:cxn modelId="{F4332FEF-BEED-4A8D-B48F-1D4F46C15527}" type="presParOf" srcId="{56443A49-4CF0-46BD-BEA5-00565FB30CEC}" destId="{B67CC1F5-EEC8-40F7-A87C-71F3B9F4E492}" srcOrd="5" destOrd="0" presId="urn:microsoft.com/office/officeart/2017/3/layout/DropPinTimeline"/>
    <dgm:cxn modelId="{DF61204B-51C2-4BDD-8FE9-15FDD513ADBF}" type="presParOf" srcId="{01635CC7-1FB3-4D5A-A30F-4F0109A06A37}" destId="{10B22AEF-FA47-46D8-B089-37C4EDF35248}" srcOrd="5" destOrd="0" presId="urn:microsoft.com/office/officeart/2017/3/layout/DropPinTimeline"/>
    <dgm:cxn modelId="{03EE2C88-4AEE-4B93-8668-D3228F18B405}" type="presParOf" srcId="{01635CC7-1FB3-4D5A-A30F-4F0109A06A37}" destId="{9CBB25A4-CDA8-4390-AA2E-106396FC5B22}" srcOrd="6" destOrd="0" presId="urn:microsoft.com/office/officeart/2017/3/layout/DropPinTimeline"/>
    <dgm:cxn modelId="{C2AB5529-B6AD-48C3-85DC-7D09901D65A3}" type="presParOf" srcId="{9CBB25A4-CDA8-4390-AA2E-106396FC5B22}" destId="{4BFC1C6A-124D-4642-97A3-32B3D59D73FB}" srcOrd="0" destOrd="0" presId="urn:microsoft.com/office/officeart/2017/3/layout/DropPinTimeline"/>
    <dgm:cxn modelId="{1A8F6A08-B6F8-4236-869D-535BC34748DF}" type="presParOf" srcId="{9CBB25A4-CDA8-4390-AA2E-106396FC5B22}" destId="{8FEFCCAD-876D-4B23-A5D7-BA3D2B1A679F}" srcOrd="1" destOrd="0" presId="urn:microsoft.com/office/officeart/2017/3/layout/DropPinTimeline"/>
    <dgm:cxn modelId="{769A512E-09C9-4459-8B4F-DFED2629B82B}" type="presParOf" srcId="{8FEFCCAD-876D-4B23-A5D7-BA3D2B1A679F}" destId="{AD5F35B9-FE5C-44AF-81C4-FF3EF1E5C853}" srcOrd="0" destOrd="0" presId="urn:microsoft.com/office/officeart/2017/3/layout/DropPinTimeline"/>
    <dgm:cxn modelId="{529F2019-E8CD-4C0E-8FA9-C54220B246BB}" type="presParOf" srcId="{8FEFCCAD-876D-4B23-A5D7-BA3D2B1A679F}" destId="{AB9F934E-B16C-438A-8383-8285D910A825}" srcOrd="1" destOrd="0" presId="urn:microsoft.com/office/officeart/2017/3/layout/DropPinTimeline"/>
    <dgm:cxn modelId="{C9484FA1-AF32-49C7-B6AB-BE9272285716}" type="presParOf" srcId="{9CBB25A4-CDA8-4390-AA2E-106396FC5B22}" destId="{18E27EEF-D699-47AC-A16E-99D32098DB57}" srcOrd="2" destOrd="0" presId="urn:microsoft.com/office/officeart/2017/3/layout/DropPinTimeline"/>
    <dgm:cxn modelId="{7C7514C5-445E-45FF-A7F6-4C754CB98AD3}" type="presParOf" srcId="{9CBB25A4-CDA8-4390-AA2E-106396FC5B22}" destId="{936ECF9F-7814-4ADB-9E15-3B8D1FCD9A70}" srcOrd="3" destOrd="0" presId="urn:microsoft.com/office/officeart/2017/3/layout/DropPinTimeline"/>
    <dgm:cxn modelId="{5B64F80E-FA41-4C29-BA67-E41C76C582B4}" type="presParOf" srcId="{9CBB25A4-CDA8-4390-AA2E-106396FC5B22}" destId="{A0B00698-63B3-4BF7-9FD7-ABF35539A3F9}" srcOrd="4" destOrd="0" presId="urn:microsoft.com/office/officeart/2017/3/layout/DropPinTimeline"/>
    <dgm:cxn modelId="{B84FF386-C04E-4824-88CC-9E13448ADCD5}" type="presParOf" srcId="{9CBB25A4-CDA8-4390-AA2E-106396FC5B22}" destId="{A1419479-B954-48B0-8C86-B3F625640F5D}" srcOrd="5" destOrd="0" presId="urn:microsoft.com/office/officeart/2017/3/layout/DropPinTimeline"/>
    <dgm:cxn modelId="{38CCDE47-17ED-46F8-8AFC-A1D39E967358}" type="presParOf" srcId="{01635CC7-1FB3-4D5A-A30F-4F0109A06A37}" destId="{F2FA0E19-A4B8-4280-9231-4D14AA1C534F}" srcOrd="7" destOrd="0" presId="urn:microsoft.com/office/officeart/2017/3/layout/DropPinTimeline"/>
    <dgm:cxn modelId="{C2DF06C1-CDE7-49DE-93EB-B4E0077AAFCB}" type="presParOf" srcId="{01635CC7-1FB3-4D5A-A30F-4F0109A06A37}" destId="{0D939AF6-D6CF-4322-AB0E-49F5FD1A0A1B}" srcOrd="8" destOrd="0" presId="urn:microsoft.com/office/officeart/2017/3/layout/DropPinTimeline"/>
    <dgm:cxn modelId="{177F68EA-35F7-4382-9330-0F36DB6D9879}" type="presParOf" srcId="{0D939AF6-D6CF-4322-AB0E-49F5FD1A0A1B}" destId="{3AADD7D9-5CCC-4354-981E-80186091E73A}" srcOrd="0" destOrd="0" presId="urn:microsoft.com/office/officeart/2017/3/layout/DropPinTimeline"/>
    <dgm:cxn modelId="{0FDD5F94-B700-4BD6-AFFB-A3ED719FAB33}" type="presParOf" srcId="{0D939AF6-D6CF-4322-AB0E-49F5FD1A0A1B}" destId="{AB11C86C-DAE2-4113-B917-55A73418A3AB}" srcOrd="1" destOrd="0" presId="urn:microsoft.com/office/officeart/2017/3/layout/DropPinTimeline"/>
    <dgm:cxn modelId="{A96B9264-EB94-4BA8-AAF0-0AABC7C189A5}" type="presParOf" srcId="{AB11C86C-DAE2-4113-B917-55A73418A3AB}" destId="{5A093586-AD53-4D9F-9E3F-186E719770AD}" srcOrd="0" destOrd="0" presId="urn:microsoft.com/office/officeart/2017/3/layout/DropPinTimeline"/>
    <dgm:cxn modelId="{5294ECBA-2AC2-4AE8-A54A-9AE9CC345EA0}" type="presParOf" srcId="{AB11C86C-DAE2-4113-B917-55A73418A3AB}" destId="{66F09243-4E53-4870-8ED0-8EC33F2D868A}" srcOrd="1" destOrd="0" presId="urn:microsoft.com/office/officeart/2017/3/layout/DropPinTimeline"/>
    <dgm:cxn modelId="{67422031-AEDE-41EF-A8B0-0F1317010DFA}" type="presParOf" srcId="{0D939AF6-D6CF-4322-AB0E-49F5FD1A0A1B}" destId="{68C5BE06-7E25-4B91-B1B0-BADD3CCD492C}" srcOrd="2" destOrd="0" presId="urn:microsoft.com/office/officeart/2017/3/layout/DropPinTimeline"/>
    <dgm:cxn modelId="{67A52E2A-E0D2-4DA0-B62F-C6ED52390F70}" type="presParOf" srcId="{0D939AF6-D6CF-4322-AB0E-49F5FD1A0A1B}" destId="{B447743C-6006-410F-B8AE-9E39DC44FF88}" srcOrd="3" destOrd="0" presId="urn:microsoft.com/office/officeart/2017/3/layout/DropPinTimeline"/>
    <dgm:cxn modelId="{FC1A5E98-5965-4B6E-90CD-09132B8CC3F5}" type="presParOf" srcId="{0D939AF6-D6CF-4322-AB0E-49F5FD1A0A1B}" destId="{39739227-3830-48D2-B2E9-98B4396143C1}" srcOrd="4" destOrd="0" presId="urn:microsoft.com/office/officeart/2017/3/layout/DropPinTimeline"/>
    <dgm:cxn modelId="{271A8324-8964-46E1-B64B-9ED2CBEBC2C5}" type="presParOf" srcId="{0D939AF6-D6CF-4322-AB0E-49F5FD1A0A1B}" destId="{31CF542D-141F-4A33-979D-3DCF4967C44A}" srcOrd="5" destOrd="0" presId="urn:microsoft.com/office/officeart/2017/3/layout/DropPinTimeline"/>
    <dgm:cxn modelId="{2F5795DA-57D6-4189-B755-094ED106294A}" type="presParOf" srcId="{01635CC7-1FB3-4D5A-A30F-4F0109A06A37}" destId="{A1FDCD6B-145C-47A1-BC99-D0386A9F8600}" srcOrd="9" destOrd="0" presId="urn:microsoft.com/office/officeart/2017/3/layout/DropPinTimeline"/>
    <dgm:cxn modelId="{EC3C0687-616E-42B1-9329-FE7A8B38FD2E}" type="presParOf" srcId="{01635CC7-1FB3-4D5A-A30F-4F0109A06A37}" destId="{942BE585-350D-46F4-86CF-E4AB6CEACCCB}" srcOrd="10" destOrd="0" presId="urn:microsoft.com/office/officeart/2017/3/layout/DropPinTimeline"/>
    <dgm:cxn modelId="{0A211EAE-9294-4382-8341-3B5C3C37F52A}" type="presParOf" srcId="{942BE585-350D-46F4-86CF-E4AB6CEACCCB}" destId="{7FE11B8C-1F3A-41EE-846F-6DF56A44966F}" srcOrd="0" destOrd="0" presId="urn:microsoft.com/office/officeart/2017/3/layout/DropPinTimeline"/>
    <dgm:cxn modelId="{0E3B6117-C04E-4F43-B9DA-DBA5AED514A8}" type="presParOf" srcId="{942BE585-350D-46F4-86CF-E4AB6CEACCCB}" destId="{BB296685-1C64-45C8-ACA6-A7A47464DA51}" srcOrd="1" destOrd="0" presId="urn:microsoft.com/office/officeart/2017/3/layout/DropPinTimeline"/>
    <dgm:cxn modelId="{A8267F42-72AD-416F-AB8C-2E5C01191E91}" type="presParOf" srcId="{BB296685-1C64-45C8-ACA6-A7A47464DA51}" destId="{9D5F5C42-6BF3-4F13-B692-964BA291E0E8}" srcOrd="0" destOrd="0" presId="urn:microsoft.com/office/officeart/2017/3/layout/DropPinTimeline"/>
    <dgm:cxn modelId="{5A5209E3-C484-48B7-BCFF-E2555D68B6F5}" type="presParOf" srcId="{BB296685-1C64-45C8-ACA6-A7A47464DA51}" destId="{99A36382-41B5-4457-96CE-34635FBBBFB6}" srcOrd="1" destOrd="0" presId="urn:microsoft.com/office/officeart/2017/3/layout/DropPinTimeline"/>
    <dgm:cxn modelId="{D7D8C4BC-EB88-4CF3-A33F-3C8C1A68A2E7}" type="presParOf" srcId="{942BE585-350D-46F4-86CF-E4AB6CEACCCB}" destId="{6B9DE6E5-77E8-4E49-BB70-6A1A446E2C77}" srcOrd="2" destOrd="0" presId="urn:microsoft.com/office/officeart/2017/3/layout/DropPinTimeline"/>
    <dgm:cxn modelId="{85CC4452-CDBA-467E-A140-8F0097F95F6D}" type="presParOf" srcId="{942BE585-350D-46F4-86CF-E4AB6CEACCCB}" destId="{1E610B30-ABFC-4507-BAA1-54057B464EE5}" srcOrd="3" destOrd="0" presId="urn:microsoft.com/office/officeart/2017/3/layout/DropPinTimeline"/>
    <dgm:cxn modelId="{DE486173-2830-4947-AD17-8A7E26F00DCE}" type="presParOf" srcId="{942BE585-350D-46F4-86CF-E4AB6CEACCCB}" destId="{2519B14C-326A-4F88-8D6D-EBC0A8E8A8A2}" srcOrd="4" destOrd="0" presId="urn:microsoft.com/office/officeart/2017/3/layout/DropPinTimeline"/>
    <dgm:cxn modelId="{65E5B586-525A-43C9-A855-4807FDB2F354}" type="presParOf" srcId="{942BE585-350D-46F4-86CF-E4AB6CEACCCB}" destId="{19353550-7B4F-4537-95AB-6DF5C3D3FB6D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5E6265-1288-40C7-A1E8-67F6D3BC34C4}" type="doc">
      <dgm:prSet loTypeId="urn:microsoft.com/office/officeart/2018/5/layout/IconCircleLabelList" loCatId="icon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45A24A3-00C5-4F92-B8A9-2549ED496C2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Pain and anxiety control in dentistry </a:t>
          </a:r>
        </a:p>
      </dgm:t>
    </dgm:pt>
    <dgm:pt modelId="{00FAEC3F-F836-4CC2-AEDD-68341BECBEB7}" type="parTrans" cxnId="{015D7065-6463-4B17-9C14-A857E1B54A47}">
      <dgm:prSet/>
      <dgm:spPr/>
      <dgm:t>
        <a:bodyPr/>
        <a:lstStyle/>
        <a:p>
          <a:endParaRPr lang="en-US"/>
        </a:p>
      </dgm:t>
    </dgm:pt>
    <dgm:pt modelId="{5C3E0C62-93E2-4A72-B662-D47A94A87512}" type="sibTrans" cxnId="{015D7065-6463-4B17-9C14-A857E1B54A47}">
      <dgm:prSet/>
      <dgm:spPr/>
      <dgm:t>
        <a:bodyPr/>
        <a:lstStyle/>
        <a:p>
          <a:endParaRPr lang="en-US"/>
        </a:p>
      </dgm:t>
    </dgm:pt>
    <dgm:pt modelId="{426E0FA2-763F-4070-9897-57D5816907D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Patient Assessment</a:t>
          </a:r>
        </a:p>
      </dgm:t>
    </dgm:pt>
    <dgm:pt modelId="{EC180184-076A-48DF-8B4A-66513B9029C7}" type="parTrans" cxnId="{A625C8D0-C823-4D8A-B81A-7C13769D3CEA}">
      <dgm:prSet/>
      <dgm:spPr/>
      <dgm:t>
        <a:bodyPr/>
        <a:lstStyle/>
        <a:p>
          <a:endParaRPr lang="en-US"/>
        </a:p>
      </dgm:t>
    </dgm:pt>
    <dgm:pt modelId="{533F1862-041C-4A6A-8548-06C4D6AFA7D9}" type="sibTrans" cxnId="{A625C8D0-C823-4D8A-B81A-7C13769D3CEA}">
      <dgm:prSet/>
      <dgm:spPr/>
      <dgm:t>
        <a:bodyPr/>
        <a:lstStyle/>
        <a:p>
          <a:endParaRPr lang="en-US"/>
        </a:p>
      </dgm:t>
    </dgm:pt>
    <dgm:pt modelId="{A57AC4FB-B50C-4334-B82A-7AECCC440D0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Sedation Complications</a:t>
          </a:r>
        </a:p>
      </dgm:t>
    </dgm:pt>
    <dgm:pt modelId="{6CBC6E71-3AA1-47EF-B2C7-088EFFACBA78}" type="parTrans" cxnId="{F6AB9B33-729B-4111-9166-9A06342CA192}">
      <dgm:prSet/>
      <dgm:spPr/>
      <dgm:t>
        <a:bodyPr/>
        <a:lstStyle/>
        <a:p>
          <a:endParaRPr lang="en-US"/>
        </a:p>
      </dgm:t>
    </dgm:pt>
    <dgm:pt modelId="{EFD1765F-B2D4-44E0-A51C-9CAD5AF8AE4B}" type="sibTrans" cxnId="{F6AB9B33-729B-4111-9166-9A06342CA192}">
      <dgm:prSet/>
      <dgm:spPr/>
      <dgm:t>
        <a:bodyPr/>
        <a:lstStyle/>
        <a:p>
          <a:endParaRPr lang="en-US"/>
        </a:p>
      </dgm:t>
    </dgm:pt>
    <dgm:pt modelId="{CABDA992-92D9-4444-A513-44836DC6FBF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Recovery and Discharge Indicators</a:t>
          </a:r>
        </a:p>
      </dgm:t>
    </dgm:pt>
    <dgm:pt modelId="{413DFEF0-EA77-4CE1-9E40-907D007BD31A}" type="parTrans" cxnId="{887002B5-6C72-40AB-9906-20EB80D3C698}">
      <dgm:prSet/>
      <dgm:spPr/>
      <dgm:t>
        <a:bodyPr/>
        <a:lstStyle/>
        <a:p>
          <a:endParaRPr lang="en-US"/>
        </a:p>
      </dgm:t>
    </dgm:pt>
    <dgm:pt modelId="{98BE5D5B-F622-4A4D-8628-E5A6825EA6CE}" type="sibTrans" cxnId="{887002B5-6C72-40AB-9906-20EB80D3C698}">
      <dgm:prSet/>
      <dgm:spPr/>
      <dgm:t>
        <a:bodyPr/>
        <a:lstStyle/>
        <a:p>
          <a:endParaRPr lang="en-US"/>
        </a:p>
      </dgm:t>
    </dgm:pt>
    <dgm:pt modelId="{97E1EF0D-5975-4A92-91B1-EB091D5D6180}" type="pres">
      <dgm:prSet presAssocID="{9B5E6265-1288-40C7-A1E8-67F6D3BC34C4}" presName="root" presStyleCnt="0">
        <dgm:presLayoutVars>
          <dgm:dir/>
          <dgm:resizeHandles val="exact"/>
        </dgm:presLayoutVars>
      </dgm:prSet>
      <dgm:spPr/>
    </dgm:pt>
    <dgm:pt modelId="{3F85DABA-99F4-4801-85E0-C7E80C0175AF}" type="pres">
      <dgm:prSet presAssocID="{E45A24A3-00C5-4F92-B8A9-2549ED496C2E}" presName="compNode" presStyleCnt="0"/>
      <dgm:spPr/>
    </dgm:pt>
    <dgm:pt modelId="{1C703E85-EDCD-488B-992A-6B186231863D}" type="pres">
      <dgm:prSet presAssocID="{E45A24A3-00C5-4F92-B8A9-2549ED496C2E}" presName="iconBgRect" presStyleLbl="bgShp" presStyleIdx="0" presStyleCnt="4"/>
      <dgm:spPr/>
    </dgm:pt>
    <dgm:pt modelId="{244A0A66-AE20-4EE3-831F-453AD2F228FC}" type="pres">
      <dgm:prSet presAssocID="{E45A24A3-00C5-4F92-B8A9-2549ED496C2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F287B602-D9B3-4D92-953D-B76212B52679}" type="pres">
      <dgm:prSet presAssocID="{E45A24A3-00C5-4F92-B8A9-2549ED496C2E}" presName="spaceRect" presStyleCnt="0"/>
      <dgm:spPr/>
    </dgm:pt>
    <dgm:pt modelId="{D7430AAA-BD86-4409-86DC-BED45FFAD1DB}" type="pres">
      <dgm:prSet presAssocID="{E45A24A3-00C5-4F92-B8A9-2549ED496C2E}" presName="textRect" presStyleLbl="revTx" presStyleIdx="0" presStyleCnt="4">
        <dgm:presLayoutVars>
          <dgm:chMax val="1"/>
          <dgm:chPref val="1"/>
        </dgm:presLayoutVars>
      </dgm:prSet>
      <dgm:spPr/>
    </dgm:pt>
    <dgm:pt modelId="{026AA0B1-807D-400B-8A5D-2C11ABE951B5}" type="pres">
      <dgm:prSet presAssocID="{5C3E0C62-93E2-4A72-B662-D47A94A87512}" presName="sibTrans" presStyleCnt="0"/>
      <dgm:spPr/>
    </dgm:pt>
    <dgm:pt modelId="{598FB43B-3452-41C7-B623-4CB20866D850}" type="pres">
      <dgm:prSet presAssocID="{426E0FA2-763F-4070-9897-57D5816907D4}" presName="compNode" presStyleCnt="0"/>
      <dgm:spPr/>
    </dgm:pt>
    <dgm:pt modelId="{8FA211D4-EBA1-4B63-B0A4-6748D5F1DC51}" type="pres">
      <dgm:prSet presAssocID="{426E0FA2-763F-4070-9897-57D5816907D4}" presName="iconBgRect" presStyleLbl="bgShp" presStyleIdx="1" presStyleCnt="4"/>
      <dgm:spPr/>
    </dgm:pt>
    <dgm:pt modelId="{45FB1155-9176-4A23-A711-5D0CE38CC937}" type="pres">
      <dgm:prSet presAssocID="{426E0FA2-763F-4070-9897-57D5816907D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E85F32F2-518C-427E-9BE4-A91CDAAA6C6E}" type="pres">
      <dgm:prSet presAssocID="{426E0FA2-763F-4070-9897-57D5816907D4}" presName="spaceRect" presStyleCnt="0"/>
      <dgm:spPr/>
    </dgm:pt>
    <dgm:pt modelId="{6D15CCC4-5799-43E3-A045-08F4C45694AF}" type="pres">
      <dgm:prSet presAssocID="{426E0FA2-763F-4070-9897-57D5816907D4}" presName="textRect" presStyleLbl="revTx" presStyleIdx="1" presStyleCnt="4">
        <dgm:presLayoutVars>
          <dgm:chMax val="1"/>
          <dgm:chPref val="1"/>
        </dgm:presLayoutVars>
      </dgm:prSet>
      <dgm:spPr/>
    </dgm:pt>
    <dgm:pt modelId="{D27C2462-6E03-49A7-9480-5F182FDFCF6F}" type="pres">
      <dgm:prSet presAssocID="{533F1862-041C-4A6A-8548-06C4D6AFA7D9}" presName="sibTrans" presStyleCnt="0"/>
      <dgm:spPr/>
    </dgm:pt>
    <dgm:pt modelId="{868E9D07-8048-4FE7-9387-BC92FBBFAF75}" type="pres">
      <dgm:prSet presAssocID="{A57AC4FB-B50C-4334-B82A-7AECCC440D09}" presName="compNode" presStyleCnt="0"/>
      <dgm:spPr/>
    </dgm:pt>
    <dgm:pt modelId="{AFD1AFEF-00EF-4145-8BD1-F282095A1D59}" type="pres">
      <dgm:prSet presAssocID="{A57AC4FB-B50C-4334-B82A-7AECCC440D09}" presName="iconBgRect" presStyleLbl="bgShp" presStyleIdx="2" presStyleCnt="4"/>
      <dgm:spPr/>
    </dgm:pt>
    <dgm:pt modelId="{2944B1E6-54E7-40E1-BF07-4F6025C7ADF7}" type="pres">
      <dgm:prSet presAssocID="{A57AC4FB-B50C-4334-B82A-7AECCC440D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A8FFCA25-2F64-49F1-B5FF-5AA74373FB2D}" type="pres">
      <dgm:prSet presAssocID="{A57AC4FB-B50C-4334-B82A-7AECCC440D09}" presName="spaceRect" presStyleCnt="0"/>
      <dgm:spPr/>
    </dgm:pt>
    <dgm:pt modelId="{399A2152-8C90-4A13-9FF9-C7F49A28F104}" type="pres">
      <dgm:prSet presAssocID="{A57AC4FB-B50C-4334-B82A-7AECCC440D09}" presName="textRect" presStyleLbl="revTx" presStyleIdx="2" presStyleCnt="4">
        <dgm:presLayoutVars>
          <dgm:chMax val="1"/>
          <dgm:chPref val="1"/>
        </dgm:presLayoutVars>
      </dgm:prSet>
      <dgm:spPr/>
    </dgm:pt>
    <dgm:pt modelId="{373D73F5-07A1-40E7-A553-13A9E6C81A32}" type="pres">
      <dgm:prSet presAssocID="{EFD1765F-B2D4-44E0-A51C-9CAD5AF8AE4B}" presName="sibTrans" presStyleCnt="0"/>
      <dgm:spPr/>
    </dgm:pt>
    <dgm:pt modelId="{C540DAF8-D52B-4AE8-A00E-28E07EA91E0C}" type="pres">
      <dgm:prSet presAssocID="{CABDA992-92D9-4444-A513-44836DC6FBF8}" presName="compNode" presStyleCnt="0"/>
      <dgm:spPr/>
    </dgm:pt>
    <dgm:pt modelId="{87FD2590-6DDE-41DD-A10A-B20D9BCEB5B1}" type="pres">
      <dgm:prSet presAssocID="{CABDA992-92D9-4444-A513-44836DC6FBF8}" presName="iconBgRect" presStyleLbl="bgShp" presStyleIdx="3" presStyleCnt="4"/>
      <dgm:spPr/>
    </dgm:pt>
    <dgm:pt modelId="{EC2BDD15-F199-495B-9C1A-117EF243DA36}" type="pres">
      <dgm:prSet presAssocID="{CABDA992-92D9-4444-A513-44836DC6FBF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1369A01-9D0C-4DB2-8544-0CF33EB0B8BC}" type="pres">
      <dgm:prSet presAssocID="{CABDA992-92D9-4444-A513-44836DC6FBF8}" presName="spaceRect" presStyleCnt="0"/>
      <dgm:spPr/>
    </dgm:pt>
    <dgm:pt modelId="{AF77235B-606F-4F28-B715-A4948BFC892A}" type="pres">
      <dgm:prSet presAssocID="{CABDA992-92D9-4444-A513-44836DC6FBF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C123915-7707-4058-B763-9688AF4EAACE}" type="presOf" srcId="{E45A24A3-00C5-4F92-B8A9-2549ED496C2E}" destId="{D7430AAA-BD86-4409-86DC-BED45FFAD1DB}" srcOrd="0" destOrd="0" presId="urn:microsoft.com/office/officeart/2018/5/layout/IconCircleLabelList"/>
    <dgm:cxn modelId="{F6AB9B33-729B-4111-9166-9A06342CA192}" srcId="{9B5E6265-1288-40C7-A1E8-67F6D3BC34C4}" destId="{A57AC4FB-B50C-4334-B82A-7AECCC440D09}" srcOrd="2" destOrd="0" parTransId="{6CBC6E71-3AA1-47EF-B2C7-088EFFACBA78}" sibTransId="{EFD1765F-B2D4-44E0-A51C-9CAD5AF8AE4B}"/>
    <dgm:cxn modelId="{015D7065-6463-4B17-9C14-A857E1B54A47}" srcId="{9B5E6265-1288-40C7-A1E8-67F6D3BC34C4}" destId="{E45A24A3-00C5-4F92-B8A9-2549ED496C2E}" srcOrd="0" destOrd="0" parTransId="{00FAEC3F-F836-4CC2-AEDD-68341BECBEB7}" sibTransId="{5C3E0C62-93E2-4A72-B662-D47A94A87512}"/>
    <dgm:cxn modelId="{3091BB71-5D2B-438B-9074-71A1647D1D81}" type="presOf" srcId="{CABDA992-92D9-4444-A513-44836DC6FBF8}" destId="{AF77235B-606F-4F28-B715-A4948BFC892A}" srcOrd="0" destOrd="0" presId="urn:microsoft.com/office/officeart/2018/5/layout/IconCircleLabelList"/>
    <dgm:cxn modelId="{1CFF0056-048C-48C8-B5D7-F931CB05DB7D}" type="presOf" srcId="{426E0FA2-763F-4070-9897-57D5816907D4}" destId="{6D15CCC4-5799-43E3-A045-08F4C45694AF}" srcOrd="0" destOrd="0" presId="urn:microsoft.com/office/officeart/2018/5/layout/IconCircleLabelList"/>
    <dgm:cxn modelId="{7B4C9159-098A-40D2-AFAB-27DC46E5977E}" type="presOf" srcId="{A57AC4FB-B50C-4334-B82A-7AECCC440D09}" destId="{399A2152-8C90-4A13-9FF9-C7F49A28F104}" srcOrd="0" destOrd="0" presId="urn:microsoft.com/office/officeart/2018/5/layout/IconCircleLabelList"/>
    <dgm:cxn modelId="{887002B5-6C72-40AB-9906-20EB80D3C698}" srcId="{9B5E6265-1288-40C7-A1E8-67F6D3BC34C4}" destId="{CABDA992-92D9-4444-A513-44836DC6FBF8}" srcOrd="3" destOrd="0" parTransId="{413DFEF0-EA77-4CE1-9E40-907D007BD31A}" sibTransId="{98BE5D5B-F622-4A4D-8628-E5A6825EA6CE}"/>
    <dgm:cxn modelId="{A625C8D0-C823-4D8A-B81A-7C13769D3CEA}" srcId="{9B5E6265-1288-40C7-A1E8-67F6D3BC34C4}" destId="{426E0FA2-763F-4070-9897-57D5816907D4}" srcOrd="1" destOrd="0" parTransId="{EC180184-076A-48DF-8B4A-66513B9029C7}" sibTransId="{533F1862-041C-4A6A-8548-06C4D6AFA7D9}"/>
    <dgm:cxn modelId="{E9A6EADA-677C-418D-B3F9-9FC14A9681D1}" type="presOf" srcId="{9B5E6265-1288-40C7-A1E8-67F6D3BC34C4}" destId="{97E1EF0D-5975-4A92-91B1-EB091D5D6180}" srcOrd="0" destOrd="0" presId="urn:microsoft.com/office/officeart/2018/5/layout/IconCircleLabelList"/>
    <dgm:cxn modelId="{8DBB2003-D5AA-4E77-AB42-BF8CBF7D369E}" type="presParOf" srcId="{97E1EF0D-5975-4A92-91B1-EB091D5D6180}" destId="{3F85DABA-99F4-4801-85E0-C7E80C0175AF}" srcOrd="0" destOrd="0" presId="urn:microsoft.com/office/officeart/2018/5/layout/IconCircleLabelList"/>
    <dgm:cxn modelId="{33A079C7-4CC2-4B3D-8346-F31BB3B11ABE}" type="presParOf" srcId="{3F85DABA-99F4-4801-85E0-C7E80C0175AF}" destId="{1C703E85-EDCD-488B-992A-6B186231863D}" srcOrd="0" destOrd="0" presId="urn:microsoft.com/office/officeart/2018/5/layout/IconCircleLabelList"/>
    <dgm:cxn modelId="{EE7E004F-0533-428C-ACBD-49721580F7A1}" type="presParOf" srcId="{3F85DABA-99F4-4801-85E0-C7E80C0175AF}" destId="{244A0A66-AE20-4EE3-831F-453AD2F228FC}" srcOrd="1" destOrd="0" presId="urn:microsoft.com/office/officeart/2018/5/layout/IconCircleLabelList"/>
    <dgm:cxn modelId="{86DDED63-8AD6-4703-A01A-98F9A3916111}" type="presParOf" srcId="{3F85DABA-99F4-4801-85E0-C7E80C0175AF}" destId="{F287B602-D9B3-4D92-953D-B76212B52679}" srcOrd="2" destOrd="0" presId="urn:microsoft.com/office/officeart/2018/5/layout/IconCircleLabelList"/>
    <dgm:cxn modelId="{67660057-887D-4447-83CF-FCF2C650CE9E}" type="presParOf" srcId="{3F85DABA-99F4-4801-85E0-C7E80C0175AF}" destId="{D7430AAA-BD86-4409-86DC-BED45FFAD1DB}" srcOrd="3" destOrd="0" presId="urn:microsoft.com/office/officeart/2018/5/layout/IconCircleLabelList"/>
    <dgm:cxn modelId="{D12F9F99-C66C-491F-B6C7-0DD86536799F}" type="presParOf" srcId="{97E1EF0D-5975-4A92-91B1-EB091D5D6180}" destId="{026AA0B1-807D-400B-8A5D-2C11ABE951B5}" srcOrd="1" destOrd="0" presId="urn:microsoft.com/office/officeart/2018/5/layout/IconCircleLabelList"/>
    <dgm:cxn modelId="{9522E4E7-BB44-4A90-B71A-FE1295CD2F99}" type="presParOf" srcId="{97E1EF0D-5975-4A92-91B1-EB091D5D6180}" destId="{598FB43B-3452-41C7-B623-4CB20866D850}" srcOrd="2" destOrd="0" presId="urn:microsoft.com/office/officeart/2018/5/layout/IconCircleLabelList"/>
    <dgm:cxn modelId="{6F38FD05-E3AD-4613-9975-EB2FEEFC62ED}" type="presParOf" srcId="{598FB43B-3452-41C7-B623-4CB20866D850}" destId="{8FA211D4-EBA1-4B63-B0A4-6748D5F1DC51}" srcOrd="0" destOrd="0" presId="urn:microsoft.com/office/officeart/2018/5/layout/IconCircleLabelList"/>
    <dgm:cxn modelId="{463B87FF-7E67-40C3-919D-AFD2B96B69C9}" type="presParOf" srcId="{598FB43B-3452-41C7-B623-4CB20866D850}" destId="{45FB1155-9176-4A23-A711-5D0CE38CC937}" srcOrd="1" destOrd="0" presId="urn:microsoft.com/office/officeart/2018/5/layout/IconCircleLabelList"/>
    <dgm:cxn modelId="{9B443CC1-65F5-4A74-B198-F726BF5B65BF}" type="presParOf" srcId="{598FB43B-3452-41C7-B623-4CB20866D850}" destId="{E85F32F2-518C-427E-9BE4-A91CDAAA6C6E}" srcOrd="2" destOrd="0" presId="urn:microsoft.com/office/officeart/2018/5/layout/IconCircleLabelList"/>
    <dgm:cxn modelId="{AD205A76-C349-4F0E-847A-14D299513285}" type="presParOf" srcId="{598FB43B-3452-41C7-B623-4CB20866D850}" destId="{6D15CCC4-5799-43E3-A045-08F4C45694AF}" srcOrd="3" destOrd="0" presId="urn:microsoft.com/office/officeart/2018/5/layout/IconCircleLabelList"/>
    <dgm:cxn modelId="{4AC2C7AB-1693-4A87-AB7E-9A5FE517E149}" type="presParOf" srcId="{97E1EF0D-5975-4A92-91B1-EB091D5D6180}" destId="{D27C2462-6E03-49A7-9480-5F182FDFCF6F}" srcOrd="3" destOrd="0" presId="urn:microsoft.com/office/officeart/2018/5/layout/IconCircleLabelList"/>
    <dgm:cxn modelId="{46823331-B60B-4BEB-B6B6-98DB3AE51A7D}" type="presParOf" srcId="{97E1EF0D-5975-4A92-91B1-EB091D5D6180}" destId="{868E9D07-8048-4FE7-9387-BC92FBBFAF75}" srcOrd="4" destOrd="0" presId="urn:microsoft.com/office/officeart/2018/5/layout/IconCircleLabelList"/>
    <dgm:cxn modelId="{725AD1EF-D037-4DD2-9637-C3FEBF6A8E14}" type="presParOf" srcId="{868E9D07-8048-4FE7-9387-BC92FBBFAF75}" destId="{AFD1AFEF-00EF-4145-8BD1-F282095A1D59}" srcOrd="0" destOrd="0" presId="urn:microsoft.com/office/officeart/2018/5/layout/IconCircleLabelList"/>
    <dgm:cxn modelId="{8CD4D7B5-395D-480D-884C-792226C17C74}" type="presParOf" srcId="{868E9D07-8048-4FE7-9387-BC92FBBFAF75}" destId="{2944B1E6-54E7-40E1-BF07-4F6025C7ADF7}" srcOrd="1" destOrd="0" presId="urn:microsoft.com/office/officeart/2018/5/layout/IconCircleLabelList"/>
    <dgm:cxn modelId="{395995AA-640B-4B20-A226-CD727EC09088}" type="presParOf" srcId="{868E9D07-8048-4FE7-9387-BC92FBBFAF75}" destId="{A8FFCA25-2F64-49F1-B5FF-5AA74373FB2D}" srcOrd="2" destOrd="0" presId="urn:microsoft.com/office/officeart/2018/5/layout/IconCircleLabelList"/>
    <dgm:cxn modelId="{D7F23CCC-B721-443E-8FEF-890A919BAB09}" type="presParOf" srcId="{868E9D07-8048-4FE7-9387-BC92FBBFAF75}" destId="{399A2152-8C90-4A13-9FF9-C7F49A28F104}" srcOrd="3" destOrd="0" presId="urn:microsoft.com/office/officeart/2018/5/layout/IconCircleLabelList"/>
    <dgm:cxn modelId="{F76A5C1D-2382-472C-8CAC-4E89FC7BD04B}" type="presParOf" srcId="{97E1EF0D-5975-4A92-91B1-EB091D5D6180}" destId="{373D73F5-07A1-40E7-A553-13A9E6C81A32}" srcOrd="5" destOrd="0" presId="urn:microsoft.com/office/officeart/2018/5/layout/IconCircleLabelList"/>
    <dgm:cxn modelId="{DA8A8346-1CA5-44A4-BC7C-88B8271A244B}" type="presParOf" srcId="{97E1EF0D-5975-4A92-91B1-EB091D5D6180}" destId="{C540DAF8-D52B-4AE8-A00E-28E07EA91E0C}" srcOrd="6" destOrd="0" presId="urn:microsoft.com/office/officeart/2018/5/layout/IconCircleLabelList"/>
    <dgm:cxn modelId="{6129C824-D8E4-4D2C-9135-9EACCBE2B0AE}" type="presParOf" srcId="{C540DAF8-D52B-4AE8-A00E-28E07EA91E0C}" destId="{87FD2590-6DDE-41DD-A10A-B20D9BCEB5B1}" srcOrd="0" destOrd="0" presId="urn:microsoft.com/office/officeart/2018/5/layout/IconCircleLabelList"/>
    <dgm:cxn modelId="{8831A3FF-A8E7-4B8D-818C-F6945DC0B2A2}" type="presParOf" srcId="{C540DAF8-D52B-4AE8-A00E-28E07EA91E0C}" destId="{EC2BDD15-F199-495B-9C1A-117EF243DA36}" srcOrd="1" destOrd="0" presId="urn:microsoft.com/office/officeart/2018/5/layout/IconCircleLabelList"/>
    <dgm:cxn modelId="{E1DF0573-2BDA-4837-A3E6-FFAA9EE49A3F}" type="presParOf" srcId="{C540DAF8-D52B-4AE8-A00E-28E07EA91E0C}" destId="{D1369A01-9D0C-4DB2-8544-0CF33EB0B8BC}" srcOrd="2" destOrd="0" presId="urn:microsoft.com/office/officeart/2018/5/layout/IconCircleLabelList"/>
    <dgm:cxn modelId="{BA8B22FC-8137-4B47-A98D-CFD631CF0E3F}" type="presParOf" srcId="{C540DAF8-D52B-4AE8-A00E-28E07EA91E0C}" destId="{AF77235B-606F-4F28-B715-A4948BFC892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A31E01-B903-4412-AC8C-EA71F3AB974D}" type="doc">
      <dgm:prSet loTypeId="urn:microsoft.com/office/officeart/2008/layout/LinedList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C6DA428-BCFA-4290-8075-9317D2FA9C2B}">
      <dgm:prSet/>
      <dgm:spPr/>
      <dgm:t>
        <a:bodyPr/>
        <a:lstStyle/>
        <a:p>
          <a:pPr>
            <a:defRPr cap="all"/>
          </a:pPr>
          <a:r>
            <a:rPr lang="en-US"/>
            <a:t>The history of pain and anxiety control in dentistry and the causes, signs and symptoms of dental anxiety and phobia</a:t>
          </a:r>
        </a:p>
      </dgm:t>
    </dgm:pt>
    <dgm:pt modelId="{2D445317-8B0A-4C1E-AC29-BF360DD80B8C}" type="parTrans" cxnId="{A5709A45-033E-4271-A4D3-FBE9DA035D8D}">
      <dgm:prSet/>
      <dgm:spPr/>
      <dgm:t>
        <a:bodyPr/>
        <a:lstStyle/>
        <a:p>
          <a:endParaRPr lang="en-US"/>
        </a:p>
      </dgm:t>
    </dgm:pt>
    <dgm:pt modelId="{174020F3-B3F9-4F93-9388-A115FCA7E8F1}" type="sibTrans" cxnId="{A5709A45-033E-4271-A4D3-FBE9DA035D8D}">
      <dgm:prSet/>
      <dgm:spPr/>
      <dgm:t>
        <a:bodyPr/>
        <a:lstStyle/>
        <a:p>
          <a:endParaRPr lang="en-US"/>
        </a:p>
      </dgm:t>
    </dgm:pt>
    <dgm:pt modelId="{7FF622DC-D33D-4D46-AE13-11BA28630F34}">
      <dgm:prSet/>
      <dgm:spPr/>
      <dgm:t>
        <a:bodyPr/>
        <a:lstStyle/>
        <a:p>
          <a:pPr>
            <a:defRPr cap="all"/>
          </a:pPr>
          <a:r>
            <a:rPr lang="en-US"/>
            <a:t>The importance and relevance of patient assessment for conscious sedation </a:t>
          </a:r>
        </a:p>
      </dgm:t>
    </dgm:pt>
    <dgm:pt modelId="{323E394B-C819-4974-A974-AD6B93D24C5B}" type="parTrans" cxnId="{0D3D7BC6-8E60-4F3A-82DB-142BF2CF68C7}">
      <dgm:prSet/>
      <dgm:spPr/>
      <dgm:t>
        <a:bodyPr/>
        <a:lstStyle/>
        <a:p>
          <a:endParaRPr lang="en-US"/>
        </a:p>
      </dgm:t>
    </dgm:pt>
    <dgm:pt modelId="{056C2518-BD67-4878-B939-C1CE23B809CA}" type="sibTrans" cxnId="{0D3D7BC6-8E60-4F3A-82DB-142BF2CF68C7}">
      <dgm:prSet/>
      <dgm:spPr/>
      <dgm:t>
        <a:bodyPr/>
        <a:lstStyle/>
        <a:p>
          <a:endParaRPr lang="en-US"/>
        </a:p>
      </dgm:t>
    </dgm:pt>
    <dgm:pt modelId="{B4775E23-6755-4F37-8343-34B236A1DCA6}">
      <dgm:prSet/>
      <dgm:spPr/>
      <dgm:t>
        <a:bodyPr/>
        <a:lstStyle/>
        <a:p>
          <a:pPr>
            <a:defRPr cap="all"/>
          </a:pPr>
          <a:r>
            <a:rPr lang="en-US"/>
            <a:t>Sedation related complications and how to recognise and manage them</a:t>
          </a:r>
        </a:p>
      </dgm:t>
    </dgm:pt>
    <dgm:pt modelId="{22A71989-47CE-4021-AA6C-D22856DA0335}" type="parTrans" cxnId="{9BB7F7FB-CA23-45ED-B158-24E5F4939257}">
      <dgm:prSet/>
      <dgm:spPr/>
      <dgm:t>
        <a:bodyPr/>
        <a:lstStyle/>
        <a:p>
          <a:endParaRPr lang="en-US"/>
        </a:p>
      </dgm:t>
    </dgm:pt>
    <dgm:pt modelId="{388714FA-7917-4482-8B4F-CA25D862BFEA}" type="sibTrans" cxnId="{9BB7F7FB-CA23-45ED-B158-24E5F4939257}">
      <dgm:prSet/>
      <dgm:spPr/>
      <dgm:t>
        <a:bodyPr/>
        <a:lstStyle/>
        <a:p>
          <a:endParaRPr lang="en-US"/>
        </a:p>
      </dgm:t>
    </dgm:pt>
    <dgm:pt modelId="{1C71E392-491A-4BA8-A85B-7D21E158E2C1}">
      <dgm:prSet/>
      <dgm:spPr/>
      <dgm:t>
        <a:bodyPr/>
        <a:lstStyle/>
        <a:p>
          <a:pPr>
            <a:defRPr cap="all"/>
          </a:pPr>
          <a:r>
            <a:rPr lang="en-US"/>
            <a:t>Recovery and discharge indicators and when it is safe to discharge the patient</a:t>
          </a:r>
        </a:p>
      </dgm:t>
    </dgm:pt>
    <dgm:pt modelId="{7B3436A2-5E92-4BAA-A3BA-D9B90D0D9808}" type="parTrans" cxnId="{D049BFD3-D483-4C88-A418-283E9E3FA178}">
      <dgm:prSet/>
      <dgm:spPr/>
      <dgm:t>
        <a:bodyPr/>
        <a:lstStyle/>
        <a:p>
          <a:endParaRPr lang="en-US"/>
        </a:p>
      </dgm:t>
    </dgm:pt>
    <dgm:pt modelId="{31738D2C-AD25-4CD2-B209-41FA520D70DF}" type="sibTrans" cxnId="{D049BFD3-D483-4C88-A418-283E9E3FA178}">
      <dgm:prSet/>
      <dgm:spPr/>
      <dgm:t>
        <a:bodyPr/>
        <a:lstStyle/>
        <a:p>
          <a:endParaRPr lang="en-US"/>
        </a:p>
      </dgm:t>
    </dgm:pt>
    <dgm:pt modelId="{3B6BA607-2128-47AF-AF07-4AF7E8B17F63}" type="pres">
      <dgm:prSet presAssocID="{7AA31E01-B903-4412-AC8C-EA71F3AB974D}" presName="vert0" presStyleCnt="0">
        <dgm:presLayoutVars>
          <dgm:dir/>
          <dgm:animOne val="branch"/>
          <dgm:animLvl val="lvl"/>
        </dgm:presLayoutVars>
      </dgm:prSet>
      <dgm:spPr/>
    </dgm:pt>
    <dgm:pt modelId="{DFC47DB0-B42C-441A-AF88-A37DDD261016}" type="pres">
      <dgm:prSet presAssocID="{FC6DA428-BCFA-4290-8075-9317D2FA9C2B}" presName="thickLine" presStyleLbl="alignNode1" presStyleIdx="0" presStyleCnt="4"/>
      <dgm:spPr/>
    </dgm:pt>
    <dgm:pt modelId="{5B19DBDA-A26C-4E92-9907-F8401CA81B84}" type="pres">
      <dgm:prSet presAssocID="{FC6DA428-BCFA-4290-8075-9317D2FA9C2B}" presName="horz1" presStyleCnt="0"/>
      <dgm:spPr/>
    </dgm:pt>
    <dgm:pt modelId="{9E938389-DB8A-459F-8791-B578665D0273}" type="pres">
      <dgm:prSet presAssocID="{FC6DA428-BCFA-4290-8075-9317D2FA9C2B}" presName="tx1" presStyleLbl="revTx" presStyleIdx="0" presStyleCnt="4"/>
      <dgm:spPr/>
    </dgm:pt>
    <dgm:pt modelId="{01BC7F2D-1B41-4160-A9D8-6909D8AB7DA9}" type="pres">
      <dgm:prSet presAssocID="{FC6DA428-BCFA-4290-8075-9317D2FA9C2B}" presName="vert1" presStyleCnt="0"/>
      <dgm:spPr/>
    </dgm:pt>
    <dgm:pt modelId="{394D972E-5393-402A-9A90-146780167803}" type="pres">
      <dgm:prSet presAssocID="{7FF622DC-D33D-4D46-AE13-11BA28630F34}" presName="thickLine" presStyleLbl="alignNode1" presStyleIdx="1" presStyleCnt="4"/>
      <dgm:spPr/>
    </dgm:pt>
    <dgm:pt modelId="{639AFE21-F07C-49C6-A32E-6ACD236185C4}" type="pres">
      <dgm:prSet presAssocID="{7FF622DC-D33D-4D46-AE13-11BA28630F34}" presName="horz1" presStyleCnt="0"/>
      <dgm:spPr/>
    </dgm:pt>
    <dgm:pt modelId="{155FD932-39EA-4C3F-A7A0-478F2EA12DF6}" type="pres">
      <dgm:prSet presAssocID="{7FF622DC-D33D-4D46-AE13-11BA28630F34}" presName="tx1" presStyleLbl="revTx" presStyleIdx="1" presStyleCnt="4"/>
      <dgm:spPr/>
    </dgm:pt>
    <dgm:pt modelId="{CC2FB8A5-18E3-4BD1-82EC-1CFBC21D0644}" type="pres">
      <dgm:prSet presAssocID="{7FF622DC-D33D-4D46-AE13-11BA28630F34}" presName="vert1" presStyleCnt="0"/>
      <dgm:spPr/>
    </dgm:pt>
    <dgm:pt modelId="{A1A16F6D-30D7-4DB6-AC82-6CBF2229A5B0}" type="pres">
      <dgm:prSet presAssocID="{B4775E23-6755-4F37-8343-34B236A1DCA6}" presName="thickLine" presStyleLbl="alignNode1" presStyleIdx="2" presStyleCnt="4"/>
      <dgm:spPr/>
    </dgm:pt>
    <dgm:pt modelId="{4F1393E3-AF46-432D-8585-8060B60D0F4F}" type="pres">
      <dgm:prSet presAssocID="{B4775E23-6755-4F37-8343-34B236A1DCA6}" presName="horz1" presStyleCnt="0"/>
      <dgm:spPr/>
    </dgm:pt>
    <dgm:pt modelId="{80BB7130-AA1C-40F9-8D1C-D01C7C5F3DFB}" type="pres">
      <dgm:prSet presAssocID="{B4775E23-6755-4F37-8343-34B236A1DCA6}" presName="tx1" presStyleLbl="revTx" presStyleIdx="2" presStyleCnt="4"/>
      <dgm:spPr/>
    </dgm:pt>
    <dgm:pt modelId="{6F517FE1-86F1-470C-8AA5-BA4AB80AD0C9}" type="pres">
      <dgm:prSet presAssocID="{B4775E23-6755-4F37-8343-34B236A1DCA6}" presName="vert1" presStyleCnt="0"/>
      <dgm:spPr/>
    </dgm:pt>
    <dgm:pt modelId="{521CE1A8-347B-429F-A19E-4BEF2F59C1CA}" type="pres">
      <dgm:prSet presAssocID="{1C71E392-491A-4BA8-A85B-7D21E158E2C1}" presName="thickLine" presStyleLbl="alignNode1" presStyleIdx="3" presStyleCnt="4"/>
      <dgm:spPr/>
    </dgm:pt>
    <dgm:pt modelId="{38BA2296-63B2-4710-984D-7C5ED99F540B}" type="pres">
      <dgm:prSet presAssocID="{1C71E392-491A-4BA8-A85B-7D21E158E2C1}" presName="horz1" presStyleCnt="0"/>
      <dgm:spPr/>
    </dgm:pt>
    <dgm:pt modelId="{B2609623-3580-427F-BB60-D81D2DBC98B7}" type="pres">
      <dgm:prSet presAssocID="{1C71E392-491A-4BA8-A85B-7D21E158E2C1}" presName="tx1" presStyleLbl="revTx" presStyleIdx="3" presStyleCnt="4"/>
      <dgm:spPr/>
    </dgm:pt>
    <dgm:pt modelId="{2A0DDA0D-F991-44F2-932E-83F204EC4346}" type="pres">
      <dgm:prSet presAssocID="{1C71E392-491A-4BA8-A85B-7D21E158E2C1}" presName="vert1" presStyleCnt="0"/>
      <dgm:spPr/>
    </dgm:pt>
  </dgm:ptLst>
  <dgm:cxnLst>
    <dgm:cxn modelId="{C6454963-F8D5-4FAD-B9F3-2846949024F4}" type="presOf" srcId="{1C71E392-491A-4BA8-A85B-7D21E158E2C1}" destId="{B2609623-3580-427F-BB60-D81D2DBC98B7}" srcOrd="0" destOrd="0" presId="urn:microsoft.com/office/officeart/2008/layout/LinedList"/>
    <dgm:cxn modelId="{8ECC5044-1780-4B84-A368-20EB286E733D}" type="presOf" srcId="{7FF622DC-D33D-4D46-AE13-11BA28630F34}" destId="{155FD932-39EA-4C3F-A7A0-478F2EA12DF6}" srcOrd="0" destOrd="0" presId="urn:microsoft.com/office/officeart/2008/layout/LinedList"/>
    <dgm:cxn modelId="{A5709A45-033E-4271-A4D3-FBE9DA035D8D}" srcId="{7AA31E01-B903-4412-AC8C-EA71F3AB974D}" destId="{FC6DA428-BCFA-4290-8075-9317D2FA9C2B}" srcOrd="0" destOrd="0" parTransId="{2D445317-8B0A-4C1E-AC29-BF360DD80B8C}" sibTransId="{174020F3-B3F9-4F93-9388-A115FCA7E8F1}"/>
    <dgm:cxn modelId="{930B1D70-4E07-4FA8-943D-D629FD00EDD3}" type="presOf" srcId="{FC6DA428-BCFA-4290-8075-9317D2FA9C2B}" destId="{9E938389-DB8A-459F-8791-B578665D0273}" srcOrd="0" destOrd="0" presId="urn:microsoft.com/office/officeart/2008/layout/LinedList"/>
    <dgm:cxn modelId="{D71E6596-1747-4E52-96E0-1A52094B082B}" type="presOf" srcId="{B4775E23-6755-4F37-8343-34B236A1DCA6}" destId="{80BB7130-AA1C-40F9-8D1C-D01C7C5F3DFB}" srcOrd="0" destOrd="0" presId="urn:microsoft.com/office/officeart/2008/layout/LinedList"/>
    <dgm:cxn modelId="{0D3D7BC6-8E60-4F3A-82DB-142BF2CF68C7}" srcId="{7AA31E01-B903-4412-AC8C-EA71F3AB974D}" destId="{7FF622DC-D33D-4D46-AE13-11BA28630F34}" srcOrd="1" destOrd="0" parTransId="{323E394B-C819-4974-A974-AD6B93D24C5B}" sibTransId="{056C2518-BD67-4878-B939-C1CE23B809CA}"/>
    <dgm:cxn modelId="{D049BFD3-D483-4C88-A418-283E9E3FA178}" srcId="{7AA31E01-B903-4412-AC8C-EA71F3AB974D}" destId="{1C71E392-491A-4BA8-A85B-7D21E158E2C1}" srcOrd="3" destOrd="0" parTransId="{7B3436A2-5E92-4BAA-A3BA-D9B90D0D9808}" sibTransId="{31738D2C-AD25-4CD2-B209-41FA520D70DF}"/>
    <dgm:cxn modelId="{F4F917FB-DB16-4F08-B43F-AB8BEE8CB492}" type="presOf" srcId="{7AA31E01-B903-4412-AC8C-EA71F3AB974D}" destId="{3B6BA607-2128-47AF-AF07-4AF7E8B17F63}" srcOrd="0" destOrd="0" presId="urn:microsoft.com/office/officeart/2008/layout/LinedList"/>
    <dgm:cxn modelId="{9BB7F7FB-CA23-45ED-B158-24E5F4939257}" srcId="{7AA31E01-B903-4412-AC8C-EA71F3AB974D}" destId="{B4775E23-6755-4F37-8343-34B236A1DCA6}" srcOrd="2" destOrd="0" parTransId="{22A71989-47CE-4021-AA6C-D22856DA0335}" sibTransId="{388714FA-7917-4482-8B4F-CA25D862BFEA}"/>
    <dgm:cxn modelId="{5EA38C8A-5D89-4C8B-BEA6-AFE96BEB4C3B}" type="presParOf" srcId="{3B6BA607-2128-47AF-AF07-4AF7E8B17F63}" destId="{DFC47DB0-B42C-441A-AF88-A37DDD261016}" srcOrd="0" destOrd="0" presId="urn:microsoft.com/office/officeart/2008/layout/LinedList"/>
    <dgm:cxn modelId="{798DA816-E7FA-4FED-8C4C-F4A8AF561474}" type="presParOf" srcId="{3B6BA607-2128-47AF-AF07-4AF7E8B17F63}" destId="{5B19DBDA-A26C-4E92-9907-F8401CA81B84}" srcOrd="1" destOrd="0" presId="urn:microsoft.com/office/officeart/2008/layout/LinedList"/>
    <dgm:cxn modelId="{5094EE17-D41F-47AD-9DD4-07249F3E59B9}" type="presParOf" srcId="{5B19DBDA-A26C-4E92-9907-F8401CA81B84}" destId="{9E938389-DB8A-459F-8791-B578665D0273}" srcOrd="0" destOrd="0" presId="urn:microsoft.com/office/officeart/2008/layout/LinedList"/>
    <dgm:cxn modelId="{9567D002-428B-41A3-827C-7D3980A744BB}" type="presParOf" srcId="{5B19DBDA-A26C-4E92-9907-F8401CA81B84}" destId="{01BC7F2D-1B41-4160-A9D8-6909D8AB7DA9}" srcOrd="1" destOrd="0" presId="urn:microsoft.com/office/officeart/2008/layout/LinedList"/>
    <dgm:cxn modelId="{4098C3A2-4EDC-47DB-B873-4EFA04EC86AE}" type="presParOf" srcId="{3B6BA607-2128-47AF-AF07-4AF7E8B17F63}" destId="{394D972E-5393-402A-9A90-146780167803}" srcOrd="2" destOrd="0" presId="urn:microsoft.com/office/officeart/2008/layout/LinedList"/>
    <dgm:cxn modelId="{B147C19B-5AAB-4E4A-91C3-D41C41FF1746}" type="presParOf" srcId="{3B6BA607-2128-47AF-AF07-4AF7E8B17F63}" destId="{639AFE21-F07C-49C6-A32E-6ACD236185C4}" srcOrd="3" destOrd="0" presId="urn:microsoft.com/office/officeart/2008/layout/LinedList"/>
    <dgm:cxn modelId="{43F3FFBD-186A-4903-B01D-580A50EB1DD3}" type="presParOf" srcId="{639AFE21-F07C-49C6-A32E-6ACD236185C4}" destId="{155FD932-39EA-4C3F-A7A0-478F2EA12DF6}" srcOrd="0" destOrd="0" presId="urn:microsoft.com/office/officeart/2008/layout/LinedList"/>
    <dgm:cxn modelId="{037057B6-76EF-4E53-85FA-5812238DCA1D}" type="presParOf" srcId="{639AFE21-F07C-49C6-A32E-6ACD236185C4}" destId="{CC2FB8A5-18E3-4BD1-82EC-1CFBC21D0644}" srcOrd="1" destOrd="0" presId="urn:microsoft.com/office/officeart/2008/layout/LinedList"/>
    <dgm:cxn modelId="{F7F5B070-C65A-4D97-9B96-86363C635BD5}" type="presParOf" srcId="{3B6BA607-2128-47AF-AF07-4AF7E8B17F63}" destId="{A1A16F6D-30D7-4DB6-AC82-6CBF2229A5B0}" srcOrd="4" destOrd="0" presId="urn:microsoft.com/office/officeart/2008/layout/LinedList"/>
    <dgm:cxn modelId="{11428935-0FA9-4DAF-B3E3-A4D8FD19AEB5}" type="presParOf" srcId="{3B6BA607-2128-47AF-AF07-4AF7E8B17F63}" destId="{4F1393E3-AF46-432D-8585-8060B60D0F4F}" srcOrd="5" destOrd="0" presId="urn:microsoft.com/office/officeart/2008/layout/LinedList"/>
    <dgm:cxn modelId="{1753DB7A-84C4-45A7-9BAC-EF995E13D76C}" type="presParOf" srcId="{4F1393E3-AF46-432D-8585-8060B60D0F4F}" destId="{80BB7130-AA1C-40F9-8D1C-D01C7C5F3DFB}" srcOrd="0" destOrd="0" presId="urn:microsoft.com/office/officeart/2008/layout/LinedList"/>
    <dgm:cxn modelId="{303793B0-9C41-48F7-BC2D-F5944BD124B4}" type="presParOf" srcId="{4F1393E3-AF46-432D-8585-8060B60D0F4F}" destId="{6F517FE1-86F1-470C-8AA5-BA4AB80AD0C9}" srcOrd="1" destOrd="0" presId="urn:microsoft.com/office/officeart/2008/layout/LinedList"/>
    <dgm:cxn modelId="{9FC481C9-2310-46CB-BDDF-FD48ED890D7B}" type="presParOf" srcId="{3B6BA607-2128-47AF-AF07-4AF7E8B17F63}" destId="{521CE1A8-347B-429F-A19E-4BEF2F59C1CA}" srcOrd="6" destOrd="0" presId="urn:microsoft.com/office/officeart/2008/layout/LinedList"/>
    <dgm:cxn modelId="{113372D9-76C7-4D59-8AA9-AFFD137BBAE8}" type="presParOf" srcId="{3B6BA607-2128-47AF-AF07-4AF7E8B17F63}" destId="{38BA2296-63B2-4710-984D-7C5ED99F540B}" srcOrd="7" destOrd="0" presId="urn:microsoft.com/office/officeart/2008/layout/LinedList"/>
    <dgm:cxn modelId="{D23B3DB9-46C4-41CD-8460-E30D09101370}" type="presParOf" srcId="{38BA2296-63B2-4710-984D-7C5ED99F540B}" destId="{B2609623-3580-427F-BB60-D81D2DBC98B7}" srcOrd="0" destOrd="0" presId="urn:microsoft.com/office/officeart/2008/layout/LinedList"/>
    <dgm:cxn modelId="{3E7CE95B-4C13-4FD7-B56F-07421197656E}" type="presParOf" srcId="{38BA2296-63B2-4710-984D-7C5ED99F540B}" destId="{2A0DDA0D-F991-44F2-932E-83F204EC43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207E4E-7E15-478F-85F9-8456725F589F}" type="doc">
      <dgm:prSet loTypeId="urn:microsoft.com/office/officeart/2018/2/layout/IconLabelList" loCatId="icon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136043F-2256-4E1C-9A7C-AA335F6665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GDC Development Outcome C</a:t>
          </a:r>
        </a:p>
      </dgm:t>
    </dgm:pt>
    <dgm:pt modelId="{121240C2-C3A3-432F-B791-563D3FF1B9A2}" type="parTrans" cxnId="{75E5150B-7AA2-440D-82E7-A3BDFF8DF583}">
      <dgm:prSet/>
      <dgm:spPr/>
      <dgm:t>
        <a:bodyPr/>
        <a:lstStyle/>
        <a:p>
          <a:endParaRPr lang="en-US"/>
        </a:p>
      </dgm:t>
    </dgm:pt>
    <dgm:pt modelId="{CF099CA8-CFBC-4D41-BD4A-B86AD731FB78}" type="sibTrans" cxnId="{75E5150B-7AA2-440D-82E7-A3BDFF8DF583}">
      <dgm:prSet/>
      <dgm:spPr/>
      <dgm:t>
        <a:bodyPr/>
        <a:lstStyle/>
        <a:p>
          <a:endParaRPr lang="en-US"/>
        </a:p>
      </dgm:t>
    </dgm:pt>
    <dgm:pt modelId="{FCAE4C84-9511-4D0E-A537-2C379601DFB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NEBDN Conscious Sedation For Dental Nurses 1.11, 3.1, 3.4, 3.6</a:t>
          </a:r>
        </a:p>
      </dgm:t>
    </dgm:pt>
    <dgm:pt modelId="{CC166810-0755-4DEA-BE96-01142F56E575}" type="parTrans" cxnId="{FCFFF9B7-9D94-46FD-96F8-124EF64B8F60}">
      <dgm:prSet/>
      <dgm:spPr/>
      <dgm:t>
        <a:bodyPr/>
        <a:lstStyle/>
        <a:p>
          <a:endParaRPr lang="en-US"/>
        </a:p>
      </dgm:t>
    </dgm:pt>
    <dgm:pt modelId="{EEA69F86-4262-42F7-9597-B012107DFA6C}" type="sibTrans" cxnId="{FCFFF9B7-9D94-46FD-96F8-124EF64B8F60}">
      <dgm:prSet/>
      <dgm:spPr/>
      <dgm:t>
        <a:bodyPr/>
        <a:lstStyle/>
        <a:p>
          <a:endParaRPr lang="en-US"/>
        </a:p>
      </dgm:t>
    </dgm:pt>
    <dgm:pt modelId="{BB517840-5385-41BD-8DD7-38232ABB71C6}" type="pres">
      <dgm:prSet presAssocID="{E4207E4E-7E15-478F-85F9-8456725F589F}" presName="root" presStyleCnt="0">
        <dgm:presLayoutVars>
          <dgm:dir/>
          <dgm:resizeHandles val="exact"/>
        </dgm:presLayoutVars>
      </dgm:prSet>
      <dgm:spPr/>
    </dgm:pt>
    <dgm:pt modelId="{6D65BDA9-DA74-43EB-83BF-CC2743387F0A}" type="pres">
      <dgm:prSet presAssocID="{4136043F-2256-4E1C-9A7C-AA335F666594}" presName="compNode" presStyleCnt="0"/>
      <dgm:spPr/>
    </dgm:pt>
    <dgm:pt modelId="{9CB99324-022F-4C97-8B73-918808D7B807}" type="pres">
      <dgm:prSet presAssocID="{4136043F-2256-4E1C-9A7C-AA335F66659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03289CD-E627-4110-A0AB-A3F9B984AB72}" type="pres">
      <dgm:prSet presAssocID="{4136043F-2256-4E1C-9A7C-AA335F666594}" presName="spaceRect" presStyleCnt="0"/>
      <dgm:spPr/>
    </dgm:pt>
    <dgm:pt modelId="{34F0CE1F-DA7F-4B16-85AD-F62D3BBAD5AB}" type="pres">
      <dgm:prSet presAssocID="{4136043F-2256-4E1C-9A7C-AA335F666594}" presName="textRect" presStyleLbl="revTx" presStyleIdx="0" presStyleCnt="2">
        <dgm:presLayoutVars>
          <dgm:chMax val="1"/>
          <dgm:chPref val="1"/>
        </dgm:presLayoutVars>
      </dgm:prSet>
      <dgm:spPr/>
    </dgm:pt>
    <dgm:pt modelId="{D65E2151-FDFB-4CD5-A195-4D6638289FCC}" type="pres">
      <dgm:prSet presAssocID="{CF099CA8-CFBC-4D41-BD4A-B86AD731FB78}" presName="sibTrans" presStyleCnt="0"/>
      <dgm:spPr/>
    </dgm:pt>
    <dgm:pt modelId="{EDF4B478-A9E5-43BB-B8F3-03F99E523EDC}" type="pres">
      <dgm:prSet presAssocID="{FCAE4C84-9511-4D0E-A537-2C379601DFB2}" presName="compNode" presStyleCnt="0"/>
      <dgm:spPr/>
    </dgm:pt>
    <dgm:pt modelId="{11F6565A-F7E2-41B2-8D85-AB40BF084B3D}" type="pres">
      <dgm:prSet presAssocID="{FCAE4C84-9511-4D0E-A537-2C379601DFB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th"/>
        </a:ext>
      </dgm:extLst>
    </dgm:pt>
    <dgm:pt modelId="{EB2ACC39-2839-4C66-B760-E6134856A602}" type="pres">
      <dgm:prSet presAssocID="{FCAE4C84-9511-4D0E-A537-2C379601DFB2}" presName="spaceRect" presStyleCnt="0"/>
      <dgm:spPr/>
    </dgm:pt>
    <dgm:pt modelId="{EC0471F9-06F9-426F-8748-208C3C84DA28}" type="pres">
      <dgm:prSet presAssocID="{FCAE4C84-9511-4D0E-A537-2C379601DFB2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5E5150B-7AA2-440D-82E7-A3BDFF8DF583}" srcId="{E4207E4E-7E15-478F-85F9-8456725F589F}" destId="{4136043F-2256-4E1C-9A7C-AA335F666594}" srcOrd="0" destOrd="0" parTransId="{121240C2-C3A3-432F-B791-563D3FF1B9A2}" sibTransId="{CF099CA8-CFBC-4D41-BD4A-B86AD731FB78}"/>
    <dgm:cxn modelId="{006D3556-718C-45BE-8E02-FF9BF98B417E}" type="presOf" srcId="{4136043F-2256-4E1C-9A7C-AA335F666594}" destId="{34F0CE1F-DA7F-4B16-85AD-F62D3BBAD5AB}" srcOrd="0" destOrd="0" presId="urn:microsoft.com/office/officeart/2018/2/layout/IconLabelList"/>
    <dgm:cxn modelId="{E0D39882-4E2E-4023-B125-6FCF02D2F3AB}" type="presOf" srcId="{E4207E4E-7E15-478F-85F9-8456725F589F}" destId="{BB517840-5385-41BD-8DD7-38232ABB71C6}" srcOrd="0" destOrd="0" presId="urn:microsoft.com/office/officeart/2018/2/layout/IconLabelList"/>
    <dgm:cxn modelId="{B7A5E1A7-09E1-4C27-BF8E-A446F577394E}" type="presOf" srcId="{FCAE4C84-9511-4D0E-A537-2C379601DFB2}" destId="{EC0471F9-06F9-426F-8748-208C3C84DA28}" srcOrd="0" destOrd="0" presId="urn:microsoft.com/office/officeart/2018/2/layout/IconLabelList"/>
    <dgm:cxn modelId="{FCFFF9B7-9D94-46FD-96F8-124EF64B8F60}" srcId="{E4207E4E-7E15-478F-85F9-8456725F589F}" destId="{FCAE4C84-9511-4D0E-A537-2C379601DFB2}" srcOrd="1" destOrd="0" parTransId="{CC166810-0755-4DEA-BE96-01142F56E575}" sibTransId="{EEA69F86-4262-42F7-9597-B012107DFA6C}"/>
    <dgm:cxn modelId="{C3303204-64F7-441F-9DC0-327C28E2130B}" type="presParOf" srcId="{BB517840-5385-41BD-8DD7-38232ABB71C6}" destId="{6D65BDA9-DA74-43EB-83BF-CC2743387F0A}" srcOrd="0" destOrd="0" presId="urn:microsoft.com/office/officeart/2018/2/layout/IconLabelList"/>
    <dgm:cxn modelId="{F2D2E5C8-6A1D-44B2-B46A-6AD1053B38E6}" type="presParOf" srcId="{6D65BDA9-DA74-43EB-83BF-CC2743387F0A}" destId="{9CB99324-022F-4C97-8B73-918808D7B807}" srcOrd="0" destOrd="0" presId="urn:microsoft.com/office/officeart/2018/2/layout/IconLabelList"/>
    <dgm:cxn modelId="{AE664228-BBFD-4C0D-8EC1-309FDBA93ADB}" type="presParOf" srcId="{6D65BDA9-DA74-43EB-83BF-CC2743387F0A}" destId="{E03289CD-E627-4110-A0AB-A3F9B984AB72}" srcOrd="1" destOrd="0" presId="urn:microsoft.com/office/officeart/2018/2/layout/IconLabelList"/>
    <dgm:cxn modelId="{5B668803-6954-4AA7-B1D9-57A74AD31937}" type="presParOf" srcId="{6D65BDA9-DA74-43EB-83BF-CC2743387F0A}" destId="{34F0CE1F-DA7F-4B16-85AD-F62D3BBAD5AB}" srcOrd="2" destOrd="0" presId="urn:microsoft.com/office/officeart/2018/2/layout/IconLabelList"/>
    <dgm:cxn modelId="{5957DD71-4617-411D-9222-60899A18561D}" type="presParOf" srcId="{BB517840-5385-41BD-8DD7-38232ABB71C6}" destId="{D65E2151-FDFB-4CD5-A195-4D6638289FCC}" srcOrd="1" destOrd="0" presId="urn:microsoft.com/office/officeart/2018/2/layout/IconLabelList"/>
    <dgm:cxn modelId="{2407AB04-BD5D-4161-829D-32ADC6E41298}" type="presParOf" srcId="{BB517840-5385-41BD-8DD7-38232ABB71C6}" destId="{EDF4B478-A9E5-43BB-B8F3-03F99E523EDC}" srcOrd="2" destOrd="0" presId="urn:microsoft.com/office/officeart/2018/2/layout/IconLabelList"/>
    <dgm:cxn modelId="{8C27EF08-B68F-4D10-A410-06794649537C}" type="presParOf" srcId="{EDF4B478-A9E5-43BB-B8F3-03F99E523EDC}" destId="{11F6565A-F7E2-41B2-8D85-AB40BF084B3D}" srcOrd="0" destOrd="0" presId="urn:microsoft.com/office/officeart/2018/2/layout/IconLabelList"/>
    <dgm:cxn modelId="{0A90BDAD-0EAD-4007-A63D-51420C10CFD3}" type="presParOf" srcId="{EDF4B478-A9E5-43BB-B8F3-03F99E523EDC}" destId="{EB2ACC39-2839-4C66-B760-E6134856A602}" srcOrd="1" destOrd="0" presId="urn:microsoft.com/office/officeart/2018/2/layout/IconLabelList"/>
    <dgm:cxn modelId="{003B971A-3E23-4FF6-BCBD-B549F7CD27E9}" type="presParOf" srcId="{EDF4B478-A9E5-43BB-B8F3-03F99E523EDC}" destId="{EC0471F9-06F9-426F-8748-208C3C84DA2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20C8BE-CC4D-4F5D-9167-01C7DDAAFC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882D7B9-B7BE-41F7-8E4E-E2ACCBFCA28F}">
      <dgm:prSet/>
      <dgm:spPr/>
      <dgm:t>
        <a:bodyPr/>
        <a:lstStyle/>
        <a:p>
          <a:r>
            <a:rPr lang="en-US" b="1"/>
            <a:t>What is fear?</a:t>
          </a:r>
          <a:endParaRPr lang="en-US"/>
        </a:p>
      </dgm:t>
    </dgm:pt>
    <dgm:pt modelId="{55B46781-E731-472E-AE80-737FA3D29BA8}" type="parTrans" cxnId="{9D5FCC6C-073F-4B72-9F3F-3BFE23B4125E}">
      <dgm:prSet/>
      <dgm:spPr/>
      <dgm:t>
        <a:bodyPr/>
        <a:lstStyle/>
        <a:p>
          <a:endParaRPr lang="en-US"/>
        </a:p>
      </dgm:t>
    </dgm:pt>
    <dgm:pt modelId="{53E4E03D-61BD-4A0A-BE53-4C2EC9A44B13}" type="sibTrans" cxnId="{9D5FCC6C-073F-4B72-9F3F-3BFE23B4125E}">
      <dgm:prSet/>
      <dgm:spPr/>
      <dgm:t>
        <a:bodyPr/>
        <a:lstStyle/>
        <a:p>
          <a:endParaRPr lang="en-US"/>
        </a:p>
      </dgm:t>
    </dgm:pt>
    <dgm:pt modelId="{7B1E2492-8FC4-472A-9061-2C2C0501F96F}">
      <dgm:prSet/>
      <dgm:spPr/>
      <dgm:t>
        <a:bodyPr/>
        <a:lstStyle/>
        <a:p>
          <a:r>
            <a:rPr lang="en-US" b="1"/>
            <a:t>Innate</a:t>
          </a:r>
          <a:endParaRPr lang="en-US"/>
        </a:p>
      </dgm:t>
    </dgm:pt>
    <dgm:pt modelId="{A3B9F9C4-0252-46E2-ADC2-A9D4847A4C78}" type="parTrans" cxnId="{BAE2F29B-0AF8-41F2-9A08-5F5A08E9B653}">
      <dgm:prSet/>
      <dgm:spPr/>
      <dgm:t>
        <a:bodyPr/>
        <a:lstStyle/>
        <a:p>
          <a:endParaRPr lang="en-US"/>
        </a:p>
      </dgm:t>
    </dgm:pt>
    <dgm:pt modelId="{69583ABC-1D67-4D7A-B4E1-02D05D592DEB}" type="sibTrans" cxnId="{BAE2F29B-0AF8-41F2-9A08-5F5A08E9B653}">
      <dgm:prSet/>
      <dgm:spPr/>
      <dgm:t>
        <a:bodyPr/>
        <a:lstStyle/>
        <a:p>
          <a:endParaRPr lang="en-US"/>
        </a:p>
      </dgm:t>
    </dgm:pt>
    <dgm:pt modelId="{DFF1EC5D-418D-48C4-8C75-11BB91E583A0}">
      <dgm:prSet/>
      <dgm:spPr/>
      <dgm:t>
        <a:bodyPr/>
        <a:lstStyle/>
        <a:p>
          <a:r>
            <a:rPr lang="en-US" b="1"/>
            <a:t>Developed</a:t>
          </a:r>
          <a:endParaRPr lang="en-US"/>
        </a:p>
      </dgm:t>
    </dgm:pt>
    <dgm:pt modelId="{8EAD66AF-886C-40A0-ABFB-52861B7A6617}" type="parTrans" cxnId="{6401D32D-88A2-4450-B3C1-AA3C3DA63792}">
      <dgm:prSet/>
      <dgm:spPr/>
      <dgm:t>
        <a:bodyPr/>
        <a:lstStyle/>
        <a:p>
          <a:endParaRPr lang="en-US"/>
        </a:p>
      </dgm:t>
    </dgm:pt>
    <dgm:pt modelId="{28AB6E76-AC6F-49B3-87F9-3CA2473C23F6}" type="sibTrans" cxnId="{6401D32D-88A2-4450-B3C1-AA3C3DA63792}">
      <dgm:prSet/>
      <dgm:spPr/>
      <dgm:t>
        <a:bodyPr/>
        <a:lstStyle/>
        <a:p>
          <a:endParaRPr lang="en-US"/>
        </a:p>
      </dgm:t>
    </dgm:pt>
    <dgm:pt modelId="{ED5B1F6C-8C18-486F-9589-C41358412491}">
      <dgm:prSet/>
      <dgm:spPr/>
      <dgm:t>
        <a:bodyPr/>
        <a:lstStyle/>
        <a:p>
          <a:r>
            <a:rPr lang="en-US" b="1"/>
            <a:t>Phobia</a:t>
          </a:r>
          <a:endParaRPr lang="en-US"/>
        </a:p>
      </dgm:t>
    </dgm:pt>
    <dgm:pt modelId="{1FF16558-051E-44C3-8CFA-B0C5FA0BC63A}" type="parTrans" cxnId="{39EA9ED5-ED5E-4BDA-93A9-5B4BF03F95BB}">
      <dgm:prSet/>
      <dgm:spPr/>
      <dgm:t>
        <a:bodyPr/>
        <a:lstStyle/>
        <a:p>
          <a:endParaRPr lang="en-US"/>
        </a:p>
      </dgm:t>
    </dgm:pt>
    <dgm:pt modelId="{5FBC8E23-6E71-4E6A-B5A1-2DA715F66D96}" type="sibTrans" cxnId="{39EA9ED5-ED5E-4BDA-93A9-5B4BF03F95BB}">
      <dgm:prSet/>
      <dgm:spPr/>
      <dgm:t>
        <a:bodyPr/>
        <a:lstStyle/>
        <a:p>
          <a:endParaRPr lang="en-US"/>
        </a:p>
      </dgm:t>
    </dgm:pt>
    <dgm:pt modelId="{5C30C886-34B1-4278-A244-05774A7DFFC4}" type="pres">
      <dgm:prSet presAssocID="{3620C8BE-CC4D-4F5D-9167-01C7DDAAFCEE}" presName="linear" presStyleCnt="0">
        <dgm:presLayoutVars>
          <dgm:animLvl val="lvl"/>
          <dgm:resizeHandles val="exact"/>
        </dgm:presLayoutVars>
      </dgm:prSet>
      <dgm:spPr/>
    </dgm:pt>
    <dgm:pt modelId="{97218DB1-F14F-439F-815E-E7DF2E6A07BD}" type="pres">
      <dgm:prSet presAssocID="{2882D7B9-B7BE-41F7-8E4E-E2ACCBFCA28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CF7ED97-0150-4D2F-8E45-5A08C8562666}" type="pres">
      <dgm:prSet presAssocID="{53E4E03D-61BD-4A0A-BE53-4C2EC9A44B13}" presName="spacer" presStyleCnt="0"/>
      <dgm:spPr/>
    </dgm:pt>
    <dgm:pt modelId="{4467C50C-B736-4A28-9C2C-48207EDF047F}" type="pres">
      <dgm:prSet presAssocID="{7B1E2492-8FC4-472A-9061-2C2C0501F9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8ACBA39-EE9A-4BAB-AC7B-FF9B643639CD}" type="pres">
      <dgm:prSet presAssocID="{69583ABC-1D67-4D7A-B4E1-02D05D592DEB}" presName="spacer" presStyleCnt="0"/>
      <dgm:spPr/>
    </dgm:pt>
    <dgm:pt modelId="{46053101-1F63-4A58-9B3A-EC79CB362B0F}" type="pres">
      <dgm:prSet presAssocID="{DFF1EC5D-418D-48C4-8C75-11BB91E583A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2A9ADB-5B69-48C4-ACEF-8C4A9974E0B9}" type="pres">
      <dgm:prSet presAssocID="{28AB6E76-AC6F-49B3-87F9-3CA2473C23F6}" presName="spacer" presStyleCnt="0"/>
      <dgm:spPr/>
    </dgm:pt>
    <dgm:pt modelId="{4BA33E29-351D-460B-AE2E-DAD634BE1809}" type="pres">
      <dgm:prSet presAssocID="{ED5B1F6C-8C18-486F-9589-C4135841249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6781A00-4D92-42C5-AB84-0272550FE878}" type="presOf" srcId="{2882D7B9-B7BE-41F7-8E4E-E2ACCBFCA28F}" destId="{97218DB1-F14F-439F-815E-E7DF2E6A07BD}" srcOrd="0" destOrd="0" presId="urn:microsoft.com/office/officeart/2005/8/layout/vList2"/>
    <dgm:cxn modelId="{EF403602-62E8-41EC-826D-D3FA2DF41622}" type="presOf" srcId="{ED5B1F6C-8C18-486F-9589-C41358412491}" destId="{4BA33E29-351D-460B-AE2E-DAD634BE1809}" srcOrd="0" destOrd="0" presId="urn:microsoft.com/office/officeart/2005/8/layout/vList2"/>
    <dgm:cxn modelId="{DA494904-2E89-4D9B-99AE-1C4AC0498740}" type="presOf" srcId="{7B1E2492-8FC4-472A-9061-2C2C0501F96F}" destId="{4467C50C-B736-4A28-9C2C-48207EDF047F}" srcOrd="0" destOrd="0" presId="urn:microsoft.com/office/officeart/2005/8/layout/vList2"/>
    <dgm:cxn modelId="{6401D32D-88A2-4450-B3C1-AA3C3DA63792}" srcId="{3620C8BE-CC4D-4F5D-9167-01C7DDAAFCEE}" destId="{DFF1EC5D-418D-48C4-8C75-11BB91E583A0}" srcOrd="2" destOrd="0" parTransId="{8EAD66AF-886C-40A0-ABFB-52861B7A6617}" sibTransId="{28AB6E76-AC6F-49B3-87F9-3CA2473C23F6}"/>
    <dgm:cxn modelId="{C4128568-9E01-4D15-B187-3801FE47C884}" type="presOf" srcId="{DFF1EC5D-418D-48C4-8C75-11BB91E583A0}" destId="{46053101-1F63-4A58-9B3A-EC79CB362B0F}" srcOrd="0" destOrd="0" presId="urn:microsoft.com/office/officeart/2005/8/layout/vList2"/>
    <dgm:cxn modelId="{9D5FCC6C-073F-4B72-9F3F-3BFE23B4125E}" srcId="{3620C8BE-CC4D-4F5D-9167-01C7DDAAFCEE}" destId="{2882D7B9-B7BE-41F7-8E4E-E2ACCBFCA28F}" srcOrd="0" destOrd="0" parTransId="{55B46781-E731-472E-AE80-737FA3D29BA8}" sibTransId="{53E4E03D-61BD-4A0A-BE53-4C2EC9A44B13}"/>
    <dgm:cxn modelId="{BAE2F29B-0AF8-41F2-9A08-5F5A08E9B653}" srcId="{3620C8BE-CC4D-4F5D-9167-01C7DDAAFCEE}" destId="{7B1E2492-8FC4-472A-9061-2C2C0501F96F}" srcOrd="1" destOrd="0" parTransId="{A3B9F9C4-0252-46E2-ADC2-A9D4847A4C78}" sibTransId="{69583ABC-1D67-4D7A-B4E1-02D05D592DEB}"/>
    <dgm:cxn modelId="{39EA9ED5-ED5E-4BDA-93A9-5B4BF03F95BB}" srcId="{3620C8BE-CC4D-4F5D-9167-01C7DDAAFCEE}" destId="{ED5B1F6C-8C18-486F-9589-C41358412491}" srcOrd="3" destOrd="0" parTransId="{1FF16558-051E-44C3-8CFA-B0C5FA0BC63A}" sibTransId="{5FBC8E23-6E71-4E6A-B5A1-2DA715F66D96}"/>
    <dgm:cxn modelId="{CC1285D6-44AC-42AF-B351-C59F2A9BECA5}" type="presOf" srcId="{3620C8BE-CC4D-4F5D-9167-01C7DDAAFCEE}" destId="{5C30C886-34B1-4278-A244-05774A7DFFC4}" srcOrd="0" destOrd="0" presId="urn:microsoft.com/office/officeart/2005/8/layout/vList2"/>
    <dgm:cxn modelId="{54D68568-7D83-404F-A6A0-0849800AC1A5}" type="presParOf" srcId="{5C30C886-34B1-4278-A244-05774A7DFFC4}" destId="{97218DB1-F14F-439F-815E-E7DF2E6A07BD}" srcOrd="0" destOrd="0" presId="urn:microsoft.com/office/officeart/2005/8/layout/vList2"/>
    <dgm:cxn modelId="{9F1C3D52-3AE3-4266-964D-D07FEFFC4E16}" type="presParOf" srcId="{5C30C886-34B1-4278-A244-05774A7DFFC4}" destId="{2CF7ED97-0150-4D2F-8E45-5A08C8562666}" srcOrd="1" destOrd="0" presId="urn:microsoft.com/office/officeart/2005/8/layout/vList2"/>
    <dgm:cxn modelId="{DC3A1AE3-C784-409C-A2BB-ABC236560BE3}" type="presParOf" srcId="{5C30C886-34B1-4278-A244-05774A7DFFC4}" destId="{4467C50C-B736-4A28-9C2C-48207EDF047F}" srcOrd="2" destOrd="0" presId="urn:microsoft.com/office/officeart/2005/8/layout/vList2"/>
    <dgm:cxn modelId="{C2E01040-9BC8-4B78-ACBA-7BFD77380B6D}" type="presParOf" srcId="{5C30C886-34B1-4278-A244-05774A7DFFC4}" destId="{F8ACBA39-EE9A-4BAB-AC7B-FF9B643639CD}" srcOrd="3" destOrd="0" presId="urn:microsoft.com/office/officeart/2005/8/layout/vList2"/>
    <dgm:cxn modelId="{34402998-0A5A-4BB1-8972-63549C62E7E8}" type="presParOf" srcId="{5C30C886-34B1-4278-A244-05774A7DFFC4}" destId="{46053101-1F63-4A58-9B3A-EC79CB362B0F}" srcOrd="4" destOrd="0" presId="urn:microsoft.com/office/officeart/2005/8/layout/vList2"/>
    <dgm:cxn modelId="{1419FB41-219B-4964-AD5C-9E85D2AF0E11}" type="presParOf" srcId="{5C30C886-34B1-4278-A244-05774A7DFFC4}" destId="{942A9ADB-5B69-48C4-ACEF-8C4A9974E0B9}" srcOrd="5" destOrd="0" presId="urn:microsoft.com/office/officeart/2005/8/layout/vList2"/>
    <dgm:cxn modelId="{657F1B73-8A41-40CE-B992-36A7E7F04312}" type="presParOf" srcId="{5C30C886-34B1-4278-A244-05774A7DFFC4}" destId="{4BA33E29-351D-460B-AE2E-DAD634BE18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E9AC15-D7C0-4AAB-A54F-45944463343F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445E9C2A-8180-43CD-ACC3-5AE318E6841A}">
      <dgm:prSet/>
      <dgm:spPr/>
      <dgm:t>
        <a:bodyPr/>
        <a:lstStyle/>
        <a:p>
          <a:r>
            <a:rPr lang="en-US" b="0" i="0"/>
            <a:t>Needles</a:t>
          </a:r>
          <a:endParaRPr lang="en-US"/>
        </a:p>
      </dgm:t>
    </dgm:pt>
    <dgm:pt modelId="{D4537814-20D1-4F94-AF24-8961B9D7582B}" type="parTrans" cxnId="{4C392856-4F3B-4C5F-B5B8-FFAFA751AAF6}">
      <dgm:prSet/>
      <dgm:spPr/>
      <dgm:t>
        <a:bodyPr/>
        <a:lstStyle/>
        <a:p>
          <a:endParaRPr lang="en-US"/>
        </a:p>
      </dgm:t>
    </dgm:pt>
    <dgm:pt modelId="{0CEBACC7-1282-495A-8290-C806AE6EB81D}" type="sibTrans" cxnId="{4C392856-4F3B-4C5F-B5B8-FFAFA751AAF6}">
      <dgm:prSet/>
      <dgm:spPr/>
      <dgm:t>
        <a:bodyPr/>
        <a:lstStyle/>
        <a:p>
          <a:endParaRPr lang="en-US"/>
        </a:p>
      </dgm:t>
    </dgm:pt>
    <dgm:pt modelId="{30239C3C-8140-49FA-A1B5-1F982223933D}">
      <dgm:prSet/>
      <dgm:spPr/>
      <dgm:t>
        <a:bodyPr/>
        <a:lstStyle/>
        <a:p>
          <a:r>
            <a:rPr lang="en-US" b="0" i="0"/>
            <a:t>Choking</a:t>
          </a:r>
          <a:endParaRPr lang="en-US"/>
        </a:p>
      </dgm:t>
    </dgm:pt>
    <dgm:pt modelId="{CAA1A641-F169-4121-AD45-D579EDB306A5}" type="parTrans" cxnId="{D193492A-C458-4092-A6A4-AC092AA13342}">
      <dgm:prSet/>
      <dgm:spPr/>
      <dgm:t>
        <a:bodyPr/>
        <a:lstStyle/>
        <a:p>
          <a:endParaRPr lang="en-US"/>
        </a:p>
      </dgm:t>
    </dgm:pt>
    <dgm:pt modelId="{BEA440B9-1A4D-4A82-B6FD-2D37366EFC7C}" type="sibTrans" cxnId="{D193492A-C458-4092-A6A4-AC092AA13342}">
      <dgm:prSet/>
      <dgm:spPr/>
      <dgm:t>
        <a:bodyPr/>
        <a:lstStyle/>
        <a:p>
          <a:endParaRPr lang="en-US"/>
        </a:p>
      </dgm:t>
    </dgm:pt>
    <dgm:pt modelId="{0D23CBC4-0E4E-49A4-AEFF-E1EF2009ADC7}">
      <dgm:prSet/>
      <dgm:spPr/>
      <dgm:t>
        <a:bodyPr/>
        <a:lstStyle/>
        <a:p>
          <a:r>
            <a:rPr lang="en-US" b="0" i="0"/>
            <a:t>Noise</a:t>
          </a:r>
          <a:endParaRPr lang="en-US"/>
        </a:p>
      </dgm:t>
    </dgm:pt>
    <dgm:pt modelId="{6760D5D6-FF69-4A86-8B0D-EBCAE2913BA2}" type="parTrans" cxnId="{49E27736-0448-44E2-94FC-527EFD5359FF}">
      <dgm:prSet/>
      <dgm:spPr/>
      <dgm:t>
        <a:bodyPr/>
        <a:lstStyle/>
        <a:p>
          <a:endParaRPr lang="en-US"/>
        </a:p>
      </dgm:t>
    </dgm:pt>
    <dgm:pt modelId="{F3868F3C-26F8-4374-B2AB-538F3F262FA3}" type="sibTrans" cxnId="{49E27736-0448-44E2-94FC-527EFD5359FF}">
      <dgm:prSet/>
      <dgm:spPr/>
      <dgm:t>
        <a:bodyPr/>
        <a:lstStyle/>
        <a:p>
          <a:endParaRPr lang="en-US"/>
        </a:p>
      </dgm:t>
    </dgm:pt>
    <dgm:pt modelId="{C48F4944-56B4-4E89-83D5-2E6C1E883753}">
      <dgm:prSet/>
      <dgm:spPr/>
      <dgm:t>
        <a:bodyPr/>
        <a:lstStyle/>
        <a:p>
          <a:r>
            <a:rPr lang="en-US" b="0" i="0"/>
            <a:t>Blood</a:t>
          </a:r>
          <a:endParaRPr lang="en-US"/>
        </a:p>
      </dgm:t>
    </dgm:pt>
    <dgm:pt modelId="{9814F733-CDD8-4719-9068-6B134D9D7B8A}" type="parTrans" cxnId="{21CC34B1-D617-4B8E-8B0B-0FAAFDC0B0CA}">
      <dgm:prSet/>
      <dgm:spPr/>
      <dgm:t>
        <a:bodyPr/>
        <a:lstStyle/>
        <a:p>
          <a:endParaRPr lang="en-US"/>
        </a:p>
      </dgm:t>
    </dgm:pt>
    <dgm:pt modelId="{D2784545-4859-4AF2-B5DF-D26D8E06FEBD}" type="sibTrans" cxnId="{21CC34B1-D617-4B8E-8B0B-0FAAFDC0B0CA}">
      <dgm:prSet/>
      <dgm:spPr/>
      <dgm:t>
        <a:bodyPr/>
        <a:lstStyle/>
        <a:p>
          <a:endParaRPr lang="en-US"/>
        </a:p>
      </dgm:t>
    </dgm:pt>
    <dgm:pt modelId="{08647782-C2EF-43C3-9319-FA9ED49D721A}">
      <dgm:prSet/>
      <dgm:spPr/>
      <dgm:t>
        <a:bodyPr/>
        <a:lstStyle/>
        <a:p>
          <a:r>
            <a:rPr lang="en-US" b="0" i="0"/>
            <a:t>Confined spaces</a:t>
          </a:r>
          <a:endParaRPr lang="en-US"/>
        </a:p>
      </dgm:t>
    </dgm:pt>
    <dgm:pt modelId="{DD7B8A88-852C-42BD-A2C9-4230045772A1}" type="parTrans" cxnId="{ECF5234A-BBCA-4C60-A892-5FA1D28E400F}">
      <dgm:prSet/>
      <dgm:spPr/>
      <dgm:t>
        <a:bodyPr/>
        <a:lstStyle/>
        <a:p>
          <a:endParaRPr lang="en-US"/>
        </a:p>
      </dgm:t>
    </dgm:pt>
    <dgm:pt modelId="{3C4C8B8E-7678-4305-BB55-7F3EA3B016CC}" type="sibTrans" cxnId="{ECF5234A-BBCA-4C60-A892-5FA1D28E400F}">
      <dgm:prSet/>
      <dgm:spPr/>
      <dgm:t>
        <a:bodyPr/>
        <a:lstStyle/>
        <a:p>
          <a:endParaRPr lang="en-US"/>
        </a:p>
      </dgm:t>
    </dgm:pt>
    <dgm:pt modelId="{D69FFD78-D8B0-43F7-833C-163F1456556D}">
      <dgm:prSet/>
      <dgm:spPr/>
      <dgm:t>
        <a:bodyPr/>
        <a:lstStyle/>
        <a:p>
          <a:r>
            <a:rPr lang="en-US" b="0" i="0"/>
            <a:t>Being operated on</a:t>
          </a:r>
          <a:endParaRPr lang="en-US"/>
        </a:p>
      </dgm:t>
    </dgm:pt>
    <dgm:pt modelId="{6CA6D4E9-F301-4665-AF60-A7369F67E7F3}" type="parTrans" cxnId="{06507303-37EE-42CD-B460-064BE312DBB4}">
      <dgm:prSet/>
      <dgm:spPr/>
      <dgm:t>
        <a:bodyPr/>
        <a:lstStyle/>
        <a:p>
          <a:endParaRPr lang="en-US"/>
        </a:p>
      </dgm:t>
    </dgm:pt>
    <dgm:pt modelId="{2E4E6FBA-0D8E-4D95-B5F4-FE0B9CB35DD9}" type="sibTrans" cxnId="{06507303-37EE-42CD-B460-064BE312DBB4}">
      <dgm:prSet/>
      <dgm:spPr/>
      <dgm:t>
        <a:bodyPr/>
        <a:lstStyle/>
        <a:p>
          <a:endParaRPr lang="en-US"/>
        </a:p>
      </dgm:t>
    </dgm:pt>
    <dgm:pt modelId="{5F425E90-3CCD-4B16-AA44-84DA1DC19D71}">
      <dgm:prSet/>
      <dgm:spPr/>
      <dgm:t>
        <a:bodyPr/>
        <a:lstStyle/>
        <a:p>
          <a:r>
            <a:rPr lang="en-US" b="0" i="0"/>
            <a:t>Being reprimanded</a:t>
          </a:r>
          <a:endParaRPr lang="en-US"/>
        </a:p>
      </dgm:t>
    </dgm:pt>
    <dgm:pt modelId="{9864B270-C432-4D0B-8F79-C8BEE56ACD4D}" type="parTrans" cxnId="{F7DA94A9-EC75-40DF-897A-BD080CF26D45}">
      <dgm:prSet/>
      <dgm:spPr/>
      <dgm:t>
        <a:bodyPr/>
        <a:lstStyle/>
        <a:p>
          <a:endParaRPr lang="en-US"/>
        </a:p>
      </dgm:t>
    </dgm:pt>
    <dgm:pt modelId="{8FEEF148-1C74-409F-8D3A-5FD1946E22D6}" type="sibTrans" cxnId="{F7DA94A9-EC75-40DF-897A-BD080CF26D45}">
      <dgm:prSet/>
      <dgm:spPr/>
      <dgm:t>
        <a:bodyPr/>
        <a:lstStyle/>
        <a:p>
          <a:endParaRPr lang="en-US"/>
        </a:p>
      </dgm:t>
    </dgm:pt>
    <dgm:pt modelId="{DDF6B8AD-1FDD-4BB4-97E4-B718C4BC91D3}" type="pres">
      <dgm:prSet presAssocID="{7BE9AC15-D7C0-4AAB-A54F-45944463343F}" presName="Name0" presStyleCnt="0">
        <dgm:presLayoutVars>
          <dgm:dir/>
          <dgm:animLvl val="lvl"/>
          <dgm:resizeHandles val="exact"/>
        </dgm:presLayoutVars>
      </dgm:prSet>
      <dgm:spPr/>
    </dgm:pt>
    <dgm:pt modelId="{7F45F306-098B-4291-98D2-DC96D3351BD2}" type="pres">
      <dgm:prSet presAssocID="{445E9C2A-8180-43CD-ACC3-5AE318E6841A}" presName="linNode" presStyleCnt="0"/>
      <dgm:spPr/>
    </dgm:pt>
    <dgm:pt modelId="{73E70039-E972-4EC6-9D94-904AA3E8D9D5}" type="pres">
      <dgm:prSet presAssocID="{445E9C2A-8180-43CD-ACC3-5AE318E6841A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895BA7B5-A172-4321-9969-0A300B7554F6}" type="pres">
      <dgm:prSet presAssocID="{0CEBACC7-1282-495A-8290-C806AE6EB81D}" presName="sp" presStyleCnt="0"/>
      <dgm:spPr/>
    </dgm:pt>
    <dgm:pt modelId="{FDF44858-F47F-4402-8C33-FD0E885B8C61}" type="pres">
      <dgm:prSet presAssocID="{30239C3C-8140-49FA-A1B5-1F982223933D}" presName="linNode" presStyleCnt="0"/>
      <dgm:spPr/>
    </dgm:pt>
    <dgm:pt modelId="{600EBA9B-DA9C-4097-B111-E75A9FA948F4}" type="pres">
      <dgm:prSet presAssocID="{30239C3C-8140-49FA-A1B5-1F982223933D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15214929-8E00-485F-8B43-CA8208F41A60}" type="pres">
      <dgm:prSet presAssocID="{BEA440B9-1A4D-4A82-B6FD-2D37366EFC7C}" presName="sp" presStyleCnt="0"/>
      <dgm:spPr/>
    </dgm:pt>
    <dgm:pt modelId="{FA695C1A-54A4-43F0-8ACF-4178DA412739}" type="pres">
      <dgm:prSet presAssocID="{0D23CBC4-0E4E-49A4-AEFF-E1EF2009ADC7}" presName="linNode" presStyleCnt="0"/>
      <dgm:spPr/>
    </dgm:pt>
    <dgm:pt modelId="{77FE4FED-6F58-4D57-A161-8599701E0076}" type="pres">
      <dgm:prSet presAssocID="{0D23CBC4-0E4E-49A4-AEFF-E1EF2009ADC7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41725A51-F44D-4BBD-B8AA-5A34C7F2E142}" type="pres">
      <dgm:prSet presAssocID="{F3868F3C-26F8-4374-B2AB-538F3F262FA3}" presName="sp" presStyleCnt="0"/>
      <dgm:spPr/>
    </dgm:pt>
    <dgm:pt modelId="{25241871-3072-4360-9296-D76DD885EB47}" type="pres">
      <dgm:prSet presAssocID="{C48F4944-56B4-4E89-83D5-2E6C1E883753}" presName="linNode" presStyleCnt="0"/>
      <dgm:spPr/>
    </dgm:pt>
    <dgm:pt modelId="{FA8D3FFF-3853-4DCA-89E3-E2E957F42A36}" type="pres">
      <dgm:prSet presAssocID="{C48F4944-56B4-4E89-83D5-2E6C1E883753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271BB30B-86A8-468E-9D85-9974B67AF9FB}" type="pres">
      <dgm:prSet presAssocID="{D2784545-4859-4AF2-B5DF-D26D8E06FEBD}" presName="sp" presStyleCnt="0"/>
      <dgm:spPr/>
    </dgm:pt>
    <dgm:pt modelId="{CC248964-CDDE-4694-993B-F8E252081D0B}" type="pres">
      <dgm:prSet presAssocID="{08647782-C2EF-43C3-9319-FA9ED49D721A}" presName="linNode" presStyleCnt="0"/>
      <dgm:spPr/>
    </dgm:pt>
    <dgm:pt modelId="{78BC465D-1AB2-4E10-9605-80C5B3EF985B}" type="pres">
      <dgm:prSet presAssocID="{08647782-C2EF-43C3-9319-FA9ED49D721A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7CA8CFBF-D4CA-4F88-94A1-BDC1F3A0FE34}" type="pres">
      <dgm:prSet presAssocID="{3C4C8B8E-7678-4305-BB55-7F3EA3B016CC}" presName="sp" presStyleCnt="0"/>
      <dgm:spPr/>
    </dgm:pt>
    <dgm:pt modelId="{06C80B3E-8510-4E72-81E3-F666E2679C04}" type="pres">
      <dgm:prSet presAssocID="{D69FFD78-D8B0-43F7-833C-163F1456556D}" presName="linNode" presStyleCnt="0"/>
      <dgm:spPr/>
    </dgm:pt>
    <dgm:pt modelId="{C4C28FD0-4A34-4852-8830-6C6254DCF9D6}" type="pres">
      <dgm:prSet presAssocID="{D69FFD78-D8B0-43F7-833C-163F1456556D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9977CD15-19C5-41F5-8069-902E1C3FFF87}" type="pres">
      <dgm:prSet presAssocID="{2E4E6FBA-0D8E-4D95-B5F4-FE0B9CB35DD9}" presName="sp" presStyleCnt="0"/>
      <dgm:spPr/>
    </dgm:pt>
    <dgm:pt modelId="{70B1E7A2-C8DF-45F0-BFB0-E7DC3887C824}" type="pres">
      <dgm:prSet presAssocID="{5F425E90-3CCD-4B16-AA44-84DA1DC19D71}" presName="linNode" presStyleCnt="0"/>
      <dgm:spPr/>
    </dgm:pt>
    <dgm:pt modelId="{8EA36F51-D5DB-4FA0-A765-079C279E9DA0}" type="pres">
      <dgm:prSet presAssocID="{5F425E90-3CCD-4B16-AA44-84DA1DC19D71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06507303-37EE-42CD-B460-064BE312DBB4}" srcId="{7BE9AC15-D7C0-4AAB-A54F-45944463343F}" destId="{D69FFD78-D8B0-43F7-833C-163F1456556D}" srcOrd="5" destOrd="0" parTransId="{6CA6D4E9-F301-4665-AF60-A7369F67E7F3}" sibTransId="{2E4E6FBA-0D8E-4D95-B5F4-FE0B9CB35DD9}"/>
    <dgm:cxn modelId="{D193492A-C458-4092-A6A4-AC092AA13342}" srcId="{7BE9AC15-D7C0-4AAB-A54F-45944463343F}" destId="{30239C3C-8140-49FA-A1B5-1F982223933D}" srcOrd="1" destOrd="0" parTransId="{CAA1A641-F169-4121-AD45-D579EDB306A5}" sibTransId="{BEA440B9-1A4D-4A82-B6FD-2D37366EFC7C}"/>
    <dgm:cxn modelId="{49E27736-0448-44E2-94FC-527EFD5359FF}" srcId="{7BE9AC15-D7C0-4AAB-A54F-45944463343F}" destId="{0D23CBC4-0E4E-49A4-AEFF-E1EF2009ADC7}" srcOrd="2" destOrd="0" parTransId="{6760D5D6-FF69-4A86-8B0D-EBCAE2913BA2}" sibTransId="{F3868F3C-26F8-4374-B2AB-538F3F262FA3}"/>
    <dgm:cxn modelId="{FAC26C37-B349-41E3-9580-4E6377F3ED98}" type="presOf" srcId="{445E9C2A-8180-43CD-ACC3-5AE318E6841A}" destId="{73E70039-E972-4EC6-9D94-904AA3E8D9D5}" srcOrd="0" destOrd="0" presId="urn:microsoft.com/office/officeart/2005/8/layout/vList5"/>
    <dgm:cxn modelId="{C3EA343D-FB9B-4CA4-91FA-6BC013A9FA5D}" type="presOf" srcId="{30239C3C-8140-49FA-A1B5-1F982223933D}" destId="{600EBA9B-DA9C-4097-B111-E75A9FA948F4}" srcOrd="0" destOrd="0" presId="urn:microsoft.com/office/officeart/2005/8/layout/vList5"/>
    <dgm:cxn modelId="{19A5B563-6106-40F4-B1EF-4159FA8A9202}" type="presOf" srcId="{7BE9AC15-D7C0-4AAB-A54F-45944463343F}" destId="{DDF6B8AD-1FDD-4BB4-97E4-B718C4BC91D3}" srcOrd="0" destOrd="0" presId="urn:microsoft.com/office/officeart/2005/8/layout/vList5"/>
    <dgm:cxn modelId="{26D9DD48-F78E-4A0D-AC0B-C2A2C746F6A7}" type="presOf" srcId="{D69FFD78-D8B0-43F7-833C-163F1456556D}" destId="{C4C28FD0-4A34-4852-8830-6C6254DCF9D6}" srcOrd="0" destOrd="0" presId="urn:microsoft.com/office/officeart/2005/8/layout/vList5"/>
    <dgm:cxn modelId="{ECF5234A-BBCA-4C60-A892-5FA1D28E400F}" srcId="{7BE9AC15-D7C0-4AAB-A54F-45944463343F}" destId="{08647782-C2EF-43C3-9319-FA9ED49D721A}" srcOrd="4" destOrd="0" parTransId="{DD7B8A88-852C-42BD-A2C9-4230045772A1}" sibTransId="{3C4C8B8E-7678-4305-BB55-7F3EA3B016CC}"/>
    <dgm:cxn modelId="{4C392856-4F3B-4C5F-B5B8-FFAFA751AAF6}" srcId="{7BE9AC15-D7C0-4AAB-A54F-45944463343F}" destId="{445E9C2A-8180-43CD-ACC3-5AE318E6841A}" srcOrd="0" destOrd="0" parTransId="{D4537814-20D1-4F94-AF24-8961B9D7582B}" sibTransId="{0CEBACC7-1282-495A-8290-C806AE6EB81D}"/>
    <dgm:cxn modelId="{AF511B96-4BE1-4B03-947E-772E0604F2C0}" type="presOf" srcId="{08647782-C2EF-43C3-9319-FA9ED49D721A}" destId="{78BC465D-1AB2-4E10-9605-80C5B3EF985B}" srcOrd="0" destOrd="0" presId="urn:microsoft.com/office/officeart/2005/8/layout/vList5"/>
    <dgm:cxn modelId="{F7DA94A9-EC75-40DF-897A-BD080CF26D45}" srcId="{7BE9AC15-D7C0-4AAB-A54F-45944463343F}" destId="{5F425E90-3CCD-4B16-AA44-84DA1DC19D71}" srcOrd="6" destOrd="0" parTransId="{9864B270-C432-4D0B-8F79-C8BEE56ACD4D}" sibTransId="{8FEEF148-1C74-409F-8D3A-5FD1946E22D6}"/>
    <dgm:cxn modelId="{93DEA1AC-4D89-4842-B416-4D0E9623B343}" type="presOf" srcId="{5F425E90-3CCD-4B16-AA44-84DA1DC19D71}" destId="{8EA36F51-D5DB-4FA0-A765-079C279E9DA0}" srcOrd="0" destOrd="0" presId="urn:microsoft.com/office/officeart/2005/8/layout/vList5"/>
    <dgm:cxn modelId="{21CC34B1-D617-4B8E-8B0B-0FAAFDC0B0CA}" srcId="{7BE9AC15-D7C0-4AAB-A54F-45944463343F}" destId="{C48F4944-56B4-4E89-83D5-2E6C1E883753}" srcOrd="3" destOrd="0" parTransId="{9814F733-CDD8-4719-9068-6B134D9D7B8A}" sibTransId="{D2784545-4859-4AF2-B5DF-D26D8E06FEBD}"/>
    <dgm:cxn modelId="{A3AF55C0-51C6-4B17-910C-E2D056F061C7}" type="presOf" srcId="{C48F4944-56B4-4E89-83D5-2E6C1E883753}" destId="{FA8D3FFF-3853-4DCA-89E3-E2E957F42A36}" srcOrd="0" destOrd="0" presId="urn:microsoft.com/office/officeart/2005/8/layout/vList5"/>
    <dgm:cxn modelId="{EB206ED0-2E13-40E6-9A40-D31C474F7BE0}" type="presOf" srcId="{0D23CBC4-0E4E-49A4-AEFF-E1EF2009ADC7}" destId="{77FE4FED-6F58-4D57-A161-8599701E0076}" srcOrd="0" destOrd="0" presId="urn:microsoft.com/office/officeart/2005/8/layout/vList5"/>
    <dgm:cxn modelId="{3A12E6A5-7CEB-477F-9A97-0AAF6B8135B4}" type="presParOf" srcId="{DDF6B8AD-1FDD-4BB4-97E4-B718C4BC91D3}" destId="{7F45F306-098B-4291-98D2-DC96D3351BD2}" srcOrd="0" destOrd="0" presId="urn:microsoft.com/office/officeart/2005/8/layout/vList5"/>
    <dgm:cxn modelId="{D5315C09-24DE-4BB7-A378-CF000DC1EDD0}" type="presParOf" srcId="{7F45F306-098B-4291-98D2-DC96D3351BD2}" destId="{73E70039-E972-4EC6-9D94-904AA3E8D9D5}" srcOrd="0" destOrd="0" presId="urn:microsoft.com/office/officeart/2005/8/layout/vList5"/>
    <dgm:cxn modelId="{CA445184-9474-43C9-AD9F-4D73485D1186}" type="presParOf" srcId="{DDF6B8AD-1FDD-4BB4-97E4-B718C4BC91D3}" destId="{895BA7B5-A172-4321-9969-0A300B7554F6}" srcOrd="1" destOrd="0" presId="urn:microsoft.com/office/officeart/2005/8/layout/vList5"/>
    <dgm:cxn modelId="{0F43D120-B3A4-436F-A3F9-F7F4E466F78F}" type="presParOf" srcId="{DDF6B8AD-1FDD-4BB4-97E4-B718C4BC91D3}" destId="{FDF44858-F47F-4402-8C33-FD0E885B8C61}" srcOrd="2" destOrd="0" presId="urn:microsoft.com/office/officeart/2005/8/layout/vList5"/>
    <dgm:cxn modelId="{09E79922-DE66-44C3-93C8-C8FECD31823F}" type="presParOf" srcId="{FDF44858-F47F-4402-8C33-FD0E885B8C61}" destId="{600EBA9B-DA9C-4097-B111-E75A9FA948F4}" srcOrd="0" destOrd="0" presId="urn:microsoft.com/office/officeart/2005/8/layout/vList5"/>
    <dgm:cxn modelId="{50830454-7CF5-4F03-BDED-DA5E38825D27}" type="presParOf" srcId="{DDF6B8AD-1FDD-4BB4-97E4-B718C4BC91D3}" destId="{15214929-8E00-485F-8B43-CA8208F41A60}" srcOrd="3" destOrd="0" presId="urn:microsoft.com/office/officeart/2005/8/layout/vList5"/>
    <dgm:cxn modelId="{C6A0C4E2-F193-4308-AC34-A1D23489D542}" type="presParOf" srcId="{DDF6B8AD-1FDD-4BB4-97E4-B718C4BC91D3}" destId="{FA695C1A-54A4-43F0-8ACF-4178DA412739}" srcOrd="4" destOrd="0" presId="urn:microsoft.com/office/officeart/2005/8/layout/vList5"/>
    <dgm:cxn modelId="{B4D9FB58-D157-47BA-9371-4889B69CC26A}" type="presParOf" srcId="{FA695C1A-54A4-43F0-8ACF-4178DA412739}" destId="{77FE4FED-6F58-4D57-A161-8599701E0076}" srcOrd="0" destOrd="0" presId="urn:microsoft.com/office/officeart/2005/8/layout/vList5"/>
    <dgm:cxn modelId="{35CCD520-5BDE-4E6E-9C7C-2F05FD3D3A88}" type="presParOf" srcId="{DDF6B8AD-1FDD-4BB4-97E4-B718C4BC91D3}" destId="{41725A51-F44D-4BBD-B8AA-5A34C7F2E142}" srcOrd="5" destOrd="0" presId="urn:microsoft.com/office/officeart/2005/8/layout/vList5"/>
    <dgm:cxn modelId="{80804206-B7A5-43C3-A507-A38C2082C4DB}" type="presParOf" srcId="{DDF6B8AD-1FDD-4BB4-97E4-B718C4BC91D3}" destId="{25241871-3072-4360-9296-D76DD885EB47}" srcOrd="6" destOrd="0" presId="urn:microsoft.com/office/officeart/2005/8/layout/vList5"/>
    <dgm:cxn modelId="{5A1EF8BD-5468-4547-BE0B-D1C7FB659ECB}" type="presParOf" srcId="{25241871-3072-4360-9296-D76DD885EB47}" destId="{FA8D3FFF-3853-4DCA-89E3-E2E957F42A36}" srcOrd="0" destOrd="0" presId="urn:microsoft.com/office/officeart/2005/8/layout/vList5"/>
    <dgm:cxn modelId="{9DECB49B-7E81-40AB-8348-2FC9EB8C4807}" type="presParOf" srcId="{DDF6B8AD-1FDD-4BB4-97E4-B718C4BC91D3}" destId="{271BB30B-86A8-468E-9D85-9974B67AF9FB}" srcOrd="7" destOrd="0" presId="urn:microsoft.com/office/officeart/2005/8/layout/vList5"/>
    <dgm:cxn modelId="{B7BA069A-10A1-48AE-88A0-FEDBC999925E}" type="presParOf" srcId="{DDF6B8AD-1FDD-4BB4-97E4-B718C4BC91D3}" destId="{CC248964-CDDE-4694-993B-F8E252081D0B}" srcOrd="8" destOrd="0" presId="urn:microsoft.com/office/officeart/2005/8/layout/vList5"/>
    <dgm:cxn modelId="{E16C91A4-B979-4B05-A3EC-F41EB98AED97}" type="presParOf" srcId="{CC248964-CDDE-4694-993B-F8E252081D0B}" destId="{78BC465D-1AB2-4E10-9605-80C5B3EF985B}" srcOrd="0" destOrd="0" presId="urn:microsoft.com/office/officeart/2005/8/layout/vList5"/>
    <dgm:cxn modelId="{8D82F8D1-83CC-4853-9173-67A472AA9CF1}" type="presParOf" srcId="{DDF6B8AD-1FDD-4BB4-97E4-B718C4BC91D3}" destId="{7CA8CFBF-D4CA-4F88-94A1-BDC1F3A0FE34}" srcOrd="9" destOrd="0" presId="urn:microsoft.com/office/officeart/2005/8/layout/vList5"/>
    <dgm:cxn modelId="{5928B939-7C45-445F-A719-DE6B30400BFE}" type="presParOf" srcId="{DDF6B8AD-1FDD-4BB4-97E4-B718C4BC91D3}" destId="{06C80B3E-8510-4E72-81E3-F666E2679C04}" srcOrd="10" destOrd="0" presId="urn:microsoft.com/office/officeart/2005/8/layout/vList5"/>
    <dgm:cxn modelId="{0FC755D5-176E-4A63-84DD-CAA38D76401D}" type="presParOf" srcId="{06C80B3E-8510-4E72-81E3-F666E2679C04}" destId="{C4C28FD0-4A34-4852-8830-6C6254DCF9D6}" srcOrd="0" destOrd="0" presId="urn:microsoft.com/office/officeart/2005/8/layout/vList5"/>
    <dgm:cxn modelId="{7DEDFB98-22BB-4940-B7A1-9FA1ACDA5EB1}" type="presParOf" srcId="{DDF6B8AD-1FDD-4BB4-97E4-B718C4BC91D3}" destId="{9977CD15-19C5-41F5-8069-902E1C3FFF87}" srcOrd="11" destOrd="0" presId="urn:microsoft.com/office/officeart/2005/8/layout/vList5"/>
    <dgm:cxn modelId="{2F27C565-A049-42CD-8AC2-8D2552B4B99F}" type="presParOf" srcId="{DDF6B8AD-1FDD-4BB4-97E4-B718C4BC91D3}" destId="{70B1E7A2-C8DF-45F0-BFB0-E7DC3887C824}" srcOrd="12" destOrd="0" presId="urn:microsoft.com/office/officeart/2005/8/layout/vList5"/>
    <dgm:cxn modelId="{45A81DFB-0D64-49EC-B5D3-0C5425B7842C}" type="presParOf" srcId="{70B1E7A2-C8DF-45F0-BFB0-E7DC3887C824}" destId="{8EA36F51-D5DB-4FA0-A765-079C279E9DA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E7A25-903A-4C94-9183-4D3B3B2E4C57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B200EB-92BD-4653-8114-E7B34C38C2D6}">
      <dgm:prSet/>
      <dgm:spPr/>
      <dgm:t>
        <a:bodyPr/>
        <a:lstStyle/>
        <a:p>
          <a:pPr>
            <a:defRPr cap="all"/>
          </a:pPr>
          <a:r>
            <a:rPr lang="en-US"/>
            <a:t>Reassurance</a:t>
          </a:r>
        </a:p>
      </dgm:t>
    </dgm:pt>
    <dgm:pt modelId="{E3765D65-787A-41C2-90EE-4621C9D52337}" type="parTrans" cxnId="{0CEB7C1E-665C-440F-B674-2A13A68C5455}">
      <dgm:prSet/>
      <dgm:spPr/>
      <dgm:t>
        <a:bodyPr/>
        <a:lstStyle/>
        <a:p>
          <a:endParaRPr lang="en-US"/>
        </a:p>
      </dgm:t>
    </dgm:pt>
    <dgm:pt modelId="{8C029592-42C5-432B-B1D0-C4A96830FCCB}" type="sibTrans" cxnId="{0CEB7C1E-665C-440F-B674-2A13A68C5455}">
      <dgm:prSet/>
      <dgm:spPr/>
      <dgm:t>
        <a:bodyPr/>
        <a:lstStyle/>
        <a:p>
          <a:endParaRPr lang="en-US"/>
        </a:p>
      </dgm:t>
    </dgm:pt>
    <dgm:pt modelId="{02C5892B-F959-4CF0-8AAF-DBA61CDE2510}">
      <dgm:prSet/>
      <dgm:spPr/>
      <dgm:t>
        <a:bodyPr/>
        <a:lstStyle/>
        <a:p>
          <a:pPr>
            <a:defRPr cap="all"/>
          </a:pPr>
          <a:r>
            <a:rPr lang="en-US"/>
            <a:t>Explanation and information</a:t>
          </a:r>
        </a:p>
      </dgm:t>
    </dgm:pt>
    <dgm:pt modelId="{E0621FE2-E0FE-4DCB-BCEC-32A24F826DEA}" type="parTrans" cxnId="{09D46BC6-0493-45BE-9557-335CA786F7FB}">
      <dgm:prSet/>
      <dgm:spPr/>
      <dgm:t>
        <a:bodyPr/>
        <a:lstStyle/>
        <a:p>
          <a:endParaRPr lang="en-US"/>
        </a:p>
      </dgm:t>
    </dgm:pt>
    <dgm:pt modelId="{84687CA7-0EEC-425D-9EC2-E8B0782F26A8}" type="sibTrans" cxnId="{09D46BC6-0493-45BE-9557-335CA786F7FB}">
      <dgm:prSet/>
      <dgm:spPr/>
      <dgm:t>
        <a:bodyPr/>
        <a:lstStyle/>
        <a:p>
          <a:endParaRPr lang="en-US"/>
        </a:p>
      </dgm:t>
    </dgm:pt>
    <dgm:pt modelId="{C5EC8222-BB3A-4C09-9599-069B18D526D6}">
      <dgm:prSet/>
      <dgm:spPr/>
      <dgm:t>
        <a:bodyPr/>
        <a:lstStyle/>
        <a:p>
          <a:pPr>
            <a:defRPr cap="all"/>
          </a:pPr>
          <a:r>
            <a:rPr lang="en-US"/>
            <a:t>Uncertainty</a:t>
          </a:r>
        </a:p>
      </dgm:t>
    </dgm:pt>
    <dgm:pt modelId="{2607E69E-D07D-4071-B82D-91531EFB13B2}" type="parTrans" cxnId="{EA97830D-868F-4628-85B0-A1EDFE8A08EE}">
      <dgm:prSet/>
      <dgm:spPr/>
      <dgm:t>
        <a:bodyPr/>
        <a:lstStyle/>
        <a:p>
          <a:endParaRPr lang="en-US"/>
        </a:p>
      </dgm:t>
    </dgm:pt>
    <dgm:pt modelId="{5EFD30CB-2D61-4DA3-A9B6-069046A3DDFB}" type="sibTrans" cxnId="{EA97830D-868F-4628-85B0-A1EDFE8A08EE}">
      <dgm:prSet/>
      <dgm:spPr/>
      <dgm:t>
        <a:bodyPr/>
        <a:lstStyle/>
        <a:p>
          <a:endParaRPr lang="en-US"/>
        </a:p>
      </dgm:t>
    </dgm:pt>
    <dgm:pt modelId="{5ED547AF-9A14-4448-B0F6-752728237B79}" type="pres">
      <dgm:prSet presAssocID="{DB4E7A25-903A-4C94-9183-4D3B3B2E4C57}" presName="root" presStyleCnt="0">
        <dgm:presLayoutVars>
          <dgm:dir/>
          <dgm:resizeHandles val="exact"/>
        </dgm:presLayoutVars>
      </dgm:prSet>
      <dgm:spPr/>
    </dgm:pt>
    <dgm:pt modelId="{545DCC89-EBFB-4859-9F6E-3ADBF7E57DF5}" type="pres">
      <dgm:prSet presAssocID="{F6B200EB-92BD-4653-8114-E7B34C38C2D6}" presName="compNode" presStyleCnt="0"/>
      <dgm:spPr/>
    </dgm:pt>
    <dgm:pt modelId="{8CC455A0-2404-4505-B25D-7298446A56D2}" type="pres">
      <dgm:prSet presAssocID="{F6B200EB-92BD-4653-8114-E7B34C38C2D6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B7E23083-7AC3-4CBC-9C97-346F42006C29}" type="pres">
      <dgm:prSet presAssocID="{F6B200EB-92BD-4653-8114-E7B34C38C2D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37CDD47F-F971-47C4-956E-FEF6ECCC27F9}" type="pres">
      <dgm:prSet presAssocID="{F6B200EB-92BD-4653-8114-E7B34C38C2D6}" presName="spaceRect" presStyleCnt="0"/>
      <dgm:spPr/>
    </dgm:pt>
    <dgm:pt modelId="{CEAB3AA1-9BCC-4816-BAE2-D1D3EA1F292C}" type="pres">
      <dgm:prSet presAssocID="{F6B200EB-92BD-4653-8114-E7B34C38C2D6}" presName="textRect" presStyleLbl="revTx" presStyleIdx="0" presStyleCnt="3">
        <dgm:presLayoutVars>
          <dgm:chMax val="1"/>
          <dgm:chPref val="1"/>
        </dgm:presLayoutVars>
      </dgm:prSet>
      <dgm:spPr/>
    </dgm:pt>
    <dgm:pt modelId="{16740428-3C20-4180-846A-DC61D9B5CD72}" type="pres">
      <dgm:prSet presAssocID="{8C029592-42C5-432B-B1D0-C4A96830FCCB}" presName="sibTrans" presStyleCnt="0"/>
      <dgm:spPr/>
    </dgm:pt>
    <dgm:pt modelId="{ED1C9F3B-FCDD-4DE9-BC77-46EB12A909B2}" type="pres">
      <dgm:prSet presAssocID="{02C5892B-F959-4CF0-8AAF-DBA61CDE2510}" presName="compNode" presStyleCnt="0"/>
      <dgm:spPr/>
    </dgm:pt>
    <dgm:pt modelId="{7EA252AD-1893-4AA9-B21C-14C6FFF3E9C2}" type="pres">
      <dgm:prSet presAssocID="{02C5892B-F959-4CF0-8AAF-DBA61CDE2510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16FE426-8CD1-42C7-B47D-13452D6817EB}" type="pres">
      <dgm:prSet presAssocID="{02C5892B-F959-4CF0-8AAF-DBA61CDE251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07824EDD-E403-4E1E-B345-BF707E8D9E2D}" type="pres">
      <dgm:prSet presAssocID="{02C5892B-F959-4CF0-8AAF-DBA61CDE2510}" presName="spaceRect" presStyleCnt="0"/>
      <dgm:spPr/>
    </dgm:pt>
    <dgm:pt modelId="{552108F7-DB89-49A1-8912-339E585AD0D3}" type="pres">
      <dgm:prSet presAssocID="{02C5892B-F959-4CF0-8AAF-DBA61CDE2510}" presName="textRect" presStyleLbl="revTx" presStyleIdx="1" presStyleCnt="3">
        <dgm:presLayoutVars>
          <dgm:chMax val="1"/>
          <dgm:chPref val="1"/>
        </dgm:presLayoutVars>
      </dgm:prSet>
      <dgm:spPr/>
    </dgm:pt>
    <dgm:pt modelId="{42F578A0-0BD4-4A28-99E1-75F6A24792AC}" type="pres">
      <dgm:prSet presAssocID="{84687CA7-0EEC-425D-9EC2-E8B0782F26A8}" presName="sibTrans" presStyleCnt="0"/>
      <dgm:spPr/>
    </dgm:pt>
    <dgm:pt modelId="{23B09B2E-62A7-41DE-A851-DB808506D2FB}" type="pres">
      <dgm:prSet presAssocID="{C5EC8222-BB3A-4C09-9599-069B18D526D6}" presName="compNode" presStyleCnt="0"/>
      <dgm:spPr/>
    </dgm:pt>
    <dgm:pt modelId="{FCCD065C-475B-4872-B92E-EEF386F9F33C}" type="pres">
      <dgm:prSet presAssocID="{C5EC8222-BB3A-4C09-9599-069B18D526D6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EEC9B27-43A5-4258-B2B4-52C56EED48BB}" type="pres">
      <dgm:prSet presAssocID="{C5EC8222-BB3A-4C09-9599-069B18D526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05D2001A-D3FE-4BEE-A46F-C64CA5EFC5C5}" type="pres">
      <dgm:prSet presAssocID="{C5EC8222-BB3A-4C09-9599-069B18D526D6}" presName="spaceRect" presStyleCnt="0"/>
      <dgm:spPr/>
    </dgm:pt>
    <dgm:pt modelId="{B928C3AA-F74D-48B1-A3D5-B5744717ECDB}" type="pres">
      <dgm:prSet presAssocID="{C5EC8222-BB3A-4C09-9599-069B18D526D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1DEFD04-A8FE-4146-8563-9B0078421CD0}" type="presOf" srcId="{02C5892B-F959-4CF0-8AAF-DBA61CDE2510}" destId="{552108F7-DB89-49A1-8912-339E585AD0D3}" srcOrd="0" destOrd="0" presId="urn:microsoft.com/office/officeart/2018/5/layout/IconLeafLabelList"/>
    <dgm:cxn modelId="{EA97830D-868F-4628-85B0-A1EDFE8A08EE}" srcId="{DB4E7A25-903A-4C94-9183-4D3B3B2E4C57}" destId="{C5EC8222-BB3A-4C09-9599-069B18D526D6}" srcOrd="2" destOrd="0" parTransId="{2607E69E-D07D-4071-B82D-91531EFB13B2}" sibTransId="{5EFD30CB-2D61-4DA3-A9B6-069046A3DDFB}"/>
    <dgm:cxn modelId="{0CEB7C1E-665C-440F-B674-2A13A68C5455}" srcId="{DB4E7A25-903A-4C94-9183-4D3B3B2E4C57}" destId="{F6B200EB-92BD-4653-8114-E7B34C38C2D6}" srcOrd="0" destOrd="0" parTransId="{E3765D65-787A-41C2-90EE-4621C9D52337}" sibTransId="{8C029592-42C5-432B-B1D0-C4A96830FCCB}"/>
    <dgm:cxn modelId="{1C207028-394F-4F61-9A7E-C99A07CA729A}" type="presOf" srcId="{F6B200EB-92BD-4653-8114-E7B34C38C2D6}" destId="{CEAB3AA1-9BCC-4816-BAE2-D1D3EA1F292C}" srcOrd="0" destOrd="0" presId="urn:microsoft.com/office/officeart/2018/5/layout/IconLeafLabelList"/>
    <dgm:cxn modelId="{A68BBB3A-CEA6-4050-A953-97F12FDECE15}" type="presOf" srcId="{C5EC8222-BB3A-4C09-9599-069B18D526D6}" destId="{B928C3AA-F74D-48B1-A3D5-B5744717ECDB}" srcOrd="0" destOrd="0" presId="urn:microsoft.com/office/officeart/2018/5/layout/IconLeafLabelList"/>
    <dgm:cxn modelId="{563BE13E-5ECA-4A87-BB09-7282F2CCDB47}" type="presOf" srcId="{DB4E7A25-903A-4C94-9183-4D3B3B2E4C57}" destId="{5ED547AF-9A14-4448-B0F6-752728237B79}" srcOrd="0" destOrd="0" presId="urn:microsoft.com/office/officeart/2018/5/layout/IconLeafLabelList"/>
    <dgm:cxn modelId="{09D46BC6-0493-45BE-9557-335CA786F7FB}" srcId="{DB4E7A25-903A-4C94-9183-4D3B3B2E4C57}" destId="{02C5892B-F959-4CF0-8AAF-DBA61CDE2510}" srcOrd="1" destOrd="0" parTransId="{E0621FE2-E0FE-4DCB-BCEC-32A24F826DEA}" sibTransId="{84687CA7-0EEC-425D-9EC2-E8B0782F26A8}"/>
    <dgm:cxn modelId="{9DDC1CDF-1FE0-4DC6-8C23-7786393B9764}" type="presParOf" srcId="{5ED547AF-9A14-4448-B0F6-752728237B79}" destId="{545DCC89-EBFB-4859-9F6E-3ADBF7E57DF5}" srcOrd="0" destOrd="0" presId="urn:microsoft.com/office/officeart/2018/5/layout/IconLeafLabelList"/>
    <dgm:cxn modelId="{B8C9AA62-55A0-4117-879F-128F33584BE3}" type="presParOf" srcId="{545DCC89-EBFB-4859-9F6E-3ADBF7E57DF5}" destId="{8CC455A0-2404-4505-B25D-7298446A56D2}" srcOrd="0" destOrd="0" presId="urn:microsoft.com/office/officeart/2018/5/layout/IconLeafLabelList"/>
    <dgm:cxn modelId="{AE5AEC7E-9F1F-41AF-A37B-509974B7FCED}" type="presParOf" srcId="{545DCC89-EBFB-4859-9F6E-3ADBF7E57DF5}" destId="{B7E23083-7AC3-4CBC-9C97-346F42006C29}" srcOrd="1" destOrd="0" presId="urn:microsoft.com/office/officeart/2018/5/layout/IconLeafLabelList"/>
    <dgm:cxn modelId="{3B982EA8-F2D2-4078-BB51-BAE337412724}" type="presParOf" srcId="{545DCC89-EBFB-4859-9F6E-3ADBF7E57DF5}" destId="{37CDD47F-F971-47C4-956E-FEF6ECCC27F9}" srcOrd="2" destOrd="0" presId="urn:microsoft.com/office/officeart/2018/5/layout/IconLeafLabelList"/>
    <dgm:cxn modelId="{C9345804-E6CE-4036-AF84-79364A744174}" type="presParOf" srcId="{545DCC89-EBFB-4859-9F6E-3ADBF7E57DF5}" destId="{CEAB3AA1-9BCC-4816-BAE2-D1D3EA1F292C}" srcOrd="3" destOrd="0" presId="urn:microsoft.com/office/officeart/2018/5/layout/IconLeafLabelList"/>
    <dgm:cxn modelId="{52F43176-4D6B-4418-BC5B-458C5A87C7BD}" type="presParOf" srcId="{5ED547AF-9A14-4448-B0F6-752728237B79}" destId="{16740428-3C20-4180-846A-DC61D9B5CD72}" srcOrd="1" destOrd="0" presId="urn:microsoft.com/office/officeart/2018/5/layout/IconLeafLabelList"/>
    <dgm:cxn modelId="{09715909-0A45-4B5E-86E4-3A343DDECFFD}" type="presParOf" srcId="{5ED547AF-9A14-4448-B0F6-752728237B79}" destId="{ED1C9F3B-FCDD-4DE9-BC77-46EB12A909B2}" srcOrd="2" destOrd="0" presId="urn:microsoft.com/office/officeart/2018/5/layout/IconLeafLabelList"/>
    <dgm:cxn modelId="{D081422F-334E-4136-8E02-2FC2C7C8ED63}" type="presParOf" srcId="{ED1C9F3B-FCDD-4DE9-BC77-46EB12A909B2}" destId="{7EA252AD-1893-4AA9-B21C-14C6FFF3E9C2}" srcOrd="0" destOrd="0" presId="urn:microsoft.com/office/officeart/2018/5/layout/IconLeafLabelList"/>
    <dgm:cxn modelId="{A2925458-AFBB-419D-A35F-882C492B387A}" type="presParOf" srcId="{ED1C9F3B-FCDD-4DE9-BC77-46EB12A909B2}" destId="{916FE426-8CD1-42C7-B47D-13452D6817EB}" srcOrd="1" destOrd="0" presId="urn:microsoft.com/office/officeart/2018/5/layout/IconLeafLabelList"/>
    <dgm:cxn modelId="{BEC7AD16-3B22-4AFB-B2A3-E79B2FF46610}" type="presParOf" srcId="{ED1C9F3B-FCDD-4DE9-BC77-46EB12A909B2}" destId="{07824EDD-E403-4E1E-B345-BF707E8D9E2D}" srcOrd="2" destOrd="0" presId="urn:microsoft.com/office/officeart/2018/5/layout/IconLeafLabelList"/>
    <dgm:cxn modelId="{0049D52A-2B42-4B9B-8B6F-C0C497D383F5}" type="presParOf" srcId="{ED1C9F3B-FCDD-4DE9-BC77-46EB12A909B2}" destId="{552108F7-DB89-49A1-8912-339E585AD0D3}" srcOrd="3" destOrd="0" presId="urn:microsoft.com/office/officeart/2018/5/layout/IconLeafLabelList"/>
    <dgm:cxn modelId="{091ED3CA-853A-405F-936D-8F8220783A59}" type="presParOf" srcId="{5ED547AF-9A14-4448-B0F6-752728237B79}" destId="{42F578A0-0BD4-4A28-99E1-75F6A24792AC}" srcOrd="3" destOrd="0" presId="urn:microsoft.com/office/officeart/2018/5/layout/IconLeafLabelList"/>
    <dgm:cxn modelId="{41F955C4-0236-4CC8-B887-7C27DDD23237}" type="presParOf" srcId="{5ED547AF-9A14-4448-B0F6-752728237B79}" destId="{23B09B2E-62A7-41DE-A851-DB808506D2FB}" srcOrd="4" destOrd="0" presId="urn:microsoft.com/office/officeart/2018/5/layout/IconLeafLabelList"/>
    <dgm:cxn modelId="{4EB9C154-0548-4DC8-ACEA-FB0AF3C4302F}" type="presParOf" srcId="{23B09B2E-62A7-41DE-A851-DB808506D2FB}" destId="{FCCD065C-475B-4872-B92E-EEF386F9F33C}" srcOrd="0" destOrd="0" presId="urn:microsoft.com/office/officeart/2018/5/layout/IconLeafLabelList"/>
    <dgm:cxn modelId="{884E6D2D-8FEC-481D-8243-52723155AA37}" type="presParOf" srcId="{23B09B2E-62A7-41DE-A851-DB808506D2FB}" destId="{DEEC9B27-43A5-4258-B2B4-52C56EED48BB}" srcOrd="1" destOrd="0" presId="urn:microsoft.com/office/officeart/2018/5/layout/IconLeafLabelList"/>
    <dgm:cxn modelId="{25D92C12-8B89-4AEA-8251-CC37C3EE54E4}" type="presParOf" srcId="{23B09B2E-62A7-41DE-A851-DB808506D2FB}" destId="{05D2001A-D3FE-4BEE-A46F-C64CA5EFC5C5}" srcOrd="2" destOrd="0" presId="urn:microsoft.com/office/officeart/2018/5/layout/IconLeafLabelList"/>
    <dgm:cxn modelId="{D9C6D3A7-2FAF-45A5-B8D2-4E0A4536CDE2}" type="presParOf" srcId="{23B09B2E-62A7-41DE-A851-DB808506D2FB}" destId="{B928C3AA-F74D-48B1-A3D5-B5744717ECD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DB3CBF6-53AC-4DCF-9F0B-FEB0D85A9E06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1D39ED4-8433-4F38-99E6-96CCF227255E}">
      <dgm:prSet/>
      <dgm:spPr/>
      <dgm:t>
        <a:bodyPr/>
        <a:lstStyle/>
        <a:p>
          <a:r>
            <a:rPr lang="en-US"/>
            <a:t>Behaviour management</a:t>
          </a:r>
        </a:p>
      </dgm:t>
    </dgm:pt>
    <dgm:pt modelId="{3584C4EF-04A8-454E-9BC8-159E99F8A19A}" type="parTrans" cxnId="{E635EB76-1EF5-4FC0-AE11-8F8DDEC57F61}">
      <dgm:prSet/>
      <dgm:spPr/>
      <dgm:t>
        <a:bodyPr/>
        <a:lstStyle/>
        <a:p>
          <a:endParaRPr lang="en-US"/>
        </a:p>
      </dgm:t>
    </dgm:pt>
    <dgm:pt modelId="{2C857391-31FA-4B00-B5E1-86ABDE71B24D}" type="sibTrans" cxnId="{E635EB76-1EF5-4FC0-AE11-8F8DDEC57F61}">
      <dgm:prSet/>
      <dgm:spPr/>
      <dgm:t>
        <a:bodyPr/>
        <a:lstStyle/>
        <a:p>
          <a:endParaRPr lang="en-US"/>
        </a:p>
      </dgm:t>
    </dgm:pt>
    <dgm:pt modelId="{1A180296-5331-4D62-BF43-F85F71C19AD6}">
      <dgm:prSet/>
      <dgm:spPr/>
      <dgm:t>
        <a:bodyPr/>
        <a:lstStyle/>
        <a:p>
          <a:r>
            <a:rPr lang="en-US"/>
            <a:t>Behavioural therapy</a:t>
          </a:r>
        </a:p>
      </dgm:t>
    </dgm:pt>
    <dgm:pt modelId="{26449538-1D16-4C2E-A27E-42463B4A43F5}" type="parTrans" cxnId="{5137914D-535D-4989-AEA2-B9A404BF1122}">
      <dgm:prSet/>
      <dgm:spPr/>
      <dgm:t>
        <a:bodyPr/>
        <a:lstStyle/>
        <a:p>
          <a:endParaRPr lang="en-US"/>
        </a:p>
      </dgm:t>
    </dgm:pt>
    <dgm:pt modelId="{C8B71ACA-F54F-43E4-9832-49890DB3461A}" type="sibTrans" cxnId="{5137914D-535D-4989-AEA2-B9A404BF1122}">
      <dgm:prSet/>
      <dgm:spPr/>
      <dgm:t>
        <a:bodyPr/>
        <a:lstStyle/>
        <a:p>
          <a:endParaRPr lang="en-US"/>
        </a:p>
      </dgm:t>
    </dgm:pt>
    <dgm:pt modelId="{79CAEC54-0E6F-403F-81E8-5FE50B038718}">
      <dgm:prSet/>
      <dgm:spPr/>
      <dgm:t>
        <a:bodyPr/>
        <a:lstStyle/>
        <a:p>
          <a:r>
            <a:rPr lang="en-US"/>
            <a:t>Conscious sedation</a:t>
          </a:r>
        </a:p>
      </dgm:t>
    </dgm:pt>
    <dgm:pt modelId="{E50968E7-B2EA-4662-8785-3E310860EE1E}" type="parTrans" cxnId="{2145A169-17D3-4A9E-B141-BDE4C549759E}">
      <dgm:prSet/>
      <dgm:spPr/>
      <dgm:t>
        <a:bodyPr/>
        <a:lstStyle/>
        <a:p>
          <a:endParaRPr lang="en-US"/>
        </a:p>
      </dgm:t>
    </dgm:pt>
    <dgm:pt modelId="{107D36D8-9598-4EC8-8902-7F7AAB1E5F9E}" type="sibTrans" cxnId="{2145A169-17D3-4A9E-B141-BDE4C549759E}">
      <dgm:prSet/>
      <dgm:spPr/>
      <dgm:t>
        <a:bodyPr/>
        <a:lstStyle/>
        <a:p>
          <a:endParaRPr lang="en-US"/>
        </a:p>
      </dgm:t>
    </dgm:pt>
    <dgm:pt modelId="{9AB0F842-CA4C-49DD-828D-8C29AE5004C8}">
      <dgm:prSet/>
      <dgm:spPr/>
      <dgm:t>
        <a:bodyPr/>
        <a:lstStyle/>
        <a:p>
          <a:r>
            <a:rPr lang="en-US"/>
            <a:t>General anaesthesia</a:t>
          </a:r>
        </a:p>
      </dgm:t>
    </dgm:pt>
    <dgm:pt modelId="{8A3B2163-8E20-440F-A3E3-7CE3966D52D3}" type="parTrans" cxnId="{C5354B74-D738-4F01-A45E-3E05D6A2DB82}">
      <dgm:prSet/>
      <dgm:spPr/>
      <dgm:t>
        <a:bodyPr/>
        <a:lstStyle/>
        <a:p>
          <a:endParaRPr lang="en-US"/>
        </a:p>
      </dgm:t>
    </dgm:pt>
    <dgm:pt modelId="{20874B9F-2314-420C-AB0C-CCC79BF5BCE2}" type="sibTrans" cxnId="{C5354B74-D738-4F01-A45E-3E05D6A2DB82}">
      <dgm:prSet/>
      <dgm:spPr/>
      <dgm:t>
        <a:bodyPr/>
        <a:lstStyle/>
        <a:p>
          <a:endParaRPr lang="en-US"/>
        </a:p>
      </dgm:t>
    </dgm:pt>
    <dgm:pt modelId="{00FB3451-8403-48ED-966D-496AFA1F17FE}" type="pres">
      <dgm:prSet presAssocID="{7DB3CBF6-53AC-4DCF-9F0B-FEB0D85A9E06}" presName="vert0" presStyleCnt="0">
        <dgm:presLayoutVars>
          <dgm:dir/>
          <dgm:animOne val="branch"/>
          <dgm:animLvl val="lvl"/>
        </dgm:presLayoutVars>
      </dgm:prSet>
      <dgm:spPr/>
    </dgm:pt>
    <dgm:pt modelId="{A29E5BE3-ABAD-4DF2-9C0A-0367810201F5}" type="pres">
      <dgm:prSet presAssocID="{51D39ED4-8433-4F38-99E6-96CCF227255E}" presName="thickLine" presStyleLbl="alignNode1" presStyleIdx="0" presStyleCnt="4"/>
      <dgm:spPr/>
    </dgm:pt>
    <dgm:pt modelId="{34D0658D-3AA8-44E8-9983-24CB72BA3A08}" type="pres">
      <dgm:prSet presAssocID="{51D39ED4-8433-4F38-99E6-96CCF227255E}" presName="horz1" presStyleCnt="0"/>
      <dgm:spPr/>
    </dgm:pt>
    <dgm:pt modelId="{5DAE1030-68D2-4FB7-8437-1A27FED83D23}" type="pres">
      <dgm:prSet presAssocID="{51D39ED4-8433-4F38-99E6-96CCF227255E}" presName="tx1" presStyleLbl="revTx" presStyleIdx="0" presStyleCnt="4"/>
      <dgm:spPr/>
    </dgm:pt>
    <dgm:pt modelId="{FC62BE48-8B59-4618-9AAB-085AF64BB7C0}" type="pres">
      <dgm:prSet presAssocID="{51D39ED4-8433-4F38-99E6-96CCF227255E}" presName="vert1" presStyleCnt="0"/>
      <dgm:spPr/>
    </dgm:pt>
    <dgm:pt modelId="{C2ED9500-71C1-4106-BDAF-8B369E68C5A7}" type="pres">
      <dgm:prSet presAssocID="{1A180296-5331-4D62-BF43-F85F71C19AD6}" presName="thickLine" presStyleLbl="alignNode1" presStyleIdx="1" presStyleCnt="4"/>
      <dgm:spPr/>
    </dgm:pt>
    <dgm:pt modelId="{85211B99-582D-41FE-B73A-8DA47764BF83}" type="pres">
      <dgm:prSet presAssocID="{1A180296-5331-4D62-BF43-F85F71C19AD6}" presName="horz1" presStyleCnt="0"/>
      <dgm:spPr/>
    </dgm:pt>
    <dgm:pt modelId="{4BAA2B0A-5A71-45B8-9D4E-2810F2054098}" type="pres">
      <dgm:prSet presAssocID="{1A180296-5331-4D62-BF43-F85F71C19AD6}" presName="tx1" presStyleLbl="revTx" presStyleIdx="1" presStyleCnt="4"/>
      <dgm:spPr/>
    </dgm:pt>
    <dgm:pt modelId="{ED425599-B73F-4A15-9401-84A81ED34B70}" type="pres">
      <dgm:prSet presAssocID="{1A180296-5331-4D62-BF43-F85F71C19AD6}" presName="vert1" presStyleCnt="0"/>
      <dgm:spPr/>
    </dgm:pt>
    <dgm:pt modelId="{D0F39FB6-01AD-48E0-8DA7-C7FC5A35E91A}" type="pres">
      <dgm:prSet presAssocID="{79CAEC54-0E6F-403F-81E8-5FE50B038718}" presName="thickLine" presStyleLbl="alignNode1" presStyleIdx="2" presStyleCnt="4"/>
      <dgm:spPr/>
    </dgm:pt>
    <dgm:pt modelId="{A161C07A-1529-4D87-9DA0-611FE038FC22}" type="pres">
      <dgm:prSet presAssocID="{79CAEC54-0E6F-403F-81E8-5FE50B038718}" presName="horz1" presStyleCnt="0"/>
      <dgm:spPr/>
    </dgm:pt>
    <dgm:pt modelId="{CAFB0762-2367-447D-9DDB-771E2EFB8ED5}" type="pres">
      <dgm:prSet presAssocID="{79CAEC54-0E6F-403F-81E8-5FE50B038718}" presName="tx1" presStyleLbl="revTx" presStyleIdx="2" presStyleCnt="4"/>
      <dgm:spPr/>
    </dgm:pt>
    <dgm:pt modelId="{CF8A4A38-134A-40EB-9CAA-2F17F17E9BE7}" type="pres">
      <dgm:prSet presAssocID="{79CAEC54-0E6F-403F-81E8-5FE50B038718}" presName="vert1" presStyleCnt="0"/>
      <dgm:spPr/>
    </dgm:pt>
    <dgm:pt modelId="{22D1392E-ECD7-4A8A-9F0C-2A055F2F9627}" type="pres">
      <dgm:prSet presAssocID="{9AB0F842-CA4C-49DD-828D-8C29AE5004C8}" presName="thickLine" presStyleLbl="alignNode1" presStyleIdx="3" presStyleCnt="4"/>
      <dgm:spPr/>
    </dgm:pt>
    <dgm:pt modelId="{E9796DFF-293B-4DCE-ACF5-E63933E3D55B}" type="pres">
      <dgm:prSet presAssocID="{9AB0F842-CA4C-49DD-828D-8C29AE5004C8}" presName="horz1" presStyleCnt="0"/>
      <dgm:spPr/>
    </dgm:pt>
    <dgm:pt modelId="{DAB8AA58-BBDF-48F5-9FCA-7D0FAC2CD963}" type="pres">
      <dgm:prSet presAssocID="{9AB0F842-CA4C-49DD-828D-8C29AE5004C8}" presName="tx1" presStyleLbl="revTx" presStyleIdx="3" presStyleCnt="4"/>
      <dgm:spPr/>
    </dgm:pt>
    <dgm:pt modelId="{4E0C07F3-881F-4EF6-B77B-B75A587C2DF9}" type="pres">
      <dgm:prSet presAssocID="{9AB0F842-CA4C-49DD-828D-8C29AE5004C8}" presName="vert1" presStyleCnt="0"/>
      <dgm:spPr/>
    </dgm:pt>
  </dgm:ptLst>
  <dgm:cxnLst>
    <dgm:cxn modelId="{E0B4FE0F-EAE7-44E1-B0ED-9127F0791275}" type="presOf" srcId="{7DB3CBF6-53AC-4DCF-9F0B-FEB0D85A9E06}" destId="{00FB3451-8403-48ED-966D-496AFA1F17FE}" srcOrd="0" destOrd="0" presId="urn:microsoft.com/office/officeart/2008/layout/LinedList"/>
    <dgm:cxn modelId="{85F6BC15-96BD-4489-BF58-D645C9B1CF27}" type="presOf" srcId="{1A180296-5331-4D62-BF43-F85F71C19AD6}" destId="{4BAA2B0A-5A71-45B8-9D4E-2810F2054098}" srcOrd="0" destOrd="0" presId="urn:microsoft.com/office/officeart/2008/layout/LinedList"/>
    <dgm:cxn modelId="{30935343-4282-4613-A13E-F9B343255B60}" type="presOf" srcId="{79CAEC54-0E6F-403F-81E8-5FE50B038718}" destId="{CAFB0762-2367-447D-9DDB-771E2EFB8ED5}" srcOrd="0" destOrd="0" presId="urn:microsoft.com/office/officeart/2008/layout/LinedList"/>
    <dgm:cxn modelId="{2145A169-17D3-4A9E-B141-BDE4C549759E}" srcId="{7DB3CBF6-53AC-4DCF-9F0B-FEB0D85A9E06}" destId="{79CAEC54-0E6F-403F-81E8-5FE50B038718}" srcOrd="2" destOrd="0" parTransId="{E50968E7-B2EA-4662-8785-3E310860EE1E}" sibTransId="{107D36D8-9598-4EC8-8902-7F7AAB1E5F9E}"/>
    <dgm:cxn modelId="{5137914D-535D-4989-AEA2-B9A404BF1122}" srcId="{7DB3CBF6-53AC-4DCF-9F0B-FEB0D85A9E06}" destId="{1A180296-5331-4D62-BF43-F85F71C19AD6}" srcOrd="1" destOrd="0" parTransId="{26449538-1D16-4C2E-A27E-42463B4A43F5}" sibTransId="{C8B71ACA-F54F-43E4-9832-49890DB3461A}"/>
    <dgm:cxn modelId="{C5354B74-D738-4F01-A45E-3E05D6A2DB82}" srcId="{7DB3CBF6-53AC-4DCF-9F0B-FEB0D85A9E06}" destId="{9AB0F842-CA4C-49DD-828D-8C29AE5004C8}" srcOrd="3" destOrd="0" parTransId="{8A3B2163-8E20-440F-A3E3-7CE3966D52D3}" sibTransId="{20874B9F-2314-420C-AB0C-CCC79BF5BCE2}"/>
    <dgm:cxn modelId="{E635EB76-1EF5-4FC0-AE11-8F8DDEC57F61}" srcId="{7DB3CBF6-53AC-4DCF-9F0B-FEB0D85A9E06}" destId="{51D39ED4-8433-4F38-99E6-96CCF227255E}" srcOrd="0" destOrd="0" parTransId="{3584C4EF-04A8-454E-9BC8-159E99F8A19A}" sibTransId="{2C857391-31FA-4B00-B5E1-86ABDE71B24D}"/>
    <dgm:cxn modelId="{C45A98BE-7B26-4FA1-B809-F435D95A52A1}" type="presOf" srcId="{51D39ED4-8433-4F38-99E6-96CCF227255E}" destId="{5DAE1030-68D2-4FB7-8437-1A27FED83D23}" srcOrd="0" destOrd="0" presId="urn:microsoft.com/office/officeart/2008/layout/LinedList"/>
    <dgm:cxn modelId="{D37203D6-FBA6-4367-AF19-F24787125993}" type="presOf" srcId="{9AB0F842-CA4C-49DD-828D-8C29AE5004C8}" destId="{DAB8AA58-BBDF-48F5-9FCA-7D0FAC2CD963}" srcOrd="0" destOrd="0" presId="urn:microsoft.com/office/officeart/2008/layout/LinedList"/>
    <dgm:cxn modelId="{D836B264-5689-41FC-9280-EF60D4E6B7CD}" type="presParOf" srcId="{00FB3451-8403-48ED-966D-496AFA1F17FE}" destId="{A29E5BE3-ABAD-4DF2-9C0A-0367810201F5}" srcOrd="0" destOrd="0" presId="urn:microsoft.com/office/officeart/2008/layout/LinedList"/>
    <dgm:cxn modelId="{788DB96B-D7FD-481F-A93A-298F98214898}" type="presParOf" srcId="{00FB3451-8403-48ED-966D-496AFA1F17FE}" destId="{34D0658D-3AA8-44E8-9983-24CB72BA3A08}" srcOrd="1" destOrd="0" presId="urn:microsoft.com/office/officeart/2008/layout/LinedList"/>
    <dgm:cxn modelId="{7EEB90D7-08F9-40F3-B243-F4B3DA09D8C3}" type="presParOf" srcId="{34D0658D-3AA8-44E8-9983-24CB72BA3A08}" destId="{5DAE1030-68D2-4FB7-8437-1A27FED83D23}" srcOrd="0" destOrd="0" presId="urn:microsoft.com/office/officeart/2008/layout/LinedList"/>
    <dgm:cxn modelId="{F7CA9291-ECF8-427C-B81F-E3A5754D0D68}" type="presParOf" srcId="{34D0658D-3AA8-44E8-9983-24CB72BA3A08}" destId="{FC62BE48-8B59-4618-9AAB-085AF64BB7C0}" srcOrd="1" destOrd="0" presId="urn:microsoft.com/office/officeart/2008/layout/LinedList"/>
    <dgm:cxn modelId="{8A0324FF-5BE0-4142-BE21-F3A034E04A0C}" type="presParOf" srcId="{00FB3451-8403-48ED-966D-496AFA1F17FE}" destId="{C2ED9500-71C1-4106-BDAF-8B369E68C5A7}" srcOrd="2" destOrd="0" presId="urn:microsoft.com/office/officeart/2008/layout/LinedList"/>
    <dgm:cxn modelId="{D63DA5FC-2B83-4757-AA28-C38BEA2FB192}" type="presParOf" srcId="{00FB3451-8403-48ED-966D-496AFA1F17FE}" destId="{85211B99-582D-41FE-B73A-8DA47764BF83}" srcOrd="3" destOrd="0" presId="urn:microsoft.com/office/officeart/2008/layout/LinedList"/>
    <dgm:cxn modelId="{8F754676-BADC-4898-8B9A-B04F7D6FDB8B}" type="presParOf" srcId="{85211B99-582D-41FE-B73A-8DA47764BF83}" destId="{4BAA2B0A-5A71-45B8-9D4E-2810F2054098}" srcOrd="0" destOrd="0" presId="urn:microsoft.com/office/officeart/2008/layout/LinedList"/>
    <dgm:cxn modelId="{052F59E4-0E86-4771-9BB4-F3680B39078F}" type="presParOf" srcId="{85211B99-582D-41FE-B73A-8DA47764BF83}" destId="{ED425599-B73F-4A15-9401-84A81ED34B70}" srcOrd="1" destOrd="0" presId="urn:microsoft.com/office/officeart/2008/layout/LinedList"/>
    <dgm:cxn modelId="{66104DB4-C09C-4280-BD9B-3BC47DB19998}" type="presParOf" srcId="{00FB3451-8403-48ED-966D-496AFA1F17FE}" destId="{D0F39FB6-01AD-48E0-8DA7-C7FC5A35E91A}" srcOrd="4" destOrd="0" presId="urn:microsoft.com/office/officeart/2008/layout/LinedList"/>
    <dgm:cxn modelId="{E9786734-9E22-45C0-A140-61D08DE9FB01}" type="presParOf" srcId="{00FB3451-8403-48ED-966D-496AFA1F17FE}" destId="{A161C07A-1529-4D87-9DA0-611FE038FC22}" srcOrd="5" destOrd="0" presId="urn:microsoft.com/office/officeart/2008/layout/LinedList"/>
    <dgm:cxn modelId="{71656068-BCA7-49F8-9494-954657ECD200}" type="presParOf" srcId="{A161C07A-1529-4D87-9DA0-611FE038FC22}" destId="{CAFB0762-2367-447D-9DDB-771E2EFB8ED5}" srcOrd="0" destOrd="0" presId="urn:microsoft.com/office/officeart/2008/layout/LinedList"/>
    <dgm:cxn modelId="{982904AC-2857-4066-9256-8B853E881A82}" type="presParOf" srcId="{A161C07A-1529-4D87-9DA0-611FE038FC22}" destId="{CF8A4A38-134A-40EB-9CAA-2F17F17E9BE7}" srcOrd="1" destOrd="0" presId="urn:microsoft.com/office/officeart/2008/layout/LinedList"/>
    <dgm:cxn modelId="{9B47CF4C-FC64-4B20-A98F-3E85F42355BB}" type="presParOf" srcId="{00FB3451-8403-48ED-966D-496AFA1F17FE}" destId="{22D1392E-ECD7-4A8A-9F0C-2A055F2F9627}" srcOrd="6" destOrd="0" presId="urn:microsoft.com/office/officeart/2008/layout/LinedList"/>
    <dgm:cxn modelId="{23A5347A-D7B6-43DB-BB36-AA087364F0C5}" type="presParOf" srcId="{00FB3451-8403-48ED-966D-496AFA1F17FE}" destId="{E9796DFF-293B-4DCE-ACF5-E63933E3D55B}" srcOrd="7" destOrd="0" presId="urn:microsoft.com/office/officeart/2008/layout/LinedList"/>
    <dgm:cxn modelId="{1D2FEEDE-8DA9-4EF5-AC89-0439B189377C}" type="presParOf" srcId="{E9796DFF-293B-4DCE-ACF5-E63933E3D55B}" destId="{DAB8AA58-BBDF-48F5-9FCA-7D0FAC2CD963}" srcOrd="0" destOrd="0" presId="urn:microsoft.com/office/officeart/2008/layout/LinedList"/>
    <dgm:cxn modelId="{AFC1EBA4-9F7C-440D-B1BD-945DCE875AC1}" type="presParOf" srcId="{E9796DFF-293B-4DCE-ACF5-E63933E3D55B}" destId="{4E0C07F3-881F-4EF6-B77B-B75A587C2DF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E37C528-9D95-4C0B-AB6B-91426B21A5B4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FD3BB2B-3360-45D1-9440-5CD580B76269}">
      <dgm:prSet/>
      <dgm:spPr/>
      <dgm:t>
        <a:bodyPr/>
        <a:lstStyle/>
        <a:p>
          <a:r>
            <a:rPr lang="en-US" b="0" i="0"/>
            <a:t>Oral pre-medication </a:t>
          </a:r>
          <a:endParaRPr lang="en-US"/>
        </a:p>
      </dgm:t>
    </dgm:pt>
    <dgm:pt modelId="{40E36709-0C3B-4F92-8C9B-81F1B33414F7}" type="parTrans" cxnId="{8BD6D45D-461D-41CF-AECC-BD801F62C439}">
      <dgm:prSet/>
      <dgm:spPr/>
      <dgm:t>
        <a:bodyPr/>
        <a:lstStyle/>
        <a:p>
          <a:endParaRPr lang="en-US"/>
        </a:p>
      </dgm:t>
    </dgm:pt>
    <dgm:pt modelId="{5357B021-3C86-4A08-9F30-92A09C8DDE3C}" type="sibTrans" cxnId="{8BD6D45D-461D-41CF-AECC-BD801F62C439}">
      <dgm:prSet/>
      <dgm:spPr/>
      <dgm:t>
        <a:bodyPr/>
        <a:lstStyle/>
        <a:p>
          <a:endParaRPr lang="en-US"/>
        </a:p>
      </dgm:t>
    </dgm:pt>
    <dgm:pt modelId="{F68DFD66-40DE-47D8-9B23-D2C2F7D91286}">
      <dgm:prSet/>
      <dgm:spPr/>
      <dgm:t>
        <a:bodyPr/>
        <a:lstStyle/>
        <a:p>
          <a:r>
            <a:rPr lang="en-US" b="0" i="0"/>
            <a:t>Oral sedation</a:t>
          </a:r>
          <a:endParaRPr lang="en-US"/>
        </a:p>
      </dgm:t>
    </dgm:pt>
    <dgm:pt modelId="{297240B6-9786-4762-A028-CF5D34CE4FA8}" type="parTrans" cxnId="{F7D067C9-2E7F-4DAC-B7D1-2E2422E6A9AE}">
      <dgm:prSet/>
      <dgm:spPr/>
      <dgm:t>
        <a:bodyPr/>
        <a:lstStyle/>
        <a:p>
          <a:endParaRPr lang="en-US"/>
        </a:p>
      </dgm:t>
    </dgm:pt>
    <dgm:pt modelId="{B7DCB4F0-965E-4DA9-840C-2FD1A393131D}" type="sibTrans" cxnId="{F7D067C9-2E7F-4DAC-B7D1-2E2422E6A9AE}">
      <dgm:prSet/>
      <dgm:spPr/>
      <dgm:t>
        <a:bodyPr/>
        <a:lstStyle/>
        <a:p>
          <a:endParaRPr lang="en-US"/>
        </a:p>
      </dgm:t>
    </dgm:pt>
    <dgm:pt modelId="{21149830-840E-46C5-A037-AD200391C316}">
      <dgm:prSet/>
      <dgm:spPr/>
      <dgm:t>
        <a:bodyPr/>
        <a:lstStyle/>
        <a:p>
          <a:r>
            <a:rPr lang="en-US" b="0" i="0"/>
            <a:t>Inhalation sedation</a:t>
          </a:r>
          <a:endParaRPr lang="en-US"/>
        </a:p>
      </dgm:t>
    </dgm:pt>
    <dgm:pt modelId="{19ACFC52-4FD7-4F7F-84EE-7C4D41C00E94}" type="parTrans" cxnId="{B81BB15D-E66B-455E-B118-F1D74DBDED9E}">
      <dgm:prSet/>
      <dgm:spPr/>
      <dgm:t>
        <a:bodyPr/>
        <a:lstStyle/>
        <a:p>
          <a:endParaRPr lang="en-US"/>
        </a:p>
      </dgm:t>
    </dgm:pt>
    <dgm:pt modelId="{C17746D5-657E-4A5E-8615-DFC615ECE50C}" type="sibTrans" cxnId="{B81BB15D-E66B-455E-B118-F1D74DBDED9E}">
      <dgm:prSet/>
      <dgm:spPr/>
      <dgm:t>
        <a:bodyPr/>
        <a:lstStyle/>
        <a:p>
          <a:endParaRPr lang="en-US"/>
        </a:p>
      </dgm:t>
    </dgm:pt>
    <dgm:pt modelId="{764D7B85-5B81-435D-A5A0-C0FAA325EFC2}">
      <dgm:prSet/>
      <dgm:spPr/>
      <dgm:t>
        <a:bodyPr/>
        <a:lstStyle/>
        <a:p>
          <a:r>
            <a:rPr lang="en-US" b="0" i="0"/>
            <a:t>Intravenous sedation Midazolam</a:t>
          </a:r>
          <a:endParaRPr lang="en-US"/>
        </a:p>
      </dgm:t>
    </dgm:pt>
    <dgm:pt modelId="{9A5726D4-5586-42DD-8454-7B6F2DDD0240}" type="parTrans" cxnId="{9A4937A9-DBD7-49B9-A442-8D4F3368AF68}">
      <dgm:prSet/>
      <dgm:spPr/>
      <dgm:t>
        <a:bodyPr/>
        <a:lstStyle/>
        <a:p>
          <a:endParaRPr lang="en-US"/>
        </a:p>
      </dgm:t>
    </dgm:pt>
    <dgm:pt modelId="{DBB10BD3-1F15-4CED-AAF9-5279781F0D9C}" type="sibTrans" cxnId="{9A4937A9-DBD7-49B9-A442-8D4F3368AF68}">
      <dgm:prSet/>
      <dgm:spPr/>
      <dgm:t>
        <a:bodyPr/>
        <a:lstStyle/>
        <a:p>
          <a:endParaRPr lang="en-US"/>
        </a:p>
      </dgm:t>
    </dgm:pt>
    <dgm:pt modelId="{13304BE3-A4E5-47E2-A2AE-9C6D976B4749}">
      <dgm:prSet/>
      <dgm:spPr/>
      <dgm:t>
        <a:bodyPr/>
        <a:lstStyle/>
        <a:p>
          <a:r>
            <a:rPr lang="en-US" b="0" i="0"/>
            <a:t>Oral sedation Midazolam</a:t>
          </a:r>
          <a:endParaRPr lang="en-US"/>
        </a:p>
      </dgm:t>
    </dgm:pt>
    <dgm:pt modelId="{7CC41652-DF28-42F5-9DD3-F8899F416221}" type="parTrans" cxnId="{BB016057-C385-415E-B1F8-A04F34A23AF9}">
      <dgm:prSet/>
      <dgm:spPr/>
      <dgm:t>
        <a:bodyPr/>
        <a:lstStyle/>
        <a:p>
          <a:endParaRPr lang="en-US"/>
        </a:p>
      </dgm:t>
    </dgm:pt>
    <dgm:pt modelId="{ACF72FF1-9466-40B3-8CEE-2566814B42B0}" type="sibTrans" cxnId="{BB016057-C385-415E-B1F8-A04F34A23AF9}">
      <dgm:prSet/>
      <dgm:spPr/>
      <dgm:t>
        <a:bodyPr/>
        <a:lstStyle/>
        <a:p>
          <a:endParaRPr lang="en-US"/>
        </a:p>
      </dgm:t>
    </dgm:pt>
    <dgm:pt modelId="{1BD52F9B-9DC8-4631-9FC0-A83A4ABDFBAA}">
      <dgm:prSet/>
      <dgm:spPr/>
      <dgm:t>
        <a:bodyPr/>
        <a:lstStyle/>
        <a:p>
          <a:r>
            <a:rPr lang="en-US" b="0" i="0"/>
            <a:t>Oral sedation Temazepam</a:t>
          </a:r>
          <a:endParaRPr lang="en-US"/>
        </a:p>
      </dgm:t>
    </dgm:pt>
    <dgm:pt modelId="{61B47523-E3E5-4F24-A4B3-085748FBFC49}" type="parTrans" cxnId="{D2F69129-3B59-468C-8CDB-E3E2F6DC76D3}">
      <dgm:prSet/>
      <dgm:spPr/>
      <dgm:t>
        <a:bodyPr/>
        <a:lstStyle/>
        <a:p>
          <a:endParaRPr lang="en-US"/>
        </a:p>
      </dgm:t>
    </dgm:pt>
    <dgm:pt modelId="{BC810DB5-A328-4CD0-BC60-BF4E936EE742}" type="sibTrans" cxnId="{D2F69129-3B59-468C-8CDB-E3E2F6DC76D3}">
      <dgm:prSet/>
      <dgm:spPr/>
      <dgm:t>
        <a:bodyPr/>
        <a:lstStyle/>
        <a:p>
          <a:endParaRPr lang="en-US"/>
        </a:p>
      </dgm:t>
    </dgm:pt>
    <dgm:pt modelId="{4B05F009-ACA2-4527-83A2-9D08BE092646}">
      <dgm:prSet/>
      <dgm:spPr/>
      <dgm:t>
        <a:bodyPr/>
        <a:lstStyle/>
        <a:p>
          <a:r>
            <a:rPr lang="en-US" b="0" i="0"/>
            <a:t>Intra nasal sedation Midazolam</a:t>
          </a:r>
          <a:endParaRPr lang="en-US"/>
        </a:p>
      </dgm:t>
    </dgm:pt>
    <dgm:pt modelId="{4CD1D41D-2655-4830-9738-891EB40AE6CB}" type="parTrans" cxnId="{196EE599-9A74-42A2-BB8E-24E540008483}">
      <dgm:prSet/>
      <dgm:spPr/>
      <dgm:t>
        <a:bodyPr/>
        <a:lstStyle/>
        <a:p>
          <a:endParaRPr lang="en-US"/>
        </a:p>
      </dgm:t>
    </dgm:pt>
    <dgm:pt modelId="{BE127DC4-DFC7-4BDF-A8A1-7F853F934C93}" type="sibTrans" cxnId="{196EE599-9A74-42A2-BB8E-24E540008483}">
      <dgm:prSet/>
      <dgm:spPr/>
      <dgm:t>
        <a:bodyPr/>
        <a:lstStyle/>
        <a:p>
          <a:endParaRPr lang="en-US"/>
        </a:p>
      </dgm:t>
    </dgm:pt>
    <dgm:pt modelId="{1462CF34-1B28-4188-A21C-AA6C00AC817B}" type="pres">
      <dgm:prSet presAssocID="{EE37C528-9D95-4C0B-AB6B-91426B21A5B4}" presName="vert0" presStyleCnt="0">
        <dgm:presLayoutVars>
          <dgm:dir/>
          <dgm:animOne val="branch"/>
          <dgm:animLvl val="lvl"/>
        </dgm:presLayoutVars>
      </dgm:prSet>
      <dgm:spPr/>
    </dgm:pt>
    <dgm:pt modelId="{5444D235-ED31-4125-9FF6-BC23DE428929}" type="pres">
      <dgm:prSet presAssocID="{EFD3BB2B-3360-45D1-9440-5CD580B76269}" presName="thickLine" presStyleLbl="alignNode1" presStyleIdx="0" presStyleCnt="7"/>
      <dgm:spPr/>
    </dgm:pt>
    <dgm:pt modelId="{822B2876-26D6-4EB7-9B5E-8E3A945C433F}" type="pres">
      <dgm:prSet presAssocID="{EFD3BB2B-3360-45D1-9440-5CD580B76269}" presName="horz1" presStyleCnt="0"/>
      <dgm:spPr/>
    </dgm:pt>
    <dgm:pt modelId="{014B4B2A-E439-480B-8C7F-E1F96F119302}" type="pres">
      <dgm:prSet presAssocID="{EFD3BB2B-3360-45D1-9440-5CD580B76269}" presName="tx1" presStyleLbl="revTx" presStyleIdx="0" presStyleCnt="7"/>
      <dgm:spPr/>
    </dgm:pt>
    <dgm:pt modelId="{48BE8489-9713-46D3-B9F2-7E96AFC2AEA1}" type="pres">
      <dgm:prSet presAssocID="{EFD3BB2B-3360-45D1-9440-5CD580B76269}" presName="vert1" presStyleCnt="0"/>
      <dgm:spPr/>
    </dgm:pt>
    <dgm:pt modelId="{DEA8F674-17F2-46BE-9197-F6FACCA3919A}" type="pres">
      <dgm:prSet presAssocID="{F68DFD66-40DE-47D8-9B23-D2C2F7D91286}" presName="thickLine" presStyleLbl="alignNode1" presStyleIdx="1" presStyleCnt="7"/>
      <dgm:spPr/>
    </dgm:pt>
    <dgm:pt modelId="{EFF246BC-A785-4131-A2E9-DF9C083F253E}" type="pres">
      <dgm:prSet presAssocID="{F68DFD66-40DE-47D8-9B23-D2C2F7D91286}" presName="horz1" presStyleCnt="0"/>
      <dgm:spPr/>
    </dgm:pt>
    <dgm:pt modelId="{A61493D4-16E5-4D82-A9D2-0906DE6D9868}" type="pres">
      <dgm:prSet presAssocID="{F68DFD66-40DE-47D8-9B23-D2C2F7D91286}" presName="tx1" presStyleLbl="revTx" presStyleIdx="1" presStyleCnt="7"/>
      <dgm:spPr/>
    </dgm:pt>
    <dgm:pt modelId="{111B7730-550B-4C56-BEE5-84DEFD12D921}" type="pres">
      <dgm:prSet presAssocID="{F68DFD66-40DE-47D8-9B23-D2C2F7D91286}" presName="vert1" presStyleCnt="0"/>
      <dgm:spPr/>
    </dgm:pt>
    <dgm:pt modelId="{4019C3C0-B4CE-4D8A-BF95-0D72A43744A5}" type="pres">
      <dgm:prSet presAssocID="{21149830-840E-46C5-A037-AD200391C316}" presName="thickLine" presStyleLbl="alignNode1" presStyleIdx="2" presStyleCnt="7"/>
      <dgm:spPr/>
    </dgm:pt>
    <dgm:pt modelId="{30B4F331-7667-4A3E-85F5-999ADF8D897A}" type="pres">
      <dgm:prSet presAssocID="{21149830-840E-46C5-A037-AD200391C316}" presName="horz1" presStyleCnt="0"/>
      <dgm:spPr/>
    </dgm:pt>
    <dgm:pt modelId="{5A7CE413-E580-4376-962D-7678378994A1}" type="pres">
      <dgm:prSet presAssocID="{21149830-840E-46C5-A037-AD200391C316}" presName="tx1" presStyleLbl="revTx" presStyleIdx="2" presStyleCnt="7"/>
      <dgm:spPr/>
    </dgm:pt>
    <dgm:pt modelId="{A9D1D661-7F1C-4780-AD6A-54C42FA59EC1}" type="pres">
      <dgm:prSet presAssocID="{21149830-840E-46C5-A037-AD200391C316}" presName="vert1" presStyleCnt="0"/>
      <dgm:spPr/>
    </dgm:pt>
    <dgm:pt modelId="{AFE15006-A21B-4B57-898B-4D9A05D4E93A}" type="pres">
      <dgm:prSet presAssocID="{764D7B85-5B81-435D-A5A0-C0FAA325EFC2}" presName="thickLine" presStyleLbl="alignNode1" presStyleIdx="3" presStyleCnt="7"/>
      <dgm:spPr/>
    </dgm:pt>
    <dgm:pt modelId="{30D6DAD9-E65A-4689-984E-54F8DA59A48C}" type="pres">
      <dgm:prSet presAssocID="{764D7B85-5B81-435D-A5A0-C0FAA325EFC2}" presName="horz1" presStyleCnt="0"/>
      <dgm:spPr/>
    </dgm:pt>
    <dgm:pt modelId="{0D62E172-6C37-4320-B430-F520737272C9}" type="pres">
      <dgm:prSet presAssocID="{764D7B85-5B81-435D-A5A0-C0FAA325EFC2}" presName="tx1" presStyleLbl="revTx" presStyleIdx="3" presStyleCnt="7"/>
      <dgm:spPr/>
    </dgm:pt>
    <dgm:pt modelId="{B0A19867-7611-4CC4-AD26-94861F4695E2}" type="pres">
      <dgm:prSet presAssocID="{764D7B85-5B81-435D-A5A0-C0FAA325EFC2}" presName="vert1" presStyleCnt="0"/>
      <dgm:spPr/>
    </dgm:pt>
    <dgm:pt modelId="{C800B5AF-3D76-422E-9EC7-9F136A5981A4}" type="pres">
      <dgm:prSet presAssocID="{13304BE3-A4E5-47E2-A2AE-9C6D976B4749}" presName="thickLine" presStyleLbl="alignNode1" presStyleIdx="4" presStyleCnt="7"/>
      <dgm:spPr/>
    </dgm:pt>
    <dgm:pt modelId="{49DCB868-2A3B-4B23-8982-E70933A4C3FA}" type="pres">
      <dgm:prSet presAssocID="{13304BE3-A4E5-47E2-A2AE-9C6D976B4749}" presName="horz1" presStyleCnt="0"/>
      <dgm:spPr/>
    </dgm:pt>
    <dgm:pt modelId="{5F8AD8A3-3CDD-4387-96F2-88A928F0AE20}" type="pres">
      <dgm:prSet presAssocID="{13304BE3-A4E5-47E2-A2AE-9C6D976B4749}" presName="tx1" presStyleLbl="revTx" presStyleIdx="4" presStyleCnt="7"/>
      <dgm:spPr/>
    </dgm:pt>
    <dgm:pt modelId="{35CEA580-D38B-4537-804E-CC9CE7971033}" type="pres">
      <dgm:prSet presAssocID="{13304BE3-A4E5-47E2-A2AE-9C6D976B4749}" presName="vert1" presStyleCnt="0"/>
      <dgm:spPr/>
    </dgm:pt>
    <dgm:pt modelId="{69E8E505-C9DC-44F3-936C-355CB0AA0EB0}" type="pres">
      <dgm:prSet presAssocID="{1BD52F9B-9DC8-4631-9FC0-A83A4ABDFBAA}" presName="thickLine" presStyleLbl="alignNode1" presStyleIdx="5" presStyleCnt="7"/>
      <dgm:spPr/>
    </dgm:pt>
    <dgm:pt modelId="{F238F0D6-A807-4010-BF65-573FF6DF31BA}" type="pres">
      <dgm:prSet presAssocID="{1BD52F9B-9DC8-4631-9FC0-A83A4ABDFBAA}" presName="horz1" presStyleCnt="0"/>
      <dgm:spPr/>
    </dgm:pt>
    <dgm:pt modelId="{A3649A7B-6AF1-4265-8EF1-9E5621EB5F98}" type="pres">
      <dgm:prSet presAssocID="{1BD52F9B-9DC8-4631-9FC0-A83A4ABDFBAA}" presName="tx1" presStyleLbl="revTx" presStyleIdx="5" presStyleCnt="7"/>
      <dgm:spPr/>
    </dgm:pt>
    <dgm:pt modelId="{2E8628C7-9CE9-48B1-9A0B-B439E0D79316}" type="pres">
      <dgm:prSet presAssocID="{1BD52F9B-9DC8-4631-9FC0-A83A4ABDFBAA}" presName="vert1" presStyleCnt="0"/>
      <dgm:spPr/>
    </dgm:pt>
    <dgm:pt modelId="{43018236-450D-41E8-8169-648B9EC92DAB}" type="pres">
      <dgm:prSet presAssocID="{4B05F009-ACA2-4527-83A2-9D08BE092646}" presName="thickLine" presStyleLbl="alignNode1" presStyleIdx="6" presStyleCnt="7"/>
      <dgm:spPr/>
    </dgm:pt>
    <dgm:pt modelId="{233DAA36-DADF-41BB-BCD9-2902C82AB5B8}" type="pres">
      <dgm:prSet presAssocID="{4B05F009-ACA2-4527-83A2-9D08BE092646}" presName="horz1" presStyleCnt="0"/>
      <dgm:spPr/>
    </dgm:pt>
    <dgm:pt modelId="{171B693F-F6D3-42B6-8DF1-24974A5086E7}" type="pres">
      <dgm:prSet presAssocID="{4B05F009-ACA2-4527-83A2-9D08BE092646}" presName="tx1" presStyleLbl="revTx" presStyleIdx="6" presStyleCnt="7"/>
      <dgm:spPr/>
    </dgm:pt>
    <dgm:pt modelId="{E618B844-B3E5-42AD-AE5A-A9168B021A8D}" type="pres">
      <dgm:prSet presAssocID="{4B05F009-ACA2-4527-83A2-9D08BE092646}" presName="vert1" presStyleCnt="0"/>
      <dgm:spPr/>
    </dgm:pt>
  </dgm:ptLst>
  <dgm:cxnLst>
    <dgm:cxn modelId="{E055280E-0494-4A42-A8E4-7E1FCD5C8ECA}" type="presOf" srcId="{764D7B85-5B81-435D-A5A0-C0FAA325EFC2}" destId="{0D62E172-6C37-4320-B430-F520737272C9}" srcOrd="0" destOrd="0" presId="urn:microsoft.com/office/officeart/2008/layout/LinedList"/>
    <dgm:cxn modelId="{0F965919-7FCA-41CA-AED6-FE1FEB30E9D5}" type="presOf" srcId="{1BD52F9B-9DC8-4631-9FC0-A83A4ABDFBAA}" destId="{A3649A7B-6AF1-4265-8EF1-9E5621EB5F98}" srcOrd="0" destOrd="0" presId="urn:microsoft.com/office/officeart/2008/layout/LinedList"/>
    <dgm:cxn modelId="{D2F69129-3B59-468C-8CDB-E3E2F6DC76D3}" srcId="{EE37C528-9D95-4C0B-AB6B-91426B21A5B4}" destId="{1BD52F9B-9DC8-4631-9FC0-A83A4ABDFBAA}" srcOrd="5" destOrd="0" parTransId="{61B47523-E3E5-4F24-A4B3-085748FBFC49}" sibTransId="{BC810DB5-A328-4CD0-BC60-BF4E936EE742}"/>
    <dgm:cxn modelId="{B81BB15D-E66B-455E-B118-F1D74DBDED9E}" srcId="{EE37C528-9D95-4C0B-AB6B-91426B21A5B4}" destId="{21149830-840E-46C5-A037-AD200391C316}" srcOrd="2" destOrd="0" parTransId="{19ACFC52-4FD7-4F7F-84EE-7C4D41C00E94}" sibTransId="{C17746D5-657E-4A5E-8615-DFC615ECE50C}"/>
    <dgm:cxn modelId="{8BD6D45D-461D-41CF-AECC-BD801F62C439}" srcId="{EE37C528-9D95-4C0B-AB6B-91426B21A5B4}" destId="{EFD3BB2B-3360-45D1-9440-5CD580B76269}" srcOrd="0" destOrd="0" parTransId="{40E36709-0C3B-4F92-8C9B-81F1B33414F7}" sibTransId="{5357B021-3C86-4A08-9F30-92A09C8DDE3C}"/>
    <dgm:cxn modelId="{AD29195F-142F-4AB7-A22D-3A8F39A51DD2}" type="presOf" srcId="{13304BE3-A4E5-47E2-A2AE-9C6D976B4749}" destId="{5F8AD8A3-3CDD-4387-96F2-88A928F0AE20}" srcOrd="0" destOrd="0" presId="urn:microsoft.com/office/officeart/2008/layout/LinedList"/>
    <dgm:cxn modelId="{8A2C5F67-4ECE-4A21-8A2B-9E78FEDD00FA}" type="presOf" srcId="{F68DFD66-40DE-47D8-9B23-D2C2F7D91286}" destId="{A61493D4-16E5-4D82-A9D2-0906DE6D9868}" srcOrd="0" destOrd="0" presId="urn:microsoft.com/office/officeart/2008/layout/LinedList"/>
    <dgm:cxn modelId="{58ADAF54-3402-4A7F-B880-A9382CF9EC5A}" type="presOf" srcId="{21149830-840E-46C5-A037-AD200391C316}" destId="{5A7CE413-E580-4376-962D-7678378994A1}" srcOrd="0" destOrd="0" presId="urn:microsoft.com/office/officeart/2008/layout/LinedList"/>
    <dgm:cxn modelId="{BB016057-C385-415E-B1F8-A04F34A23AF9}" srcId="{EE37C528-9D95-4C0B-AB6B-91426B21A5B4}" destId="{13304BE3-A4E5-47E2-A2AE-9C6D976B4749}" srcOrd="4" destOrd="0" parTransId="{7CC41652-DF28-42F5-9DD3-F8899F416221}" sibTransId="{ACF72FF1-9466-40B3-8CEE-2566814B42B0}"/>
    <dgm:cxn modelId="{196EE599-9A74-42A2-BB8E-24E540008483}" srcId="{EE37C528-9D95-4C0B-AB6B-91426B21A5B4}" destId="{4B05F009-ACA2-4527-83A2-9D08BE092646}" srcOrd="6" destOrd="0" parTransId="{4CD1D41D-2655-4830-9738-891EB40AE6CB}" sibTransId="{BE127DC4-DFC7-4BDF-A8A1-7F853F934C93}"/>
    <dgm:cxn modelId="{05D9FCA4-B272-4BD7-AE3E-356ED9B562C6}" type="presOf" srcId="{4B05F009-ACA2-4527-83A2-9D08BE092646}" destId="{171B693F-F6D3-42B6-8DF1-24974A5086E7}" srcOrd="0" destOrd="0" presId="urn:microsoft.com/office/officeart/2008/layout/LinedList"/>
    <dgm:cxn modelId="{9A4937A9-DBD7-49B9-A442-8D4F3368AF68}" srcId="{EE37C528-9D95-4C0B-AB6B-91426B21A5B4}" destId="{764D7B85-5B81-435D-A5A0-C0FAA325EFC2}" srcOrd="3" destOrd="0" parTransId="{9A5726D4-5586-42DD-8454-7B6F2DDD0240}" sibTransId="{DBB10BD3-1F15-4CED-AAF9-5279781F0D9C}"/>
    <dgm:cxn modelId="{B036E3BC-CBDC-41DA-AE26-ECDF056E2621}" type="presOf" srcId="{EE37C528-9D95-4C0B-AB6B-91426B21A5B4}" destId="{1462CF34-1B28-4188-A21C-AA6C00AC817B}" srcOrd="0" destOrd="0" presId="urn:microsoft.com/office/officeart/2008/layout/LinedList"/>
    <dgm:cxn modelId="{F7D067C9-2E7F-4DAC-B7D1-2E2422E6A9AE}" srcId="{EE37C528-9D95-4C0B-AB6B-91426B21A5B4}" destId="{F68DFD66-40DE-47D8-9B23-D2C2F7D91286}" srcOrd="1" destOrd="0" parTransId="{297240B6-9786-4762-A028-CF5D34CE4FA8}" sibTransId="{B7DCB4F0-965E-4DA9-840C-2FD1A393131D}"/>
    <dgm:cxn modelId="{780D3BE6-C08F-465C-B788-DC9AECF17DF3}" type="presOf" srcId="{EFD3BB2B-3360-45D1-9440-5CD580B76269}" destId="{014B4B2A-E439-480B-8C7F-E1F96F119302}" srcOrd="0" destOrd="0" presId="urn:microsoft.com/office/officeart/2008/layout/LinedList"/>
    <dgm:cxn modelId="{D79C171F-87B8-41BE-B718-39F7FD983C38}" type="presParOf" srcId="{1462CF34-1B28-4188-A21C-AA6C00AC817B}" destId="{5444D235-ED31-4125-9FF6-BC23DE428929}" srcOrd="0" destOrd="0" presId="urn:microsoft.com/office/officeart/2008/layout/LinedList"/>
    <dgm:cxn modelId="{6EB1C227-48EE-4DC5-BCA5-BDC7723989F3}" type="presParOf" srcId="{1462CF34-1B28-4188-A21C-AA6C00AC817B}" destId="{822B2876-26D6-4EB7-9B5E-8E3A945C433F}" srcOrd="1" destOrd="0" presId="urn:microsoft.com/office/officeart/2008/layout/LinedList"/>
    <dgm:cxn modelId="{57C77EC1-3D02-4B7D-9D5D-5ABF83515418}" type="presParOf" srcId="{822B2876-26D6-4EB7-9B5E-8E3A945C433F}" destId="{014B4B2A-E439-480B-8C7F-E1F96F119302}" srcOrd="0" destOrd="0" presId="urn:microsoft.com/office/officeart/2008/layout/LinedList"/>
    <dgm:cxn modelId="{335B7884-8AB6-4D5C-82CA-B3FF1F7F1461}" type="presParOf" srcId="{822B2876-26D6-4EB7-9B5E-8E3A945C433F}" destId="{48BE8489-9713-46D3-B9F2-7E96AFC2AEA1}" srcOrd="1" destOrd="0" presId="urn:microsoft.com/office/officeart/2008/layout/LinedList"/>
    <dgm:cxn modelId="{06F6940A-B326-4384-85EA-356569295B52}" type="presParOf" srcId="{1462CF34-1B28-4188-A21C-AA6C00AC817B}" destId="{DEA8F674-17F2-46BE-9197-F6FACCA3919A}" srcOrd="2" destOrd="0" presId="urn:microsoft.com/office/officeart/2008/layout/LinedList"/>
    <dgm:cxn modelId="{822964FD-3F33-44AF-B7AD-2D7B87CBC2CE}" type="presParOf" srcId="{1462CF34-1B28-4188-A21C-AA6C00AC817B}" destId="{EFF246BC-A785-4131-A2E9-DF9C083F253E}" srcOrd="3" destOrd="0" presId="urn:microsoft.com/office/officeart/2008/layout/LinedList"/>
    <dgm:cxn modelId="{AE00D73F-5FB0-4021-B158-8E364BACFAE7}" type="presParOf" srcId="{EFF246BC-A785-4131-A2E9-DF9C083F253E}" destId="{A61493D4-16E5-4D82-A9D2-0906DE6D9868}" srcOrd="0" destOrd="0" presId="urn:microsoft.com/office/officeart/2008/layout/LinedList"/>
    <dgm:cxn modelId="{C77F3184-0AA7-44EB-A59A-4040E6C2522F}" type="presParOf" srcId="{EFF246BC-A785-4131-A2E9-DF9C083F253E}" destId="{111B7730-550B-4C56-BEE5-84DEFD12D921}" srcOrd="1" destOrd="0" presId="urn:microsoft.com/office/officeart/2008/layout/LinedList"/>
    <dgm:cxn modelId="{7957FBB6-EF7C-4396-86C3-AB1ED33DE777}" type="presParOf" srcId="{1462CF34-1B28-4188-A21C-AA6C00AC817B}" destId="{4019C3C0-B4CE-4D8A-BF95-0D72A43744A5}" srcOrd="4" destOrd="0" presId="urn:microsoft.com/office/officeart/2008/layout/LinedList"/>
    <dgm:cxn modelId="{BD138025-5EF8-42BD-A6ED-4570ABD6C4EC}" type="presParOf" srcId="{1462CF34-1B28-4188-A21C-AA6C00AC817B}" destId="{30B4F331-7667-4A3E-85F5-999ADF8D897A}" srcOrd="5" destOrd="0" presId="urn:microsoft.com/office/officeart/2008/layout/LinedList"/>
    <dgm:cxn modelId="{816DB3C8-A243-4893-9B4A-7E2DA78C84FF}" type="presParOf" srcId="{30B4F331-7667-4A3E-85F5-999ADF8D897A}" destId="{5A7CE413-E580-4376-962D-7678378994A1}" srcOrd="0" destOrd="0" presId="urn:microsoft.com/office/officeart/2008/layout/LinedList"/>
    <dgm:cxn modelId="{434D7FA1-F1C1-4590-866F-D1CC1C8CFEA0}" type="presParOf" srcId="{30B4F331-7667-4A3E-85F5-999ADF8D897A}" destId="{A9D1D661-7F1C-4780-AD6A-54C42FA59EC1}" srcOrd="1" destOrd="0" presId="urn:microsoft.com/office/officeart/2008/layout/LinedList"/>
    <dgm:cxn modelId="{A7318660-F8F0-4545-9ACD-787EF94BB377}" type="presParOf" srcId="{1462CF34-1B28-4188-A21C-AA6C00AC817B}" destId="{AFE15006-A21B-4B57-898B-4D9A05D4E93A}" srcOrd="6" destOrd="0" presId="urn:microsoft.com/office/officeart/2008/layout/LinedList"/>
    <dgm:cxn modelId="{4C3FA519-8DA4-4EBF-B449-6E689F413C92}" type="presParOf" srcId="{1462CF34-1B28-4188-A21C-AA6C00AC817B}" destId="{30D6DAD9-E65A-4689-984E-54F8DA59A48C}" srcOrd="7" destOrd="0" presId="urn:microsoft.com/office/officeart/2008/layout/LinedList"/>
    <dgm:cxn modelId="{84748152-8417-44AD-AE8D-4D7BC18EB764}" type="presParOf" srcId="{30D6DAD9-E65A-4689-984E-54F8DA59A48C}" destId="{0D62E172-6C37-4320-B430-F520737272C9}" srcOrd="0" destOrd="0" presId="urn:microsoft.com/office/officeart/2008/layout/LinedList"/>
    <dgm:cxn modelId="{8ED1B3DE-81A7-469C-89F0-3D944A493589}" type="presParOf" srcId="{30D6DAD9-E65A-4689-984E-54F8DA59A48C}" destId="{B0A19867-7611-4CC4-AD26-94861F4695E2}" srcOrd="1" destOrd="0" presId="urn:microsoft.com/office/officeart/2008/layout/LinedList"/>
    <dgm:cxn modelId="{029448C7-F21D-48B4-B41B-96DD46F99604}" type="presParOf" srcId="{1462CF34-1B28-4188-A21C-AA6C00AC817B}" destId="{C800B5AF-3D76-422E-9EC7-9F136A5981A4}" srcOrd="8" destOrd="0" presId="urn:microsoft.com/office/officeart/2008/layout/LinedList"/>
    <dgm:cxn modelId="{831644AD-EFDD-414A-8FE8-E8D05FE8DB30}" type="presParOf" srcId="{1462CF34-1B28-4188-A21C-AA6C00AC817B}" destId="{49DCB868-2A3B-4B23-8982-E70933A4C3FA}" srcOrd="9" destOrd="0" presId="urn:microsoft.com/office/officeart/2008/layout/LinedList"/>
    <dgm:cxn modelId="{EA1B9E72-7739-4132-A71A-24C6DE22351B}" type="presParOf" srcId="{49DCB868-2A3B-4B23-8982-E70933A4C3FA}" destId="{5F8AD8A3-3CDD-4387-96F2-88A928F0AE20}" srcOrd="0" destOrd="0" presId="urn:microsoft.com/office/officeart/2008/layout/LinedList"/>
    <dgm:cxn modelId="{6D004E9E-45DB-400F-910C-A0AD7FEE95A8}" type="presParOf" srcId="{49DCB868-2A3B-4B23-8982-E70933A4C3FA}" destId="{35CEA580-D38B-4537-804E-CC9CE7971033}" srcOrd="1" destOrd="0" presId="urn:microsoft.com/office/officeart/2008/layout/LinedList"/>
    <dgm:cxn modelId="{1D412D67-3E26-46DC-B629-0928D55306C1}" type="presParOf" srcId="{1462CF34-1B28-4188-A21C-AA6C00AC817B}" destId="{69E8E505-C9DC-44F3-936C-355CB0AA0EB0}" srcOrd="10" destOrd="0" presId="urn:microsoft.com/office/officeart/2008/layout/LinedList"/>
    <dgm:cxn modelId="{5ADD763F-AA66-4992-AEF9-6265135E69FC}" type="presParOf" srcId="{1462CF34-1B28-4188-A21C-AA6C00AC817B}" destId="{F238F0D6-A807-4010-BF65-573FF6DF31BA}" srcOrd="11" destOrd="0" presId="urn:microsoft.com/office/officeart/2008/layout/LinedList"/>
    <dgm:cxn modelId="{133277A3-650F-4FB3-9EEC-45AF043F2DFE}" type="presParOf" srcId="{F238F0D6-A807-4010-BF65-573FF6DF31BA}" destId="{A3649A7B-6AF1-4265-8EF1-9E5621EB5F98}" srcOrd="0" destOrd="0" presId="urn:microsoft.com/office/officeart/2008/layout/LinedList"/>
    <dgm:cxn modelId="{FCD1770C-3ED2-4D06-ADAA-024BB960E828}" type="presParOf" srcId="{F238F0D6-A807-4010-BF65-573FF6DF31BA}" destId="{2E8628C7-9CE9-48B1-9A0B-B439E0D79316}" srcOrd="1" destOrd="0" presId="urn:microsoft.com/office/officeart/2008/layout/LinedList"/>
    <dgm:cxn modelId="{24CCFA77-F381-4A95-8ECA-4E4597378944}" type="presParOf" srcId="{1462CF34-1B28-4188-A21C-AA6C00AC817B}" destId="{43018236-450D-41E8-8169-648B9EC92DAB}" srcOrd="12" destOrd="0" presId="urn:microsoft.com/office/officeart/2008/layout/LinedList"/>
    <dgm:cxn modelId="{B7D3C95D-A464-4309-8676-CCC8E274850F}" type="presParOf" srcId="{1462CF34-1B28-4188-A21C-AA6C00AC817B}" destId="{233DAA36-DADF-41BB-BCD9-2902C82AB5B8}" srcOrd="13" destOrd="0" presId="urn:microsoft.com/office/officeart/2008/layout/LinedList"/>
    <dgm:cxn modelId="{9309169A-50F6-493F-BA98-85640968C097}" type="presParOf" srcId="{233DAA36-DADF-41BB-BCD9-2902C82AB5B8}" destId="{171B693F-F6D3-42B6-8DF1-24974A5086E7}" srcOrd="0" destOrd="0" presId="urn:microsoft.com/office/officeart/2008/layout/LinedList"/>
    <dgm:cxn modelId="{F11E5464-F41E-4048-A438-8E749A5D0E0C}" type="presParOf" srcId="{233DAA36-DADF-41BB-BCD9-2902C82AB5B8}" destId="{E618B844-B3E5-42AD-AE5A-A9168B021A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FA3FC9F-DF09-4946-9B00-EA522CD65A92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88EE1E3-3AEC-492C-AAC3-4DE62D5D47B0}">
      <dgm:prSet phldr="0"/>
      <dgm:spPr/>
      <dgm:t>
        <a:bodyPr/>
        <a:lstStyle/>
        <a:p>
          <a:pPr rtl="0"/>
          <a:r>
            <a:rPr lang="en-US" b="0">
              <a:latin typeface="Arial"/>
            </a:rPr>
            <a:t>What should be included on a patient assessment questionnaire?</a:t>
          </a:r>
          <a:endParaRPr lang="en-US" b="0"/>
        </a:p>
      </dgm:t>
    </dgm:pt>
    <dgm:pt modelId="{543B11D9-0278-48CC-8599-1C858B56F840}" type="parTrans" cxnId="{1A36A907-2336-4AC0-8206-A3B5C62FB7E6}">
      <dgm:prSet/>
      <dgm:spPr/>
      <dgm:t>
        <a:bodyPr/>
        <a:lstStyle/>
        <a:p>
          <a:endParaRPr lang="en-US"/>
        </a:p>
      </dgm:t>
    </dgm:pt>
    <dgm:pt modelId="{404B0B2B-DD1A-47B8-94A3-BEF24F016343}" type="sibTrans" cxnId="{1A36A907-2336-4AC0-8206-A3B5C62FB7E6}">
      <dgm:prSet/>
      <dgm:spPr/>
      <dgm:t>
        <a:bodyPr/>
        <a:lstStyle/>
        <a:p>
          <a:endParaRPr lang="en-US"/>
        </a:p>
      </dgm:t>
    </dgm:pt>
    <dgm:pt modelId="{0B514198-B80D-4A61-BECE-CFCC8CCD1C78}" type="pres">
      <dgm:prSet presAssocID="{0FA3FC9F-DF09-4946-9B00-EA522CD65A92}" presName="vert0" presStyleCnt="0">
        <dgm:presLayoutVars>
          <dgm:dir/>
          <dgm:animOne val="branch"/>
          <dgm:animLvl val="lvl"/>
        </dgm:presLayoutVars>
      </dgm:prSet>
      <dgm:spPr/>
    </dgm:pt>
    <dgm:pt modelId="{72CF4A0B-66FD-491D-A8D1-2ADDCA0B88E2}" type="pres">
      <dgm:prSet presAssocID="{588EE1E3-3AEC-492C-AAC3-4DE62D5D47B0}" presName="thickLine" presStyleLbl="alignNode1" presStyleIdx="0" presStyleCnt="1"/>
      <dgm:spPr/>
    </dgm:pt>
    <dgm:pt modelId="{500CF7F1-32AD-4DBD-8232-12B200686F80}" type="pres">
      <dgm:prSet presAssocID="{588EE1E3-3AEC-492C-AAC3-4DE62D5D47B0}" presName="horz1" presStyleCnt="0"/>
      <dgm:spPr/>
    </dgm:pt>
    <dgm:pt modelId="{A7E032A3-0E7B-480E-B41F-F283E9CA2D00}" type="pres">
      <dgm:prSet presAssocID="{588EE1E3-3AEC-492C-AAC3-4DE62D5D47B0}" presName="tx1" presStyleLbl="revTx" presStyleIdx="0" presStyleCnt="1"/>
      <dgm:spPr/>
    </dgm:pt>
    <dgm:pt modelId="{C31EC706-6CA4-4611-BD08-2E2F200BC833}" type="pres">
      <dgm:prSet presAssocID="{588EE1E3-3AEC-492C-AAC3-4DE62D5D47B0}" presName="vert1" presStyleCnt="0"/>
      <dgm:spPr/>
    </dgm:pt>
  </dgm:ptLst>
  <dgm:cxnLst>
    <dgm:cxn modelId="{1A36A907-2336-4AC0-8206-A3B5C62FB7E6}" srcId="{0FA3FC9F-DF09-4946-9B00-EA522CD65A92}" destId="{588EE1E3-3AEC-492C-AAC3-4DE62D5D47B0}" srcOrd="0" destOrd="0" parTransId="{543B11D9-0278-48CC-8599-1C858B56F840}" sibTransId="{404B0B2B-DD1A-47B8-94A3-BEF24F016343}"/>
    <dgm:cxn modelId="{B77191ED-5CA4-4CF0-A455-BC94987FE5A9}" type="presOf" srcId="{588EE1E3-3AEC-492C-AAC3-4DE62D5D47B0}" destId="{A7E032A3-0E7B-480E-B41F-F283E9CA2D00}" srcOrd="0" destOrd="0" presId="urn:microsoft.com/office/officeart/2008/layout/LinedList"/>
    <dgm:cxn modelId="{322A6DFE-39BB-4593-9FD1-480F917E1E11}" type="presOf" srcId="{0FA3FC9F-DF09-4946-9B00-EA522CD65A92}" destId="{0B514198-B80D-4A61-BECE-CFCC8CCD1C78}" srcOrd="0" destOrd="0" presId="urn:microsoft.com/office/officeart/2008/layout/LinedList"/>
    <dgm:cxn modelId="{DD5A101E-AEB6-48DC-BD6D-B631EA014F37}" type="presParOf" srcId="{0B514198-B80D-4A61-BECE-CFCC8CCD1C78}" destId="{72CF4A0B-66FD-491D-A8D1-2ADDCA0B88E2}" srcOrd="0" destOrd="0" presId="urn:microsoft.com/office/officeart/2008/layout/LinedList"/>
    <dgm:cxn modelId="{6C23699E-96F2-433B-97A2-46644CCE1446}" type="presParOf" srcId="{0B514198-B80D-4A61-BECE-CFCC8CCD1C78}" destId="{500CF7F1-32AD-4DBD-8232-12B200686F80}" srcOrd="1" destOrd="0" presId="urn:microsoft.com/office/officeart/2008/layout/LinedList"/>
    <dgm:cxn modelId="{619E95ED-7803-49D4-B3F9-531B200EB1AD}" type="presParOf" srcId="{500CF7F1-32AD-4DBD-8232-12B200686F80}" destId="{A7E032A3-0E7B-480E-B41F-F283E9CA2D00}" srcOrd="0" destOrd="0" presId="urn:microsoft.com/office/officeart/2008/layout/LinedList"/>
    <dgm:cxn modelId="{6EC8AA18-89AF-466D-BA46-813A99BB2E33}" type="presParOf" srcId="{500CF7F1-32AD-4DBD-8232-12B200686F80}" destId="{C31EC706-6CA4-4611-BD08-2E2F200BC8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00A1860-976F-40CA-8EFC-9FDA34B9F8A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F494C2-42CB-45D9-BD0A-0EBABBB270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Clear information given to prepare the patient for treatment under sedation</a:t>
          </a:r>
        </a:p>
      </dgm:t>
    </dgm:pt>
    <dgm:pt modelId="{2D17296E-4A6B-4243-AB3F-119178E1E3DD}" type="parTrans" cxnId="{44A5CEDC-FA99-45CE-AAB0-51DD188E746E}">
      <dgm:prSet/>
      <dgm:spPr/>
      <dgm:t>
        <a:bodyPr/>
        <a:lstStyle/>
        <a:p>
          <a:endParaRPr lang="en-US"/>
        </a:p>
      </dgm:t>
    </dgm:pt>
    <dgm:pt modelId="{602E1ADD-1886-45E4-ADA5-F63EE13FF62C}" type="sibTrans" cxnId="{44A5CEDC-FA99-45CE-AAB0-51DD188E746E}">
      <dgm:prSet/>
      <dgm:spPr/>
      <dgm:t>
        <a:bodyPr/>
        <a:lstStyle/>
        <a:p>
          <a:endParaRPr lang="en-US"/>
        </a:p>
      </dgm:t>
    </dgm:pt>
    <dgm:pt modelId="{7585472A-61BA-49D8-92F3-FD139CCAB8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Explain the procedure</a:t>
          </a:r>
        </a:p>
      </dgm:t>
    </dgm:pt>
    <dgm:pt modelId="{2ADA37E0-EFE8-4583-8834-85FE447B4DDF}" type="parTrans" cxnId="{88DDAD17-B16B-4C24-BDE9-2DCC7A4D1994}">
      <dgm:prSet/>
      <dgm:spPr/>
      <dgm:t>
        <a:bodyPr/>
        <a:lstStyle/>
        <a:p>
          <a:endParaRPr lang="en-US"/>
        </a:p>
      </dgm:t>
    </dgm:pt>
    <dgm:pt modelId="{F6238115-B978-40E1-98DB-0C13E2109EB7}" type="sibTrans" cxnId="{88DDAD17-B16B-4C24-BDE9-2DCC7A4D1994}">
      <dgm:prSet/>
      <dgm:spPr/>
      <dgm:t>
        <a:bodyPr/>
        <a:lstStyle/>
        <a:p>
          <a:endParaRPr lang="en-US"/>
        </a:p>
      </dgm:t>
    </dgm:pt>
    <dgm:pt modelId="{9CBE01D7-8061-472C-AE24-6BBBC06B78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Explain the pharmacological process</a:t>
          </a:r>
        </a:p>
      </dgm:t>
    </dgm:pt>
    <dgm:pt modelId="{04F91AC3-E282-4468-B425-9914CBDC1B02}" type="parTrans" cxnId="{AFE604F3-21AC-499E-993A-FE6E215D2244}">
      <dgm:prSet/>
      <dgm:spPr/>
      <dgm:t>
        <a:bodyPr/>
        <a:lstStyle/>
        <a:p>
          <a:endParaRPr lang="en-US"/>
        </a:p>
      </dgm:t>
    </dgm:pt>
    <dgm:pt modelId="{BFCA311E-8FE7-4FB0-9A3A-689412493E6C}" type="sibTrans" cxnId="{AFE604F3-21AC-499E-993A-FE6E215D2244}">
      <dgm:prSet/>
      <dgm:spPr/>
      <dgm:t>
        <a:bodyPr/>
        <a:lstStyle/>
        <a:p>
          <a:endParaRPr lang="en-US"/>
        </a:p>
      </dgm:t>
    </dgm:pt>
    <dgm:pt modelId="{D07BF1F2-B285-462C-AE03-87EB4638951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Benefits and risks with the selected form of sedation</a:t>
          </a:r>
        </a:p>
      </dgm:t>
    </dgm:pt>
    <dgm:pt modelId="{909C3D89-6096-4A28-9041-A978907F957E}" type="parTrans" cxnId="{148468EB-5033-4580-8DF3-92F9B3249B03}">
      <dgm:prSet/>
      <dgm:spPr/>
      <dgm:t>
        <a:bodyPr/>
        <a:lstStyle/>
        <a:p>
          <a:endParaRPr lang="en-US"/>
        </a:p>
      </dgm:t>
    </dgm:pt>
    <dgm:pt modelId="{5AC27285-9B59-430D-AE33-B4387A093814}" type="sibTrans" cxnId="{148468EB-5033-4580-8DF3-92F9B3249B03}">
      <dgm:prSet/>
      <dgm:spPr/>
      <dgm:t>
        <a:bodyPr/>
        <a:lstStyle/>
        <a:p>
          <a:endParaRPr lang="en-US"/>
        </a:p>
      </dgm:t>
    </dgm:pt>
    <dgm:pt modelId="{16124063-7229-4699-AB2C-308FE37B0BAB}" type="pres">
      <dgm:prSet presAssocID="{A00A1860-976F-40CA-8EFC-9FDA34B9F8A0}" presName="root" presStyleCnt="0">
        <dgm:presLayoutVars>
          <dgm:dir/>
          <dgm:resizeHandles val="exact"/>
        </dgm:presLayoutVars>
      </dgm:prSet>
      <dgm:spPr/>
    </dgm:pt>
    <dgm:pt modelId="{F5A1E475-AEF4-4DFA-95B4-B654FA995963}" type="pres">
      <dgm:prSet presAssocID="{88F494C2-42CB-45D9-BD0A-0EBABBB2707B}" presName="compNode" presStyleCnt="0"/>
      <dgm:spPr/>
    </dgm:pt>
    <dgm:pt modelId="{A8CECCA1-5CFE-444C-B29C-1ADA4B663B62}" type="pres">
      <dgm:prSet presAssocID="{88F494C2-42CB-45D9-BD0A-0EBABBB2707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022FA5D0-B67D-49FA-8F9C-FD2EEB9450B3}" type="pres">
      <dgm:prSet presAssocID="{88F494C2-42CB-45D9-BD0A-0EBABBB2707B}" presName="spaceRect" presStyleCnt="0"/>
      <dgm:spPr/>
    </dgm:pt>
    <dgm:pt modelId="{1262784F-B1E9-435B-97AB-1A9255764A73}" type="pres">
      <dgm:prSet presAssocID="{88F494C2-42CB-45D9-BD0A-0EBABBB2707B}" presName="textRect" presStyleLbl="revTx" presStyleIdx="0" presStyleCnt="4">
        <dgm:presLayoutVars>
          <dgm:chMax val="1"/>
          <dgm:chPref val="1"/>
        </dgm:presLayoutVars>
      </dgm:prSet>
      <dgm:spPr/>
    </dgm:pt>
    <dgm:pt modelId="{35E0EF30-3818-40B2-B175-32DEAF298107}" type="pres">
      <dgm:prSet presAssocID="{602E1ADD-1886-45E4-ADA5-F63EE13FF62C}" presName="sibTrans" presStyleCnt="0"/>
      <dgm:spPr/>
    </dgm:pt>
    <dgm:pt modelId="{38D6DC79-100D-481A-99B6-8B060D84967B}" type="pres">
      <dgm:prSet presAssocID="{7585472A-61BA-49D8-92F3-FD139CCAB8E5}" presName="compNode" presStyleCnt="0"/>
      <dgm:spPr/>
    </dgm:pt>
    <dgm:pt modelId="{8DCA7570-2FA0-4344-BB49-27B3827AD6D5}" type="pres">
      <dgm:prSet presAssocID="{7585472A-61BA-49D8-92F3-FD139CCAB8E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4357854F-B89C-4D0A-A1DB-18336848596F}" type="pres">
      <dgm:prSet presAssocID="{7585472A-61BA-49D8-92F3-FD139CCAB8E5}" presName="spaceRect" presStyleCnt="0"/>
      <dgm:spPr/>
    </dgm:pt>
    <dgm:pt modelId="{FD4E282F-6D5B-4A67-AA47-F42528326757}" type="pres">
      <dgm:prSet presAssocID="{7585472A-61BA-49D8-92F3-FD139CCAB8E5}" presName="textRect" presStyleLbl="revTx" presStyleIdx="1" presStyleCnt="4">
        <dgm:presLayoutVars>
          <dgm:chMax val="1"/>
          <dgm:chPref val="1"/>
        </dgm:presLayoutVars>
      </dgm:prSet>
      <dgm:spPr/>
    </dgm:pt>
    <dgm:pt modelId="{9262BFD4-4341-423E-8698-CE8AD3B1D21E}" type="pres">
      <dgm:prSet presAssocID="{F6238115-B978-40E1-98DB-0C13E2109EB7}" presName="sibTrans" presStyleCnt="0"/>
      <dgm:spPr/>
    </dgm:pt>
    <dgm:pt modelId="{D229BBB9-EBE6-449C-A5E1-F974D5BAB209}" type="pres">
      <dgm:prSet presAssocID="{9CBE01D7-8061-472C-AE24-6BBBC06B7856}" presName="compNode" presStyleCnt="0"/>
      <dgm:spPr/>
    </dgm:pt>
    <dgm:pt modelId="{580D4CD7-1920-4623-A499-66625FA1C39B}" type="pres">
      <dgm:prSet presAssocID="{9CBE01D7-8061-472C-AE24-6BBBC06B785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BE11D154-B2AC-4EE6-BF77-E82BEB7EB16B}" type="pres">
      <dgm:prSet presAssocID="{9CBE01D7-8061-472C-AE24-6BBBC06B7856}" presName="spaceRect" presStyleCnt="0"/>
      <dgm:spPr/>
    </dgm:pt>
    <dgm:pt modelId="{2A0C43E9-6DC9-4900-B3ED-FFC670E212EC}" type="pres">
      <dgm:prSet presAssocID="{9CBE01D7-8061-472C-AE24-6BBBC06B7856}" presName="textRect" presStyleLbl="revTx" presStyleIdx="2" presStyleCnt="4">
        <dgm:presLayoutVars>
          <dgm:chMax val="1"/>
          <dgm:chPref val="1"/>
        </dgm:presLayoutVars>
      </dgm:prSet>
      <dgm:spPr/>
    </dgm:pt>
    <dgm:pt modelId="{16FB110F-FF8F-4970-B452-E70CDFF657A5}" type="pres">
      <dgm:prSet presAssocID="{BFCA311E-8FE7-4FB0-9A3A-689412493E6C}" presName="sibTrans" presStyleCnt="0"/>
      <dgm:spPr/>
    </dgm:pt>
    <dgm:pt modelId="{9DAD261F-9EA3-447A-85B9-154CEB13FA93}" type="pres">
      <dgm:prSet presAssocID="{D07BF1F2-B285-462C-AE03-87EB46389510}" presName="compNode" presStyleCnt="0"/>
      <dgm:spPr/>
    </dgm:pt>
    <dgm:pt modelId="{7DF627EA-2526-4C04-AED8-849A61FC7F7F}" type="pres">
      <dgm:prSet presAssocID="{D07BF1F2-B285-462C-AE03-87EB4638951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4711581-19B0-4529-A838-ECF1B09C2D38}" type="pres">
      <dgm:prSet presAssocID="{D07BF1F2-B285-462C-AE03-87EB46389510}" presName="spaceRect" presStyleCnt="0"/>
      <dgm:spPr/>
    </dgm:pt>
    <dgm:pt modelId="{9DDFC693-AA7D-4E75-AE12-962C4F19BE37}" type="pres">
      <dgm:prSet presAssocID="{D07BF1F2-B285-462C-AE03-87EB4638951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3C30210-74E2-4B55-98D1-020B3B17570E}" type="presOf" srcId="{A00A1860-976F-40CA-8EFC-9FDA34B9F8A0}" destId="{16124063-7229-4699-AB2C-308FE37B0BAB}" srcOrd="0" destOrd="0" presId="urn:microsoft.com/office/officeart/2018/2/layout/IconLabelList"/>
    <dgm:cxn modelId="{88DDAD17-B16B-4C24-BDE9-2DCC7A4D1994}" srcId="{A00A1860-976F-40CA-8EFC-9FDA34B9F8A0}" destId="{7585472A-61BA-49D8-92F3-FD139CCAB8E5}" srcOrd="1" destOrd="0" parTransId="{2ADA37E0-EFE8-4583-8834-85FE447B4DDF}" sibTransId="{F6238115-B978-40E1-98DB-0C13E2109EB7}"/>
    <dgm:cxn modelId="{44DEE53F-2502-4A79-A7EF-2F121B04D7E9}" type="presOf" srcId="{7585472A-61BA-49D8-92F3-FD139CCAB8E5}" destId="{FD4E282F-6D5B-4A67-AA47-F42528326757}" srcOrd="0" destOrd="0" presId="urn:microsoft.com/office/officeart/2018/2/layout/IconLabelList"/>
    <dgm:cxn modelId="{DC20AB40-9231-4D08-A215-9FDBB86EB344}" type="presOf" srcId="{88F494C2-42CB-45D9-BD0A-0EBABBB2707B}" destId="{1262784F-B1E9-435B-97AB-1A9255764A73}" srcOrd="0" destOrd="0" presId="urn:microsoft.com/office/officeart/2018/2/layout/IconLabelList"/>
    <dgm:cxn modelId="{E2D9A59F-1D79-4079-AD39-B97B1C877FC1}" type="presOf" srcId="{D07BF1F2-B285-462C-AE03-87EB46389510}" destId="{9DDFC693-AA7D-4E75-AE12-962C4F19BE37}" srcOrd="0" destOrd="0" presId="urn:microsoft.com/office/officeart/2018/2/layout/IconLabelList"/>
    <dgm:cxn modelId="{79F70BC7-E655-4B3C-8BF6-94E57DF85ABC}" type="presOf" srcId="{9CBE01D7-8061-472C-AE24-6BBBC06B7856}" destId="{2A0C43E9-6DC9-4900-B3ED-FFC670E212EC}" srcOrd="0" destOrd="0" presId="urn:microsoft.com/office/officeart/2018/2/layout/IconLabelList"/>
    <dgm:cxn modelId="{44A5CEDC-FA99-45CE-AAB0-51DD188E746E}" srcId="{A00A1860-976F-40CA-8EFC-9FDA34B9F8A0}" destId="{88F494C2-42CB-45D9-BD0A-0EBABBB2707B}" srcOrd="0" destOrd="0" parTransId="{2D17296E-4A6B-4243-AB3F-119178E1E3DD}" sibTransId="{602E1ADD-1886-45E4-ADA5-F63EE13FF62C}"/>
    <dgm:cxn modelId="{148468EB-5033-4580-8DF3-92F9B3249B03}" srcId="{A00A1860-976F-40CA-8EFC-9FDA34B9F8A0}" destId="{D07BF1F2-B285-462C-AE03-87EB46389510}" srcOrd="3" destOrd="0" parTransId="{909C3D89-6096-4A28-9041-A978907F957E}" sibTransId="{5AC27285-9B59-430D-AE33-B4387A093814}"/>
    <dgm:cxn modelId="{AFE604F3-21AC-499E-993A-FE6E215D2244}" srcId="{A00A1860-976F-40CA-8EFC-9FDA34B9F8A0}" destId="{9CBE01D7-8061-472C-AE24-6BBBC06B7856}" srcOrd="2" destOrd="0" parTransId="{04F91AC3-E282-4468-B425-9914CBDC1B02}" sibTransId="{BFCA311E-8FE7-4FB0-9A3A-689412493E6C}"/>
    <dgm:cxn modelId="{3318C608-A58C-47F1-BA23-BD5B22296583}" type="presParOf" srcId="{16124063-7229-4699-AB2C-308FE37B0BAB}" destId="{F5A1E475-AEF4-4DFA-95B4-B654FA995963}" srcOrd="0" destOrd="0" presId="urn:microsoft.com/office/officeart/2018/2/layout/IconLabelList"/>
    <dgm:cxn modelId="{F7778E96-AF29-4422-B1A8-523ED865557A}" type="presParOf" srcId="{F5A1E475-AEF4-4DFA-95B4-B654FA995963}" destId="{A8CECCA1-5CFE-444C-B29C-1ADA4B663B62}" srcOrd="0" destOrd="0" presId="urn:microsoft.com/office/officeart/2018/2/layout/IconLabelList"/>
    <dgm:cxn modelId="{4DA2800A-E611-4D67-9887-1DCB2B23DBE5}" type="presParOf" srcId="{F5A1E475-AEF4-4DFA-95B4-B654FA995963}" destId="{022FA5D0-B67D-49FA-8F9C-FD2EEB9450B3}" srcOrd="1" destOrd="0" presId="urn:microsoft.com/office/officeart/2018/2/layout/IconLabelList"/>
    <dgm:cxn modelId="{1FAE5058-DD64-4505-B699-493EFBF6CD03}" type="presParOf" srcId="{F5A1E475-AEF4-4DFA-95B4-B654FA995963}" destId="{1262784F-B1E9-435B-97AB-1A9255764A73}" srcOrd="2" destOrd="0" presId="urn:microsoft.com/office/officeart/2018/2/layout/IconLabelList"/>
    <dgm:cxn modelId="{FBCD0CB7-1AE4-483B-B052-DC2F25CBB77B}" type="presParOf" srcId="{16124063-7229-4699-AB2C-308FE37B0BAB}" destId="{35E0EF30-3818-40B2-B175-32DEAF298107}" srcOrd="1" destOrd="0" presId="urn:microsoft.com/office/officeart/2018/2/layout/IconLabelList"/>
    <dgm:cxn modelId="{4C8E7B51-3007-4EFB-8609-A0D29D4627BF}" type="presParOf" srcId="{16124063-7229-4699-AB2C-308FE37B0BAB}" destId="{38D6DC79-100D-481A-99B6-8B060D84967B}" srcOrd="2" destOrd="0" presId="urn:microsoft.com/office/officeart/2018/2/layout/IconLabelList"/>
    <dgm:cxn modelId="{C7F9EB49-F4DB-4860-9B75-7CAEF6F78D7C}" type="presParOf" srcId="{38D6DC79-100D-481A-99B6-8B060D84967B}" destId="{8DCA7570-2FA0-4344-BB49-27B3827AD6D5}" srcOrd="0" destOrd="0" presId="urn:microsoft.com/office/officeart/2018/2/layout/IconLabelList"/>
    <dgm:cxn modelId="{4186AE9E-E703-48E3-9DB8-AB9626AEFCF0}" type="presParOf" srcId="{38D6DC79-100D-481A-99B6-8B060D84967B}" destId="{4357854F-B89C-4D0A-A1DB-18336848596F}" srcOrd="1" destOrd="0" presId="urn:microsoft.com/office/officeart/2018/2/layout/IconLabelList"/>
    <dgm:cxn modelId="{36245EBF-D382-4C58-89F1-26BF1A14A1A1}" type="presParOf" srcId="{38D6DC79-100D-481A-99B6-8B060D84967B}" destId="{FD4E282F-6D5B-4A67-AA47-F42528326757}" srcOrd="2" destOrd="0" presId="urn:microsoft.com/office/officeart/2018/2/layout/IconLabelList"/>
    <dgm:cxn modelId="{30B1E77F-6EBF-44FD-8EEE-7CC5C8284A44}" type="presParOf" srcId="{16124063-7229-4699-AB2C-308FE37B0BAB}" destId="{9262BFD4-4341-423E-8698-CE8AD3B1D21E}" srcOrd="3" destOrd="0" presId="urn:microsoft.com/office/officeart/2018/2/layout/IconLabelList"/>
    <dgm:cxn modelId="{E339144F-A3CF-4B81-8956-DEE145BC5D77}" type="presParOf" srcId="{16124063-7229-4699-AB2C-308FE37B0BAB}" destId="{D229BBB9-EBE6-449C-A5E1-F974D5BAB209}" srcOrd="4" destOrd="0" presId="urn:microsoft.com/office/officeart/2018/2/layout/IconLabelList"/>
    <dgm:cxn modelId="{588E47D5-08F3-4723-9221-B1587AD301C5}" type="presParOf" srcId="{D229BBB9-EBE6-449C-A5E1-F974D5BAB209}" destId="{580D4CD7-1920-4623-A499-66625FA1C39B}" srcOrd="0" destOrd="0" presId="urn:microsoft.com/office/officeart/2018/2/layout/IconLabelList"/>
    <dgm:cxn modelId="{3753BDBF-9C88-4B28-B452-908D864AE0A6}" type="presParOf" srcId="{D229BBB9-EBE6-449C-A5E1-F974D5BAB209}" destId="{BE11D154-B2AC-4EE6-BF77-E82BEB7EB16B}" srcOrd="1" destOrd="0" presId="urn:microsoft.com/office/officeart/2018/2/layout/IconLabelList"/>
    <dgm:cxn modelId="{7320A473-0FC3-4D7B-8960-CCBC9CBD0B76}" type="presParOf" srcId="{D229BBB9-EBE6-449C-A5E1-F974D5BAB209}" destId="{2A0C43E9-6DC9-4900-B3ED-FFC670E212EC}" srcOrd="2" destOrd="0" presId="urn:microsoft.com/office/officeart/2018/2/layout/IconLabelList"/>
    <dgm:cxn modelId="{9A27FBED-1748-4CA8-B36A-F1208EA27AA2}" type="presParOf" srcId="{16124063-7229-4699-AB2C-308FE37B0BAB}" destId="{16FB110F-FF8F-4970-B452-E70CDFF657A5}" srcOrd="5" destOrd="0" presId="urn:microsoft.com/office/officeart/2018/2/layout/IconLabelList"/>
    <dgm:cxn modelId="{72CC6FEA-B568-487E-8CE0-62C2F1E888BD}" type="presParOf" srcId="{16124063-7229-4699-AB2C-308FE37B0BAB}" destId="{9DAD261F-9EA3-447A-85B9-154CEB13FA93}" srcOrd="6" destOrd="0" presId="urn:microsoft.com/office/officeart/2018/2/layout/IconLabelList"/>
    <dgm:cxn modelId="{2B1C5D0F-904C-48FC-98BB-5A01CB502FC1}" type="presParOf" srcId="{9DAD261F-9EA3-447A-85B9-154CEB13FA93}" destId="{7DF627EA-2526-4C04-AED8-849A61FC7F7F}" srcOrd="0" destOrd="0" presId="urn:microsoft.com/office/officeart/2018/2/layout/IconLabelList"/>
    <dgm:cxn modelId="{7E43D134-E5E4-4B82-AA3A-461A408E67F4}" type="presParOf" srcId="{9DAD261F-9EA3-447A-85B9-154CEB13FA93}" destId="{84711581-19B0-4529-A838-ECF1B09C2D38}" srcOrd="1" destOrd="0" presId="urn:microsoft.com/office/officeart/2018/2/layout/IconLabelList"/>
    <dgm:cxn modelId="{6ADB55DC-CCA6-4D60-A164-98257BAD561B}" type="presParOf" srcId="{9DAD261F-9EA3-447A-85B9-154CEB13FA93}" destId="{9DDFC693-AA7D-4E75-AE12-962C4F19BE3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0FB500F-8A4C-429E-8DDA-415537D18B88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CAC69E6-B37F-4B68-B7F7-BEC8A165BE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Observe the patient</a:t>
          </a:r>
        </a:p>
      </dgm:t>
    </dgm:pt>
    <dgm:pt modelId="{605D8E32-20F0-4C65-BB65-005D98A60A35}" type="parTrans" cxnId="{89C88D2B-5282-4D34-B18F-446F1EC610E7}">
      <dgm:prSet/>
      <dgm:spPr/>
      <dgm:t>
        <a:bodyPr/>
        <a:lstStyle/>
        <a:p>
          <a:endParaRPr lang="en-US"/>
        </a:p>
      </dgm:t>
    </dgm:pt>
    <dgm:pt modelId="{CCA52C8A-3A40-40F8-97E6-09BFEAD987CC}" type="sibTrans" cxnId="{89C88D2B-5282-4D34-B18F-446F1EC610E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0DEDAC3-752A-4DA3-8358-6DCCF1099A0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Monitor the patient</a:t>
          </a:r>
        </a:p>
      </dgm:t>
    </dgm:pt>
    <dgm:pt modelId="{B6D5F0DC-EA46-4F31-BA9E-6982E7C2E0AD}" type="parTrans" cxnId="{831402E6-894F-457A-92EF-5D3E103F9F82}">
      <dgm:prSet/>
      <dgm:spPr/>
      <dgm:t>
        <a:bodyPr/>
        <a:lstStyle/>
        <a:p>
          <a:endParaRPr lang="en-US"/>
        </a:p>
      </dgm:t>
    </dgm:pt>
    <dgm:pt modelId="{1E4CFF34-BAD5-4CD4-978E-4EBB053128E5}" type="sibTrans" cxnId="{831402E6-894F-457A-92EF-5D3E103F9F8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F36CF3B-6A59-406C-BB28-6403F3B60E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Share your observations</a:t>
          </a:r>
        </a:p>
      </dgm:t>
    </dgm:pt>
    <dgm:pt modelId="{15BE1CAB-0D5B-4A24-97B2-45F3994C791D}" type="parTrans" cxnId="{7CF9370C-AE3C-409A-9986-F2611B84EDA3}">
      <dgm:prSet/>
      <dgm:spPr/>
      <dgm:t>
        <a:bodyPr/>
        <a:lstStyle/>
        <a:p>
          <a:endParaRPr lang="en-US"/>
        </a:p>
      </dgm:t>
    </dgm:pt>
    <dgm:pt modelId="{725979A3-120B-48F6-A4A9-9640A33625D3}" type="sibTrans" cxnId="{7CF9370C-AE3C-409A-9986-F2611B84EDA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B5A352-6632-4413-BA64-77AFA0C55D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Remember that if a patient looks unwell, they usually are!.</a:t>
          </a:r>
        </a:p>
      </dgm:t>
    </dgm:pt>
    <dgm:pt modelId="{D4312FE6-2E0E-4F5B-9F64-971535C1955F}" type="parTrans" cxnId="{2D21C448-5573-4129-B862-7B86A1396B48}">
      <dgm:prSet/>
      <dgm:spPr/>
      <dgm:t>
        <a:bodyPr/>
        <a:lstStyle/>
        <a:p>
          <a:endParaRPr lang="en-US"/>
        </a:p>
      </dgm:t>
    </dgm:pt>
    <dgm:pt modelId="{B5C4D3B4-D402-44B3-A823-230FA5033A85}" type="sibTrans" cxnId="{2D21C448-5573-4129-B862-7B86A1396B48}">
      <dgm:prSet/>
      <dgm:spPr/>
      <dgm:t>
        <a:bodyPr/>
        <a:lstStyle/>
        <a:p>
          <a:endParaRPr lang="en-US"/>
        </a:p>
      </dgm:t>
    </dgm:pt>
    <dgm:pt modelId="{C784704B-4BD2-4C3A-8185-5D7BFD6D0454}" type="pres">
      <dgm:prSet presAssocID="{B0FB500F-8A4C-429E-8DDA-415537D18B88}" presName="root" presStyleCnt="0">
        <dgm:presLayoutVars>
          <dgm:dir/>
          <dgm:resizeHandles val="exact"/>
        </dgm:presLayoutVars>
      </dgm:prSet>
      <dgm:spPr/>
    </dgm:pt>
    <dgm:pt modelId="{E72FB2AF-7245-4E05-8E8F-D1DBD42E5065}" type="pres">
      <dgm:prSet presAssocID="{FCAC69E6-B37F-4B68-B7F7-BEC8A165BE56}" presName="compNode" presStyleCnt="0"/>
      <dgm:spPr/>
    </dgm:pt>
    <dgm:pt modelId="{682B798A-4483-4C33-AB65-8227C43CE654}" type="pres">
      <dgm:prSet presAssocID="{FCAC69E6-B37F-4B68-B7F7-BEC8A165BE5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EF3118F6-391A-4D73-A6DD-1950EB9E8965}" type="pres">
      <dgm:prSet presAssocID="{FCAC69E6-B37F-4B68-B7F7-BEC8A165BE56}" presName="spaceRect" presStyleCnt="0"/>
      <dgm:spPr/>
    </dgm:pt>
    <dgm:pt modelId="{F0C59461-5C2C-4BDF-A0F7-099A1A248224}" type="pres">
      <dgm:prSet presAssocID="{FCAC69E6-B37F-4B68-B7F7-BEC8A165BE56}" presName="textRect" presStyleLbl="revTx" presStyleIdx="0" presStyleCnt="4">
        <dgm:presLayoutVars>
          <dgm:chMax val="1"/>
          <dgm:chPref val="1"/>
        </dgm:presLayoutVars>
      </dgm:prSet>
      <dgm:spPr/>
    </dgm:pt>
    <dgm:pt modelId="{B8FCFC41-104B-4520-AB9B-2B4AD9AD3F16}" type="pres">
      <dgm:prSet presAssocID="{CCA52C8A-3A40-40F8-97E6-09BFEAD987CC}" presName="sibTrans" presStyleCnt="0"/>
      <dgm:spPr/>
    </dgm:pt>
    <dgm:pt modelId="{BFA9E241-A4F6-40D9-BC64-F27E2588AFB4}" type="pres">
      <dgm:prSet presAssocID="{70DEDAC3-752A-4DA3-8358-6DCCF1099A07}" presName="compNode" presStyleCnt="0"/>
      <dgm:spPr/>
    </dgm:pt>
    <dgm:pt modelId="{B3DDBBE4-1057-41D9-B9B4-1FA8F7EE8CE4}" type="pres">
      <dgm:prSet presAssocID="{70DEDAC3-752A-4DA3-8358-6DCCF1099A0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7E6F9316-021C-4644-99A7-3A7295968560}" type="pres">
      <dgm:prSet presAssocID="{70DEDAC3-752A-4DA3-8358-6DCCF1099A07}" presName="spaceRect" presStyleCnt="0"/>
      <dgm:spPr/>
    </dgm:pt>
    <dgm:pt modelId="{E83DB8D3-DD32-4AC5-8963-B6A650DDBCEA}" type="pres">
      <dgm:prSet presAssocID="{70DEDAC3-752A-4DA3-8358-6DCCF1099A07}" presName="textRect" presStyleLbl="revTx" presStyleIdx="1" presStyleCnt="4">
        <dgm:presLayoutVars>
          <dgm:chMax val="1"/>
          <dgm:chPref val="1"/>
        </dgm:presLayoutVars>
      </dgm:prSet>
      <dgm:spPr/>
    </dgm:pt>
    <dgm:pt modelId="{D980C55F-A86E-4215-BBC9-BB3AAF45A450}" type="pres">
      <dgm:prSet presAssocID="{1E4CFF34-BAD5-4CD4-978E-4EBB053128E5}" presName="sibTrans" presStyleCnt="0"/>
      <dgm:spPr/>
    </dgm:pt>
    <dgm:pt modelId="{1E0922E6-C94C-4358-BDD7-C71DF901B8C6}" type="pres">
      <dgm:prSet presAssocID="{4F36CF3B-6A59-406C-BB28-6403F3B60E5F}" presName="compNode" presStyleCnt="0"/>
      <dgm:spPr/>
    </dgm:pt>
    <dgm:pt modelId="{6B53FC68-7E10-4161-B0B7-4855835F697E}" type="pres">
      <dgm:prSet presAssocID="{4F36CF3B-6A59-406C-BB28-6403F3B60E5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36F43B3-CEC7-46DA-AF9F-25792D9F1D0B}" type="pres">
      <dgm:prSet presAssocID="{4F36CF3B-6A59-406C-BB28-6403F3B60E5F}" presName="spaceRect" presStyleCnt="0"/>
      <dgm:spPr/>
    </dgm:pt>
    <dgm:pt modelId="{51512527-7EF9-42C9-B06D-CFB5B7B17268}" type="pres">
      <dgm:prSet presAssocID="{4F36CF3B-6A59-406C-BB28-6403F3B60E5F}" presName="textRect" presStyleLbl="revTx" presStyleIdx="2" presStyleCnt="4">
        <dgm:presLayoutVars>
          <dgm:chMax val="1"/>
          <dgm:chPref val="1"/>
        </dgm:presLayoutVars>
      </dgm:prSet>
      <dgm:spPr/>
    </dgm:pt>
    <dgm:pt modelId="{72B04474-3E08-4E2D-88B6-1BE0ABD21E8C}" type="pres">
      <dgm:prSet presAssocID="{725979A3-120B-48F6-A4A9-9640A33625D3}" presName="sibTrans" presStyleCnt="0"/>
      <dgm:spPr/>
    </dgm:pt>
    <dgm:pt modelId="{EFEC5ACF-9964-49F0-82F1-401F40685A1E}" type="pres">
      <dgm:prSet presAssocID="{12B5A352-6632-4413-BA64-77AFA0C55D45}" presName="compNode" presStyleCnt="0"/>
      <dgm:spPr/>
    </dgm:pt>
    <dgm:pt modelId="{34D33A9B-DFA6-4250-9F4F-CFE8DB8EA11C}" type="pres">
      <dgm:prSet presAssocID="{12B5A352-6632-4413-BA64-77AFA0C55D4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7703DC49-CBC8-4F21-81EF-1D8B2337E09B}" type="pres">
      <dgm:prSet presAssocID="{12B5A352-6632-4413-BA64-77AFA0C55D45}" presName="spaceRect" presStyleCnt="0"/>
      <dgm:spPr/>
    </dgm:pt>
    <dgm:pt modelId="{5B0105DD-5CBF-440F-83EB-5B402FC281F2}" type="pres">
      <dgm:prSet presAssocID="{12B5A352-6632-4413-BA64-77AFA0C55D4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CF9370C-AE3C-409A-9986-F2611B84EDA3}" srcId="{B0FB500F-8A4C-429E-8DDA-415537D18B88}" destId="{4F36CF3B-6A59-406C-BB28-6403F3B60E5F}" srcOrd="2" destOrd="0" parTransId="{15BE1CAB-0D5B-4A24-97B2-45F3994C791D}" sibTransId="{725979A3-120B-48F6-A4A9-9640A33625D3}"/>
    <dgm:cxn modelId="{455DD225-1D7E-4955-96FA-2B84C4CE0D0F}" type="presOf" srcId="{70DEDAC3-752A-4DA3-8358-6DCCF1099A07}" destId="{E83DB8D3-DD32-4AC5-8963-B6A650DDBCEA}" srcOrd="0" destOrd="0" presId="urn:microsoft.com/office/officeart/2018/2/layout/IconLabelList"/>
    <dgm:cxn modelId="{89C88D2B-5282-4D34-B18F-446F1EC610E7}" srcId="{B0FB500F-8A4C-429E-8DDA-415537D18B88}" destId="{FCAC69E6-B37F-4B68-B7F7-BEC8A165BE56}" srcOrd="0" destOrd="0" parTransId="{605D8E32-20F0-4C65-BB65-005D98A60A35}" sibTransId="{CCA52C8A-3A40-40F8-97E6-09BFEAD987CC}"/>
    <dgm:cxn modelId="{A73A2360-13FD-4345-A991-58015207C948}" type="presOf" srcId="{12B5A352-6632-4413-BA64-77AFA0C55D45}" destId="{5B0105DD-5CBF-440F-83EB-5B402FC281F2}" srcOrd="0" destOrd="0" presId="urn:microsoft.com/office/officeart/2018/2/layout/IconLabelList"/>
    <dgm:cxn modelId="{2D21C448-5573-4129-B862-7B86A1396B48}" srcId="{B0FB500F-8A4C-429E-8DDA-415537D18B88}" destId="{12B5A352-6632-4413-BA64-77AFA0C55D45}" srcOrd="3" destOrd="0" parTransId="{D4312FE6-2E0E-4F5B-9F64-971535C1955F}" sibTransId="{B5C4D3B4-D402-44B3-A823-230FA5033A85}"/>
    <dgm:cxn modelId="{BD78B2AD-1181-4258-84D0-A75DFF12476F}" type="presOf" srcId="{4F36CF3B-6A59-406C-BB28-6403F3B60E5F}" destId="{51512527-7EF9-42C9-B06D-CFB5B7B17268}" srcOrd="0" destOrd="0" presId="urn:microsoft.com/office/officeart/2018/2/layout/IconLabelList"/>
    <dgm:cxn modelId="{E62E73B3-5187-428B-A07B-A02720A38307}" type="presOf" srcId="{B0FB500F-8A4C-429E-8DDA-415537D18B88}" destId="{C784704B-4BD2-4C3A-8185-5D7BFD6D0454}" srcOrd="0" destOrd="0" presId="urn:microsoft.com/office/officeart/2018/2/layout/IconLabelList"/>
    <dgm:cxn modelId="{831402E6-894F-457A-92EF-5D3E103F9F82}" srcId="{B0FB500F-8A4C-429E-8DDA-415537D18B88}" destId="{70DEDAC3-752A-4DA3-8358-6DCCF1099A07}" srcOrd="1" destOrd="0" parTransId="{B6D5F0DC-EA46-4F31-BA9E-6982E7C2E0AD}" sibTransId="{1E4CFF34-BAD5-4CD4-978E-4EBB053128E5}"/>
    <dgm:cxn modelId="{EA7C22FD-43DC-47F9-8C46-866E6067F3A6}" type="presOf" srcId="{FCAC69E6-B37F-4B68-B7F7-BEC8A165BE56}" destId="{F0C59461-5C2C-4BDF-A0F7-099A1A248224}" srcOrd="0" destOrd="0" presId="urn:microsoft.com/office/officeart/2018/2/layout/IconLabelList"/>
    <dgm:cxn modelId="{5EF57264-17AC-4EAD-AABE-104D286D054D}" type="presParOf" srcId="{C784704B-4BD2-4C3A-8185-5D7BFD6D0454}" destId="{E72FB2AF-7245-4E05-8E8F-D1DBD42E5065}" srcOrd="0" destOrd="0" presId="urn:microsoft.com/office/officeart/2018/2/layout/IconLabelList"/>
    <dgm:cxn modelId="{CA0D51A4-AEC1-4D4E-9562-2416AF4F9B2F}" type="presParOf" srcId="{E72FB2AF-7245-4E05-8E8F-D1DBD42E5065}" destId="{682B798A-4483-4C33-AB65-8227C43CE654}" srcOrd="0" destOrd="0" presId="urn:microsoft.com/office/officeart/2018/2/layout/IconLabelList"/>
    <dgm:cxn modelId="{863A66EB-C2FA-486E-B1FD-A177C1C67EEB}" type="presParOf" srcId="{E72FB2AF-7245-4E05-8E8F-D1DBD42E5065}" destId="{EF3118F6-391A-4D73-A6DD-1950EB9E8965}" srcOrd="1" destOrd="0" presId="urn:microsoft.com/office/officeart/2018/2/layout/IconLabelList"/>
    <dgm:cxn modelId="{87567A01-9D6B-4846-84EE-9CDCA13632DE}" type="presParOf" srcId="{E72FB2AF-7245-4E05-8E8F-D1DBD42E5065}" destId="{F0C59461-5C2C-4BDF-A0F7-099A1A248224}" srcOrd="2" destOrd="0" presId="urn:microsoft.com/office/officeart/2018/2/layout/IconLabelList"/>
    <dgm:cxn modelId="{A390239A-9C51-4455-A6EE-4B492F9D8007}" type="presParOf" srcId="{C784704B-4BD2-4C3A-8185-5D7BFD6D0454}" destId="{B8FCFC41-104B-4520-AB9B-2B4AD9AD3F16}" srcOrd="1" destOrd="0" presId="urn:microsoft.com/office/officeart/2018/2/layout/IconLabelList"/>
    <dgm:cxn modelId="{E5290988-62D7-4792-82F8-672BBCB29EA9}" type="presParOf" srcId="{C784704B-4BD2-4C3A-8185-5D7BFD6D0454}" destId="{BFA9E241-A4F6-40D9-BC64-F27E2588AFB4}" srcOrd="2" destOrd="0" presId="urn:microsoft.com/office/officeart/2018/2/layout/IconLabelList"/>
    <dgm:cxn modelId="{49B859B8-25D9-457D-9B86-6025DE9D362B}" type="presParOf" srcId="{BFA9E241-A4F6-40D9-BC64-F27E2588AFB4}" destId="{B3DDBBE4-1057-41D9-B9B4-1FA8F7EE8CE4}" srcOrd="0" destOrd="0" presId="urn:microsoft.com/office/officeart/2018/2/layout/IconLabelList"/>
    <dgm:cxn modelId="{C32A09B4-A603-46F5-AC75-E20AD84E3488}" type="presParOf" srcId="{BFA9E241-A4F6-40D9-BC64-F27E2588AFB4}" destId="{7E6F9316-021C-4644-99A7-3A7295968560}" srcOrd="1" destOrd="0" presId="urn:microsoft.com/office/officeart/2018/2/layout/IconLabelList"/>
    <dgm:cxn modelId="{E47F75D9-EDA2-4475-A669-7E469D005C4E}" type="presParOf" srcId="{BFA9E241-A4F6-40D9-BC64-F27E2588AFB4}" destId="{E83DB8D3-DD32-4AC5-8963-B6A650DDBCEA}" srcOrd="2" destOrd="0" presId="urn:microsoft.com/office/officeart/2018/2/layout/IconLabelList"/>
    <dgm:cxn modelId="{EE8289F8-FC0D-47BD-83AE-8B931334CF0B}" type="presParOf" srcId="{C784704B-4BD2-4C3A-8185-5D7BFD6D0454}" destId="{D980C55F-A86E-4215-BBC9-BB3AAF45A450}" srcOrd="3" destOrd="0" presId="urn:microsoft.com/office/officeart/2018/2/layout/IconLabelList"/>
    <dgm:cxn modelId="{058FAEEE-5AF6-4C7B-9B8E-DB4EE04F675A}" type="presParOf" srcId="{C784704B-4BD2-4C3A-8185-5D7BFD6D0454}" destId="{1E0922E6-C94C-4358-BDD7-C71DF901B8C6}" srcOrd="4" destOrd="0" presId="urn:microsoft.com/office/officeart/2018/2/layout/IconLabelList"/>
    <dgm:cxn modelId="{D3C1F6F9-DBE7-41D8-9229-980BE21BC362}" type="presParOf" srcId="{1E0922E6-C94C-4358-BDD7-C71DF901B8C6}" destId="{6B53FC68-7E10-4161-B0B7-4855835F697E}" srcOrd="0" destOrd="0" presId="urn:microsoft.com/office/officeart/2018/2/layout/IconLabelList"/>
    <dgm:cxn modelId="{10F84ED6-5717-4453-87D4-E1BFB0244999}" type="presParOf" srcId="{1E0922E6-C94C-4358-BDD7-C71DF901B8C6}" destId="{636F43B3-CEC7-46DA-AF9F-25792D9F1D0B}" srcOrd="1" destOrd="0" presId="urn:microsoft.com/office/officeart/2018/2/layout/IconLabelList"/>
    <dgm:cxn modelId="{8E26C06D-3190-40FC-B633-EB6521ED0C5C}" type="presParOf" srcId="{1E0922E6-C94C-4358-BDD7-C71DF901B8C6}" destId="{51512527-7EF9-42C9-B06D-CFB5B7B17268}" srcOrd="2" destOrd="0" presId="urn:microsoft.com/office/officeart/2018/2/layout/IconLabelList"/>
    <dgm:cxn modelId="{C935861E-0BCE-4699-9703-BAC6EFC6B7EC}" type="presParOf" srcId="{C784704B-4BD2-4C3A-8185-5D7BFD6D0454}" destId="{72B04474-3E08-4E2D-88B6-1BE0ABD21E8C}" srcOrd="5" destOrd="0" presId="urn:microsoft.com/office/officeart/2018/2/layout/IconLabelList"/>
    <dgm:cxn modelId="{ADF0BA70-DB59-4C83-801B-647F4B10B854}" type="presParOf" srcId="{C784704B-4BD2-4C3A-8185-5D7BFD6D0454}" destId="{EFEC5ACF-9964-49F0-82F1-401F40685A1E}" srcOrd="6" destOrd="0" presId="urn:microsoft.com/office/officeart/2018/2/layout/IconLabelList"/>
    <dgm:cxn modelId="{FC28F9C7-F7DB-47DA-8143-997FEEFB454C}" type="presParOf" srcId="{EFEC5ACF-9964-49F0-82F1-401F40685A1E}" destId="{34D33A9B-DFA6-4250-9F4F-CFE8DB8EA11C}" srcOrd="0" destOrd="0" presId="urn:microsoft.com/office/officeart/2018/2/layout/IconLabelList"/>
    <dgm:cxn modelId="{2540A470-12D1-4B7A-AC9D-18372A5ABAB2}" type="presParOf" srcId="{EFEC5ACF-9964-49F0-82F1-401F40685A1E}" destId="{7703DC49-CBC8-4F21-81EF-1D8B2337E09B}" srcOrd="1" destOrd="0" presId="urn:microsoft.com/office/officeart/2018/2/layout/IconLabelList"/>
    <dgm:cxn modelId="{084894F9-B22D-470C-ABCC-551CF5D6BCB1}" type="presParOf" srcId="{EFEC5ACF-9964-49F0-82F1-401F40685A1E}" destId="{5B0105DD-5CBF-440F-83EB-5B402FC281F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67F71E-C396-4C18-9B24-4F3523197A4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9B7D0CE-698F-4E06-8BA5-E6AB4D7BB2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The patient is given clear and comprehensive information</a:t>
          </a:r>
          <a:endParaRPr lang="en-US"/>
        </a:p>
      </dgm:t>
    </dgm:pt>
    <dgm:pt modelId="{22182BA9-CFA9-4EE6-9CA7-1F6352324910}" type="parTrans" cxnId="{6CE14B9E-31EF-40CF-A6BE-227D5990D495}">
      <dgm:prSet/>
      <dgm:spPr/>
      <dgm:t>
        <a:bodyPr/>
        <a:lstStyle/>
        <a:p>
          <a:endParaRPr lang="en-US"/>
        </a:p>
      </dgm:t>
    </dgm:pt>
    <dgm:pt modelId="{EA3AE43E-5A6D-4602-AD52-86520FA48023}" type="sibTrans" cxnId="{6CE14B9E-31EF-40CF-A6BE-227D5990D495}">
      <dgm:prSet/>
      <dgm:spPr/>
      <dgm:t>
        <a:bodyPr/>
        <a:lstStyle/>
        <a:p>
          <a:endParaRPr lang="en-US"/>
        </a:p>
      </dgm:t>
    </dgm:pt>
    <dgm:pt modelId="{9B34441B-42F4-4F92-B744-3765DB9BB7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Valid consent</a:t>
          </a:r>
          <a:endParaRPr lang="en-US"/>
        </a:p>
      </dgm:t>
    </dgm:pt>
    <dgm:pt modelId="{19FC360A-B082-40D6-96DE-57AC5DC5A662}" type="parTrans" cxnId="{0EBF8B08-4673-48C0-B76F-ADB60CF078AD}">
      <dgm:prSet/>
      <dgm:spPr/>
      <dgm:t>
        <a:bodyPr/>
        <a:lstStyle/>
        <a:p>
          <a:endParaRPr lang="en-US"/>
        </a:p>
      </dgm:t>
    </dgm:pt>
    <dgm:pt modelId="{C446117E-C114-473D-9B9B-C66C56828AD5}" type="sibTrans" cxnId="{0EBF8B08-4673-48C0-B76F-ADB60CF078AD}">
      <dgm:prSet/>
      <dgm:spPr/>
      <dgm:t>
        <a:bodyPr/>
        <a:lstStyle/>
        <a:p>
          <a:endParaRPr lang="en-US"/>
        </a:p>
      </dgm:t>
    </dgm:pt>
    <dgm:pt modelId="{B19627D7-E0DC-445A-B82A-4631EDD68B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Confirmed in writing</a:t>
          </a:r>
          <a:endParaRPr lang="en-US"/>
        </a:p>
      </dgm:t>
    </dgm:pt>
    <dgm:pt modelId="{E6BFF245-ADD3-4452-987D-FF979FA42170}" type="parTrans" cxnId="{5CE9199A-9D45-485F-9C8F-B917804E02A1}">
      <dgm:prSet/>
      <dgm:spPr/>
      <dgm:t>
        <a:bodyPr/>
        <a:lstStyle/>
        <a:p>
          <a:endParaRPr lang="en-US"/>
        </a:p>
      </dgm:t>
    </dgm:pt>
    <dgm:pt modelId="{424C82C9-F631-4108-B559-1F4157A7444B}" type="sibTrans" cxnId="{5CE9199A-9D45-485F-9C8F-B917804E02A1}">
      <dgm:prSet/>
      <dgm:spPr/>
      <dgm:t>
        <a:bodyPr/>
        <a:lstStyle/>
        <a:p>
          <a:endParaRPr lang="en-US"/>
        </a:p>
      </dgm:t>
    </dgm:pt>
    <dgm:pt modelId="{0EE00CA2-CE1E-484F-842B-173AC21973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Usually not appropriate to be given on the day</a:t>
          </a:r>
          <a:endParaRPr lang="en-US"/>
        </a:p>
      </dgm:t>
    </dgm:pt>
    <dgm:pt modelId="{25AF11A7-5A0F-474B-8052-97D5473FE9EE}" type="parTrans" cxnId="{67AF2446-BC2D-4D3E-B38A-43EFE739AC70}">
      <dgm:prSet/>
      <dgm:spPr/>
      <dgm:t>
        <a:bodyPr/>
        <a:lstStyle/>
        <a:p>
          <a:endParaRPr lang="en-US"/>
        </a:p>
      </dgm:t>
    </dgm:pt>
    <dgm:pt modelId="{FBA8424B-F316-4974-B640-7E2B3CF86528}" type="sibTrans" cxnId="{67AF2446-BC2D-4D3E-B38A-43EFE739AC70}">
      <dgm:prSet/>
      <dgm:spPr/>
      <dgm:t>
        <a:bodyPr/>
        <a:lstStyle/>
        <a:p>
          <a:endParaRPr lang="en-US"/>
        </a:p>
      </dgm:t>
    </dgm:pt>
    <dgm:pt modelId="{7FA42CF9-039C-422F-880C-DE9DF84CCB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Should be confirmed on the day of the treatment</a:t>
          </a:r>
          <a:endParaRPr lang="en-US"/>
        </a:p>
      </dgm:t>
    </dgm:pt>
    <dgm:pt modelId="{15C736E5-7884-4F80-A076-2879D910CE0F}" type="parTrans" cxnId="{75BADFB6-7249-4E00-BCE0-F4B079EEDC3A}">
      <dgm:prSet/>
      <dgm:spPr/>
      <dgm:t>
        <a:bodyPr/>
        <a:lstStyle/>
        <a:p>
          <a:endParaRPr lang="en-US"/>
        </a:p>
      </dgm:t>
    </dgm:pt>
    <dgm:pt modelId="{461CC322-BF48-41D0-AED6-3175E97DCF78}" type="sibTrans" cxnId="{75BADFB6-7249-4E00-BCE0-F4B079EEDC3A}">
      <dgm:prSet/>
      <dgm:spPr/>
      <dgm:t>
        <a:bodyPr/>
        <a:lstStyle/>
        <a:p>
          <a:endParaRPr lang="en-US"/>
        </a:p>
      </dgm:t>
    </dgm:pt>
    <dgm:pt modelId="{98738943-8115-4BC7-9E99-9F5B949CA144}" type="pres">
      <dgm:prSet presAssocID="{D967F71E-C396-4C18-9B24-4F3523197A4C}" presName="root" presStyleCnt="0">
        <dgm:presLayoutVars>
          <dgm:dir/>
          <dgm:resizeHandles val="exact"/>
        </dgm:presLayoutVars>
      </dgm:prSet>
      <dgm:spPr/>
    </dgm:pt>
    <dgm:pt modelId="{2447D429-0B46-4655-862D-EA2750B61331}" type="pres">
      <dgm:prSet presAssocID="{C9B7D0CE-698F-4E06-8BA5-E6AB4D7BB271}" presName="compNode" presStyleCnt="0"/>
      <dgm:spPr/>
    </dgm:pt>
    <dgm:pt modelId="{C781DCCA-3693-44D4-8B04-0B6D3D5EAEFB}" type="pres">
      <dgm:prSet presAssocID="{C9B7D0CE-698F-4E06-8BA5-E6AB4D7BB271}" presName="bgRect" presStyleLbl="bgShp" presStyleIdx="0" presStyleCnt="5"/>
      <dgm:spPr/>
    </dgm:pt>
    <dgm:pt modelId="{BCA5FC6F-92C1-429E-9AA5-7952D6D2CD75}" type="pres">
      <dgm:prSet presAssocID="{C9B7D0CE-698F-4E06-8BA5-E6AB4D7BB27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D2EDE1B2-E54D-4C35-AE5A-29E9CB14B5E4}" type="pres">
      <dgm:prSet presAssocID="{C9B7D0CE-698F-4E06-8BA5-E6AB4D7BB271}" presName="spaceRect" presStyleCnt="0"/>
      <dgm:spPr/>
    </dgm:pt>
    <dgm:pt modelId="{9956AEB9-F38A-4022-87AA-C23B38825484}" type="pres">
      <dgm:prSet presAssocID="{C9B7D0CE-698F-4E06-8BA5-E6AB4D7BB271}" presName="parTx" presStyleLbl="revTx" presStyleIdx="0" presStyleCnt="5">
        <dgm:presLayoutVars>
          <dgm:chMax val="0"/>
          <dgm:chPref val="0"/>
        </dgm:presLayoutVars>
      </dgm:prSet>
      <dgm:spPr/>
    </dgm:pt>
    <dgm:pt modelId="{0885C1E2-5424-4F27-B3FF-4107402C4B70}" type="pres">
      <dgm:prSet presAssocID="{EA3AE43E-5A6D-4602-AD52-86520FA48023}" presName="sibTrans" presStyleCnt="0"/>
      <dgm:spPr/>
    </dgm:pt>
    <dgm:pt modelId="{FF588E0B-D882-4E5E-B5F8-4A93440B3274}" type="pres">
      <dgm:prSet presAssocID="{9B34441B-42F4-4F92-B744-3765DB9BB769}" presName="compNode" presStyleCnt="0"/>
      <dgm:spPr/>
    </dgm:pt>
    <dgm:pt modelId="{3610B2A5-1D59-4CBC-9334-9109722315A8}" type="pres">
      <dgm:prSet presAssocID="{9B34441B-42F4-4F92-B744-3765DB9BB769}" presName="bgRect" presStyleLbl="bgShp" presStyleIdx="1" presStyleCnt="5"/>
      <dgm:spPr/>
    </dgm:pt>
    <dgm:pt modelId="{9A568A36-563C-4E29-BD09-CFC087CB054B}" type="pres">
      <dgm:prSet presAssocID="{9B34441B-42F4-4F92-B744-3765DB9BB76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8AD86E3-5D8B-433A-8FCF-14AD3FC580C7}" type="pres">
      <dgm:prSet presAssocID="{9B34441B-42F4-4F92-B744-3765DB9BB769}" presName="spaceRect" presStyleCnt="0"/>
      <dgm:spPr/>
    </dgm:pt>
    <dgm:pt modelId="{EFE1F6BD-5712-4CB4-84A7-708B56387881}" type="pres">
      <dgm:prSet presAssocID="{9B34441B-42F4-4F92-B744-3765DB9BB769}" presName="parTx" presStyleLbl="revTx" presStyleIdx="1" presStyleCnt="5">
        <dgm:presLayoutVars>
          <dgm:chMax val="0"/>
          <dgm:chPref val="0"/>
        </dgm:presLayoutVars>
      </dgm:prSet>
      <dgm:spPr/>
    </dgm:pt>
    <dgm:pt modelId="{C0574A5B-03A0-4980-90F7-E371002059FA}" type="pres">
      <dgm:prSet presAssocID="{C446117E-C114-473D-9B9B-C66C56828AD5}" presName="sibTrans" presStyleCnt="0"/>
      <dgm:spPr/>
    </dgm:pt>
    <dgm:pt modelId="{DCB0D66D-A725-4878-A07D-553F9613114E}" type="pres">
      <dgm:prSet presAssocID="{B19627D7-E0DC-445A-B82A-4631EDD68B63}" presName="compNode" presStyleCnt="0"/>
      <dgm:spPr/>
    </dgm:pt>
    <dgm:pt modelId="{CC2298E4-19B7-4E54-A330-D2B2A06CB102}" type="pres">
      <dgm:prSet presAssocID="{B19627D7-E0DC-445A-B82A-4631EDD68B63}" presName="bgRect" presStyleLbl="bgShp" presStyleIdx="2" presStyleCnt="5"/>
      <dgm:spPr/>
    </dgm:pt>
    <dgm:pt modelId="{31C742C5-AF94-4DC6-A75E-8D7C872F94DA}" type="pres">
      <dgm:prSet presAssocID="{B19627D7-E0DC-445A-B82A-4631EDD68B6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ABF665B7-51DE-4EE7-990F-9F2A213AA2A9}" type="pres">
      <dgm:prSet presAssocID="{B19627D7-E0DC-445A-B82A-4631EDD68B63}" presName="spaceRect" presStyleCnt="0"/>
      <dgm:spPr/>
    </dgm:pt>
    <dgm:pt modelId="{A8769F7B-9083-40B6-A4FE-FB26F553D863}" type="pres">
      <dgm:prSet presAssocID="{B19627D7-E0DC-445A-B82A-4631EDD68B63}" presName="parTx" presStyleLbl="revTx" presStyleIdx="2" presStyleCnt="5">
        <dgm:presLayoutVars>
          <dgm:chMax val="0"/>
          <dgm:chPref val="0"/>
        </dgm:presLayoutVars>
      </dgm:prSet>
      <dgm:spPr/>
    </dgm:pt>
    <dgm:pt modelId="{83F8B958-93FB-4CD3-A52E-467D9462AC6F}" type="pres">
      <dgm:prSet presAssocID="{424C82C9-F631-4108-B559-1F4157A7444B}" presName="sibTrans" presStyleCnt="0"/>
      <dgm:spPr/>
    </dgm:pt>
    <dgm:pt modelId="{FAD2A563-F85E-4A18-A12F-3756367AC3B8}" type="pres">
      <dgm:prSet presAssocID="{0EE00CA2-CE1E-484F-842B-173AC21973E4}" presName="compNode" presStyleCnt="0"/>
      <dgm:spPr/>
    </dgm:pt>
    <dgm:pt modelId="{9BBB017A-3322-4F05-A162-F30FEAB26A27}" type="pres">
      <dgm:prSet presAssocID="{0EE00CA2-CE1E-484F-842B-173AC21973E4}" presName="bgRect" presStyleLbl="bgShp" presStyleIdx="3" presStyleCnt="5"/>
      <dgm:spPr/>
    </dgm:pt>
    <dgm:pt modelId="{0E137F6E-61B1-4D81-9CAF-CB8CC822C95F}" type="pres">
      <dgm:prSet presAssocID="{0EE00CA2-CE1E-484F-842B-173AC21973E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C3F57EC5-A1B1-494D-A54D-088330BBFD7E}" type="pres">
      <dgm:prSet presAssocID="{0EE00CA2-CE1E-484F-842B-173AC21973E4}" presName="spaceRect" presStyleCnt="0"/>
      <dgm:spPr/>
    </dgm:pt>
    <dgm:pt modelId="{639769A7-596B-4E13-954F-331AC695DAC3}" type="pres">
      <dgm:prSet presAssocID="{0EE00CA2-CE1E-484F-842B-173AC21973E4}" presName="parTx" presStyleLbl="revTx" presStyleIdx="3" presStyleCnt="5">
        <dgm:presLayoutVars>
          <dgm:chMax val="0"/>
          <dgm:chPref val="0"/>
        </dgm:presLayoutVars>
      </dgm:prSet>
      <dgm:spPr/>
    </dgm:pt>
    <dgm:pt modelId="{82505708-9D84-4039-A2F2-5F514C30FD14}" type="pres">
      <dgm:prSet presAssocID="{FBA8424B-F316-4974-B640-7E2B3CF86528}" presName="sibTrans" presStyleCnt="0"/>
      <dgm:spPr/>
    </dgm:pt>
    <dgm:pt modelId="{EEF3999B-D1A1-4ABC-B957-5C5C4326D2D1}" type="pres">
      <dgm:prSet presAssocID="{7FA42CF9-039C-422F-880C-DE9DF84CCB90}" presName="compNode" presStyleCnt="0"/>
      <dgm:spPr/>
    </dgm:pt>
    <dgm:pt modelId="{817AAF2C-CF2E-4AF1-BBE8-5F9521EEFCF4}" type="pres">
      <dgm:prSet presAssocID="{7FA42CF9-039C-422F-880C-DE9DF84CCB90}" presName="bgRect" presStyleLbl="bgShp" presStyleIdx="4" presStyleCnt="5"/>
      <dgm:spPr/>
    </dgm:pt>
    <dgm:pt modelId="{C243F832-288C-4DBC-B69A-B7770283A430}" type="pres">
      <dgm:prSet presAssocID="{7FA42CF9-039C-422F-880C-DE9DF84CCB9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2EAF3490-7950-4D9D-8013-3A13ACDA5DB6}" type="pres">
      <dgm:prSet presAssocID="{7FA42CF9-039C-422F-880C-DE9DF84CCB90}" presName="spaceRect" presStyleCnt="0"/>
      <dgm:spPr/>
    </dgm:pt>
    <dgm:pt modelId="{856F1DD0-7B63-4B8E-9C98-810D97758EDD}" type="pres">
      <dgm:prSet presAssocID="{7FA42CF9-039C-422F-880C-DE9DF84CCB9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EBF8B08-4673-48C0-B76F-ADB60CF078AD}" srcId="{D967F71E-C396-4C18-9B24-4F3523197A4C}" destId="{9B34441B-42F4-4F92-B744-3765DB9BB769}" srcOrd="1" destOrd="0" parTransId="{19FC360A-B082-40D6-96DE-57AC5DC5A662}" sibTransId="{C446117E-C114-473D-9B9B-C66C56828AD5}"/>
    <dgm:cxn modelId="{C3B8481C-AB20-4C5E-B706-CEB2B232B412}" type="presOf" srcId="{B19627D7-E0DC-445A-B82A-4631EDD68B63}" destId="{A8769F7B-9083-40B6-A4FE-FB26F553D863}" srcOrd="0" destOrd="0" presId="urn:microsoft.com/office/officeart/2018/2/layout/IconVerticalSolidList"/>
    <dgm:cxn modelId="{E8F12C3D-6ABE-4D94-ABF2-E5873117AB26}" type="presOf" srcId="{9B34441B-42F4-4F92-B744-3765DB9BB769}" destId="{EFE1F6BD-5712-4CB4-84A7-708B56387881}" srcOrd="0" destOrd="0" presId="urn:microsoft.com/office/officeart/2018/2/layout/IconVerticalSolidList"/>
    <dgm:cxn modelId="{67AF2446-BC2D-4D3E-B38A-43EFE739AC70}" srcId="{D967F71E-C396-4C18-9B24-4F3523197A4C}" destId="{0EE00CA2-CE1E-484F-842B-173AC21973E4}" srcOrd="3" destOrd="0" parTransId="{25AF11A7-5A0F-474B-8052-97D5473FE9EE}" sibTransId="{FBA8424B-F316-4974-B640-7E2B3CF86528}"/>
    <dgm:cxn modelId="{BB12B350-5ADC-4FB8-89F0-022C2EFBD79E}" type="presOf" srcId="{D967F71E-C396-4C18-9B24-4F3523197A4C}" destId="{98738943-8115-4BC7-9E99-9F5B949CA144}" srcOrd="0" destOrd="0" presId="urn:microsoft.com/office/officeart/2018/2/layout/IconVerticalSolidList"/>
    <dgm:cxn modelId="{5CE9199A-9D45-485F-9C8F-B917804E02A1}" srcId="{D967F71E-C396-4C18-9B24-4F3523197A4C}" destId="{B19627D7-E0DC-445A-B82A-4631EDD68B63}" srcOrd="2" destOrd="0" parTransId="{E6BFF245-ADD3-4452-987D-FF979FA42170}" sibTransId="{424C82C9-F631-4108-B559-1F4157A7444B}"/>
    <dgm:cxn modelId="{26AFA79A-437D-44F1-9795-85A2C745CDA4}" type="presOf" srcId="{C9B7D0CE-698F-4E06-8BA5-E6AB4D7BB271}" destId="{9956AEB9-F38A-4022-87AA-C23B38825484}" srcOrd="0" destOrd="0" presId="urn:microsoft.com/office/officeart/2018/2/layout/IconVerticalSolidList"/>
    <dgm:cxn modelId="{6CE14B9E-31EF-40CF-A6BE-227D5990D495}" srcId="{D967F71E-C396-4C18-9B24-4F3523197A4C}" destId="{C9B7D0CE-698F-4E06-8BA5-E6AB4D7BB271}" srcOrd="0" destOrd="0" parTransId="{22182BA9-CFA9-4EE6-9CA7-1F6352324910}" sibTransId="{EA3AE43E-5A6D-4602-AD52-86520FA48023}"/>
    <dgm:cxn modelId="{B36452A5-AF65-427D-A835-843AEC1CE928}" type="presOf" srcId="{7FA42CF9-039C-422F-880C-DE9DF84CCB90}" destId="{856F1DD0-7B63-4B8E-9C98-810D97758EDD}" srcOrd="0" destOrd="0" presId="urn:microsoft.com/office/officeart/2018/2/layout/IconVerticalSolidList"/>
    <dgm:cxn modelId="{75BADFB6-7249-4E00-BCE0-F4B079EEDC3A}" srcId="{D967F71E-C396-4C18-9B24-4F3523197A4C}" destId="{7FA42CF9-039C-422F-880C-DE9DF84CCB90}" srcOrd="4" destOrd="0" parTransId="{15C736E5-7884-4F80-A076-2879D910CE0F}" sibTransId="{461CC322-BF48-41D0-AED6-3175E97DCF78}"/>
    <dgm:cxn modelId="{DFEFE5BF-D0C1-4A83-A701-D5BB454ED71E}" type="presOf" srcId="{0EE00CA2-CE1E-484F-842B-173AC21973E4}" destId="{639769A7-596B-4E13-954F-331AC695DAC3}" srcOrd="0" destOrd="0" presId="urn:microsoft.com/office/officeart/2018/2/layout/IconVerticalSolidList"/>
    <dgm:cxn modelId="{2298BB2E-0DDF-4E68-AF39-9546AA78EFBB}" type="presParOf" srcId="{98738943-8115-4BC7-9E99-9F5B949CA144}" destId="{2447D429-0B46-4655-862D-EA2750B61331}" srcOrd="0" destOrd="0" presId="urn:microsoft.com/office/officeart/2018/2/layout/IconVerticalSolidList"/>
    <dgm:cxn modelId="{10FB110B-C1BF-45E6-99D3-1A2FB451DE14}" type="presParOf" srcId="{2447D429-0B46-4655-862D-EA2750B61331}" destId="{C781DCCA-3693-44D4-8B04-0B6D3D5EAEFB}" srcOrd="0" destOrd="0" presId="urn:microsoft.com/office/officeart/2018/2/layout/IconVerticalSolidList"/>
    <dgm:cxn modelId="{A82AB155-359C-411B-B54A-50DCB04830FF}" type="presParOf" srcId="{2447D429-0B46-4655-862D-EA2750B61331}" destId="{BCA5FC6F-92C1-429E-9AA5-7952D6D2CD75}" srcOrd="1" destOrd="0" presId="urn:microsoft.com/office/officeart/2018/2/layout/IconVerticalSolidList"/>
    <dgm:cxn modelId="{15606FAF-5C42-4D79-968E-17C7D5D3B77B}" type="presParOf" srcId="{2447D429-0B46-4655-862D-EA2750B61331}" destId="{D2EDE1B2-E54D-4C35-AE5A-29E9CB14B5E4}" srcOrd="2" destOrd="0" presId="urn:microsoft.com/office/officeart/2018/2/layout/IconVerticalSolidList"/>
    <dgm:cxn modelId="{D520DB8E-9909-4FE4-8306-1A27B03EE365}" type="presParOf" srcId="{2447D429-0B46-4655-862D-EA2750B61331}" destId="{9956AEB9-F38A-4022-87AA-C23B38825484}" srcOrd="3" destOrd="0" presId="urn:microsoft.com/office/officeart/2018/2/layout/IconVerticalSolidList"/>
    <dgm:cxn modelId="{43106956-A225-431F-A6E4-E62208A4D473}" type="presParOf" srcId="{98738943-8115-4BC7-9E99-9F5B949CA144}" destId="{0885C1E2-5424-4F27-B3FF-4107402C4B70}" srcOrd="1" destOrd="0" presId="urn:microsoft.com/office/officeart/2018/2/layout/IconVerticalSolidList"/>
    <dgm:cxn modelId="{55FDBDB3-74DA-498B-98FA-EA2E412F8D4C}" type="presParOf" srcId="{98738943-8115-4BC7-9E99-9F5B949CA144}" destId="{FF588E0B-D882-4E5E-B5F8-4A93440B3274}" srcOrd="2" destOrd="0" presId="urn:microsoft.com/office/officeart/2018/2/layout/IconVerticalSolidList"/>
    <dgm:cxn modelId="{673FC8AA-A25D-47D9-8F55-77D4477D3A89}" type="presParOf" srcId="{FF588E0B-D882-4E5E-B5F8-4A93440B3274}" destId="{3610B2A5-1D59-4CBC-9334-9109722315A8}" srcOrd="0" destOrd="0" presId="urn:microsoft.com/office/officeart/2018/2/layout/IconVerticalSolidList"/>
    <dgm:cxn modelId="{34FB7708-8DAC-4B7A-9524-D8861704614E}" type="presParOf" srcId="{FF588E0B-D882-4E5E-B5F8-4A93440B3274}" destId="{9A568A36-563C-4E29-BD09-CFC087CB054B}" srcOrd="1" destOrd="0" presId="urn:microsoft.com/office/officeart/2018/2/layout/IconVerticalSolidList"/>
    <dgm:cxn modelId="{9C14482A-40BD-4F3F-A308-898DF6C599E9}" type="presParOf" srcId="{FF588E0B-D882-4E5E-B5F8-4A93440B3274}" destId="{28AD86E3-5D8B-433A-8FCF-14AD3FC580C7}" srcOrd="2" destOrd="0" presId="urn:microsoft.com/office/officeart/2018/2/layout/IconVerticalSolidList"/>
    <dgm:cxn modelId="{658E9DDD-ED4D-4E0F-A5A2-AA8DD2694B84}" type="presParOf" srcId="{FF588E0B-D882-4E5E-B5F8-4A93440B3274}" destId="{EFE1F6BD-5712-4CB4-84A7-708B56387881}" srcOrd="3" destOrd="0" presId="urn:microsoft.com/office/officeart/2018/2/layout/IconVerticalSolidList"/>
    <dgm:cxn modelId="{32B2DB98-5B33-4A67-869E-BBFEF7181A86}" type="presParOf" srcId="{98738943-8115-4BC7-9E99-9F5B949CA144}" destId="{C0574A5B-03A0-4980-90F7-E371002059FA}" srcOrd="3" destOrd="0" presId="urn:microsoft.com/office/officeart/2018/2/layout/IconVerticalSolidList"/>
    <dgm:cxn modelId="{9AB2056D-2D79-422A-A900-A354D5BDF3D6}" type="presParOf" srcId="{98738943-8115-4BC7-9E99-9F5B949CA144}" destId="{DCB0D66D-A725-4878-A07D-553F9613114E}" srcOrd="4" destOrd="0" presId="urn:microsoft.com/office/officeart/2018/2/layout/IconVerticalSolidList"/>
    <dgm:cxn modelId="{EADFD64C-20C1-47C1-A177-009E660B8CCF}" type="presParOf" srcId="{DCB0D66D-A725-4878-A07D-553F9613114E}" destId="{CC2298E4-19B7-4E54-A330-D2B2A06CB102}" srcOrd="0" destOrd="0" presId="urn:microsoft.com/office/officeart/2018/2/layout/IconVerticalSolidList"/>
    <dgm:cxn modelId="{134604F4-56F0-4115-B3EC-1A59E88C4002}" type="presParOf" srcId="{DCB0D66D-A725-4878-A07D-553F9613114E}" destId="{31C742C5-AF94-4DC6-A75E-8D7C872F94DA}" srcOrd="1" destOrd="0" presId="urn:microsoft.com/office/officeart/2018/2/layout/IconVerticalSolidList"/>
    <dgm:cxn modelId="{2B3302D8-4258-499E-B08B-B2085A1C5F0F}" type="presParOf" srcId="{DCB0D66D-A725-4878-A07D-553F9613114E}" destId="{ABF665B7-51DE-4EE7-990F-9F2A213AA2A9}" srcOrd="2" destOrd="0" presId="urn:microsoft.com/office/officeart/2018/2/layout/IconVerticalSolidList"/>
    <dgm:cxn modelId="{AEB5C2A4-4B14-4BF0-B7C4-845B1E6A260F}" type="presParOf" srcId="{DCB0D66D-A725-4878-A07D-553F9613114E}" destId="{A8769F7B-9083-40B6-A4FE-FB26F553D863}" srcOrd="3" destOrd="0" presId="urn:microsoft.com/office/officeart/2018/2/layout/IconVerticalSolidList"/>
    <dgm:cxn modelId="{69E43FFD-674A-4A32-B570-E76CCCD42A13}" type="presParOf" srcId="{98738943-8115-4BC7-9E99-9F5B949CA144}" destId="{83F8B958-93FB-4CD3-A52E-467D9462AC6F}" srcOrd="5" destOrd="0" presId="urn:microsoft.com/office/officeart/2018/2/layout/IconVerticalSolidList"/>
    <dgm:cxn modelId="{D8A1C9C8-C640-4752-97F5-DB48604E2145}" type="presParOf" srcId="{98738943-8115-4BC7-9E99-9F5B949CA144}" destId="{FAD2A563-F85E-4A18-A12F-3756367AC3B8}" srcOrd="6" destOrd="0" presId="urn:microsoft.com/office/officeart/2018/2/layout/IconVerticalSolidList"/>
    <dgm:cxn modelId="{C3E9075C-E8D7-49D3-BBFE-3F830CDB2415}" type="presParOf" srcId="{FAD2A563-F85E-4A18-A12F-3756367AC3B8}" destId="{9BBB017A-3322-4F05-A162-F30FEAB26A27}" srcOrd="0" destOrd="0" presId="urn:microsoft.com/office/officeart/2018/2/layout/IconVerticalSolidList"/>
    <dgm:cxn modelId="{703D7A5D-8B47-43F1-88ED-7732E487661E}" type="presParOf" srcId="{FAD2A563-F85E-4A18-A12F-3756367AC3B8}" destId="{0E137F6E-61B1-4D81-9CAF-CB8CC822C95F}" srcOrd="1" destOrd="0" presId="urn:microsoft.com/office/officeart/2018/2/layout/IconVerticalSolidList"/>
    <dgm:cxn modelId="{3DC99E80-F90F-49E4-AB1F-9CC3263066C8}" type="presParOf" srcId="{FAD2A563-F85E-4A18-A12F-3756367AC3B8}" destId="{C3F57EC5-A1B1-494D-A54D-088330BBFD7E}" srcOrd="2" destOrd="0" presId="urn:microsoft.com/office/officeart/2018/2/layout/IconVerticalSolidList"/>
    <dgm:cxn modelId="{3946E640-B01F-4DA7-93EE-1FFB3BA6814B}" type="presParOf" srcId="{FAD2A563-F85E-4A18-A12F-3756367AC3B8}" destId="{639769A7-596B-4E13-954F-331AC695DAC3}" srcOrd="3" destOrd="0" presId="urn:microsoft.com/office/officeart/2018/2/layout/IconVerticalSolidList"/>
    <dgm:cxn modelId="{D0DFC0F2-454B-4B39-88D4-C9F81E634914}" type="presParOf" srcId="{98738943-8115-4BC7-9E99-9F5B949CA144}" destId="{82505708-9D84-4039-A2F2-5F514C30FD14}" srcOrd="7" destOrd="0" presId="urn:microsoft.com/office/officeart/2018/2/layout/IconVerticalSolidList"/>
    <dgm:cxn modelId="{E7252868-9747-4B6F-B610-E1D76BFA60A4}" type="presParOf" srcId="{98738943-8115-4BC7-9E99-9F5B949CA144}" destId="{EEF3999B-D1A1-4ABC-B957-5C5C4326D2D1}" srcOrd="8" destOrd="0" presId="urn:microsoft.com/office/officeart/2018/2/layout/IconVerticalSolidList"/>
    <dgm:cxn modelId="{64B98C47-EB41-443E-BBBF-A8F8D9106ED5}" type="presParOf" srcId="{EEF3999B-D1A1-4ABC-B957-5C5C4326D2D1}" destId="{817AAF2C-CF2E-4AF1-BBE8-5F9521EEFCF4}" srcOrd="0" destOrd="0" presId="urn:microsoft.com/office/officeart/2018/2/layout/IconVerticalSolidList"/>
    <dgm:cxn modelId="{7F8F1670-E6C7-4C12-9CE8-3025BCC548B1}" type="presParOf" srcId="{EEF3999B-D1A1-4ABC-B957-5C5C4326D2D1}" destId="{C243F832-288C-4DBC-B69A-B7770283A430}" srcOrd="1" destOrd="0" presId="urn:microsoft.com/office/officeart/2018/2/layout/IconVerticalSolidList"/>
    <dgm:cxn modelId="{EC99ABA5-2AE0-46AF-AF1E-46696EC16FE9}" type="presParOf" srcId="{EEF3999B-D1A1-4ABC-B957-5C5C4326D2D1}" destId="{2EAF3490-7950-4D9D-8013-3A13ACDA5DB6}" srcOrd="2" destOrd="0" presId="urn:microsoft.com/office/officeart/2018/2/layout/IconVerticalSolidList"/>
    <dgm:cxn modelId="{060912D9-5E7E-4D41-8CDA-233B12C5138B}" type="presParOf" srcId="{EEF3999B-D1A1-4ABC-B957-5C5C4326D2D1}" destId="{856F1DD0-7B63-4B8E-9C98-810D97758ED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6F90E6C-08F5-4C20-B179-93A5C5BA12D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1FE2C5F-B135-44C0-8DC9-C91EE66C2001}">
      <dgm:prSet/>
      <dgm:spPr/>
      <dgm:t>
        <a:bodyPr/>
        <a:lstStyle/>
        <a:p>
          <a:r>
            <a:rPr lang="en-US" b="0" i="0"/>
            <a:t>Confirmation of the treatment plan</a:t>
          </a:r>
          <a:endParaRPr lang="en-US"/>
        </a:p>
      </dgm:t>
    </dgm:pt>
    <dgm:pt modelId="{74D445C9-BA06-4168-BAD0-47F82DFB43C5}" type="parTrans" cxnId="{F7317ED1-DA72-4B74-9CDF-A485D9D75669}">
      <dgm:prSet/>
      <dgm:spPr/>
      <dgm:t>
        <a:bodyPr/>
        <a:lstStyle/>
        <a:p>
          <a:endParaRPr lang="en-US"/>
        </a:p>
      </dgm:t>
    </dgm:pt>
    <dgm:pt modelId="{510105F2-27AE-4B09-B82A-240068F61DDD}" type="sibTrans" cxnId="{F7317ED1-DA72-4B74-9CDF-A485D9D75669}">
      <dgm:prSet/>
      <dgm:spPr/>
      <dgm:t>
        <a:bodyPr/>
        <a:lstStyle/>
        <a:p>
          <a:endParaRPr lang="en-US"/>
        </a:p>
      </dgm:t>
    </dgm:pt>
    <dgm:pt modelId="{BA0E6C85-F285-49C6-B380-DBA82C7F5108}">
      <dgm:prSet/>
      <dgm:spPr/>
      <dgm:t>
        <a:bodyPr/>
        <a:lstStyle/>
        <a:p>
          <a:r>
            <a:rPr lang="en-US" b="0" i="0"/>
            <a:t>Confirmation of the effect of sedation (not GA)</a:t>
          </a:r>
          <a:endParaRPr lang="en-US"/>
        </a:p>
      </dgm:t>
    </dgm:pt>
    <dgm:pt modelId="{77B9E94F-64C0-4175-B3F4-67B5472FAE0D}" type="parTrans" cxnId="{44B151A5-8999-42B2-888C-B48E255846AB}">
      <dgm:prSet/>
      <dgm:spPr/>
      <dgm:t>
        <a:bodyPr/>
        <a:lstStyle/>
        <a:p>
          <a:endParaRPr lang="en-US"/>
        </a:p>
      </dgm:t>
    </dgm:pt>
    <dgm:pt modelId="{41F72067-DD05-45B7-8B07-754382462B56}" type="sibTrans" cxnId="{44B151A5-8999-42B2-888C-B48E255846AB}">
      <dgm:prSet/>
      <dgm:spPr/>
      <dgm:t>
        <a:bodyPr/>
        <a:lstStyle/>
        <a:p>
          <a:endParaRPr lang="en-US"/>
        </a:p>
      </dgm:t>
    </dgm:pt>
    <dgm:pt modelId="{19500CBE-F5B8-4601-A17C-0236CCD25BE8}">
      <dgm:prSet/>
      <dgm:spPr/>
      <dgm:t>
        <a:bodyPr/>
        <a:lstStyle/>
        <a:p>
          <a:r>
            <a:rPr lang="en-US" b="0" i="0"/>
            <a:t>Confirmation that informed consent is signed</a:t>
          </a:r>
          <a:endParaRPr lang="en-US"/>
        </a:p>
      </dgm:t>
    </dgm:pt>
    <dgm:pt modelId="{300290E9-C687-4E1F-B2B3-D93EE13BAC76}" type="parTrans" cxnId="{B8912419-62D2-430A-9D9A-E83536C377E4}">
      <dgm:prSet/>
      <dgm:spPr/>
      <dgm:t>
        <a:bodyPr/>
        <a:lstStyle/>
        <a:p>
          <a:endParaRPr lang="en-US"/>
        </a:p>
      </dgm:t>
    </dgm:pt>
    <dgm:pt modelId="{E209FE4C-9F8E-420F-BF82-91858DE96DE1}" type="sibTrans" cxnId="{B8912419-62D2-430A-9D9A-E83536C377E4}">
      <dgm:prSet/>
      <dgm:spPr/>
      <dgm:t>
        <a:bodyPr/>
        <a:lstStyle/>
        <a:p>
          <a:endParaRPr lang="en-US"/>
        </a:p>
      </dgm:t>
    </dgm:pt>
    <dgm:pt modelId="{660AB89D-C2DF-443C-A3A8-146AB6FEAD12}">
      <dgm:prSet/>
      <dgm:spPr/>
      <dgm:t>
        <a:bodyPr/>
        <a:lstStyle/>
        <a:p>
          <a:r>
            <a:rPr lang="en-US" b="0" i="0"/>
            <a:t>Any pre-medication and any other medications are prescribed</a:t>
          </a:r>
          <a:endParaRPr lang="en-US"/>
        </a:p>
      </dgm:t>
    </dgm:pt>
    <dgm:pt modelId="{AB8EAB15-376D-43F8-9E41-688ADE435796}" type="parTrans" cxnId="{70243F14-4DDC-4B50-82F7-BBF5C9855E6D}">
      <dgm:prSet/>
      <dgm:spPr/>
      <dgm:t>
        <a:bodyPr/>
        <a:lstStyle/>
        <a:p>
          <a:endParaRPr lang="en-US"/>
        </a:p>
      </dgm:t>
    </dgm:pt>
    <dgm:pt modelId="{B5AE2CF9-BD8D-427D-964F-8114B128FED0}" type="sibTrans" cxnId="{70243F14-4DDC-4B50-82F7-BBF5C9855E6D}">
      <dgm:prSet/>
      <dgm:spPr/>
      <dgm:t>
        <a:bodyPr/>
        <a:lstStyle/>
        <a:p>
          <a:endParaRPr lang="en-US"/>
        </a:p>
      </dgm:t>
    </dgm:pt>
    <dgm:pt modelId="{B17159E2-2A50-43DB-9F73-E36DA1D6F5B1}">
      <dgm:prSet/>
      <dgm:spPr/>
      <dgm:t>
        <a:bodyPr/>
        <a:lstStyle/>
        <a:p>
          <a:r>
            <a:rPr lang="en-US" b="0" i="0"/>
            <a:t>Confirm that escort and care at home is in  place</a:t>
          </a:r>
          <a:endParaRPr lang="en-US"/>
        </a:p>
      </dgm:t>
    </dgm:pt>
    <dgm:pt modelId="{6B76FDD7-0D37-4F21-9FB2-43747699B943}" type="parTrans" cxnId="{3731BBD1-E7E0-468C-97E2-3C6C5996E61C}">
      <dgm:prSet/>
      <dgm:spPr/>
      <dgm:t>
        <a:bodyPr/>
        <a:lstStyle/>
        <a:p>
          <a:endParaRPr lang="en-US"/>
        </a:p>
      </dgm:t>
    </dgm:pt>
    <dgm:pt modelId="{AB42298C-B97D-4C5B-8E82-9547D466B055}" type="sibTrans" cxnId="{3731BBD1-E7E0-468C-97E2-3C6C5996E61C}">
      <dgm:prSet/>
      <dgm:spPr/>
      <dgm:t>
        <a:bodyPr/>
        <a:lstStyle/>
        <a:p>
          <a:endParaRPr lang="en-US"/>
        </a:p>
      </dgm:t>
    </dgm:pt>
    <dgm:pt modelId="{EC9B3FE8-E190-486B-A34B-1D4655886B45}">
      <dgm:prSet/>
      <dgm:spPr/>
      <dgm:t>
        <a:bodyPr/>
        <a:lstStyle/>
        <a:p>
          <a:r>
            <a:rPr lang="en-US" b="0" i="0"/>
            <a:t>Pre and post written sedation instructions are given</a:t>
          </a:r>
          <a:endParaRPr lang="en-US"/>
        </a:p>
      </dgm:t>
    </dgm:pt>
    <dgm:pt modelId="{3BA24B9A-896C-4F80-BB26-53576C6428EF}" type="parTrans" cxnId="{1676026E-4B4E-43B7-B501-C4563FEC2C65}">
      <dgm:prSet/>
      <dgm:spPr/>
      <dgm:t>
        <a:bodyPr/>
        <a:lstStyle/>
        <a:p>
          <a:endParaRPr lang="en-US"/>
        </a:p>
      </dgm:t>
    </dgm:pt>
    <dgm:pt modelId="{8E78DF86-ACAC-451D-8FFC-43732C51626D}" type="sibTrans" cxnId="{1676026E-4B4E-43B7-B501-C4563FEC2C65}">
      <dgm:prSet/>
      <dgm:spPr/>
      <dgm:t>
        <a:bodyPr/>
        <a:lstStyle/>
        <a:p>
          <a:endParaRPr lang="en-US"/>
        </a:p>
      </dgm:t>
    </dgm:pt>
    <dgm:pt modelId="{9F25DA70-DDE2-4BBF-B75B-AF4D43831213}">
      <dgm:prSet/>
      <dgm:spPr/>
      <dgm:t>
        <a:bodyPr/>
        <a:lstStyle/>
        <a:p>
          <a:r>
            <a:rPr lang="en-US" b="0" i="0"/>
            <a:t>Answer any questions that the patient may have</a:t>
          </a:r>
          <a:endParaRPr lang="en-US"/>
        </a:p>
      </dgm:t>
    </dgm:pt>
    <dgm:pt modelId="{1B850953-139D-444D-AD55-CDE75771AF53}" type="parTrans" cxnId="{1AEDB562-4DB0-45C6-9702-5FCBAA38ADBB}">
      <dgm:prSet/>
      <dgm:spPr/>
      <dgm:t>
        <a:bodyPr/>
        <a:lstStyle/>
        <a:p>
          <a:endParaRPr lang="en-US"/>
        </a:p>
      </dgm:t>
    </dgm:pt>
    <dgm:pt modelId="{A4BC20CA-03DD-4A2C-B273-4D88C88527B0}" type="sibTrans" cxnId="{1AEDB562-4DB0-45C6-9702-5FCBAA38ADBB}">
      <dgm:prSet/>
      <dgm:spPr/>
      <dgm:t>
        <a:bodyPr/>
        <a:lstStyle/>
        <a:p>
          <a:endParaRPr lang="en-US"/>
        </a:p>
      </dgm:t>
    </dgm:pt>
    <dgm:pt modelId="{EAD2B55C-5B10-4890-AE11-BA62AED3F9ED}" type="pres">
      <dgm:prSet presAssocID="{E6F90E6C-08F5-4C20-B179-93A5C5BA12DB}" presName="Name0" presStyleCnt="0">
        <dgm:presLayoutVars>
          <dgm:dir/>
          <dgm:animLvl val="lvl"/>
          <dgm:resizeHandles val="exact"/>
        </dgm:presLayoutVars>
      </dgm:prSet>
      <dgm:spPr/>
    </dgm:pt>
    <dgm:pt modelId="{05F44A3A-1A22-4B93-8CB8-B46A1CCA07E6}" type="pres">
      <dgm:prSet presAssocID="{B1FE2C5F-B135-44C0-8DC9-C91EE66C2001}" presName="linNode" presStyleCnt="0"/>
      <dgm:spPr/>
    </dgm:pt>
    <dgm:pt modelId="{55ADA35D-65CB-4124-B2DE-346D42D4001D}" type="pres">
      <dgm:prSet presAssocID="{B1FE2C5F-B135-44C0-8DC9-C91EE66C2001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45CCC608-B19E-4AD0-BB11-59D16CA604F9}" type="pres">
      <dgm:prSet presAssocID="{510105F2-27AE-4B09-B82A-240068F61DDD}" presName="sp" presStyleCnt="0"/>
      <dgm:spPr/>
    </dgm:pt>
    <dgm:pt modelId="{CAE1E183-3896-418E-8281-539886D933C6}" type="pres">
      <dgm:prSet presAssocID="{BA0E6C85-F285-49C6-B380-DBA82C7F5108}" presName="linNode" presStyleCnt="0"/>
      <dgm:spPr/>
    </dgm:pt>
    <dgm:pt modelId="{E29CA9D9-159D-414B-9AB7-F538CE5D8977}" type="pres">
      <dgm:prSet presAssocID="{BA0E6C85-F285-49C6-B380-DBA82C7F5108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4392CDB8-0AA7-4C89-AF36-913D637258CD}" type="pres">
      <dgm:prSet presAssocID="{41F72067-DD05-45B7-8B07-754382462B56}" presName="sp" presStyleCnt="0"/>
      <dgm:spPr/>
    </dgm:pt>
    <dgm:pt modelId="{45CEC407-5684-441C-A8A9-0EF682FB2764}" type="pres">
      <dgm:prSet presAssocID="{19500CBE-F5B8-4601-A17C-0236CCD25BE8}" presName="linNode" presStyleCnt="0"/>
      <dgm:spPr/>
    </dgm:pt>
    <dgm:pt modelId="{47FA50E7-7A38-4CA6-BA23-DC86D6295C7F}" type="pres">
      <dgm:prSet presAssocID="{19500CBE-F5B8-4601-A17C-0236CCD25BE8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6CEA0FC5-4FA4-480D-AC76-FBA3B4C4D833}" type="pres">
      <dgm:prSet presAssocID="{E209FE4C-9F8E-420F-BF82-91858DE96DE1}" presName="sp" presStyleCnt="0"/>
      <dgm:spPr/>
    </dgm:pt>
    <dgm:pt modelId="{C1A1AD61-81D1-4AC7-B2C4-C89809FD5D22}" type="pres">
      <dgm:prSet presAssocID="{660AB89D-C2DF-443C-A3A8-146AB6FEAD12}" presName="linNode" presStyleCnt="0"/>
      <dgm:spPr/>
    </dgm:pt>
    <dgm:pt modelId="{8296207D-5C43-4064-B1F9-557EA8C0F38D}" type="pres">
      <dgm:prSet presAssocID="{660AB89D-C2DF-443C-A3A8-146AB6FEAD12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B6CAC7E3-719F-494E-BAC7-58B5F910AB81}" type="pres">
      <dgm:prSet presAssocID="{B5AE2CF9-BD8D-427D-964F-8114B128FED0}" presName="sp" presStyleCnt="0"/>
      <dgm:spPr/>
    </dgm:pt>
    <dgm:pt modelId="{C5170D3D-FF14-4BF0-8181-1AC99BAB683A}" type="pres">
      <dgm:prSet presAssocID="{B17159E2-2A50-43DB-9F73-E36DA1D6F5B1}" presName="linNode" presStyleCnt="0"/>
      <dgm:spPr/>
    </dgm:pt>
    <dgm:pt modelId="{12A445A6-562C-4C3B-A6A9-99630B90184E}" type="pres">
      <dgm:prSet presAssocID="{B17159E2-2A50-43DB-9F73-E36DA1D6F5B1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DE86D5D8-32BB-4704-BA22-2406098694A8}" type="pres">
      <dgm:prSet presAssocID="{AB42298C-B97D-4C5B-8E82-9547D466B055}" presName="sp" presStyleCnt="0"/>
      <dgm:spPr/>
    </dgm:pt>
    <dgm:pt modelId="{A451EA4B-5521-4FF9-8A7B-593B531E6567}" type="pres">
      <dgm:prSet presAssocID="{EC9B3FE8-E190-486B-A34B-1D4655886B45}" presName="linNode" presStyleCnt="0"/>
      <dgm:spPr/>
    </dgm:pt>
    <dgm:pt modelId="{2771DA78-3A86-492A-BB60-9385025E85D7}" type="pres">
      <dgm:prSet presAssocID="{EC9B3FE8-E190-486B-A34B-1D4655886B45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53FD3EDE-DB2B-4617-BCDC-8082E75D5077}" type="pres">
      <dgm:prSet presAssocID="{8E78DF86-ACAC-451D-8FFC-43732C51626D}" presName="sp" presStyleCnt="0"/>
      <dgm:spPr/>
    </dgm:pt>
    <dgm:pt modelId="{3D001894-4961-4B2E-A34A-A86E1BB7FA5F}" type="pres">
      <dgm:prSet presAssocID="{9F25DA70-DDE2-4BBF-B75B-AF4D43831213}" presName="linNode" presStyleCnt="0"/>
      <dgm:spPr/>
    </dgm:pt>
    <dgm:pt modelId="{A549AD62-C479-4A19-B677-F5029EDC7489}" type="pres">
      <dgm:prSet presAssocID="{9F25DA70-DDE2-4BBF-B75B-AF4D43831213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70243F14-4DDC-4B50-82F7-BBF5C9855E6D}" srcId="{E6F90E6C-08F5-4C20-B179-93A5C5BA12DB}" destId="{660AB89D-C2DF-443C-A3A8-146AB6FEAD12}" srcOrd="3" destOrd="0" parTransId="{AB8EAB15-376D-43F8-9E41-688ADE435796}" sibTransId="{B5AE2CF9-BD8D-427D-964F-8114B128FED0}"/>
    <dgm:cxn modelId="{B8912419-62D2-430A-9D9A-E83536C377E4}" srcId="{E6F90E6C-08F5-4C20-B179-93A5C5BA12DB}" destId="{19500CBE-F5B8-4601-A17C-0236CCD25BE8}" srcOrd="2" destOrd="0" parTransId="{300290E9-C687-4E1F-B2B3-D93EE13BAC76}" sibTransId="{E209FE4C-9F8E-420F-BF82-91858DE96DE1}"/>
    <dgm:cxn modelId="{96DFF23B-0324-4BA1-B50C-5119C68151A3}" type="presOf" srcId="{9F25DA70-DDE2-4BBF-B75B-AF4D43831213}" destId="{A549AD62-C479-4A19-B677-F5029EDC7489}" srcOrd="0" destOrd="0" presId="urn:microsoft.com/office/officeart/2005/8/layout/vList5"/>
    <dgm:cxn modelId="{06CE8A5D-EB81-4AA8-9153-7BC4DDD32B4B}" type="presOf" srcId="{19500CBE-F5B8-4601-A17C-0236CCD25BE8}" destId="{47FA50E7-7A38-4CA6-BA23-DC86D6295C7F}" srcOrd="0" destOrd="0" presId="urn:microsoft.com/office/officeart/2005/8/layout/vList5"/>
    <dgm:cxn modelId="{1AEDB562-4DB0-45C6-9702-5FCBAA38ADBB}" srcId="{E6F90E6C-08F5-4C20-B179-93A5C5BA12DB}" destId="{9F25DA70-DDE2-4BBF-B75B-AF4D43831213}" srcOrd="6" destOrd="0" parTransId="{1B850953-139D-444D-AD55-CDE75771AF53}" sibTransId="{A4BC20CA-03DD-4A2C-B273-4D88C88527B0}"/>
    <dgm:cxn modelId="{1676026E-4B4E-43B7-B501-C4563FEC2C65}" srcId="{E6F90E6C-08F5-4C20-B179-93A5C5BA12DB}" destId="{EC9B3FE8-E190-486B-A34B-1D4655886B45}" srcOrd="5" destOrd="0" parTransId="{3BA24B9A-896C-4F80-BB26-53576C6428EF}" sibTransId="{8E78DF86-ACAC-451D-8FFC-43732C51626D}"/>
    <dgm:cxn modelId="{4E52BC73-9850-4804-A1E2-7AC0DD44071C}" type="presOf" srcId="{EC9B3FE8-E190-486B-A34B-1D4655886B45}" destId="{2771DA78-3A86-492A-BB60-9385025E85D7}" srcOrd="0" destOrd="0" presId="urn:microsoft.com/office/officeart/2005/8/layout/vList5"/>
    <dgm:cxn modelId="{18678F74-ACA0-459C-8E77-BE4CF2A6CC44}" type="presOf" srcId="{B1FE2C5F-B135-44C0-8DC9-C91EE66C2001}" destId="{55ADA35D-65CB-4124-B2DE-346D42D4001D}" srcOrd="0" destOrd="0" presId="urn:microsoft.com/office/officeart/2005/8/layout/vList5"/>
    <dgm:cxn modelId="{61C1D082-082D-40AF-89AE-0893EC29D1BA}" type="presOf" srcId="{E6F90E6C-08F5-4C20-B179-93A5C5BA12DB}" destId="{EAD2B55C-5B10-4890-AE11-BA62AED3F9ED}" srcOrd="0" destOrd="0" presId="urn:microsoft.com/office/officeart/2005/8/layout/vList5"/>
    <dgm:cxn modelId="{CAC16484-78FE-4E92-9468-B96901828464}" type="presOf" srcId="{B17159E2-2A50-43DB-9F73-E36DA1D6F5B1}" destId="{12A445A6-562C-4C3B-A6A9-99630B90184E}" srcOrd="0" destOrd="0" presId="urn:microsoft.com/office/officeart/2005/8/layout/vList5"/>
    <dgm:cxn modelId="{44B151A5-8999-42B2-888C-B48E255846AB}" srcId="{E6F90E6C-08F5-4C20-B179-93A5C5BA12DB}" destId="{BA0E6C85-F285-49C6-B380-DBA82C7F5108}" srcOrd="1" destOrd="0" parTransId="{77B9E94F-64C0-4175-B3F4-67B5472FAE0D}" sibTransId="{41F72067-DD05-45B7-8B07-754382462B56}"/>
    <dgm:cxn modelId="{F7317ED1-DA72-4B74-9CDF-A485D9D75669}" srcId="{E6F90E6C-08F5-4C20-B179-93A5C5BA12DB}" destId="{B1FE2C5F-B135-44C0-8DC9-C91EE66C2001}" srcOrd="0" destOrd="0" parTransId="{74D445C9-BA06-4168-BAD0-47F82DFB43C5}" sibTransId="{510105F2-27AE-4B09-B82A-240068F61DDD}"/>
    <dgm:cxn modelId="{3731BBD1-E7E0-468C-97E2-3C6C5996E61C}" srcId="{E6F90E6C-08F5-4C20-B179-93A5C5BA12DB}" destId="{B17159E2-2A50-43DB-9F73-E36DA1D6F5B1}" srcOrd="4" destOrd="0" parTransId="{6B76FDD7-0D37-4F21-9FB2-43747699B943}" sibTransId="{AB42298C-B97D-4C5B-8E82-9547D466B055}"/>
    <dgm:cxn modelId="{DF263CE3-FE9B-496D-A924-8D16E238D113}" type="presOf" srcId="{660AB89D-C2DF-443C-A3A8-146AB6FEAD12}" destId="{8296207D-5C43-4064-B1F9-557EA8C0F38D}" srcOrd="0" destOrd="0" presId="urn:microsoft.com/office/officeart/2005/8/layout/vList5"/>
    <dgm:cxn modelId="{E2A572FB-C36D-4D41-9616-5813D1A779FB}" type="presOf" srcId="{BA0E6C85-F285-49C6-B380-DBA82C7F5108}" destId="{E29CA9D9-159D-414B-9AB7-F538CE5D8977}" srcOrd="0" destOrd="0" presId="urn:microsoft.com/office/officeart/2005/8/layout/vList5"/>
    <dgm:cxn modelId="{DFB34372-B4FD-4C2E-9DA9-97B99DE55615}" type="presParOf" srcId="{EAD2B55C-5B10-4890-AE11-BA62AED3F9ED}" destId="{05F44A3A-1A22-4B93-8CB8-B46A1CCA07E6}" srcOrd="0" destOrd="0" presId="urn:microsoft.com/office/officeart/2005/8/layout/vList5"/>
    <dgm:cxn modelId="{F003EDE3-9084-4A9F-A7B9-E5C1D93D7353}" type="presParOf" srcId="{05F44A3A-1A22-4B93-8CB8-B46A1CCA07E6}" destId="{55ADA35D-65CB-4124-B2DE-346D42D4001D}" srcOrd="0" destOrd="0" presId="urn:microsoft.com/office/officeart/2005/8/layout/vList5"/>
    <dgm:cxn modelId="{BC60E1A7-9D5B-491D-82C1-425C8EA05740}" type="presParOf" srcId="{EAD2B55C-5B10-4890-AE11-BA62AED3F9ED}" destId="{45CCC608-B19E-4AD0-BB11-59D16CA604F9}" srcOrd="1" destOrd="0" presId="urn:microsoft.com/office/officeart/2005/8/layout/vList5"/>
    <dgm:cxn modelId="{AF424D94-AF1A-4876-BCAD-2113F1DD62DF}" type="presParOf" srcId="{EAD2B55C-5B10-4890-AE11-BA62AED3F9ED}" destId="{CAE1E183-3896-418E-8281-539886D933C6}" srcOrd="2" destOrd="0" presId="urn:microsoft.com/office/officeart/2005/8/layout/vList5"/>
    <dgm:cxn modelId="{EBA836F4-E470-4AEE-857A-402AC83DDA36}" type="presParOf" srcId="{CAE1E183-3896-418E-8281-539886D933C6}" destId="{E29CA9D9-159D-414B-9AB7-F538CE5D8977}" srcOrd="0" destOrd="0" presId="urn:microsoft.com/office/officeart/2005/8/layout/vList5"/>
    <dgm:cxn modelId="{A9AC3A3D-7410-48AF-B448-19A6745EF5BA}" type="presParOf" srcId="{EAD2B55C-5B10-4890-AE11-BA62AED3F9ED}" destId="{4392CDB8-0AA7-4C89-AF36-913D637258CD}" srcOrd="3" destOrd="0" presId="urn:microsoft.com/office/officeart/2005/8/layout/vList5"/>
    <dgm:cxn modelId="{537C0198-ADB9-4D98-AE3F-DC78B03682AE}" type="presParOf" srcId="{EAD2B55C-5B10-4890-AE11-BA62AED3F9ED}" destId="{45CEC407-5684-441C-A8A9-0EF682FB2764}" srcOrd="4" destOrd="0" presId="urn:microsoft.com/office/officeart/2005/8/layout/vList5"/>
    <dgm:cxn modelId="{8D51F0ED-49C2-466E-B6F1-E07454D70499}" type="presParOf" srcId="{45CEC407-5684-441C-A8A9-0EF682FB2764}" destId="{47FA50E7-7A38-4CA6-BA23-DC86D6295C7F}" srcOrd="0" destOrd="0" presId="urn:microsoft.com/office/officeart/2005/8/layout/vList5"/>
    <dgm:cxn modelId="{57A48F1B-9250-4B07-B6A7-B3D5A4A94169}" type="presParOf" srcId="{EAD2B55C-5B10-4890-AE11-BA62AED3F9ED}" destId="{6CEA0FC5-4FA4-480D-AC76-FBA3B4C4D833}" srcOrd="5" destOrd="0" presId="urn:microsoft.com/office/officeart/2005/8/layout/vList5"/>
    <dgm:cxn modelId="{E1141295-91D8-4A5A-B39A-7123041B19FD}" type="presParOf" srcId="{EAD2B55C-5B10-4890-AE11-BA62AED3F9ED}" destId="{C1A1AD61-81D1-4AC7-B2C4-C89809FD5D22}" srcOrd="6" destOrd="0" presId="urn:microsoft.com/office/officeart/2005/8/layout/vList5"/>
    <dgm:cxn modelId="{21C3A6B6-8E8D-46EB-83C4-170C1D68CD80}" type="presParOf" srcId="{C1A1AD61-81D1-4AC7-B2C4-C89809FD5D22}" destId="{8296207D-5C43-4064-B1F9-557EA8C0F38D}" srcOrd="0" destOrd="0" presId="urn:microsoft.com/office/officeart/2005/8/layout/vList5"/>
    <dgm:cxn modelId="{FF74298B-A0A9-4ECA-9930-28FB5834DAA0}" type="presParOf" srcId="{EAD2B55C-5B10-4890-AE11-BA62AED3F9ED}" destId="{B6CAC7E3-719F-494E-BAC7-58B5F910AB81}" srcOrd="7" destOrd="0" presId="urn:microsoft.com/office/officeart/2005/8/layout/vList5"/>
    <dgm:cxn modelId="{77B0749E-9B90-43CA-A827-C9FADA4CD406}" type="presParOf" srcId="{EAD2B55C-5B10-4890-AE11-BA62AED3F9ED}" destId="{C5170D3D-FF14-4BF0-8181-1AC99BAB683A}" srcOrd="8" destOrd="0" presId="urn:microsoft.com/office/officeart/2005/8/layout/vList5"/>
    <dgm:cxn modelId="{AED44124-7ACF-4632-8A59-FD2E4B698453}" type="presParOf" srcId="{C5170D3D-FF14-4BF0-8181-1AC99BAB683A}" destId="{12A445A6-562C-4C3B-A6A9-99630B90184E}" srcOrd="0" destOrd="0" presId="urn:microsoft.com/office/officeart/2005/8/layout/vList5"/>
    <dgm:cxn modelId="{A8FB36A5-9799-4F09-B999-6C2F85F76A99}" type="presParOf" srcId="{EAD2B55C-5B10-4890-AE11-BA62AED3F9ED}" destId="{DE86D5D8-32BB-4704-BA22-2406098694A8}" srcOrd="9" destOrd="0" presId="urn:microsoft.com/office/officeart/2005/8/layout/vList5"/>
    <dgm:cxn modelId="{7B46DC8C-1D6E-411D-9FAE-CA64F929643F}" type="presParOf" srcId="{EAD2B55C-5B10-4890-AE11-BA62AED3F9ED}" destId="{A451EA4B-5521-4FF9-8A7B-593B531E6567}" srcOrd="10" destOrd="0" presId="urn:microsoft.com/office/officeart/2005/8/layout/vList5"/>
    <dgm:cxn modelId="{96B64F0C-68D7-4F5D-9657-B099279596FD}" type="presParOf" srcId="{A451EA4B-5521-4FF9-8A7B-593B531E6567}" destId="{2771DA78-3A86-492A-BB60-9385025E85D7}" srcOrd="0" destOrd="0" presId="urn:microsoft.com/office/officeart/2005/8/layout/vList5"/>
    <dgm:cxn modelId="{8C6AA75E-4074-492E-BBE6-C559A1039B5B}" type="presParOf" srcId="{EAD2B55C-5B10-4890-AE11-BA62AED3F9ED}" destId="{53FD3EDE-DB2B-4617-BCDC-8082E75D5077}" srcOrd="11" destOrd="0" presId="urn:microsoft.com/office/officeart/2005/8/layout/vList5"/>
    <dgm:cxn modelId="{DC2A9BEA-4726-4D48-B4B3-A89479AB709E}" type="presParOf" srcId="{EAD2B55C-5B10-4890-AE11-BA62AED3F9ED}" destId="{3D001894-4961-4B2E-A34A-A86E1BB7FA5F}" srcOrd="12" destOrd="0" presId="urn:microsoft.com/office/officeart/2005/8/layout/vList5"/>
    <dgm:cxn modelId="{506DD883-80DB-4B12-952F-003348CD3C66}" type="presParOf" srcId="{3D001894-4961-4B2E-A34A-A86E1BB7FA5F}" destId="{A549AD62-C479-4A19-B677-F5029EDC748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20CE41E-C778-492D-92C6-9B2B3F0E040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D7EB35-93A5-49C8-B617-16272C4211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Assessment record</a:t>
          </a:r>
        </a:p>
      </dgm:t>
    </dgm:pt>
    <dgm:pt modelId="{A570EC6A-96CE-48CA-80A8-04E1CF616451}" type="parTrans" cxnId="{724BA4C7-FC2B-4EDD-AC8A-B535D838A872}">
      <dgm:prSet/>
      <dgm:spPr/>
      <dgm:t>
        <a:bodyPr/>
        <a:lstStyle/>
        <a:p>
          <a:endParaRPr lang="en-US"/>
        </a:p>
      </dgm:t>
    </dgm:pt>
    <dgm:pt modelId="{CF6D43CC-1EF8-47C4-A766-D67145921DAD}" type="sibTrans" cxnId="{724BA4C7-FC2B-4EDD-AC8A-B535D838A872}">
      <dgm:prSet/>
      <dgm:spPr/>
      <dgm:t>
        <a:bodyPr/>
        <a:lstStyle/>
        <a:p>
          <a:endParaRPr lang="en-US"/>
        </a:p>
      </dgm:t>
    </dgm:pt>
    <dgm:pt modelId="{EFE38C69-74BD-4B7A-B591-DEC589EB04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Record of consent</a:t>
          </a:r>
        </a:p>
      </dgm:t>
    </dgm:pt>
    <dgm:pt modelId="{418C2B57-C2AB-4BFA-B312-C94EF66B87C2}" type="parTrans" cxnId="{C2E30BA1-E33D-437A-ACA9-453DC8DCFDC1}">
      <dgm:prSet/>
      <dgm:spPr/>
      <dgm:t>
        <a:bodyPr/>
        <a:lstStyle/>
        <a:p>
          <a:endParaRPr lang="en-US"/>
        </a:p>
      </dgm:t>
    </dgm:pt>
    <dgm:pt modelId="{E3DF4481-C519-4BA1-8EDF-40BCE43CDFD6}" type="sibTrans" cxnId="{C2E30BA1-E33D-437A-ACA9-453DC8DCFDC1}">
      <dgm:prSet/>
      <dgm:spPr/>
      <dgm:t>
        <a:bodyPr/>
        <a:lstStyle/>
        <a:p>
          <a:endParaRPr lang="en-US"/>
        </a:p>
      </dgm:t>
    </dgm:pt>
    <dgm:pt modelId="{A4B53981-07AA-41AB-A70D-B69E257E2D5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Pre-sedation information sheet</a:t>
          </a:r>
        </a:p>
      </dgm:t>
    </dgm:pt>
    <dgm:pt modelId="{342AEC6C-8449-4356-823F-1E383E4FEBC7}" type="parTrans" cxnId="{34888DD1-C662-4D2B-8BB6-96BA0B9C6300}">
      <dgm:prSet/>
      <dgm:spPr/>
      <dgm:t>
        <a:bodyPr/>
        <a:lstStyle/>
        <a:p>
          <a:endParaRPr lang="en-US"/>
        </a:p>
      </dgm:t>
    </dgm:pt>
    <dgm:pt modelId="{5D20EE1F-C26F-4EFB-BCF4-B53F04EA12AF}" type="sibTrans" cxnId="{34888DD1-C662-4D2B-8BB6-96BA0B9C6300}">
      <dgm:prSet/>
      <dgm:spPr/>
      <dgm:t>
        <a:bodyPr/>
        <a:lstStyle/>
        <a:p>
          <a:endParaRPr lang="en-US"/>
        </a:p>
      </dgm:t>
    </dgm:pt>
    <dgm:pt modelId="{F58B46CF-AC25-4E76-B491-35913497710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Post-sedation information sheet</a:t>
          </a:r>
        </a:p>
      </dgm:t>
    </dgm:pt>
    <dgm:pt modelId="{94AC5D64-C0B4-4CC0-928E-BEBE098C1806}" type="parTrans" cxnId="{FA16EA85-3FEE-45B9-91EA-A7779837D33F}">
      <dgm:prSet/>
      <dgm:spPr/>
      <dgm:t>
        <a:bodyPr/>
        <a:lstStyle/>
        <a:p>
          <a:endParaRPr lang="en-US"/>
        </a:p>
      </dgm:t>
    </dgm:pt>
    <dgm:pt modelId="{AC15D60E-C129-4259-B530-AFFBA920D911}" type="sibTrans" cxnId="{FA16EA85-3FEE-45B9-91EA-A7779837D33F}">
      <dgm:prSet/>
      <dgm:spPr/>
      <dgm:t>
        <a:bodyPr/>
        <a:lstStyle/>
        <a:p>
          <a:endParaRPr lang="en-US"/>
        </a:p>
      </dgm:t>
    </dgm:pt>
    <dgm:pt modelId="{72A25611-55B4-438A-A913-5ADBAB72D2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Monitoring record</a:t>
          </a:r>
        </a:p>
      </dgm:t>
    </dgm:pt>
    <dgm:pt modelId="{7E7780D0-4100-47BF-9E3E-BC489FA20CF9}" type="parTrans" cxnId="{DC382D42-E115-436A-A1F3-D3A922C26A2D}">
      <dgm:prSet/>
      <dgm:spPr/>
      <dgm:t>
        <a:bodyPr/>
        <a:lstStyle/>
        <a:p>
          <a:endParaRPr lang="en-US"/>
        </a:p>
      </dgm:t>
    </dgm:pt>
    <dgm:pt modelId="{F50A62EC-1058-4348-98D6-F0378701F62B}" type="sibTrans" cxnId="{DC382D42-E115-436A-A1F3-D3A922C26A2D}">
      <dgm:prSet/>
      <dgm:spPr/>
      <dgm:t>
        <a:bodyPr/>
        <a:lstStyle/>
        <a:p>
          <a:endParaRPr lang="en-US"/>
        </a:p>
      </dgm:t>
    </dgm:pt>
    <dgm:pt modelId="{962C04F5-AC06-4B18-9262-4C8B29F5E88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Discharge sheet</a:t>
          </a:r>
        </a:p>
      </dgm:t>
    </dgm:pt>
    <dgm:pt modelId="{DD839D40-0C15-46D3-85CA-0BA3EF30D10A}" type="parTrans" cxnId="{53942DF0-D5B7-4F36-8C9F-890E088BC069}">
      <dgm:prSet/>
      <dgm:spPr/>
      <dgm:t>
        <a:bodyPr/>
        <a:lstStyle/>
        <a:p>
          <a:endParaRPr lang="en-US"/>
        </a:p>
      </dgm:t>
    </dgm:pt>
    <dgm:pt modelId="{B9A7511C-3E4A-44D5-918F-A10B3A831C35}" type="sibTrans" cxnId="{53942DF0-D5B7-4F36-8C9F-890E088BC069}">
      <dgm:prSet/>
      <dgm:spPr/>
      <dgm:t>
        <a:bodyPr/>
        <a:lstStyle/>
        <a:p>
          <a:endParaRPr lang="en-US"/>
        </a:p>
      </dgm:t>
    </dgm:pt>
    <dgm:pt modelId="{62CD033C-8CD8-4922-A4B7-48E585DF30F3}" type="pres">
      <dgm:prSet presAssocID="{D20CE41E-C778-492D-92C6-9B2B3F0E0408}" presName="vert0" presStyleCnt="0">
        <dgm:presLayoutVars>
          <dgm:dir/>
          <dgm:animOne val="branch"/>
          <dgm:animLvl val="lvl"/>
        </dgm:presLayoutVars>
      </dgm:prSet>
      <dgm:spPr/>
    </dgm:pt>
    <dgm:pt modelId="{B84B3923-C6A1-489D-A930-482255207BE9}" type="pres">
      <dgm:prSet presAssocID="{68D7EB35-93A5-49C8-B617-16272C4211DA}" presName="thickLine" presStyleLbl="alignNode1" presStyleIdx="0" presStyleCnt="6"/>
      <dgm:spPr/>
    </dgm:pt>
    <dgm:pt modelId="{FEB3AA60-5DA8-4957-BBD8-05CC2C58BDAC}" type="pres">
      <dgm:prSet presAssocID="{68D7EB35-93A5-49C8-B617-16272C4211DA}" presName="horz1" presStyleCnt="0"/>
      <dgm:spPr/>
    </dgm:pt>
    <dgm:pt modelId="{2231F0F0-5C6A-42EB-8E25-9DE3028B41CC}" type="pres">
      <dgm:prSet presAssocID="{68D7EB35-93A5-49C8-B617-16272C4211DA}" presName="tx1" presStyleLbl="revTx" presStyleIdx="0" presStyleCnt="6"/>
      <dgm:spPr/>
    </dgm:pt>
    <dgm:pt modelId="{279846C1-AC5B-447E-BDBC-25AC2977BA07}" type="pres">
      <dgm:prSet presAssocID="{68D7EB35-93A5-49C8-B617-16272C4211DA}" presName="vert1" presStyleCnt="0"/>
      <dgm:spPr/>
    </dgm:pt>
    <dgm:pt modelId="{D1D8C9D4-B545-416A-AFC6-C35DAE40DAFB}" type="pres">
      <dgm:prSet presAssocID="{EFE38C69-74BD-4B7A-B591-DEC589EB0455}" presName="thickLine" presStyleLbl="alignNode1" presStyleIdx="1" presStyleCnt="6"/>
      <dgm:spPr/>
    </dgm:pt>
    <dgm:pt modelId="{088AEC89-CBFD-476B-B544-CCE3FD253B24}" type="pres">
      <dgm:prSet presAssocID="{EFE38C69-74BD-4B7A-B591-DEC589EB0455}" presName="horz1" presStyleCnt="0"/>
      <dgm:spPr/>
    </dgm:pt>
    <dgm:pt modelId="{42C5D592-AA5B-4077-B63F-0CE3155D9840}" type="pres">
      <dgm:prSet presAssocID="{EFE38C69-74BD-4B7A-B591-DEC589EB0455}" presName="tx1" presStyleLbl="revTx" presStyleIdx="1" presStyleCnt="6"/>
      <dgm:spPr/>
    </dgm:pt>
    <dgm:pt modelId="{0C75EB3E-C1ED-42E7-914C-2B8B1E43A5D2}" type="pres">
      <dgm:prSet presAssocID="{EFE38C69-74BD-4B7A-B591-DEC589EB0455}" presName="vert1" presStyleCnt="0"/>
      <dgm:spPr/>
    </dgm:pt>
    <dgm:pt modelId="{14A4490C-C58F-4F5F-8169-F870F3682C2B}" type="pres">
      <dgm:prSet presAssocID="{A4B53981-07AA-41AB-A70D-B69E257E2D5A}" presName="thickLine" presStyleLbl="alignNode1" presStyleIdx="2" presStyleCnt="6"/>
      <dgm:spPr/>
    </dgm:pt>
    <dgm:pt modelId="{B89B8278-1DE2-484D-B73F-E693F8E147DE}" type="pres">
      <dgm:prSet presAssocID="{A4B53981-07AA-41AB-A70D-B69E257E2D5A}" presName="horz1" presStyleCnt="0"/>
      <dgm:spPr/>
    </dgm:pt>
    <dgm:pt modelId="{D0152712-2F86-4510-81F1-3794780FE82D}" type="pres">
      <dgm:prSet presAssocID="{A4B53981-07AA-41AB-A70D-B69E257E2D5A}" presName="tx1" presStyleLbl="revTx" presStyleIdx="2" presStyleCnt="6"/>
      <dgm:spPr/>
    </dgm:pt>
    <dgm:pt modelId="{BB8FEBEC-43C5-4B79-95DE-7EC3FDD3BD0C}" type="pres">
      <dgm:prSet presAssocID="{A4B53981-07AA-41AB-A70D-B69E257E2D5A}" presName="vert1" presStyleCnt="0"/>
      <dgm:spPr/>
    </dgm:pt>
    <dgm:pt modelId="{C88DE9F8-4955-45F1-8E35-666CEFF10B11}" type="pres">
      <dgm:prSet presAssocID="{F58B46CF-AC25-4E76-B491-359134977107}" presName="thickLine" presStyleLbl="alignNode1" presStyleIdx="3" presStyleCnt="6"/>
      <dgm:spPr/>
    </dgm:pt>
    <dgm:pt modelId="{55711764-6EF2-4405-85F4-7EF5BC024773}" type="pres">
      <dgm:prSet presAssocID="{F58B46CF-AC25-4E76-B491-359134977107}" presName="horz1" presStyleCnt="0"/>
      <dgm:spPr/>
    </dgm:pt>
    <dgm:pt modelId="{CCF371EB-0366-454D-AE31-06D2C4C7CDA7}" type="pres">
      <dgm:prSet presAssocID="{F58B46CF-AC25-4E76-B491-359134977107}" presName="tx1" presStyleLbl="revTx" presStyleIdx="3" presStyleCnt="6"/>
      <dgm:spPr/>
    </dgm:pt>
    <dgm:pt modelId="{02605DB5-B392-4CF0-8FFC-0EDB89DDA60F}" type="pres">
      <dgm:prSet presAssocID="{F58B46CF-AC25-4E76-B491-359134977107}" presName="vert1" presStyleCnt="0"/>
      <dgm:spPr/>
    </dgm:pt>
    <dgm:pt modelId="{2BA43552-2119-4810-850E-A330F4783B9E}" type="pres">
      <dgm:prSet presAssocID="{72A25611-55B4-438A-A913-5ADBAB72D259}" presName="thickLine" presStyleLbl="alignNode1" presStyleIdx="4" presStyleCnt="6"/>
      <dgm:spPr/>
    </dgm:pt>
    <dgm:pt modelId="{5DC190C6-7830-4435-B2CC-2C6B27BDF3FB}" type="pres">
      <dgm:prSet presAssocID="{72A25611-55B4-438A-A913-5ADBAB72D259}" presName="horz1" presStyleCnt="0"/>
      <dgm:spPr/>
    </dgm:pt>
    <dgm:pt modelId="{B8822FD1-EC87-40FB-89CE-CEC6E8A43C56}" type="pres">
      <dgm:prSet presAssocID="{72A25611-55B4-438A-A913-5ADBAB72D259}" presName="tx1" presStyleLbl="revTx" presStyleIdx="4" presStyleCnt="6"/>
      <dgm:spPr/>
    </dgm:pt>
    <dgm:pt modelId="{6032B6F1-1134-4154-ADB0-9CCABD763C81}" type="pres">
      <dgm:prSet presAssocID="{72A25611-55B4-438A-A913-5ADBAB72D259}" presName="vert1" presStyleCnt="0"/>
      <dgm:spPr/>
    </dgm:pt>
    <dgm:pt modelId="{90283D54-2BEC-4AA9-9890-D0A2EACBB256}" type="pres">
      <dgm:prSet presAssocID="{962C04F5-AC06-4B18-9262-4C8B29F5E88E}" presName="thickLine" presStyleLbl="alignNode1" presStyleIdx="5" presStyleCnt="6"/>
      <dgm:spPr/>
    </dgm:pt>
    <dgm:pt modelId="{16FC374E-C971-4BEA-B9A0-D470CD96AFD8}" type="pres">
      <dgm:prSet presAssocID="{962C04F5-AC06-4B18-9262-4C8B29F5E88E}" presName="horz1" presStyleCnt="0"/>
      <dgm:spPr/>
    </dgm:pt>
    <dgm:pt modelId="{6C573F62-64F9-4DED-9041-9E3E5A00CA8E}" type="pres">
      <dgm:prSet presAssocID="{962C04F5-AC06-4B18-9262-4C8B29F5E88E}" presName="tx1" presStyleLbl="revTx" presStyleIdx="5" presStyleCnt="6"/>
      <dgm:spPr/>
    </dgm:pt>
    <dgm:pt modelId="{105356EE-445B-4287-9AE6-2027411DCA78}" type="pres">
      <dgm:prSet presAssocID="{962C04F5-AC06-4B18-9262-4C8B29F5E88E}" presName="vert1" presStyleCnt="0"/>
      <dgm:spPr/>
    </dgm:pt>
  </dgm:ptLst>
  <dgm:cxnLst>
    <dgm:cxn modelId="{0A413C07-0088-47CB-A1F1-EAA5C2E5444F}" type="presOf" srcId="{962C04F5-AC06-4B18-9262-4C8B29F5E88E}" destId="{6C573F62-64F9-4DED-9041-9E3E5A00CA8E}" srcOrd="0" destOrd="0" presId="urn:microsoft.com/office/officeart/2008/layout/LinedList"/>
    <dgm:cxn modelId="{DC382D42-E115-436A-A1F3-D3A922C26A2D}" srcId="{D20CE41E-C778-492D-92C6-9B2B3F0E0408}" destId="{72A25611-55B4-438A-A913-5ADBAB72D259}" srcOrd="4" destOrd="0" parTransId="{7E7780D0-4100-47BF-9E3E-BC489FA20CF9}" sibTransId="{F50A62EC-1058-4348-98D6-F0378701F62B}"/>
    <dgm:cxn modelId="{EBD3F565-CCA5-470F-AC81-4393A3AB34B5}" type="presOf" srcId="{EFE38C69-74BD-4B7A-B591-DEC589EB0455}" destId="{42C5D592-AA5B-4077-B63F-0CE3155D9840}" srcOrd="0" destOrd="0" presId="urn:microsoft.com/office/officeart/2008/layout/LinedList"/>
    <dgm:cxn modelId="{0096A559-31CA-4D9D-BB75-A9FBF3CA6272}" type="presOf" srcId="{72A25611-55B4-438A-A913-5ADBAB72D259}" destId="{B8822FD1-EC87-40FB-89CE-CEC6E8A43C56}" srcOrd="0" destOrd="0" presId="urn:microsoft.com/office/officeart/2008/layout/LinedList"/>
    <dgm:cxn modelId="{FA16EA85-3FEE-45B9-91EA-A7779837D33F}" srcId="{D20CE41E-C778-492D-92C6-9B2B3F0E0408}" destId="{F58B46CF-AC25-4E76-B491-359134977107}" srcOrd="3" destOrd="0" parTransId="{94AC5D64-C0B4-4CC0-928E-BEBE098C1806}" sibTransId="{AC15D60E-C129-4259-B530-AFFBA920D911}"/>
    <dgm:cxn modelId="{C2E30BA1-E33D-437A-ACA9-453DC8DCFDC1}" srcId="{D20CE41E-C778-492D-92C6-9B2B3F0E0408}" destId="{EFE38C69-74BD-4B7A-B591-DEC589EB0455}" srcOrd="1" destOrd="0" parTransId="{418C2B57-C2AB-4BFA-B312-C94EF66B87C2}" sibTransId="{E3DF4481-C519-4BA1-8EDF-40BCE43CDFD6}"/>
    <dgm:cxn modelId="{12847EA7-E4B7-4E2B-A4FB-3AB974D7B795}" type="presOf" srcId="{D20CE41E-C778-492D-92C6-9B2B3F0E0408}" destId="{62CD033C-8CD8-4922-A4B7-48E585DF30F3}" srcOrd="0" destOrd="0" presId="urn:microsoft.com/office/officeart/2008/layout/LinedList"/>
    <dgm:cxn modelId="{272BE2BC-9D25-4EC2-A198-10C6040EB4F6}" type="presOf" srcId="{A4B53981-07AA-41AB-A70D-B69E257E2D5A}" destId="{D0152712-2F86-4510-81F1-3794780FE82D}" srcOrd="0" destOrd="0" presId="urn:microsoft.com/office/officeart/2008/layout/LinedList"/>
    <dgm:cxn modelId="{724BA4C7-FC2B-4EDD-AC8A-B535D838A872}" srcId="{D20CE41E-C778-492D-92C6-9B2B3F0E0408}" destId="{68D7EB35-93A5-49C8-B617-16272C4211DA}" srcOrd="0" destOrd="0" parTransId="{A570EC6A-96CE-48CA-80A8-04E1CF616451}" sibTransId="{CF6D43CC-1EF8-47C4-A766-D67145921DAD}"/>
    <dgm:cxn modelId="{34888DD1-C662-4D2B-8BB6-96BA0B9C6300}" srcId="{D20CE41E-C778-492D-92C6-9B2B3F0E0408}" destId="{A4B53981-07AA-41AB-A70D-B69E257E2D5A}" srcOrd="2" destOrd="0" parTransId="{342AEC6C-8449-4356-823F-1E383E4FEBC7}" sibTransId="{5D20EE1F-C26F-4EFB-BCF4-B53F04EA12AF}"/>
    <dgm:cxn modelId="{906399DD-8F14-4F1F-B602-12FE75471241}" type="presOf" srcId="{68D7EB35-93A5-49C8-B617-16272C4211DA}" destId="{2231F0F0-5C6A-42EB-8E25-9DE3028B41CC}" srcOrd="0" destOrd="0" presId="urn:microsoft.com/office/officeart/2008/layout/LinedList"/>
    <dgm:cxn modelId="{53942DF0-D5B7-4F36-8C9F-890E088BC069}" srcId="{D20CE41E-C778-492D-92C6-9B2B3F0E0408}" destId="{962C04F5-AC06-4B18-9262-4C8B29F5E88E}" srcOrd="5" destOrd="0" parTransId="{DD839D40-0C15-46D3-85CA-0BA3EF30D10A}" sibTransId="{B9A7511C-3E4A-44D5-918F-A10B3A831C35}"/>
    <dgm:cxn modelId="{04E517FF-5D31-4728-807D-5D18A707B0BE}" type="presOf" srcId="{F58B46CF-AC25-4E76-B491-359134977107}" destId="{CCF371EB-0366-454D-AE31-06D2C4C7CDA7}" srcOrd="0" destOrd="0" presId="urn:microsoft.com/office/officeart/2008/layout/LinedList"/>
    <dgm:cxn modelId="{DF3CF8FA-1019-4384-B479-098C606A6DAF}" type="presParOf" srcId="{62CD033C-8CD8-4922-A4B7-48E585DF30F3}" destId="{B84B3923-C6A1-489D-A930-482255207BE9}" srcOrd="0" destOrd="0" presId="urn:microsoft.com/office/officeart/2008/layout/LinedList"/>
    <dgm:cxn modelId="{01B387FF-64D9-40AD-B2EE-C190C878A639}" type="presParOf" srcId="{62CD033C-8CD8-4922-A4B7-48E585DF30F3}" destId="{FEB3AA60-5DA8-4957-BBD8-05CC2C58BDAC}" srcOrd="1" destOrd="0" presId="urn:microsoft.com/office/officeart/2008/layout/LinedList"/>
    <dgm:cxn modelId="{B39AF2E5-CB8D-4180-80B2-C00CD358232D}" type="presParOf" srcId="{FEB3AA60-5DA8-4957-BBD8-05CC2C58BDAC}" destId="{2231F0F0-5C6A-42EB-8E25-9DE3028B41CC}" srcOrd="0" destOrd="0" presId="urn:microsoft.com/office/officeart/2008/layout/LinedList"/>
    <dgm:cxn modelId="{4ACD1BB5-261F-40DF-9A94-26C7799414F9}" type="presParOf" srcId="{FEB3AA60-5DA8-4957-BBD8-05CC2C58BDAC}" destId="{279846C1-AC5B-447E-BDBC-25AC2977BA07}" srcOrd="1" destOrd="0" presId="urn:microsoft.com/office/officeart/2008/layout/LinedList"/>
    <dgm:cxn modelId="{74026B0F-57C3-4175-B011-15CDFF02F0E2}" type="presParOf" srcId="{62CD033C-8CD8-4922-A4B7-48E585DF30F3}" destId="{D1D8C9D4-B545-416A-AFC6-C35DAE40DAFB}" srcOrd="2" destOrd="0" presId="urn:microsoft.com/office/officeart/2008/layout/LinedList"/>
    <dgm:cxn modelId="{1F882070-B0E3-488C-9666-B339DD390D96}" type="presParOf" srcId="{62CD033C-8CD8-4922-A4B7-48E585DF30F3}" destId="{088AEC89-CBFD-476B-B544-CCE3FD253B24}" srcOrd="3" destOrd="0" presId="urn:microsoft.com/office/officeart/2008/layout/LinedList"/>
    <dgm:cxn modelId="{AC9A8D15-EAA4-4039-B32D-5EA9B6415F36}" type="presParOf" srcId="{088AEC89-CBFD-476B-B544-CCE3FD253B24}" destId="{42C5D592-AA5B-4077-B63F-0CE3155D9840}" srcOrd="0" destOrd="0" presId="urn:microsoft.com/office/officeart/2008/layout/LinedList"/>
    <dgm:cxn modelId="{36DDBDED-A439-42C1-8CF9-CE9092D30D41}" type="presParOf" srcId="{088AEC89-CBFD-476B-B544-CCE3FD253B24}" destId="{0C75EB3E-C1ED-42E7-914C-2B8B1E43A5D2}" srcOrd="1" destOrd="0" presId="urn:microsoft.com/office/officeart/2008/layout/LinedList"/>
    <dgm:cxn modelId="{24F28616-539F-42CD-9A29-5CF45A51CCA8}" type="presParOf" srcId="{62CD033C-8CD8-4922-A4B7-48E585DF30F3}" destId="{14A4490C-C58F-4F5F-8169-F870F3682C2B}" srcOrd="4" destOrd="0" presId="urn:microsoft.com/office/officeart/2008/layout/LinedList"/>
    <dgm:cxn modelId="{DC3A77CC-8FD3-4236-97C9-5D9B5A13203A}" type="presParOf" srcId="{62CD033C-8CD8-4922-A4B7-48E585DF30F3}" destId="{B89B8278-1DE2-484D-B73F-E693F8E147DE}" srcOrd="5" destOrd="0" presId="urn:microsoft.com/office/officeart/2008/layout/LinedList"/>
    <dgm:cxn modelId="{5F90FE2E-DA99-46B9-8342-46B964AE6103}" type="presParOf" srcId="{B89B8278-1DE2-484D-B73F-E693F8E147DE}" destId="{D0152712-2F86-4510-81F1-3794780FE82D}" srcOrd="0" destOrd="0" presId="urn:microsoft.com/office/officeart/2008/layout/LinedList"/>
    <dgm:cxn modelId="{26A5B216-3025-4D68-8D61-B7F3EA969308}" type="presParOf" srcId="{B89B8278-1DE2-484D-B73F-E693F8E147DE}" destId="{BB8FEBEC-43C5-4B79-95DE-7EC3FDD3BD0C}" srcOrd="1" destOrd="0" presId="urn:microsoft.com/office/officeart/2008/layout/LinedList"/>
    <dgm:cxn modelId="{1B3060A7-D67F-4358-89EA-B2E4A6011932}" type="presParOf" srcId="{62CD033C-8CD8-4922-A4B7-48E585DF30F3}" destId="{C88DE9F8-4955-45F1-8E35-666CEFF10B11}" srcOrd="6" destOrd="0" presId="urn:microsoft.com/office/officeart/2008/layout/LinedList"/>
    <dgm:cxn modelId="{7B5D024C-3D61-4D98-8479-51916B8F1DE0}" type="presParOf" srcId="{62CD033C-8CD8-4922-A4B7-48E585DF30F3}" destId="{55711764-6EF2-4405-85F4-7EF5BC024773}" srcOrd="7" destOrd="0" presId="urn:microsoft.com/office/officeart/2008/layout/LinedList"/>
    <dgm:cxn modelId="{42718091-C78C-428F-9B03-686F0073F72C}" type="presParOf" srcId="{55711764-6EF2-4405-85F4-7EF5BC024773}" destId="{CCF371EB-0366-454D-AE31-06D2C4C7CDA7}" srcOrd="0" destOrd="0" presId="urn:microsoft.com/office/officeart/2008/layout/LinedList"/>
    <dgm:cxn modelId="{75A183C8-5CE8-46C8-9009-DED8A7E8B7AE}" type="presParOf" srcId="{55711764-6EF2-4405-85F4-7EF5BC024773}" destId="{02605DB5-B392-4CF0-8FFC-0EDB89DDA60F}" srcOrd="1" destOrd="0" presId="urn:microsoft.com/office/officeart/2008/layout/LinedList"/>
    <dgm:cxn modelId="{C916CF16-7B18-4B10-9E0C-3F9735DCB3B2}" type="presParOf" srcId="{62CD033C-8CD8-4922-A4B7-48E585DF30F3}" destId="{2BA43552-2119-4810-850E-A330F4783B9E}" srcOrd="8" destOrd="0" presId="urn:microsoft.com/office/officeart/2008/layout/LinedList"/>
    <dgm:cxn modelId="{4C6E9EFD-23C4-45FD-8016-A0ACF0672849}" type="presParOf" srcId="{62CD033C-8CD8-4922-A4B7-48E585DF30F3}" destId="{5DC190C6-7830-4435-B2CC-2C6B27BDF3FB}" srcOrd="9" destOrd="0" presId="urn:microsoft.com/office/officeart/2008/layout/LinedList"/>
    <dgm:cxn modelId="{AC510464-DB75-4DDF-890A-71CCBBE144F2}" type="presParOf" srcId="{5DC190C6-7830-4435-B2CC-2C6B27BDF3FB}" destId="{B8822FD1-EC87-40FB-89CE-CEC6E8A43C56}" srcOrd="0" destOrd="0" presId="urn:microsoft.com/office/officeart/2008/layout/LinedList"/>
    <dgm:cxn modelId="{34BF5D85-073C-4583-BF97-9CD0F074962A}" type="presParOf" srcId="{5DC190C6-7830-4435-B2CC-2C6B27BDF3FB}" destId="{6032B6F1-1134-4154-ADB0-9CCABD763C81}" srcOrd="1" destOrd="0" presId="urn:microsoft.com/office/officeart/2008/layout/LinedList"/>
    <dgm:cxn modelId="{2B44DD1E-656F-47A3-9531-2C88E1552BA4}" type="presParOf" srcId="{62CD033C-8CD8-4922-A4B7-48E585DF30F3}" destId="{90283D54-2BEC-4AA9-9890-D0A2EACBB256}" srcOrd="10" destOrd="0" presId="urn:microsoft.com/office/officeart/2008/layout/LinedList"/>
    <dgm:cxn modelId="{37A6F845-4DEB-47FB-95BE-7999D44666CE}" type="presParOf" srcId="{62CD033C-8CD8-4922-A4B7-48E585DF30F3}" destId="{16FC374E-C971-4BEA-B9A0-D470CD96AFD8}" srcOrd="11" destOrd="0" presId="urn:microsoft.com/office/officeart/2008/layout/LinedList"/>
    <dgm:cxn modelId="{A4983E5F-2B2C-4BEB-B335-0744C5705258}" type="presParOf" srcId="{16FC374E-C971-4BEA-B9A0-D470CD96AFD8}" destId="{6C573F62-64F9-4DED-9041-9E3E5A00CA8E}" srcOrd="0" destOrd="0" presId="urn:microsoft.com/office/officeart/2008/layout/LinedList"/>
    <dgm:cxn modelId="{AE5D1EE4-64E0-416E-844E-7C261D05EF8D}" type="presParOf" srcId="{16FC374E-C971-4BEA-B9A0-D470CD96AFD8}" destId="{105356EE-445B-4287-9AE6-2027411DCA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C4D8A5-F02C-42A1-B1E3-33DE47C41B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DFC4F7-FD52-4295-9444-C40C754919C4}">
      <dgm:prSet/>
      <dgm:spPr/>
      <dgm:t>
        <a:bodyPr/>
        <a:lstStyle/>
        <a:p>
          <a:r>
            <a:rPr lang="en-US"/>
            <a:t>CQC</a:t>
          </a:r>
        </a:p>
      </dgm:t>
    </dgm:pt>
    <dgm:pt modelId="{E329A70D-C139-49A0-B391-DB40FAE9F87E}" type="parTrans" cxnId="{247B496C-D5BE-44D9-B551-4E474DF2EC6E}">
      <dgm:prSet/>
      <dgm:spPr/>
      <dgm:t>
        <a:bodyPr/>
        <a:lstStyle/>
        <a:p>
          <a:endParaRPr lang="en-US"/>
        </a:p>
      </dgm:t>
    </dgm:pt>
    <dgm:pt modelId="{3CB1EEA0-35F3-4D10-80ED-29DC9E57B904}" type="sibTrans" cxnId="{247B496C-D5BE-44D9-B551-4E474DF2EC6E}">
      <dgm:prSet/>
      <dgm:spPr/>
      <dgm:t>
        <a:bodyPr/>
        <a:lstStyle/>
        <a:p>
          <a:endParaRPr lang="en-US"/>
        </a:p>
      </dgm:t>
    </dgm:pt>
    <dgm:pt modelId="{FAC9F2FE-FC16-448E-9B44-59B759CC05B8}">
      <dgm:prSet/>
      <dgm:spPr/>
      <dgm:t>
        <a:bodyPr/>
        <a:lstStyle/>
        <a:p>
          <a:r>
            <a:rPr lang="en-US"/>
            <a:t>RQIA (NI)</a:t>
          </a:r>
        </a:p>
      </dgm:t>
    </dgm:pt>
    <dgm:pt modelId="{C26AFB1D-EDBE-42A1-8DBC-6285BB4D2F3B}" type="parTrans" cxnId="{43F5C298-A2B5-43E9-8DF0-943CBA415429}">
      <dgm:prSet/>
      <dgm:spPr/>
      <dgm:t>
        <a:bodyPr/>
        <a:lstStyle/>
        <a:p>
          <a:endParaRPr lang="en-US"/>
        </a:p>
      </dgm:t>
    </dgm:pt>
    <dgm:pt modelId="{D26E1E93-7D72-41BA-905A-9A836F4A36A6}" type="sibTrans" cxnId="{43F5C298-A2B5-43E9-8DF0-943CBA415429}">
      <dgm:prSet/>
      <dgm:spPr/>
      <dgm:t>
        <a:bodyPr/>
        <a:lstStyle/>
        <a:p>
          <a:endParaRPr lang="en-US"/>
        </a:p>
      </dgm:t>
    </dgm:pt>
    <dgm:pt modelId="{06000070-3EA5-4BCF-A4CF-053A20663A99}" type="pres">
      <dgm:prSet presAssocID="{1BC4D8A5-F02C-42A1-B1E3-33DE47C41B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FCEEB1-8B90-41E7-A105-93E722ED1800}" type="pres">
      <dgm:prSet presAssocID="{73DFC4F7-FD52-4295-9444-C40C754919C4}" presName="hierRoot1" presStyleCnt="0"/>
      <dgm:spPr/>
    </dgm:pt>
    <dgm:pt modelId="{9C3080AE-B80D-4B3C-8FB8-329943827109}" type="pres">
      <dgm:prSet presAssocID="{73DFC4F7-FD52-4295-9444-C40C754919C4}" presName="composite" presStyleCnt="0"/>
      <dgm:spPr/>
    </dgm:pt>
    <dgm:pt modelId="{CA28DAB8-4704-481A-84FB-E386EE8DC0CF}" type="pres">
      <dgm:prSet presAssocID="{73DFC4F7-FD52-4295-9444-C40C754919C4}" presName="background" presStyleLbl="node0" presStyleIdx="0" presStyleCnt="2"/>
      <dgm:spPr/>
    </dgm:pt>
    <dgm:pt modelId="{C186D9CF-CDA4-44EE-BFB4-14CACC83E282}" type="pres">
      <dgm:prSet presAssocID="{73DFC4F7-FD52-4295-9444-C40C754919C4}" presName="text" presStyleLbl="fgAcc0" presStyleIdx="0" presStyleCnt="2">
        <dgm:presLayoutVars>
          <dgm:chPref val="3"/>
        </dgm:presLayoutVars>
      </dgm:prSet>
      <dgm:spPr/>
    </dgm:pt>
    <dgm:pt modelId="{3B3149F9-9A4F-49B9-A8EE-D0AAC037A699}" type="pres">
      <dgm:prSet presAssocID="{73DFC4F7-FD52-4295-9444-C40C754919C4}" presName="hierChild2" presStyleCnt="0"/>
      <dgm:spPr/>
    </dgm:pt>
    <dgm:pt modelId="{53B5C2F9-351B-429D-85FA-041A23F9656A}" type="pres">
      <dgm:prSet presAssocID="{FAC9F2FE-FC16-448E-9B44-59B759CC05B8}" presName="hierRoot1" presStyleCnt="0"/>
      <dgm:spPr/>
    </dgm:pt>
    <dgm:pt modelId="{6F5F9A24-7B66-42B8-B471-A5D59BAD0065}" type="pres">
      <dgm:prSet presAssocID="{FAC9F2FE-FC16-448E-9B44-59B759CC05B8}" presName="composite" presStyleCnt="0"/>
      <dgm:spPr/>
    </dgm:pt>
    <dgm:pt modelId="{625AF0DC-BA88-473A-BA65-29F2DFF3741D}" type="pres">
      <dgm:prSet presAssocID="{FAC9F2FE-FC16-448E-9B44-59B759CC05B8}" presName="background" presStyleLbl="node0" presStyleIdx="1" presStyleCnt="2"/>
      <dgm:spPr/>
    </dgm:pt>
    <dgm:pt modelId="{E90A72C1-0B77-4846-829B-4E8D110C8AC0}" type="pres">
      <dgm:prSet presAssocID="{FAC9F2FE-FC16-448E-9B44-59B759CC05B8}" presName="text" presStyleLbl="fgAcc0" presStyleIdx="1" presStyleCnt="2">
        <dgm:presLayoutVars>
          <dgm:chPref val="3"/>
        </dgm:presLayoutVars>
      </dgm:prSet>
      <dgm:spPr/>
    </dgm:pt>
    <dgm:pt modelId="{8396ED70-415F-4107-B159-D9AF19306421}" type="pres">
      <dgm:prSet presAssocID="{FAC9F2FE-FC16-448E-9B44-59B759CC05B8}" presName="hierChild2" presStyleCnt="0"/>
      <dgm:spPr/>
    </dgm:pt>
  </dgm:ptLst>
  <dgm:cxnLst>
    <dgm:cxn modelId="{247B496C-D5BE-44D9-B551-4E474DF2EC6E}" srcId="{1BC4D8A5-F02C-42A1-B1E3-33DE47C41B66}" destId="{73DFC4F7-FD52-4295-9444-C40C754919C4}" srcOrd="0" destOrd="0" parTransId="{E329A70D-C139-49A0-B391-DB40FAE9F87E}" sibTransId="{3CB1EEA0-35F3-4D10-80ED-29DC9E57B904}"/>
    <dgm:cxn modelId="{43F5C298-A2B5-43E9-8DF0-943CBA415429}" srcId="{1BC4D8A5-F02C-42A1-B1E3-33DE47C41B66}" destId="{FAC9F2FE-FC16-448E-9B44-59B759CC05B8}" srcOrd="1" destOrd="0" parTransId="{C26AFB1D-EDBE-42A1-8DBC-6285BB4D2F3B}" sibTransId="{D26E1E93-7D72-41BA-905A-9A836F4A36A6}"/>
    <dgm:cxn modelId="{A7777BB0-7E61-408C-8ECC-83FB36042D87}" type="presOf" srcId="{FAC9F2FE-FC16-448E-9B44-59B759CC05B8}" destId="{E90A72C1-0B77-4846-829B-4E8D110C8AC0}" srcOrd="0" destOrd="0" presId="urn:microsoft.com/office/officeart/2005/8/layout/hierarchy1"/>
    <dgm:cxn modelId="{736D81D4-6D4A-4434-A0FD-E39410E1DF62}" type="presOf" srcId="{73DFC4F7-FD52-4295-9444-C40C754919C4}" destId="{C186D9CF-CDA4-44EE-BFB4-14CACC83E282}" srcOrd="0" destOrd="0" presId="urn:microsoft.com/office/officeart/2005/8/layout/hierarchy1"/>
    <dgm:cxn modelId="{117648E6-1EDF-4E63-B2D9-A543C4A8C55B}" type="presOf" srcId="{1BC4D8A5-F02C-42A1-B1E3-33DE47C41B66}" destId="{06000070-3EA5-4BCF-A4CF-053A20663A99}" srcOrd="0" destOrd="0" presId="urn:microsoft.com/office/officeart/2005/8/layout/hierarchy1"/>
    <dgm:cxn modelId="{DA59550A-6EA0-4671-81B5-DD8837635D4E}" type="presParOf" srcId="{06000070-3EA5-4BCF-A4CF-053A20663A99}" destId="{D2FCEEB1-8B90-41E7-A105-93E722ED1800}" srcOrd="0" destOrd="0" presId="urn:microsoft.com/office/officeart/2005/8/layout/hierarchy1"/>
    <dgm:cxn modelId="{A194E3B4-C056-4550-BDB8-7A2E99039B58}" type="presParOf" srcId="{D2FCEEB1-8B90-41E7-A105-93E722ED1800}" destId="{9C3080AE-B80D-4B3C-8FB8-329943827109}" srcOrd="0" destOrd="0" presId="urn:microsoft.com/office/officeart/2005/8/layout/hierarchy1"/>
    <dgm:cxn modelId="{89B3255D-52DA-4368-B525-4C1F65F68508}" type="presParOf" srcId="{9C3080AE-B80D-4B3C-8FB8-329943827109}" destId="{CA28DAB8-4704-481A-84FB-E386EE8DC0CF}" srcOrd="0" destOrd="0" presId="urn:microsoft.com/office/officeart/2005/8/layout/hierarchy1"/>
    <dgm:cxn modelId="{8D00EF7D-2478-4195-A7F3-E865D89A0AD7}" type="presParOf" srcId="{9C3080AE-B80D-4B3C-8FB8-329943827109}" destId="{C186D9CF-CDA4-44EE-BFB4-14CACC83E282}" srcOrd="1" destOrd="0" presId="urn:microsoft.com/office/officeart/2005/8/layout/hierarchy1"/>
    <dgm:cxn modelId="{D5952642-0511-4085-BE62-09EFF1D84163}" type="presParOf" srcId="{D2FCEEB1-8B90-41E7-A105-93E722ED1800}" destId="{3B3149F9-9A4F-49B9-A8EE-D0AAC037A699}" srcOrd="1" destOrd="0" presId="urn:microsoft.com/office/officeart/2005/8/layout/hierarchy1"/>
    <dgm:cxn modelId="{08736DEC-63A6-4963-8DEC-7877F6410832}" type="presParOf" srcId="{06000070-3EA5-4BCF-A4CF-053A20663A99}" destId="{53B5C2F9-351B-429D-85FA-041A23F9656A}" srcOrd="1" destOrd="0" presId="urn:microsoft.com/office/officeart/2005/8/layout/hierarchy1"/>
    <dgm:cxn modelId="{FAFCD2C1-5A5C-4C05-84CA-5903A208A2DE}" type="presParOf" srcId="{53B5C2F9-351B-429D-85FA-041A23F9656A}" destId="{6F5F9A24-7B66-42B8-B471-A5D59BAD0065}" srcOrd="0" destOrd="0" presId="urn:microsoft.com/office/officeart/2005/8/layout/hierarchy1"/>
    <dgm:cxn modelId="{D26D83C7-3983-419F-9B31-D4C3B848702C}" type="presParOf" srcId="{6F5F9A24-7B66-42B8-B471-A5D59BAD0065}" destId="{625AF0DC-BA88-473A-BA65-29F2DFF3741D}" srcOrd="0" destOrd="0" presId="urn:microsoft.com/office/officeart/2005/8/layout/hierarchy1"/>
    <dgm:cxn modelId="{EB2DBC51-2DD3-46F2-86F1-06A4632F2B1A}" type="presParOf" srcId="{6F5F9A24-7B66-42B8-B471-A5D59BAD0065}" destId="{E90A72C1-0B77-4846-829B-4E8D110C8AC0}" srcOrd="1" destOrd="0" presId="urn:microsoft.com/office/officeart/2005/8/layout/hierarchy1"/>
    <dgm:cxn modelId="{60FA5724-98D8-4A22-B980-7F26FF92FDB7}" type="presParOf" srcId="{53B5C2F9-351B-429D-85FA-041A23F9656A}" destId="{8396ED70-415F-4107-B159-D9AF1930642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1720DFA-BAEE-426B-B4FE-188B41CE398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35B11EF-1538-4D63-B6ED-90B9319DB7DD}">
      <dgm:prSet/>
      <dgm:spPr/>
      <dgm:t>
        <a:bodyPr/>
        <a:lstStyle/>
        <a:p>
          <a:r>
            <a:rPr lang="en-US"/>
            <a:t>Gross over sedation with Midazolam</a:t>
          </a:r>
        </a:p>
      </dgm:t>
    </dgm:pt>
    <dgm:pt modelId="{7130BAEC-7BAA-48FF-98E2-604A00C0096E}" type="parTrans" cxnId="{BC4D0630-3150-4672-BED0-6597393795B0}">
      <dgm:prSet/>
      <dgm:spPr/>
      <dgm:t>
        <a:bodyPr/>
        <a:lstStyle/>
        <a:p>
          <a:endParaRPr lang="en-US"/>
        </a:p>
      </dgm:t>
    </dgm:pt>
    <dgm:pt modelId="{244D4ACB-943E-4583-96AB-CF83D96B42D4}" type="sibTrans" cxnId="{BC4D0630-3150-4672-BED0-6597393795B0}">
      <dgm:prSet/>
      <dgm:spPr/>
      <dgm:t>
        <a:bodyPr/>
        <a:lstStyle/>
        <a:p>
          <a:endParaRPr lang="en-US"/>
        </a:p>
      </dgm:t>
    </dgm:pt>
    <dgm:pt modelId="{66390721-7038-4170-8D18-392FBAD0EE2E}">
      <dgm:prSet/>
      <dgm:spPr/>
      <dgm:t>
        <a:bodyPr/>
        <a:lstStyle/>
        <a:p>
          <a:r>
            <a:rPr lang="en-US"/>
            <a:t>Mild over sedation with N2O</a:t>
          </a:r>
        </a:p>
      </dgm:t>
    </dgm:pt>
    <dgm:pt modelId="{4FE8D9E4-499C-484B-99C0-A9A8D4340863}" type="parTrans" cxnId="{4D02D6A9-3192-4867-A35A-74A6910220B6}">
      <dgm:prSet/>
      <dgm:spPr/>
      <dgm:t>
        <a:bodyPr/>
        <a:lstStyle/>
        <a:p>
          <a:endParaRPr lang="en-US"/>
        </a:p>
      </dgm:t>
    </dgm:pt>
    <dgm:pt modelId="{8CF67DC6-C83E-4F21-92C1-B9910DA8CD20}" type="sibTrans" cxnId="{4D02D6A9-3192-4867-A35A-74A6910220B6}">
      <dgm:prSet/>
      <dgm:spPr/>
      <dgm:t>
        <a:bodyPr/>
        <a:lstStyle/>
        <a:p>
          <a:endParaRPr lang="en-US"/>
        </a:p>
      </dgm:t>
    </dgm:pt>
    <dgm:pt modelId="{7EEA3405-D137-4965-BC32-48CE18932F4C}">
      <dgm:prSet/>
      <dgm:spPr/>
      <dgm:t>
        <a:bodyPr/>
        <a:lstStyle/>
        <a:p>
          <a:r>
            <a:rPr lang="en-US"/>
            <a:t>Severe over sedation with N2O</a:t>
          </a:r>
        </a:p>
      </dgm:t>
    </dgm:pt>
    <dgm:pt modelId="{454BDB0A-4695-48CD-8A1F-E9F4A9456920}" type="parTrans" cxnId="{B4870033-848A-4D88-B842-174717EFE2D5}">
      <dgm:prSet/>
      <dgm:spPr/>
      <dgm:t>
        <a:bodyPr/>
        <a:lstStyle/>
        <a:p>
          <a:endParaRPr lang="en-US"/>
        </a:p>
      </dgm:t>
    </dgm:pt>
    <dgm:pt modelId="{40102F7E-D7EA-401D-BA33-3DE90D8553C5}" type="sibTrans" cxnId="{B4870033-848A-4D88-B842-174717EFE2D5}">
      <dgm:prSet/>
      <dgm:spPr/>
      <dgm:t>
        <a:bodyPr/>
        <a:lstStyle/>
        <a:p>
          <a:endParaRPr lang="en-US"/>
        </a:p>
      </dgm:t>
    </dgm:pt>
    <dgm:pt modelId="{0C2C4A3E-89A8-459A-AF2F-7526A0AA76F3}" type="pres">
      <dgm:prSet presAssocID="{31720DFA-BAEE-426B-B4FE-188B41CE3982}" presName="root" presStyleCnt="0">
        <dgm:presLayoutVars>
          <dgm:dir/>
          <dgm:resizeHandles val="exact"/>
        </dgm:presLayoutVars>
      </dgm:prSet>
      <dgm:spPr/>
    </dgm:pt>
    <dgm:pt modelId="{A598FDD2-06A4-4488-A785-2995D0934E94}" type="pres">
      <dgm:prSet presAssocID="{E35B11EF-1538-4D63-B6ED-90B9319DB7DD}" presName="compNode" presStyleCnt="0"/>
      <dgm:spPr/>
    </dgm:pt>
    <dgm:pt modelId="{17F10CAD-B33E-4A3F-9A92-0BF80D21FB80}" type="pres">
      <dgm:prSet presAssocID="{E35B11EF-1538-4D63-B6ED-90B9319DB7DD}" presName="bgRect" presStyleLbl="bgShp" presStyleIdx="0" presStyleCnt="3"/>
      <dgm:spPr/>
    </dgm:pt>
    <dgm:pt modelId="{94A131E9-538E-41D2-B920-85A18385AFDC}" type="pres">
      <dgm:prSet presAssocID="{E35B11EF-1538-4D63-B6ED-90B9319DB7D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3F69F68-4FAA-448B-B8C2-F979D56387A6}" type="pres">
      <dgm:prSet presAssocID="{E35B11EF-1538-4D63-B6ED-90B9319DB7DD}" presName="spaceRect" presStyleCnt="0"/>
      <dgm:spPr/>
    </dgm:pt>
    <dgm:pt modelId="{5AFF3103-959A-433E-B0C2-028183C718FC}" type="pres">
      <dgm:prSet presAssocID="{E35B11EF-1538-4D63-B6ED-90B9319DB7DD}" presName="parTx" presStyleLbl="revTx" presStyleIdx="0" presStyleCnt="3">
        <dgm:presLayoutVars>
          <dgm:chMax val="0"/>
          <dgm:chPref val="0"/>
        </dgm:presLayoutVars>
      </dgm:prSet>
      <dgm:spPr/>
    </dgm:pt>
    <dgm:pt modelId="{96B26F8E-6FE3-45B6-B845-D353C9858F87}" type="pres">
      <dgm:prSet presAssocID="{244D4ACB-943E-4583-96AB-CF83D96B42D4}" presName="sibTrans" presStyleCnt="0"/>
      <dgm:spPr/>
    </dgm:pt>
    <dgm:pt modelId="{E59222D0-B68E-4B50-9B99-5C746E0AACF8}" type="pres">
      <dgm:prSet presAssocID="{66390721-7038-4170-8D18-392FBAD0EE2E}" presName="compNode" presStyleCnt="0"/>
      <dgm:spPr/>
    </dgm:pt>
    <dgm:pt modelId="{CE53D739-0762-4CAB-AD4C-2CD4F7FEB417}" type="pres">
      <dgm:prSet presAssocID="{66390721-7038-4170-8D18-392FBAD0EE2E}" presName="bgRect" presStyleLbl="bgShp" presStyleIdx="1" presStyleCnt="3"/>
      <dgm:spPr/>
    </dgm:pt>
    <dgm:pt modelId="{F689A74E-9C43-4956-A964-58C61F064F9B}" type="pres">
      <dgm:prSet presAssocID="{66390721-7038-4170-8D18-392FBAD0EE2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E54A8D1-A729-4018-92A1-F9FC0C04A69A}" type="pres">
      <dgm:prSet presAssocID="{66390721-7038-4170-8D18-392FBAD0EE2E}" presName="spaceRect" presStyleCnt="0"/>
      <dgm:spPr/>
    </dgm:pt>
    <dgm:pt modelId="{7C2EF06F-27E2-4891-97CB-1363E9171702}" type="pres">
      <dgm:prSet presAssocID="{66390721-7038-4170-8D18-392FBAD0EE2E}" presName="parTx" presStyleLbl="revTx" presStyleIdx="1" presStyleCnt="3">
        <dgm:presLayoutVars>
          <dgm:chMax val="0"/>
          <dgm:chPref val="0"/>
        </dgm:presLayoutVars>
      </dgm:prSet>
      <dgm:spPr/>
    </dgm:pt>
    <dgm:pt modelId="{D4F224BB-05A8-4412-84AF-996A43FF3A7A}" type="pres">
      <dgm:prSet presAssocID="{8CF67DC6-C83E-4F21-92C1-B9910DA8CD20}" presName="sibTrans" presStyleCnt="0"/>
      <dgm:spPr/>
    </dgm:pt>
    <dgm:pt modelId="{1F016716-E925-49CD-944A-B74BCB7DA14F}" type="pres">
      <dgm:prSet presAssocID="{7EEA3405-D137-4965-BC32-48CE18932F4C}" presName="compNode" presStyleCnt="0"/>
      <dgm:spPr/>
    </dgm:pt>
    <dgm:pt modelId="{32CC8658-C233-45B5-8F17-40CF898A7E17}" type="pres">
      <dgm:prSet presAssocID="{7EEA3405-D137-4965-BC32-48CE18932F4C}" presName="bgRect" presStyleLbl="bgShp" presStyleIdx="2" presStyleCnt="3"/>
      <dgm:spPr/>
    </dgm:pt>
    <dgm:pt modelId="{36E423A1-F640-4667-9D84-E304AD0D4076}" type="pres">
      <dgm:prSet presAssocID="{7EEA3405-D137-4965-BC32-48CE18932F4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70127D43-D2EF-4C19-91FB-0A6CF93BFEDA}" type="pres">
      <dgm:prSet presAssocID="{7EEA3405-D137-4965-BC32-48CE18932F4C}" presName="spaceRect" presStyleCnt="0"/>
      <dgm:spPr/>
    </dgm:pt>
    <dgm:pt modelId="{EB54647F-3B26-43E4-BD07-94C8EC311B28}" type="pres">
      <dgm:prSet presAssocID="{7EEA3405-D137-4965-BC32-48CE18932F4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C4D0630-3150-4672-BED0-6597393795B0}" srcId="{31720DFA-BAEE-426B-B4FE-188B41CE3982}" destId="{E35B11EF-1538-4D63-B6ED-90B9319DB7DD}" srcOrd="0" destOrd="0" parTransId="{7130BAEC-7BAA-48FF-98E2-604A00C0096E}" sibTransId="{244D4ACB-943E-4583-96AB-CF83D96B42D4}"/>
    <dgm:cxn modelId="{97CF3231-743C-44BE-8EDC-B7905AB30533}" type="presOf" srcId="{31720DFA-BAEE-426B-B4FE-188B41CE3982}" destId="{0C2C4A3E-89A8-459A-AF2F-7526A0AA76F3}" srcOrd="0" destOrd="0" presId="urn:microsoft.com/office/officeart/2018/2/layout/IconVerticalSolidList"/>
    <dgm:cxn modelId="{B4870033-848A-4D88-B842-174717EFE2D5}" srcId="{31720DFA-BAEE-426B-B4FE-188B41CE3982}" destId="{7EEA3405-D137-4965-BC32-48CE18932F4C}" srcOrd="2" destOrd="0" parTransId="{454BDB0A-4695-48CD-8A1F-E9F4A9456920}" sibTransId="{40102F7E-D7EA-401D-BA33-3DE90D8553C5}"/>
    <dgm:cxn modelId="{709E7E38-8610-4717-BA4A-0E2BBCF5EBFD}" type="presOf" srcId="{E35B11EF-1538-4D63-B6ED-90B9319DB7DD}" destId="{5AFF3103-959A-433E-B0C2-028183C718FC}" srcOrd="0" destOrd="0" presId="urn:microsoft.com/office/officeart/2018/2/layout/IconVerticalSolidList"/>
    <dgm:cxn modelId="{00D7D693-95F8-4778-9A2F-82CFCAD3EA3B}" type="presOf" srcId="{66390721-7038-4170-8D18-392FBAD0EE2E}" destId="{7C2EF06F-27E2-4891-97CB-1363E9171702}" srcOrd="0" destOrd="0" presId="urn:microsoft.com/office/officeart/2018/2/layout/IconVerticalSolidList"/>
    <dgm:cxn modelId="{4D02D6A9-3192-4867-A35A-74A6910220B6}" srcId="{31720DFA-BAEE-426B-B4FE-188B41CE3982}" destId="{66390721-7038-4170-8D18-392FBAD0EE2E}" srcOrd="1" destOrd="0" parTransId="{4FE8D9E4-499C-484B-99C0-A9A8D4340863}" sibTransId="{8CF67DC6-C83E-4F21-92C1-B9910DA8CD20}"/>
    <dgm:cxn modelId="{26DFF7D5-9D18-4A09-B4AA-2D281C86A279}" type="presOf" srcId="{7EEA3405-D137-4965-BC32-48CE18932F4C}" destId="{EB54647F-3B26-43E4-BD07-94C8EC311B28}" srcOrd="0" destOrd="0" presId="urn:microsoft.com/office/officeart/2018/2/layout/IconVerticalSolidList"/>
    <dgm:cxn modelId="{52BA45C0-C6C1-48B6-AF91-F3C2971797AC}" type="presParOf" srcId="{0C2C4A3E-89A8-459A-AF2F-7526A0AA76F3}" destId="{A598FDD2-06A4-4488-A785-2995D0934E94}" srcOrd="0" destOrd="0" presId="urn:microsoft.com/office/officeart/2018/2/layout/IconVerticalSolidList"/>
    <dgm:cxn modelId="{AC22C6C3-75FC-4D36-B5AB-3350DEE23D32}" type="presParOf" srcId="{A598FDD2-06A4-4488-A785-2995D0934E94}" destId="{17F10CAD-B33E-4A3F-9A92-0BF80D21FB80}" srcOrd="0" destOrd="0" presId="urn:microsoft.com/office/officeart/2018/2/layout/IconVerticalSolidList"/>
    <dgm:cxn modelId="{97D11551-CDEC-4F25-80A4-0137D8ECEFBE}" type="presParOf" srcId="{A598FDD2-06A4-4488-A785-2995D0934E94}" destId="{94A131E9-538E-41D2-B920-85A18385AFDC}" srcOrd="1" destOrd="0" presId="urn:microsoft.com/office/officeart/2018/2/layout/IconVerticalSolidList"/>
    <dgm:cxn modelId="{CD782279-C7CE-43C2-A1A9-6A888601DF78}" type="presParOf" srcId="{A598FDD2-06A4-4488-A785-2995D0934E94}" destId="{33F69F68-4FAA-448B-B8C2-F979D56387A6}" srcOrd="2" destOrd="0" presId="urn:microsoft.com/office/officeart/2018/2/layout/IconVerticalSolidList"/>
    <dgm:cxn modelId="{89B4AEF6-C8EC-454C-BFBD-193CFF9D06C2}" type="presParOf" srcId="{A598FDD2-06A4-4488-A785-2995D0934E94}" destId="{5AFF3103-959A-433E-B0C2-028183C718FC}" srcOrd="3" destOrd="0" presId="urn:microsoft.com/office/officeart/2018/2/layout/IconVerticalSolidList"/>
    <dgm:cxn modelId="{BF400F3C-B7ED-4181-B235-126C0CEDF91F}" type="presParOf" srcId="{0C2C4A3E-89A8-459A-AF2F-7526A0AA76F3}" destId="{96B26F8E-6FE3-45B6-B845-D353C9858F87}" srcOrd="1" destOrd="0" presId="urn:microsoft.com/office/officeart/2018/2/layout/IconVerticalSolidList"/>
    <dgm:cxn modelId="{69BF3ACA-2F6E-4C1E-B649-EB99904B5762}" type="presParOf" srcId="{0C2C4A3E-89A8-459A-AF2F-7526A0AA76F3}" destId="{E59222D0-B68E-4B50-9B99-5C746E0AACF8}" srcOrd="2" destOrd="0" presId="urn:microsoft.com/office/officeart/2018/2/layout/IconVerticalSolidList"/>
    <dgm:cxn modelId="{6BC5D19F-BE34-45F0-98F3-9719EB19CF8A}" type="presParOf" srcId="{E59222D0-B68E-4B50-9B99-5C746E0AACF8}" destId="{CE53D739-0762-4CAB-AD4C-2CD4F7FEB417}" srcOrd="0" destOrd="0" presId="urn:microsoft.com/office/officeart/2018/2/layout/IconVerticalSolidList"/>
    <dgm:cxn modelId="{1D01FCBC-E583-465C-BF38-8B0E1D0681E0}" type="presParOf" srcId="{E59222D0-B68E-4B50-9B99-5C746E0AACF8}" destId="{F689A74E-9C43-4956-A964-58C61F064F9B}" srcOrd="1" destOrd="0" presId="urn:microsoft.com/office/officeart/2018/2/layout/IconVerticalSolidList"/>
    <dgm:cxn modelId="{AEAE08BA-C611-4D5E-8017-EB5C6AB389DE}" type="presParOf" srcId="{E59222D0-B68E-4B50-9B99-5C746E0AACF8}" destId="{AE54A8D1-A729-4018-92A1-F9FC0C04A69A}" srcOrd="2" destOrd="0" presId="urn:microsoft.com/office/officeart/2018/2/layout/IconVerticalSolidList"/>
    <dgm:cxn modelId="{7BEBA935-3EAB-4F6C-9A54-9337627E9F41}" type="presParOf" srcId="{E59222D0-B68E-4B50-9B99-5C746E0AACF8}" destId="{7C2EF06F-27E2-4891-97CB-1363E9171702}" srcOrd="3" destOrd="0" presId="urn:microsoft.com/office/officeart/2018/2/layout/IconVerticalSolidList"/>
    <dgm:cxn modelId="{0211E93D-8CE9-4BFD-87E0-21894CC43287}" type="presParOf" srcId="{0C2C4A3E-89A8-459A-AF2F-7526A0AA76F3}" destId="{D4F224BB-05A8-4412-84AF-996A43FF3A7A}" srcOrd="3" destOrd="0" presId="urn:microsoft.com/office/officeart/2018/2/layout/IconVerticalSolidList"/>
    <dgm:cxn modelId="{7331B5E5-4AA3-4B8B-A5DB-F1F5B4D623E8}" type="presParOf" srcId="{0C2C4A3E-89A8-459A-AF2F-7526A0AA76F3}" destId="{1F016716-E925-49CD-944A-B74BCB7DA14F}" srcOrd="4" destOrd="0" presId="urn:microsoft.com/office/officeart/2018/2/layout/IconVerticalSolidList"/>
    <dgm:cxn modelId="{E1805E5E-8951-452F-974D-55F7B8B8A2C6}" type="presParOf" srcId="{1F016716-E925-49CD-944A-B74BCB7DA14F}" destId="{32CC8658-C233-45B5-8F17-40CF898A7E17}" srcOrd="0" destOrd="0" presId="urn:microsoft.com/office/officeart/2018/2/layout/IconVerticalSolidList"/>
    <dgm:cxn modelId="{4639AF8A-0D91-47D3-AB05-11D30C0185D7}" type="presParOf" srcId="{1F016716-E925-49CD-944A-B74BCB7DA14F}" destId="{36E423A1-F640-4667-9D84-E304AD0D4076}" srcOrd="1" destOrd="0" presId="urn:microsoft.com/office/officeart/2018/2/layout/IconVerticalSolidList"/>
    <dgm:cxn modelId="{017A9993-7DCC-4994-AEA6-52D02D23F3C1}" type="presParOf" srcId="{1F016716-E925-49CD-944A-B74BCB7DA14F}" destId="{70127D43-D2EF-4C19-91FB-0A6CF93BFEDA}" srcOrd="2" destOrd="0" presId="urn:microsoft.com/office/officeart/2018/2/layout/IconVerticalSolidList"/>
    <dgm:cxn modelId="{202F70D7-A752-4CD5-982C-3FB6984F5FF3}" type="presParOf" srcId="{1F016716-E925-49CD-944A-B74BCB7DA14F}" destId="{EB54647F-3B26-43E4-BD07-94C8EC311B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9971BC4-4FE4-4E09-B5A7-9474FF0BC65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026EF6A-5AD5-4C0B-9B76-2EA24DF77522}">
      <dgm:prSet/>
      <dgm:spPr/>
      <dgm:t>
        <a:bodyPr/>
        <a:lstStyle/>
        <a:p>
          <a:r>
            <a:rPr lang="en-US"/>
            <a:t>Decrease in systemic arterial BP</a:t>
          </a:r>
        </a:p>
      </dgm:t>
    </dgm:pt>
    <dgm:pt modelId="{8DF449A1-8C58-408C-8F59-68DAE15D5C6B}" type="parTrans" cxnId="{88B2F886-1DAC-450B-B843-539DCC1BCE04}">
      <dgm:prSet/>
      <dgm:spPr/>
      <dgm:t>
        <a:bodyPr/>
        <a:lstStyle/>
        <a:p>
          <a:endParaRPr lang="en-US"/>
        </a:p>
      </dgm:t>
    </dgm:pt>
    <dgm:pt modelId="{AA0E8775-AEFB-446D-8A94-BF4B6FE2B92E}" type="sibTrans" cxnId="{88B2F886-1DAC-450B-B843-539DCC1BCE04}">
      <dgm:prSet/>
      <dgm:spPr/>
      <dgm:t>
        <a:bodyPr/>
        <a:lstStyle/>
        <a:p>
          <a:endParaRPr lang="en-US"/>
        </a:p>
      </dgm:t>
    </dgm:pt>
    <dgm:pt modelId="{DFA50B8A-EF09-43A1-B395-90AC2CBF668E}">
      <dgm:prSet/>
      <dgm:spPr/>
      <dgm:t>
        <a:bodyPr/>
        <a:lstStyle/>
        <a:p>
          <a:r>
            <a:rPr lang="en-US"/>
            <a:t>Requires no active treatment</a:t>
          </a:r>
        </a:p>
      </dgm:t>
    </dgm:pt>
    <dgm:pt modelId="{39B3E8A4-909A-4C45-B2D5-FB3AB78DD779}" type="parTrans" cxnId="{1A2C128B-FEE3-41EB-A995-3323CD86FBD1}">
      <dgm:prSet/>
      <dgm:spPr/>
      <dgm:t>
        <a:bodyPr/>
        <a:lstStyle/>
        <a:p>
          <a:endParaRPr lang="en-US"/>
        </a:p>
      </dgm:t>
    </dgm:pt>
    <dgm:pt modelId="{204B401C-15C9-4081-A3FC-78C2F9D48D02}" type="sibTrans" cxnId="{1A2C128B-FEE3-41EB-A995-3323CD86FBD1}">
      <dgm:prSet/>
      <dgm:spPr/>
      <dgm:t>
        <a:bodyPr/>
        <a:lstStyle/>
        <a:p>
          <a:endParaRPr lang="en-US"/>
        </a:p>
      </dgm:t>
    </dgm:pt>
    <dgm:pt modelId="{423AA343-F605-4765-BE14-D0D6DD625243}">
      <dgm:prSet/>
      <dgm:spPr/>
      <dgm:t>
        <a:bodyPr/>
        <a:lstStyle/>
        <a:p>
          <a:r>
            <a:rPr lang="en-US"/>
            <a:t>Move patient slowly from supine to sitting up</a:t>
          </a:r>
        </a:p>
      </dgm:t>
    </dgm:pt>
    <dgm:pt modelId="{9F72993B-867E-4F15-941A-CFB88BB94E4A}" type="parTrans" cxnId="{7A16A5C7-CF24-47ED-B691-F8EA53833106}">
      <dgm:prSet/>
      <dgm:spPr/>
      <dgm:t>
        <a:bodyPr/>
        <a:lstStyle/>
        <a:p>
          <a:endParaRPr lang="en-US"/>
        </a:p>
      </dgm:t>
    </dgm:pt>
    <dgm:pt modelId="{21BE5470-EA44-48DC-837C-7BD99E835A25}" type="sibTrans" cxnId="{7A16A5C7-CF24-47ED-B691-F8EA53833106}">
      <dgm:prSet/>
      <dgm:spPr/>
      <dgm:t>
        <a:bodyPr/>
        <a:lstStyle/>
        <a:p>
          <a:endParaRPr lang="en-US"/>
        </a:p>
      </dgm:t>
    </dgm:pt>
    <dgm:pt modelId="{5100950C-FB58-469F-8311-3C8D2A279CF8}">
      <dgm:prSet/>
      <dgm:spPr/>
      <dgm:t>
        <a:bodyPr/>
        <a:lstStyle/>
        <a:p>
          <a:r>
            <a:rPr lang="en-US"/>
            <a:t>BP monitoring</a:t>
          </a:r>
        </a:p>
      </dgm:t>
    </dgm:pt>
    <dgm:pt modelId="{34BA0DCB-F7F7-4FBE-BCAC-71EDAC94C2DE}" type="parTrans" cxnId="{67261F4D-5F84-4257-B486-F2126DC00E9E}">
      <dgm:prSet/>
      <dgm:spPr/>
      <dgm:t>
        <a:bodyPr/>
        <a:lstStyle/>
        <a:p>
          <a:endParaRPr lang="en-US"/>
        </a:p>
      </dgm:t>
    </dgm:pt>
    <dgm:pt modelId="{752A2189-A8E0-48AA-9698-6ACEBB563436}" type="sibTrans" cxnId="{67261F4D-5F84-4257-B486-F2126DC00E9E}">
      <dgm:prSet/>
      <dgm:spPr/>
      <dgm:t>
        <a:bodyPr/>
        <a:lstStyle/>
        <a:p>
          <a:endParaRPr lang="en-US"/>
        </a:p>
      </dgm:t>
    </dgm:pt>
    <dgm:pt modelId="{E81BAED4-048E-4879-BE88-115FC37D05BB}" type="pres">
      <dgm:prSet presAssocID="{99971BC4-4FE4-4E09-B5A7-9474FF0BC657}" presName="root" presStyleCnt="0">
        <dgm:presLayoutVars>
          <dgm:dir/>
          <dgm:resizeHandles val="exact"/>
        </dgm:presLayoutVars>
      </dgm:prSet>
      <dgm:spPr/>
    </dgm:pt>
    <dgm:pt modelId="{1802E3AD-F4EC-4053-BF8E-507A5AF767E0}" type="pres">
      <dgm:prSet presAssocID="{2026EF6A-5AD5-4C0B-9B76-2EA24DF77522}" presName="compNode" presStyleCnt="0"/>
      <dgm:spPr/>
    </dgm:pt>
    <dgm:pt modelId="{D53D4EC7-797F-4B13-8985-CAFABFB7E82C}" type="pres">
      <dgm:prSet presAssocID="{2026EF6A-5AD5-4C0B-9B76-2EA24DF77522}" presName="bgRect" presStyleLbl="bgShp" presStyleIdx="0" presStyleCnt="4"/>
      <dgm:spPr/>
    </dgm:pt>
    <dgm:pt modelId="{D1881FB6-EFCA-4D12-A7EA-FDB0A31AC726}" type="pres">
      <dgm:prSet presAssocID="{2026EF6A-5AD5-4C0B-9B76-2EA24DF7752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D185161D-A3DA-4259-825F-8FF4E855D743}" type="pres">
      <dgm:prSet presAssocID="{2026EF6A-5AD5-4C0B-9B76-2EA24DF77522}" presName="spaceRect" presStyleCnt="0"/>
      <dgm:spPr/>
    </dgm:pt>
    <dgm:pt modelId="{3D7663CC-F60E-4E00-BB95-C40D560AB0F3}" type="pres">
      <dgm:prSet presAssocID="{2026EF6A-5AD5-4C0B-9B76-2EA24DF77522}" presName="parTx" presStyleLbl="revTx" presStyleIdx="0" presStyleCnt="4">
        <dgm:presLayoutVars>
          <dgm:chMax val="0"/>
          <dgm:chPref val="0"/>
        </dgm:presLayoutVars>
      </dgm:prSet>
      <dgm:spPr/>
    </dgm:pt>
    <dgm:pt modelId="{A279FF1B-5662-429C-B67D-34B7446B9FFC}" type="pres">
      <dgm:prSet presAssocID="{AA0E8775-AEFB-446D-8A94-BF4B6FE2B92E}" presName="sibTrans" presStyleCnt="0"/>
      <dgm:spPr/>
    </dgm:pt>
    <dgm:pt modelId="{716AE401-F1BF-4B2A-9F5C-0EC287986FAC}" type="pres">
      <dgm:prSet presAssocID="{DFA50B8A-EF09-43A1-B395-90AC2CBF668E}" presName="compNode" presStyleCnt="0"/>
      <dgm:spPr/>
    </dgm:pt>
    <dgm:pt modelId="{E22B6620-303E-49C0-8335-0654F08636C5}" type="pres">
      <dgm:prSet presAssocID="{DFA50B8A-EF09-43A1-B395-90AC2CBF668E}" presName="bgRect" presStyleLbl="bgShp" presStyleIdx="1" presStyleCnt="4"/>
      <dgm:spPr/>
    </dgm:pt>
    <dgm:pt modelId="{993F7731-A1E5-4FD6-998B-3490079B6169}" type="pres">
      <dgm:prSet presAssocID="{DFA50B8A-EF09-43A1-B395-90AC2CBF668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E7191B56-E875-4FC4-B711-E538D60AAAF2}" type="pres">
      <dgm:prSet presAssocID="{DFA50B8A-EF09-43A1-B395-90AC2CBF668E}" presName="spaceRect" presStyleCnt="0"/>
      <dgm:spPr/>
    </dgm:pt>
    <dgm:pt modelId="{D71CFD0D-5175-40F6-A0F3-FDBDE9BF6BB7}" type="pres">
      <dgm:prSet presAssocID="{DFA50B8A-EF09-43A1-B395-90AC2CBF668E}" presName="parTx" presStyleLbl="revTx" presStyleIdx="1" presStyleCnt="4">
        <dgm:presLayoutVars>
          <dgm:chMax val="0"/>
          <dgm:chPref val="0"/>
        </dgm:presLayoutVars>
      </dgm:prSet>
      <dgm:spPr/>
    </dgm:pt>
    <dgm:pt modelId="{ACB01893-3A22-48BD-9E00-31CFAC049241}" type="pres">
      <dgm:prSet presAssocID="{204B401C-15C9-4081-A3FC-78C2F9D48D02}" presName="sibTrans" presStyleCnt="0"/>
      <dgm:spPr/>
    </dgm:pt>
    <dgm:pt modelId="{B837A361-F45A-4A63-8CF0-9527E88B534F}" type="pres">
      <dgm:prSet presAssocID="{423AA343-F605-4765-BE14-D0D6DD625243}" presName="compNode" presStyleCnt="0"/>
      <dgm:spPr/>
    </dgm:pt>
    <dgm:pt modelId="{5CDC7905-2288-495C-A45F-0315EDFED25F}" type="pres">
      <dgm:prSet presAssocID="{423AA343-F605-4765-BE14-D0D6DD625243}" presName="bgRect" presStyleLbl="bgShp" presStyleIdx="2" presStyleCnt="4"/>
      <dgm:spPr/>
    </dgm:pt>
    <dgm:pt modelId="{095AE63F-E4B1-46CD-B45F-541B2FEC2050}" type="pres">
      <dgm:prSet presAssocID="{423AA343-F605-4765-BE14-D0D6DD62524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2416A3CA-FC0D-4E26-AC48-3A4CABF5850E}" type="pres">
      <dgm:prSet presAssocID="{423AA343-F605-4765-BE14-D0D6DD625243}" presName="spaceRect" presStyleCnt="0"/>
      <dgm:spPr/>
    </dgm:pt>
    <dgm:pt modelId="{D9F75F6A-31C1-473A-B4D9-0F9B5FF22B5E}" type="pres">
      <dgm:prSet presAssocID="{423AA343-F605-4765-BE14-D0D6DD625243}" presName="parTx" presStyleLbl="revTx" presStyleIdx="2" presStyleCnt="4">
        <dgm:presLayoutVars>
          <dgm:chMax val="0"/>
          <dgm:chPref val="0"/>
        </dgm:presLayoutVars>
      </dgm:prSet>
      <dgm:spPr/>
    </dgm:pt>
    <dgm:pt modelId="{0F2E84C3-FCE2-49C9-BA59-B39368195C40}" type="pres">
      <dgm:prSet presAssocID="{21BE5470-EA44-48DC-837C-7BD99E835A25}" presName="sibTrans" presStyleCnt="0"/>
      <dgm:spPr/>
    </dgm:pt>
    <dgm:pt modelId="{63C9DD4C-A834-4550-9C72-52ABA7DC3E8F}" type="pres">
      <dgm:prSet presAssocID="{5100950C-FB58-469F-8311-3C8D2A279CF8}" presName="compNode" presStyleCnt="0"/>
      <dgm:spPr/>
    </dgm:pt>
    <dgm:pt modelId="{CA23F667-B81D-4EB9-BBDA-D40BB125E541}" type="pres">
      <dgm:prSet presAssocID="{5100950C-FB58-469F-8311-3C8D2A279CF8}" presName="bgRect" presStyleLbl="bgShp" presStyleIdx="3" presStyleCnt="4"/>
      <dgm:spPr/>
    </dgm:pt>
    <dgm:pt modelId="{BB1A78EB-4282-408B-BEA4-E2D585711025}" type="pres">
      <dgm:prSet presAssocID="{5100950C-FB58-469F-8311-3C8D2A279CF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539440DF-DEBD-4DB5-BF2B-30449816B798}" type="pres">
      <dgm:prSet presAssocID="{5100950C-FB58-469F-8311-3C8D2A279CF8}" presName="spaceRect" presStyleCnt="0"/>
      <dgm:spPr/>
    </dgm:pt>
    <dgm:pt modelId="{29B27576-BD02-46B4-9487-B36ADB8E7D46}" type="pres">
      <dgm:prSet presAssocID="{5100950C-FB58-469F-8311-3C8D2A279CF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EE89123-4C77-42C3-B984-C1938A1C9BBD}" type="presOf" srcId="{DFA50B8A-EF09-43A1-B395-90AC2CBF668E}" destId="{D71CFD0D-5175-40F6-A0F3-FDBDE9BF6BB7}" srcOrd="0" destOrd="0" presId="urn:microsoft.com/office/officeart/2018/2/layout/IconVerticalSolidList"/>
    <dgm:cxn modelId="{444F923C-1AA8-4B8E-AE5B-4365168EE672}" type="presOf" srcId="{423AA343-F605-4765-BE14-D0D6DD625243}" destId="{D9F75F6A-31C1-473A-B4D9-0F9B5FF22B5E}" srcOrd="0" destOrd="0" presId="urn:microsoft.com/office/officeart/2018/2/layout/IconVerticalSolidList"/>
    <dgm:cxn modelId="{67261F4D-5F84-4257-B486-F2126DC00E9E}" srcId="{99971BC4-4FE4-4E09-B5A7-9474FF0BC657}" destId="{5100950C-FB58-469F-8311-3C8D2A279CF8}" srcOrd="3" destOrd="0" parTransId="{34BA0DCB-F7F7-4FBE-BCAC-71EDAC94C2DE}" sibTransId="{752A2189-A8E0-48AA-9698-6ACEBB563436}"/>
    <dgm:cxn modelId="{88B2F886-1DAC-450B-B843-539DCC1BCE04}" srcId="{99971BC4-4FE4-4E09-B5A7-9474FF0BC657}" destId="{2026EF6A-5AD5-4C0B-9B76-2EA24DF77522}" srcOrd="0" destOrd="0" parTransId="{8DF449A1-8C58-408C-8F59-68DAE15D5C6B}" sibTransId="{AA0E8775-AEFB-446D-8A94-BF4B6FE2B92E}"/>
    <dgm:cxn modelId="{1A2C128B-FEE3-41EB-A995-3323CD86FBD1}" srcId="{99971BC4-4FE4-4E09-B5A7-9474FF0BC657}" destId="{DFA50B8A-EF09-43A1-B395-90AC2CBF668E}" srcOrd="1" destOrd="0" parTransId="{39B3E8A4-909A-4C45-B2D5-FB3AB78DD779}" sibTransId="{204B401C-15C9-4081-A3FC-78C2F9D48D02}"/>
    <dgm:cxn modelId="{162645A1-3BFA-4DF1-A5C3-6BD1AB8163EF}" type="presOf" srcId="{99971BC4-4FE4-4E09-B5A7-9474FF0BC657}" destId="{E81BAED4-048E-4879-BE88-115FC37D05BB}" srcOrd="0" destOrd="0" presId="urn:microsoft.com/office/officeart/2018/2/layout/IconVerticalSolidList"/>
    <dgm:cxn modelId="{45CC4AB5-836A-4468-B0AC-8855A1B4414F}" type="presOf" srcId="{2026EF6A-5AD5-4C0B-9B76-2EA24DF77522}" destId="{3D7663CC-F60E-4E00-BB95-C40D560AB0F3}" srcOrd="0" destOrd="0" presId="urn:microsoft.com/office/officeart/2018/2/layout/IconVerticalSolidList"/>
    <dgm:cxn modelId="{7A16A5C7-CF24-47ED-B691-F8EA53833106}" srcId="{99971BC4-4FE4-4E09-B5A7-9474FF0BC657}" destId="{423AA343-F605-4765-BE14-D0D6DD625243}" srcOrd="2" destOrd="0" parTransId="{9F72993B-867E-4F15-941A-CFB88BB94E4A}" sibTransId="{21BE5470-EA44-48DC-837C-7BD99E835A25}"/>
    <dgm:cxn modelId="{F4C0DCD4-83F5-4353-B188-0E2ABFCE34AA}" type="presOf" srcId="{5100950C-FB58-469F-8311-3C8D2A279CF8}" destId="{29B27576-BD02-46B4-9487-B36ADB8E7D46}" srcOrd="0" destOrd="0" presId="urn:microsoft.com/office/officeart/2018/2/layout/IconVerticalSolidList"/>
    <dgm:cxn modelId="{B4374DB1-7BB1-4A68-A6A3-56EB3210FC4B}" type="presParOf" srcId="{E81BAED4-048E-4879-BE88-115FC37D05BB}" destId="{1802E3AD-F4EC-4053-BF8E-507A5AF767E0}" srcOrd="0" destOrd="0" presId="urn:microsoft.com/office/officeart/2018/2/layout/IconVerticalSolidList"/>
    <dgm:cxn modelId="{E1D086A2-FBDE-4773-9E6E-FAA222C7C19C}" type="presParOf" srcId="{1802E3AD-F4EC-4053-BF8E-507A5AF767E0}" destId="{D53D4EC7-797F-4B13-8985-CAFABFB7E82C}" srcOrd="0" destOrd="0" presId="urn:microsoft.com/office/officeart/2018/2/layout/IconVerticalSolidList"/>
    <dgm:cxn modelId="{267BFC91-81A2-47C4-915E-5623E87130C1}" type="presParOf" srcId="{1802E3AD-F4EC-4053-BF8E-507A5AF767E0}" destId="{D1881FB6-EFCA-4D12-A7EA-FDB0A31AC726}" srcOrd="1" destOrd="0" presId="urn:microsoft.com/office/officeart/2018/2/layout/IconVerticalSolidList"/>
    <dgm:cxn modelId="{A7F9A7FD-742C-4A09-BD7F-E4B345F3D8FD}" type="presParOf" srcId="{1802E3AD-F4EC-4053-BF8E-507A5AF767E0}" destId="{D185161D-A3DA-4259-825F-8FF4E855D743}" srcOrd="2" destOrd="0" presId="urn:microsoft.com/office/officeart/2018/2/layout/IconVerticalSolidList"/>
    <dgm:cxn modelId="{167B2330-511A-4FF9-BF6A-2639378DE9E8}" type="presParOf" srcId="{1802E3AD-F4EC-4053-BF8E-507A5AF767E0}" destId="{3D7663CC-F60E-4E00-BB95-C40D560AB0F3}" srcOrd="3" destOrd="0" presId="urn:microsoft.com/office/officeart/2018/2/layout/IconVerticalSolidList"/>
    <dgm:cxn modelId="{970E9510-23E2-4244-A75B-B0A21CFA8276}" type="presParOf" srcId="{E81BAED4-048E-4879-BE88-115FC37D05BB}" destId="{A279FF1B-5662-429C-B67D-34B7446B9FFC}" srcOrd="1" destOrd="0" presId="urn:microsoft.com/office/officeart/2018/2/layout/IconVerticalSolidList"/>
    <dgm:cxn modelId="{9B356168-84C3-44C1-AFA0-408C38320042}" type="presParOf" srcId="{E81BAED4-048E-4879-BE88-115FC37D05BB}" destId="{716AE401-F1BF-4B2A-9F5C-0EC287986FAC}" srcOrd="2" destOrd="0" presId="urn:microsoft.com/office/officeart/2018/2/layout/IconVerticalSolidList"/>
    <dgm:cxn modelId="{DE8FFDA9-1097-414C-B6B4-D9135DBE4F8B}" type="presParOf" srcId="{716AE401-F1BF-4B2A-9F5C-0EC287986FAC}" destId="{E22B6620-303E-49C0-8335-0654F08636C5}" srcOrd="0" destOrd="0" presId="urn:microsoft.com/office/officeart/2018/2/layout/IconVerticalSolidList"/>
    <dgm:cxn modelId="{B533A7F7-D942-43D4-8716-586EF16DF366}" type="presParOf" srcId="{716AE401-F1BF-4B2A-9F5C-0EC287986FAC}" destId="{993F7731-A1E5-4FD6-998B-3490079B6169}" srcOrd="1" destOrd="0" presId="urn:microsoft.com/office/officeart/2018/2/layout/IconVerticalSolidList"/>
    <dgm:cxn modelId="{A61CC966-9781-4A16-B05F-517014F36F70}" type="presParOf" srcId="{716AE401-F1BF-4B2A-9F5C-0EC287986FAC}" destId="{E7191B56-E875-4FC4-B711-E538D60AAAF2}" srcOrd="2" destOrd="0" presId="urn:microsoft.com/office/officeart/2018/2/layout/IconVerticalSolidList"/>
    <dgm:cxn modelId="{02FC8DA6-A612-4598-AEDC-4EFC51857EAC}" type="presParOf" srcId="{716AE401-F1BF-4B2A-9F5C-0EC287986FAC}" destId="{D71CFD0D-5175-40F6-A0F3-FDBDE9BF6BB7}" srcOrd="3" destOrd="0" presId="urn:microsoft.com/office/officeart/2018/2/layout/IconVerticalSolidList"/>
    <dgm:cxn modelId="{95EE3048-9EF6-4D7E-B657-0F0E5C7455A8}" type="presParOf" srcId="{E81BAED4-048E-4879-BE88-115FC37D05BB}" destId="{ACB01893-3A22-48BD-9E00-31CFAC049241}" srcOrd="3" destOrd="0" presId="urn:microsoft.com/office/officeart/2018/2/layout/IconVerticalSolidList"/>
    <dgm:cxn modelId="{1202BD0F-53F5-4F9B-8044-DE11C58B77B1}" type="presParOf" srcId="{E81BAED4-048E-4879-BE88-115FC37D05BB}" destId="{B837A361-F45A-4A63-8CF0-9527E88B534F}" srcOrd="4" destOrd="0" presId="urn:microsoft.com/office/officeart/2018/2/layout/IconVerticalSolidList"/>
    <dgm:cxn modelId="{E156B778-D97F-459B-9A49-1B43242345EB}" type="presParOf" srcId="{B837A361-F45A-4A63-8CF0-9527E88B534F}" destId="{5CDC7905-2288-495C-A45F-0315EDFED25F}" srcOrd="0" destOrd="0" presId="urn:microsoft.com/office/officeart/2018/2/layout/IconVerticalSolidList"/>
    <dgm:cxn modelId="{A77C7716-8D8D-4B17-95BD-9676A1F457AF}" type="presParOf" srcId="{B837A361-F45A-4A63-8CF0-9527E88B534F}" destId="{095AE63F-E4B1-46CD-B45F-541B2FEC2050}" srcOrd="1" destOrd="0" presId="urn:microsoft.com/office/officeart/2018/2/layout/IconVerticalSolidList"/>
    <dgm:cxn modelId="{7CF17771-F130-4331-B7E0-132E4D45CBB6}" type="presParOf" srcId="{B837A361-F45A-4A63-8CF0-9527E88B534F}" destId="{2416A3CA-FC0D-4E26-AC48-3A4CABF5850E}" srcOrd="2" destOrd="0" presId="urn:microsoft.com/office/officeart/2018/2/layout/IconVerticalSolidList"/>
    <dgm:cxn modelId="{0DCB8F39-D5D8-44E5-80C0-CDA12CD5D111}" type="presParOf" srcId="{B837A361-F45A-4A63-8CF0-9527E88B534F}" destId="{D9F75F6A-31C1-473A-B4D9-0F9B5FF22B5E}" srcOrd="3" destOrd="0" presId="urn:microsoft.com/office/officeart/2018/2/layout/IconVerticalSolidList"/>
    <dgm:cxn modelId="{7048925E-6ECC-4245-94F2-853FA3F488C1}" type="presParOf" srcId="{E81BAED4-048E-4879-BE88-115FC37D05BB}" destId="{0F2E84C3-FCE2-49C9-BA59-B39368195C40}" srcOrd="5" destOrd="0" presId="urn:microsoft.com/office/officeart/2018/2/layout/IconVerticalSolidList"/>
    <dgm:cxn modelId="{E132348A-67EF-4896-AB58-287A027FAC85}" type="presParOf" srcId="{E81BAED4-048E-4879-BE88-115FC37D05BB}" destId="{63C9DD4C-A834-4550-9C72-52ABA7DC3E8F}" srcOrd="6" destOrd="0" presId="urn:microsoft.com/office/officeart/2018/2/layout/IconVerticalSolidList"/>
    <dgm:cxn modelId="{86191622-63DE-4B81-B8F6-ED9A99D29FEB}" type="presParOf" srcId="{63C9DD4C-A834-4550-9C72-52ABA7DC3E8F}" destId="{CA23F667-B81D-4EB9-BBDA-D40BB125E541}" srcOrd="0" destOrd="0" presId="urn:microsoft.com/office/officeart/2018/2/layout/IconVerticalSolidList"/>
    <dgm:cxn modelId="{E0F11FD8-1248-4B13-87A4-8435CAB9CDA4}" type="presParOf" srcId="{63C9DD4C-A834-4550-9C72-52ABA7DC3E8F}" destId="{BB1A78EB-4282-408B-BEA4-E2D585711025}" srcOrd="1" destOrd="0" presId="urn:microsoft.com/office/officeart/2018/2/layout/IconVerticalSolidList"/>
    <dgm:cxn modelId="{88E123BB-B7FE-4799-868B-EB18F162DB05}" type="presParOf" srcId="{63C9DD4C-A834-4550-9C72-52ABA7DC3E8F}" destId="{539440DF-DEBD-4DB5-BF2B-30449816B798}" srcOrd="2" destOrd="0" presId="urn:microsoft.com/office/officeart/2018/2/layout/IconVerticalSolidList"/>
    <dgm:cxn modelId="{39AF9555-3500-4C65-9ED0-95979655F489}" type="presParOf" srcId="{63C9DD4C-A834-4550-9C72-52ABA7DC3E8F}" destId="{29B27576-BD02-46B4-9487-B36ADB8E7D4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98ED32F-A81F-400F-BAB1-7E69FDE72EE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A5AF468-6A9D-426C-B248-10F15773614E}">
      <dgm:prSet/>
      <dgm:spPr/>
      <dgm:t>
        <a:bodyPr/>
        <a:lstStyle/>
        <a:p>
          <a:r>
            <a:rPr lang="en-US"/>
            <a:t>May last for hours</a:t>
          </a:r>
        </a:p>
      </dgm:t>
    </dgm:pt>
    <dgm:pt modelId="{41D615A7-645D-4346-85EF-49C5B2E4BC89}" type="parTrans" cxnId="{FE0641BE-F3C1-4E7F-A0A5-7A340369C51E}">
      <dgm:prSet/>
      <dgm:spPr/>
      <dgm:t>
        <a:bodyPr/>
        <a:lstStyle/>
        <a:p>
          <a:endParaRPr lang="en-US"/>
        </a:p>
      </dgm:t>
    </dgm:pt>
    <dgm:pt modelId="{660E68BB-545C-4312-AECE-C2D257892CF1}" type="sibTrans" cxnId="{FE0641BE-F3C1-4E7F-A0A5-7A340369C51E}">
      <dgm:prSet/>
      <dgm:spPr/>
      <dgm:t>
        <a:bodyPr/>
        <a:lstStyle/>
        <a:p>
          <a:endParaRPr lang="en-US"/>
        </a:p>
      </dgm:t>
    </dgm:pt>
    <dgm:pt modelId="{559EB0EF-4D05-4D8A-85CF-29EDAC355907}">
      <dgm:prSet/>
      <dgm:spPr/>
      <dgm:t>
        <a:bodyPr/>
        <a:lstStyle/>
        <a:p>
          <a:r>
            <a:rPr lang="en-US"/>
            <a:t>No risk but distressing for the patient</a:t>
          </a:r>
        </a:p>
      </dgm:t>
    </dgm:pt>
    <dgm:pt modelId="{7785EAD2-3E68-4C0F-955A-71FDFA3ECD98}" type="parTrans" cxnId="{A3BD640C-3858-432C-A5BB-15D41351DDF4}">
      <dgm:prSet/>
      <dgm:spPr/>
      <dgm:t>
        <a:bodyPr/>
        <a:lstStyle/>
        <a:p>
          <a:endParaRPr lang="en-US"/>
        </a:p>
      </dgm:t>
    </dgm:pt>
    <dgm:pt modelId="{EE848EBC-A426-4EB8-B268-01B03106242A}" type="sibTrans" cxnId="{A3BD640C-3858-432C-A5BB-15D41351DDF4}">
      <dgm:prSet/>
      <dgm:spPr/>
      <dgm:t>
        <a:bodyPr/>
        <a:lstStyle/>
        <a:p>
          <a:endParaRPr lang="en-US"/>
        </a:p>
      </dgm:t>
    </dgm:pt>
    <dgm:pt modelId="{487B9A50-7614-4532-946D-DF93088E5BB4}">
      <dgm:prSet/>
      <dgm:spPr/>
      <dgm:t>
        <a:bodyPr/>
        <a:lstStyle/>
        <a:p>
          <a:r>
            <a:rPr lang="en-US"/>
            <a:t>Explain and reassure</a:t>
          </a:r>
        </a:p>
      </dgm:t>
    </dgm:pt>
    <dgm:pt modelId="{12F75773-1BEC-45CB-B809-57C194B18AB8}" type="parTrans" cxnId="{7371E89D-7956-454A-A36E-98A6BEE28FB0}">
      <dgm:prSet/>
      <dgm:spPr/>
      <dgm:t>
        <a:bodyPr/>
        <a:lstStyle/>
        <a:p>
          <a:endParaRPr lang="en-US"/>
        </a:p>
      </dgm:t>
    </dgm:pt>
    <dgm:pt modelId="{094F0BA9-55E9-452C-9F51-F3CAD7C0B522}" type="sibTrans" cxnId="{7371E89D-7956-454A-A36E-98A6BEE28FB0}">
      <dgm:prSet/>
      <dgm:spPr/>
      <dgm:t>
        <a:bodyPr/>
        <a:lstStyle/>
        <a:p>
          <a:endParaRPr lang="en-US"/>
        </a:p>
      </dgm:t>
    </dgm:pt>
    <dgm:pt modelId="{AA483B62-8975-4847-930E-3CF7A59D8C87}" type="pres">
      <dgm:prSet presAssocID="{F98ED32F-A81F-400F-BAB1-7E69FDE72EEF}" presName="root" presStyleCnt="0">
        <dgm:presLayoutVars>
          <dgm:dir/>
          <dgm:resizeHandles val="exact"/>
        </dgm:presLayoutVars>
      </dgm:prSet>
      <dgm:spPr/>
    </dgm:pt>
    <dgm:pt modelId="{77E2138C-AE4F-4677-9233-D7AE20C7A2C4}" type="pres">
      <dgm:prSet presAssocID="{1A5AF468-6A9D-426C-B248-10F15773614E}" presName="compNode" presStyleCnt="0"/>
      <dgm:spPr/>
    </dgm:pt>
    <dgm:pt modelId="{0F26DEFD-0191-40D0-B4E3-0D1AB6818A0F}" type="pres">
      <dgm:prSet presAssocID="{1A5AF468-6A9D-426C-B248-10F15773614E}" presName="bgRect" presStyleLbl="bgShp" presStyleIdx="0" presStyleCnt="3"/>
      <dgm:spPr/>
    </dgm:pt>
    <dgm:pt modelId="{4C147B70-B2D0-4537-B5EC-5837D3161501}" type="pres">
      <dgm:prSet presAssocID="{1A5AF468-6A9D-426C-B248-10F15773614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29FB2797-A495-4CDD-8AB6-4D37D205B4AD}" type="pres">
      <dgm:prSet presAssocID="{1A5AF468-6A9D-426C-B248-10F15773614E}" presName="spaceRect" presStyleCnt="0"/>
      <dgm:spPr/>
    </dgm:pt>
    <dgm:pt modelId="{37BC5540-BDD2-46B7-BF41-F2DD5F527E1D}" type="pres">
      <dgm:prSet presAssocID="{1A5AF468-6A9D-426C-B248-10F15773614E}" presName="parTx" presStyleLbl="revTx" presStyleIdx="0" presStyleCnt="3">
        <dgm:presLayoutVars>
          <dgm:chMax val="0"/>
          <dgm:chPref val="0"/>
        </dgm:presLayoutVars>
      </dgm:prSet>
      <dgm:spPr/>
    </dgm:pt>
    <dgm:pt modelId="{E9D6ACF1-D47B-4190-81C4-637746573FDB}" type="pres">
      <dgm:prSet presAssocID="{660E68BB-545C-4312-AECE-C2D257892CF1}" presName="sibTrans" presStyleCnt="0"/>
      <dgm:spPr/>
    </dgm:pt>
    <dgm:pt modelId="{568E4877-DF08-4397-8CD8-6FEDF03D2DD8}" type="pres">
      <dgm:prSet presAssocID="{559EB0EF-4D05-4D8A-85CF-29EDAC355907}" presName="compNode" presStyleCnt="0"/>
      <dgm:spPr/>
    </dgm:pt>
    <dgm:pt modelId="{11555915-18E2-4142-9753-43DA3E34311D}" type="pres">
      <dgm:prSet presAssocID="{559EB0EF-4D05-4D8A-85CF-29EDAC355907}" presName="bgRect" presStyleLbl="bgShp" presStyleIdx="1" presStyleCnt="3"/>
      <dgm:spPr/>
    </dgm:pt>
    <dgm:pt modelId="{6B4E7153-041F-4637-97E1-F1628F30FF73}" type="pres">
      <dgm:prSet presAssocID="{559EB0EF-4D05-4D8A-85CF-29EDAC35590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BC37B090-5213-4611-90A7-3F9A77127984}" type="pres">
      <dgm:prSet presAssocID="{559EB0EF-4D05-4D8A-85CF-29EDAC355907}" presName="spaceRect" presStyleCnt="0"/>
      <dgm:spPr/>
    </dgm:pt>
    <dgm:pt modelId="{2E0F3107-4C39-46F9-BD89-9131A2F638F9}" type="pres">
      <dgm:prSet presAssocID="{559EB0EF-4D05-4D8A-85CF-29EDAC355907}" presName="parTx" presStyleLbl="revTx" presStyleIdx="1" presStyleCnt="3">
        <dgm:presLayoutVars>
          <dgm:chMax val="0"/>
          <dgm:chPref val="0"/>
        </dgm:presLayoutVars>
      </dgm:prSet>
      <dgm:spPr/>
    </dgm:pt>
    <dgm:pt modelId="{A8015134-A1A6-4F0C-AD66-9BE216FD28A6}" type="pres">
      <dgm:prSet presAssocID="{EE848EBC-A426-4EB8-B268-01B03106242A}" presName="sibTrans" presStyleCnt="0"/>
      <dgm:spPr/>
    </dgm:pt>
    <dgm:pt modelId="{68EFAC59-121A-4C63-AC88-E422B9D73876}" type="pres">
      <dgm:prSet presAssocID="{487B9A50-7614-4532-946D-DF93088E5BB4}" presName="compNode" presStyleCnt="0"/>
      <dgm:spPr/>
    </dgm:pt>
    <dgm:pt modelId="{83B033B3-F7F7-4AA5-A59C-4744651FCAB0}" type="pres">
      <dgm:prSet presAssocID="{487B9A50-7614-4532-946D-DF93088E5BB4}" presName="bgRect" presStyleLbl="bgShp" presStyleIdx="2" presStyleCnt="3"/>
      <dgm:spPr/>
    </dgm:pt>
    <dgm:pt modelId="{50945B11-466E-4BF0-893F-150E9319B134}" type="pres">
      <dgm:prSet presAssocID="{487B9A50-7614-4532-946D-DF93088E5BB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10E134D-4B69-4CCD-B627-6BB77E59A604}" type="pres">
      <dgm:prSet presAssocID="{487B9A50-7614-4532-946D-DF93088E5BB4}" presName="spaceRect" presStyleCnt="0"/>
      <dgm:spPr/>
    </dgm:pt>
    <dgm:pt modelId="{32FE59E6-8D4D-4ADC-BA9E-3754E78489F8}" type="pres">
      <dgm:prSet presAssocID="{487B9A50-7614-4532-946D-DF93088E5BB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3BD640C-3858-432C-A5BB-15D41351DDF4}" srcId="{F98ED32F-A81F-400F-BAB1-7E69FDE72EEF}" destId="{559EB0EF-4D05-4D8A-85CF-29EDAC355907}" srcOrd="1" destOrd="0" parTransId="{7785EAD2-3E68-4C0F-955A-71FDFA3ECD98}" sibTransId="{EE848EBC-A426-4EB8-B268-01B03106242A}"/>
    <dgm:cxn modelId="{64477923-F7E8-4F8F-9294-63FB0CD959C2}" type="presOf" srcId="{F98ED32F-A81F-400F-BAB1-7E69FDE72EEF}" destId="{AA483B62-8975-4847-930E-3CF7A59D8C87}" srcOrd="0" destOrd="0" presId="urn:microsoft.com/office/officeart/2018/2/layout/IconVerticalSolidList"/>
    <dgm:cxn modelId="{11260535-A887-47D1-A3E8-01853F646601}" type="presOf" srcId="{559EB0EF-4D05-4D8A-85CF-29EDAC355907}" destId="{2E0F3107-4C39-46F9-BD89-9131A2F638F9}" srcOrd="0" destOrd="0" presId="urn:microsoft.com/office/officeart/2018/2/layout/IconVerticalSolidList"/>
    <dgm:cxn modelId="{9939EA6D-830F-4060-BCC5-ED7F5430FE41}" type="presOf" srcId="{1A5AF468-6A9D-426C-B248-10F15773614E}" destId="{37BC5540-BDD2-46B7-BF41-F2DD5F527E1D}" srcOrd="0" destOrd="0" presId="urn:microsoft.com/office/officeart/2018/2/layout/IconVerticalSolidList"/>
    <dgm:cxn modelId="{8596C583-5F27-4D5B-9F2A-3F3F33928E7E}" type="presOf" srcId="{487B9A50-7614-4532-946D-DF93088E5BB4}" destId="{32FE59E6-8D4D-4ADC-BA9E-3754E78489F8}" srcOrd="0" destOrd="0" presId="urn:microsoft.com/office/officeart/2018/2/layout/IconVerticalSolidList"/>
    <dgm:cxn modelId="{7371E89D-7956-454A-A36E-98A6BEE28FB0}" srcId="{F98ED32F-A81F-400F-BAB1-7E69FDE72EEF}" destId="{487B9A50-7614-4532-946D-DF93088E5BB4}" srcOrd="2" destOrd="0" parTransId="{12F75773-1BEC-45CB-B809-57C194B18AB8}" sibTransId="{094F0BA9-55E9-452C-9F51-F3CAD7C0B522}"/>
    <dgm:cxn modelId="{FE0641BE-F3C1-4E7F-A0A5-7A340369C51E}" srcId="{F98ED32F-A81F-400F-BAB1-7E69FDE72EEF}" destId="{1A5AF468-6A9D-426C-B248-10F15773614E}" srcOrd="0" destOrd="0" parTransId="{41D615A7-645D-4346-85EF-49C5B2E4BC89}" sibTransId="{660E68BB-545C-4312-AECE-C2D257892CF1}"/>
    <dgm:cxn modelId="{0F6ECB1B-DBCF-407E-AFED-46C8419A9975}" type="presParOf" srcId="{AA483B62-8975-4847-930E-3CF7A59D8C87}" destId="{77E2138C-AE4F-4677-9233-D7AE20C7A2C4}" srcOrd="0" destOrd="0" presId="urn:microsoft.com/office/officeart/2018/2/layout/IconVerticalSolidList"/>
    <dgm:cxn modelId="{55F36546-6938-4C35-AF41-8CA35BA4519B}" type="presParOf" srcId="{77E2138C-AE4F-4677-9233-D7AE20C7A2C4}" destId="{0F26DEFD-0191-40D0-B4E3-0D1AB6818A0F}" srcOrd="0" destOrd="0" presId="urn:microsoft.com/office/officeart/2018/2/layout/IconVerticalSolidList"/>
    <dgm:cxn modelId="{9668B003-C6D8-4780-B357-B641CF6D8DE2}" type="presParOf" srcId="{77E2138C-AE4F-4677-9233-D7AE20C7A2C4}" destId="{4C147B70-B2D0-4537-B5EC-5837D3161501}" srcOrd="1" destOrd="0" presId="urn:microsoft.com/office/officeart/2018/2/layout/IconVerticalSolidList"/>
    <dgm:cxn modelId="{D80934D3-8B15-4CA7-B051-A65B19BB1624}" type="presParOf" srcId="{77E2138C-AE4F-4677-9233-D7AE20C7A2C4}" destId="{29FB2797-A495-4CDD-8AB6-4D37D205B4AD}" srcOrd="2" destOrd="0" presId="urn:microsoft.com/office/officeart/2018/2/layout/IconVerticalSolidList"/>
    <dgm:cxn modelId="{452917CC-5F7E-4592-A8ED-7757828176A8}" type="presParOf" srcId="{77E2138C-AE4F-4677-9233-D7AE20C7A2C4}" destId="{37BC5540-BDD2-46B7-BF41-F2DD5F527E1D}" srcOrd="3" destOrd="0" presId="urn:microsoft.com/office/officeart/2018/2/layout/IconVerticalSolidList"/>
    <dgm:cxn modelId="{E9C45458-4B32-4F95-A312-5A3C7D01BA7E}" type="presParOf" srcId="{AA483B62-8975-4847-930E-3CF7A59D8C87}" destId="{E9D6ACF1-D47B-4190-81C4-637746573FDB}" srcOrd="1" destOrd="0" presId="urn:microsoft.com/office/officeart/2018/2/layout/IconVerticalSolidList"/>
    <dgm:cxn modelId="{B7871BFF-F35F-4847-A51C-B64AD3848C36}" type="presParOf" srcId="{AA483B62-8975-4847-930E-3CF7A59D8C87}" destId="{568E4877-DF08-4397-8CD8-6FEDF03D2DD8}" srcOrd="2" destOrd="0" presId="urn:microsoft.com/office/officeart/2018/2/layout/IconVerticalSolidList"/>
    <dgm:cxn modelId="{E5B47C16-1FF1-497F-BC41-535B8CAC15AF}" type="presParOf" srcId="{568E4877-DF08-4397-8CD8-6FEDF03D2DD8}" destId="{11555915-18E2-4142-9753-43DA3E34311D}" srcOrd="0" destOrd="0" presId="urn:microsoft.com/office/officeart/2018/2/layout/IconVerticalSolidList"/>
    <dgm:cxn modelId="{09C1FA36-0123-4A41-84ED-1451A25DE1DC}" type="presParOf" srcId="{568E4877-DF08-4397-8CD8-6FEDF03D2DD8}" destId="{6B4E7153-041F-4637-97E1-F1628F30FF73}" srcOrd="1" destOrd="0" presId="urn:microsoft.com/office/officeart/2018/2/layout/IconVerticalSolidList"/>
    <dgm:cxn modelId="{AA417F40-513F-440B-84C9-D996DBE8800C}" type="presParOf" srcId="{568E4877-DF08-4397-8CD8-6FEDF03D2DD8}" destId="{BC37B090-5213-4611-90A7-3F9A77127984}" srcOrd="2" destOrd="0" presId="urn:microsoft.com/office/officeart/2018/2/layout/IconVerticalSolidList"/>
    <dgm:cxn modelId="{A401C7A8-3ACE-4770-A809-2EF8ACD81AD6}" type="presParOf" srcId="{568E4877-DF08-4397-8CD8-6FEDF03D2DD8}" destId="{2E0F3107-4C39-46F9-BD89-9131A2F638F9}" srcOrd="3" destOrd="0" presId="urn:microsoft.com/office/officeart/2018/2/layout/IconVerticalSolidList"/>
    <dgm:cxn modelId="{712419AD-6C61-4C98-B7EF-6EAD1B62C4E0}" type="presParOf" srcId="{AA483B62-8975-4847-930E-3CF7A59D8C87}" destId="{A8015134-A1A6-4F0C-AD66-9BE216FD28A6}" srcOrd="3" destOrd="0" presId="urn:microsoft.com/office/officeart/2018/2/layout/IconVerticalSolidList"/>
    <dgm:cxn modelId="{7B8E8229-65D8-4473-A8BB-7291126322F8}" type="presParOf" srcId="{AA483B62-8975-4847-930E-3CF7A59D8C87}" destId="{68EFAC59-121A-4C63-AC88-E422B9D73876}" srcOrd="4" destOrd="0" presId="urn:microsoft.com/office/officeart/2018/2/layout/IconVerticalSolidList"/>
    <dgm:cxn modelId="{4BCD5DCF-C842-41AA-9786-18E90A1B368B}" type="presParOf" srcId="{68EFAC59-121A-4C63-AC88-E422B9D73876}" destId="{83B033B3-F7F7-4AA5-A59C-4744651FCAB0}" srcOrd="0" destOrd="0" presId="urn:microsoft.com/office/officeart/2018/2/layout/IconVerticalSolidList"/>
    <dgm:cxn modelId="{21186DC3-1F6C-4259-BF7F-3FE33F802911}" type="presParOf" srcId="{68EFAC59-121A-4C63-AC88-E422B9D73876}" destId="{50945B11-466E-4BF0-893F-150E9319B134}" srcOrd="1" destOrd="0" presId="urn:microsoft.com/office/officeart/2018/2/layout/IconVerticalSolidList"/>
    <dgm:cxn modelId="{7EF1A9CD-955E-4469-96E0-892FFE88825C}" type="presParOf" srcId="{68EFAC59-121A-4C63-AC88-E422B9D73876}" destId="{310E134D-4B69-4CCD-B627-6BB77E59A604}" srcOrd="2" destOrd="0" presId="urn:microsoft.com/office/officeart/2018/2/layout/IconVerticalSolidList"/>
    <dgm:cxn modelId="{22EC65DD-7035-4353-8D6D-FB26B8A8F598}" type="presParOf" srcId="{68EFAC59-121A-4C63-AC88-E422B9D73876}" destId="{32FE59E6-8D4D-4ADC-BA9E-3754E78489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C13156A-2BAE-4840-8A61-C8331EAFBC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24CF84-7C88-4318-9E9F-0FA89A8EEE8A}">
      <dgm:prSet/>
      <dgm:spPr/>
      <dgm:t>
        <a:bodyPr/>
        <a:lstStyle/>
        <a:p>
          <a:r>
            <a:rPr lang="en-US"/>
            <a:t>Minor problems with technique</a:t>
          </a:r>
        </a:p>
      </dgm:t>
    </dgm:pt>
    <dgm:pt modelId="{BD0BE479-669C-4D72-8668-5FAE8C1FE456}" type="parTrans" cxnId="{034AD10A-38BB-4A62-9D9B-4EB307DD8A13}">
      <dgm:prSet/>
      <dgm:spPr/>
      <dgm:t>
        <a:bodyPr/>
        <a:lstStyle/>
        <a:p>
          <a:endParaRPr lang="en-US"/>
        </a:p>
      </dgm:t>
    </dgm:pt>
    <dgm:pt modelId="{3CA0DEB1-D7FE-4041-939F-EF133FDCFE71}" type="sibTrans" cxnId="{034AD10A-38BB-4A62-9D9B-4EB307DD8A13}">
      <dgm:prSet/>
      <dgm:spPr/>
      <dgm:t>
        <a:bodyPr/>
        <a:lstStyle/>
        <a:p>
          <a:endParaRPr lang="en-US"/>
        </a:p>
      </dgm:t>
    </dgm:pt>
    <dgm:pt modelId="{9453CC6F-77E8-4473-9250-59F5E820D732}">
      <dgm:prSet/>
      <dgm:spPr/>
      <dgm:t>
        <a:bodyPr/>
        <a:lstStyle/>
        <a:p>
          <a:r>
            <a:rPr lang="en-US"/>
            <a:t>Failure to find suitable vein</a:t>
          </a:r>
        </a:p>
      </dgm:t>
    </dgm:pt>
    <dgm:pt modelId="{768C4E19-36C0-43F4-85A6-6C361C892BC2}" type="parTrans" cxnId="{0E39815D-29DC-4BE7-9AC3-82DAF7DAF6FA}">
      <dgm:prSet/>
      <dgm:spPr/>
      <dgm:t>
        <a:bodyPr/>
        <a:lstStyle/>
        <a:p>
          <a:endParaRPr lang="en-US"/>
        </a:p>
      </dgm:t>
    </dgm:pt>
    <dgm:pt modelId="{150E8153-C213-448A-A043-3F1AC4F5E3D7}" type="sibTrans" cxnId="{0E39815D-29DC-4BE7-9AC3-82DAF7DAF6FA}">
      <dgm:prSet/>
      <dgm:spPr/>
      <dgm:t>
        <a:bodyPr/>
        <a:lstStyle/>
        <a:p>
          <a:endParaRPr lang="en-US"/>
        </a:p>
      </dgm:t>
    </dgm:pt>
    <dgm:pt modelId="{1B974BD2-4A1D-4FFC-8F53-FD331F3CCF9E}">
      <dgm:prSet/>
      <dgm:spPr/>
      <dgm:t>
        <a:bodyPr/>
        <a:lstStyle/>
        <a:p>
          <a:r>
            <a:rPr lang="en-US"/>
            <a:t>Difficult to site the cannula</a:t>
          </a:r>
        </a:p>
      </dgm:t>
    </dgm:pt>
    <dgm:pt modelId="{5917FE2D-56ED-43B8-96EC-61465958C261}" type="parTrans" cxnId="{6866B861-E253-46B6-9C6D-61A65E7F4789}">
      <dgm:prSet/>
      <dgm:spPr/>
      <dgm:t>
        <a:bodyPr/>
        <a:lstStyle/>
        <a:p>
          <a:endParaRPr lang="en-US"/>
        </a:p>
      </dgm:t>
    </dgm:pt>
    <dgm:pt modelId="{C8914A12-24FE-4CFD-B152-3C3DE1929854}" type="sibTrans" cxnId="{6866B861-E253-46B6-9C6D-61A65E7F4789}">
      <dgm:prSet/>
      <dgm:spPr/>
      <dgm:t>
        <a:bodyPr/>
        <a:lstStyle/>
        <a:p>
          <a:endParaRPr lang="en-US"/>
        </a:p>
      </dgm:t>
    </dgm:pt>
    <dgm:pt modelId="{7D1733A8-C714-4299-BEE5-DFD0616524A7}">
      <dgm:prSet/>
      <dgm:spPr/>
      <dgm:t>
        <a:bodyPr/>
        <a:lstStyle/>
        <a:p>
          <a:r>
            <a:rPr lang="en-US"/>
            <a:t>Failure to obtain flashback</a:t>
          </a:r>
        </a:p>
      </dgm:t>
    </dgm:pt>
    <dgm:pt modelId="{A686C7A4-ABA0-4181-8ED9-5928CAD1D9EC}" type="parTrans" cxnId="{ED0317E2-BBE9-4949-99EE-17058628EB0E}">
      <dgm:prSet/>
      <dgm:spPr/>
      <dgm:t>
        <a:bodyPr/>
        <a:lstStyle/>
        <a:p>
          <a:endParaRPr lang="en-US"/>
        </a:p>
      </dgm:t>
    </dgm:pt>
    <dgm:pt modelId="{0D4D6A1C-4965-491F-8357-DBC2DF9D1106}" type="sibTrans" cxnId="{ED0317E2-BBE9-4949-99EE-17058628EB0E}">
      <dgm:prSet/>
      <dgm:spPr/>
      <dgm:t>
        <a:bodyPr/>
        <a:lstStyle/>
        <a:p>
          <a:endParaRPr lang="en-US"/>
        </a:p>
      </dgm:t>
    </dgm:pt>
    <dgm:pt modelId="{60AA6598-5353-4EDF-8243-7FE27DF8B6E6}">
      <dgm:prSet/>
      <dgm:spPr/>
      <dgm:t>
        <a:bodyPr/>
        <a:lstStyle/>
        <a:p>
          <a:r>
            <a:rPr lang="en-US"/>
            <a:t>Painful</a:t>
          </a:r>
        </a:p>
      </dgm:t>
    </dgm:pt>
    <dgm:pt modelId="{48587675-4A1E-4B56-9D8A-44992BEA224A}" type="parTrans" cxnId="{3AB4D482-603C-4A54-9DA3-CA0526D7CC2D}">
      <dgm:prSet/>
      <dgm:spPr/>
      <dgm:t>
        <a:bodyPr/>
        <a:lstStyle/>
        <a:p>
          <a:endParaRPr lang="en-US"/>
        </a:p>
      </dgm:t>
    </dgm:pt>
    <dgm:pt modelId="{38F66C36-7B32-4507-9868-34BA043A2D9E}" type="sibTrans" cxnId="{3AB4D482-603C-4A54-9DA3-CA0526D7CC2D}">
      <dgm:prSet/>
      <dgm:spPr/>
      <dgm:t>
        <a:bodyPr/>
        <a:lstStyle/>
        <a:p>
          <a:endParaRPr lang="en-US"/>
        </a:p>
      </dgm:t>
    </dgm:pt>
    <dgm:pt modelId="{05257D80-52A6-4A71-9BCB-B635B342704D}">
      <dgm:prSet/>
      <dgm:spPr/>
      <dgm:t>
        <a:bodyPr/>
        <a:lstStyle/>
        <a:p>
          <a:r>
            <a:rPr lang="en-US"/>
            <a:t>Post cannula removal bruising</a:t>
          </a:r>
        </a:p>
      </dgm:t>
    </dgm:pt>
    <dgm:pt modelId="{946D9960-7B88-4FB7-B352-EA12213EC4C6}" type="parTrans" cxnId="{401C0A4C-27F2-4DA0-B358-D4828A9283DB}">
      <dgm:prSet/>
      <dgm:spPr/>
      <dgm:t>
        <a:bodyPr/>
        <a:lstStyle/>
        <a:p>
          <a:endParaRPr lang="en-US"/>
        </a:p>
      </dgm:t>
    </dgm:pt>
    <dgm:pt modelId="{C600BBC6-8667-4875-8030-A24A48A402ED}" type="sibTrans" cxnId="{401C0A4C-27F2-4DA0-B358-D4828A9283DB}">
      <dgm:prSet/>
      <dgm:spPr/>
      <dgm:t>
        <a:bodyPr/>
        <a:lstStyle/>
        <a:p>
          <a:endParaRPr lang="en-US"/>
        </a:p>
      </dgm:t>
    </dgm:pt>
    <dgm:pt modelId="{C6101DAA-7D05-4D6E-B23B-E5271C6167D6}" type="pres">
      <dgm:prSet presAssocID="{5C13156A-2BAE-4840-8A61-C8331EAFBC6C}" presName="linear" presStyleCnt="0">
        <dgm:presLayoutVars>
          <dgm:animLvl val="lvl"/>
          <dgm:resizeHandles val="exact"/>
        </dgm:presLayoutVars>
      </dgm:prSet>
      <dgm:spPr/>
    </dgm:pt>
    <dgm:pt modelId="{0144F7C7-F231-461A-AF0B-8C716E67BD1F}" type="pres">
      <dgm:prSet presAssocID="{1824CF84-7C88-4318-9E9F-0FA89A8EEE8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EC3AF61-12EC-4BCC-AEE7-55E3ADDB7796}" type="pres">
      <dgm:prSet presAssocID="{3CA0DEB1-D7FE-4041-939F-EF133FDCFE71}" presName="spacer" presStyleCnt="0"/>
      <dgm:spPr/>
    </dgm:pt>
    <dgm:pt modelId="{61BA4412-79F9-4121-B007-59D744A13F15}" type="pres">
      <dgm:prSet presAssocID="{9453CC6F-77E8-4473-9250-59F5E820D73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57FE123-8C81-484B-BF45-9E00B838CD3C}" type="pres">
      <dgm:prSet presAssocID="{150E8153-C213-448A-A043-3F1AC4F5E3D7}" presName="spacer" presStyleCnt="0"/>
      <dgm:spPr/>
    </dgm:pt>
    <dgm:pt modelId="{F2642105-22D7-4881-BCF0-624F5185CC04}" type="pres">
      <dgm:prSet presAssocID="{1B974BD2-4A1D-4FFC-8F53-FD331F3CCF9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8F9FCCC-7B5A-4732-B80D-2237B1E5964B}" type="pres">
      <dgm:prSet presAssocID="{C8914A12-24FE-4CFD-B152-3C3DE1929854}" presName="spacer" presStyleCnt="0"/>
      <dgm:spPr/>
    </dgm:pt>
    <dgm:pt modelId="{240AF454-CEE0-46C7-A2AB-D4DC280D39C5}" type="pres">
      <dgm:prSet presAssocID="{7D1733A8-C714-4299-BEE5-DFD0616524A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E0484EF-134B-4563-83E9-97603CAFFD53}" type="pres">
      <dgm:prSet presAssocID="{0D4D6A1C-4965-491F-8357-DBC2DF9D1106}" presName="spacer" presStyleCnt="0"/>
      <dgm:spPr/>
    </dgm:pt>
    <dgm:pt modelId="{1FD22568-6538-4B50-88CA-D46793CC488E}" type="pres">
      <dgm:prSet presAssocID="{60AA6598-5353-4EDF-8243-7FE27DF8B6E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5115436-659E-475A-9442-13B5414185AD}" type="pres">
      <dgm:prSet presAssocID="{38F66C36-7B32-4507-9868-34BA043A2D9E}" presName="spacer" presStyleCnt="0"/>
      <dgm:spPr/>
    </dgm:pt>
    <dgm:pt modelId="{F63E6D7B-C3B5-45D7-BE83-1563E471C789}" type="pres">
      <dgm:prSet presAssocID="{05257D80-52A6-4A71-9BCB-B635B342704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1D43B08-7F43-4F02-860C-4C0E0816100B}" type="presOf" srcId="{05257D80-52A6-4A71-9BCB-B635B342704D}" destId="{F63E6D7B-C3B5-45D7-BE83-1563E471C789}" srcOrd="0" destOrd="0" presId="urn:microsoft.com/office/officeart/2005/8/layout/vList2"/>
    <dgm:cxn modelId="{034AD10A-38BB-4A62-9D9B-4EB307DD8A13}" srcId="{5C13156A-2BAE-4840-8A61-C8331EAFBC6C}" destId="{1824CF84-7C88-4318-9E9F-0FA89A8EEE8A}" srcOrd="0" destOrd="0" parTransId="{BD0BE479-669C-4D72-8668-5FAE8C1FE456}" sibTransId="{3CA0DEB1-D7FE-4041-939F-EF133FDCFE71}"/>
    <dgm:cxn modelId="{0E39815D-29DC-4BE7-9AC3-82DAF7DAF6FA}" srcId="{5C13156A-2BAE-4840-8A61-C8331EAFBC6C}" destId="{9453CC6F-77E8-4473-9250-59F5E820D732}" srcOrd="1" destOrd="0" parTransId="{768C4E19-36C0-43F4-85A6-6C361C892BC2}" sibTransId="{150E8153-C213-448A-A043-3F1AC4F5E3D7}"/>
    <dgm:cxn modelId="{6866B861-E253-46B6-9C6D-61A65E7F4789}" srcId="{5C13156A-2BAE-4840-8A61-C8331EAFBC6C}" destId="{1B974BD2-4A1D-4FFC-8F53-FD331F3CCF9E}" srcOrd="2" destOrd="0" parTransId="{5917FE2D-56ED-43B8-96EC-61465958C261}" sibTransId="{C8914A12-24FE-4CFD-B152-3C3DE1929854}"/>
    <dgm:cxn modelId="{401C0A4C-27F2-4DA0-B358-D4828A9283DB}" srcId="{5C13156A-2BAE-4840-8A61-C8331EAFBC6C}" destId="{05257D80-52A6-4A71-9BCB-B635B342704D}" srcOrd="5" destOrd="0" parTransId="{946D9960-7B88-4FB7-B352-EA12213EC4C6}" sibTransId="{C600BBC6-8667-4875-8030-A24A48A402ED}"/>
    <dgm:cxn modelId="{57561B6D-67E2-4A9A-928F-1186CE816E0F}" type="presOf" srcId="{9453CC6F-77E8-4473-9250-59F5E820D732}" destId="{61BA4412-79F9-4121-B007-59D744A13F15}" srcOrd="0" destOrd="0" presId="urn:microsoft.com/office/officeart/2005/8/layout/vList2"/>
    <dgm:cxn modelId="{785D2F55-D4B4-4A85-9D83-D242E4F3AAE1}" type="presOf" srcId="{60AA6598-5353-4EDF-8243-7FE27DF8B6E6}" destId="{1FD22568-6538-4B50-88CA-D46793CC488E}" srcOrd="0" destOrd="0" presId="urn:microsoft.com/office/officeart/2005/8/layout/vList2"/>
    <dgm:cxn modelId="{3AB4D482-603C-4A54-9DA3-CA0526D7CC2D}" srcId="{5C13156A-2BAE-4840-8A61-C8331EAFBC6C}" destId="{60AA6598-5353-4EDF-8243-7FE27DF8B6E6}" srcOrd="4" destOrd="0" parTransId="{48587675-4A1E-4B56-9D8A-44992BEA224A}" sibTransId="{38F66C36-7B32-4507-9868-34BA043A2D9E}"/>
    <dgm:cxn modelId="{415F89B6-F176-490F-9AC8-31788D6218BD}" type="presOf" srcId="{1824CF84-7C88-4318-9E9F-0FA89A8EEE8A}" destId="{0144F7C7-F231-461A-AF0B-8C716E67BD1F}" srcOrd="0" destOrd="0" presId="urn:microsoft.com/office/officeart/2005/8/layout/vList2"/>
    <dgm:cxn modelId="{FBB0BDC5-25B4-45C1-BF4A-361091F0D518}" type="presOf" srcId="{1B974BD2-4A1D-4FFC-8F53-FD331F3CCF9E}" destId="{F2642105-22D7-4881-BCF0-624F5185CC04}" srcOrd="0" destOrd="0" presId="urn:microsoft.com/office/officeart/2005/8/layout/vList2"/>
    <dgm:cxn modelId="{C149DED1-C8AE-40B8-83B4-5FB1FA0DC6E7}" type="presOf" srcId="{7D1733A8-C714-4299-BEE5-DFD0616524A7}" destId="{240AF454-CEE0-46C7-A2AB-D4DC280D39C5}" srcOrd="0" destOrd="0" presId="urn:microsoft.com/office/officeart/2005/8/layout/vList2"/>
    <dgm:cxn modelId="{173004DA-3BDF-48F3-9228-3BE5514DB8E0}" type="presOf" srcId="{5C13156A-2BAE-4840-8A61-C8331EAFBC6C}" destId="{C6101DAA-7D05-4D6E-B23B-E5271C6167D6}" srcOrd="0" destOrd="0" presId="urn:microsoft.com/office/officeart/2005/8/layout/vList2"/>
    <dgm:cxn modelId="{ED0317E2-BBE9-4949-99EE-17058628EB0E}" srcId="{5C13156A-2BAE-4840-8A61-C8331EAFBC6C}" destId="{7D1733A8-C714-4299-BEE5-DFD0616524A7}" srcOrd="3" destOrd="0" parTransId="{A686C7A4-ABA0-4181-8ED9-5928CAD1D9EC}" sibTransId="{0D4D6A1C-4965-491F-8357-DBC2DF9D1106}"/>
    <dgm:cxn modelId="{1B8F3822-5F1F-409C-A4FE-223E7B27DE5A}" type="presParOf" srcId="{C6101DAA-7D05-4D6E-B23B-E5271C6167D6}" destId="{0144F7C7-F231-461A-AF0B-8C716E67BD1F}" srcOrd="0" destOrd="0" presId="urn:microsoft.com/office/officeart/2005/8/layout/vList2"/>
    <dgm:cxn modelId="{DD0C5002-BDE3-4905-8E34-EEAFB0AABD0F}" type="presParOf" srcId="{C6101DAA-7D05-4D6E-B23B-E5271C6167D6}" destId="{CEC3AF61-12EC-4BCC-AEE7-55E3ADDB7796}" srcOrd="1" destOrd="0" presId="urn:microsoft.com/office/officeart/2005/8/layout/vList2"/>
    <dgm:cxn modelId="{327F0CE9-D15C-41E9-AC44-887141EB7B0B}" type="presParOf" srcId="{C6101DAA-7D05-4D6E-B23B-E5271C6167D6}" destId="{61BA4412-79F9-4121-B007-59D744A13F15}" srcOrd="2" destOrd="0" presId="urn:microsoft.com/office/officeart/2005/8/layout/vList2"/>
    <dgm:cxn modelId="{359A46BE-D751-4B5A-98F6-0ADE0CD69AB1}" type="presParOf" srcId="{C6101DAA-7D05-4D6E-B23B-E5271C6167D6}" destId="{D57FE123-8C81-484B-BF45-9E00B838CD3C}" srcOrd="3" destOrd="0" presId="urn:microsoft.com/office/officeart/2005/8/layout/vList2"/>
    <dgm:cxn modelId="{CC0A87F4-D872-4A6A-BF2B-39FBA966B1E8}" type="presParOf" srcId="{C6101DAA-7D05-4D6E-B23B-E5271C6167D6}" destId="{F2642105-22D7-4881-BCF0-624F5185CC04}" srcOrd="4" destOrd="0" presId="urn:microsoft.com/office/officeart/2005/8/layout/vList2"/>
    <dgm:cxn modelId="{23E2B014-77A3-4E47-A9AE-D6B2CD163868}" type="presParOf" srcId="{C6101DAA-7D05-4D6E-B23B-E5271C6167D6}" destId="{38F9FCCC-7B5A-4732-B80D-2237B1E5964B}" srcOrd="5" destOrd="0" presId="urn:microsoft.com/office/officeart/2005/8/layout/vList2"/>
    <dgm:cxn modelId="{ACCA848F-3CBF-47BD-95E8-AE0955B11FE5}" type="presParOf" srcId="{C6101DAA-7D05-4D6E-B23B-E5271C6167D6}" destId="{240AF454-CEE0-46C7-A2AB-D4DC280D39C5}" srcOrd="6" destOrd="0" presId="urn:microsoft.com/office/officeart/2005/8/layout/vList2"/>
    <dgm:cxn modelId="{EBA89DAF-223C-4FD9-8EF1-9B268DEC202D}" type="presParOf" srcId="{C6101DAA-7D05-4D6E-B23B-E5271C6167D6}" destId="{1E0484EF-134B-4563-83E9-97603CAFFD53}" srcOrd="7" destOrd="0" presId="urn:microsoft.com/office/officeart/2005/8/layout/vList2"/>
    <dgm:cxn modelId="{E9CC46DC-46FD-4A7E-BD68-F6C461DA7014}" type="presParOf" srcId="{C6101DAA-7D05-4D6E-B23B-E5271C6167D6}" destId="{1FD22568-6538-4B50-88CA-D46793CC488E}" srcOrd="8" destOrd="0" presId="urn:microsoft.com/office/officeart/2005/8/layout/vList2"/>
    <dgm:cxn modelId="{C2395706-F73C-4F64-A0D3-480BA199CB62}" type="presParOf" srcId="{C6101DAA-7D05-4D6E-B23B-E5271C6167D6}" destId="{F5115436-659E-475A-9442-13B5414185AD}" srcOrd="9" destOrd="0" presId="urn:microsoft.com/office/officeart/2005/8/layout/vList2"/>
    <dgm:cxn modelId="{54AA69E2-8C94-4C1F-B119-92146C2A386D}" type="presParOf" srcId="{C6101DAA-7D05-4D6E-B23B-E5271C6167D6}" destId="{F63E6D7B-C3B5-45D7-BE83-1563E471C78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4FB4283-1CCB-41B9-9454-E26D5B8003E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50C276F-B35D-4045-921F-9F8BAD0F2346}">
      <dgm:prSet/>
      <dgm:spPr/>
      <dgm:t>
        <a:bodyPr/>
        <a:lstStyle/>
        <a:p>
          <a:r>
            <a:rPr lang="en-US"/>
            <a:t>Patient becomes more anxious </a:t>
          </a:r>
        </a:p>
      </dgm:t>
    </dgm:pt>
    <dgm:pt modelId="{366EABAB-16E2-4595-89D0-9359BFEF7CFC}" type="parTrans" cxnId="{A9376F3A-53AB-4828-8F5C-6A1560E10093}">
      <dgm:prSet/>
      <dgm:spPr/>
      <dgm:t>
        <a:bodyPr/>
        <a:lstStyle/>
        <a:p>
          <a:endParaRPr lang="en-US"/>
        </a:p>
      </dgm:t>
    </dgm:pt>
    <dgm:pt modelId="{18481A66-A2D8-4F50-9EFA-000248ED5BFC}" type="sibTrans" cxnId="{A9376F3A-53AB-4828-8F5C-6A1560E10093}">
      <dgm:prSet/>
      <dgm:spPr/>
      <dgm:t>
        <a:bodyPr/>
        <a:lstStyle/>
        <a:p>
          <a:endParaRPr lang="en-US"/>
        </a:p>
      </dgm:t>
    </dgm:pt>
    <dgm:pt modelId="{0A666946-B77B-4DEE-80CD-7AB61A48748E}">
      <dgm:prSet/>
      <dgm:spPr/>
      <dgm:t>
        <a:bodyPr/>
        <a:lstStyle/>
        <a:p>
          <a:r>
            <a:rPr lang="en-US"/>
            <a:t>Treatment may not be possible</a:t>
          </a:r>
        </a:p>
      </dgm:t>
    </dgm:pt>
    <dgm:pt modelId="{536556D3-423A-4890-9AE4-3A6FDF52F667}" type="parTrans" cxnId="{98709DD9-666B-4945-9E70-3635501084FD}">
      <dgm:prSet/>
      <dgm:spPr/>
      <dgm:t>
        <a:bodyPr/>
        <a:lstStyle/>
        <a:p>
          <a:endParaRPr lang="en-US"/>
        </a:p>
      </dgm:t>
    </dgm:pt>
    <dgm:pt modelId="{FCF48597-42AA-4A4E-8367-A0C62CE9B186}" type="sibTrans" cxnId="{98709DD9-666B-4945-9E70-3635501084FD}">
      <dgm:prSet/>
      <dgm:spPr/>
      <dgm:t>
        <a:bodyPr/>
        <a:lstStyle/>
        <a:p>
          <a:endParaRPr lang="en-US"/>
        </a:p>
      </dgm:t>
    </dgm:pt>
    <dgm:pt modelId="{AFD05501-FE20-4943-9358-BF31862F7C29}">
      <dgm:prSet/>
      <dgm:spPr/>
      <dgm:t>
        <a:bodyPr/>
        <a:lstStyle/>
        <a:p>
          <a:r>
            <a:rPr lang="en-US"/>
            <a:t>More common in children and adolescents</a:t>
          </a:r>
        </a:p>
      </dgm:t>
    </dgm:pt>
    <dgm:pt modelId="{74658A0E-53C1-47D0-A015-3ED4F0AD9F71}" type="parTrans" cxnId="{7724BF1A-5015-49F0-8B92-10A1109E3D59}">
      <dgm:prSet/>
      <dgm:spPr/>
      <dgm:t>
        <a:bodyPr/>
        <a:lstStyle/>
        <a:p>
          <a:endParaRPr lang="en-US"/>
        </a:p>
      </dgm:t>
    </dgm:pt>
    <dgm:pt modelId="{920FFE8B-894B-45D6-8042-10209D003002}" type="sibTrans" cxnId="{7724BF1A-5015-49F0-8B92-10A1109E3D59}">
      <dgm:prSet/>
      <dgm:spPr/>
      <dgm:t>
        <a:bodyPr/>
        <a:lstStyle/>
        <a:p>
          <a:endParaRPr lang="en-US"/>
        </a:p>
      </dgm:t>
    </dgm:pt>
    <dgm:pt modelId="{4BD41BA2-3D30-4CBA-80A1-639D861F22C1}" type="pres">
      <dgm:prSet presAssocID="{54FB4283-1CCB-41B9-9454-E26D5B8003E4}" presName="linear" presStyleCnt="0">
        <dgm:presLayoutVars>
          <dgm:animLvl val="lvl"/>
          <dgm:resizeHandles val="exact"/>
        </dgm:presLayoutVars>
      </dgm:prSet>
      <dgm:spPr/>
    </dgm:pt>
    <dgm:pt modelId="{0FD94D0E-3F35-4440-BE0D-C5607C56F0F6}" type="pres">
      <dgm:prSet presAssocID="{E50C276F-B35D-4045-921F-9F8BAD0F234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383980-6D3A-466E-AEED-093657F88AE4}" type="pres">
      <dgm:prSet presAssocID="{18481A66-A2D8-4F50-9EFA-000248ED5BFC}" presName="spacer" presStyleCnt="0"/>
      <dgm:spPr/>
    </dgm:pt>
    <dgm:pt modelId="{08C87520-EAAC-4296-879D-352F0FA9FC96}" type="pres">
      <dgm:prSet presAssocID="{0A666946-B77B-4DEE-80CD-7AB61A48748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CD8ED1-169C-4064-BB83-4590603295DD}" type="pres">
      <dgm:prSet presAssocID="{FCF48597-42AA-4A4E-8367-A0C62CE9B186}" presName="spacer" presStyleCnt="0"/>
      <dgm:spPr/>
    </dgm:pt>
    <dgm:pt modelId="{E2ECB07C-1851-4BBA-B32D-7022FDE32CE3}" type="pres">
      <dgm:prSet presAssocID="{AFD05501-FE20-4943-9358-BF31862F7C2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B971401-A373-470F-8048-BA48925471DA}" type="presOf" srcId="{54FB4283-1CCB-41B9-9454-E26D5B8003E4}" destId="{4BD41BA2-3D30-4CBA-80A1-639D861F22C1}" srcOrd="0" destOrd="0" presId="urn:microsoft.com/office/officeart/2005/8/layout/vList2"/>
    <dgm:cxn modelId="{7724BF1A-5015-49F0-8B92-10A1109E3D59}" srcId="{54FB4283-1CCB-41B9-9454-E26D5B8003E4}" destId="{AFD05501-FE20-4943-9358-BF31862F7C29}" srcOrd="2" destOrd="0" parTransId="{74658A0E-53C1-47D0-A015-3ED4F0AD9F71}" sibTransId="{920FFE8B-894B-45D6-8042-10209D003002}"/>
    <dgm:cxn modelId="{A9376F3A-53AB-4828-8F5C-6A1560E10093}" srcId="{54FB4283-1CCB-41B9-9454-E26D5B8003E4}" destId="{E50C276F-B35D-4045-921F-9F8BAD0F2346}" srcOrd="0" destOrd="0" parTransId="{366EABAB-16E2-4595-89D0-9359BFEF7CFC}" sibTransId="{18481A66-A2D8-4F50-9EFA-000248ED5BFC}"/>
    <dgm:cxn modelId="{79180C5A-99CC-49FF-A800-86261E3845BE}" type="presOf" srcId="{0A666946-B77B-4DEE-80CD-7AB61A48748E}" destId="{08C87520-EAAC-4296-879D-352F0FA9FC96}" srcOrd="0" destOrd="0" presId="urn:microsoft.com/office/officeart/2005/8/layout/vList2"/>
    <dgm:cxn modelId="{BB2F7893-7B0D-4B6D-AAC7-22BD551F7F46}" type="presOf" srcId="{E50C276F-B35D-4045-921F-9F8BAD0F2346}" destId="{0FD94D0E-3F35-4440-BE0D-C5607C56F0F6}" srcOrd="0" destOrd="0" presId="urn:microsoft.com/office/officeart/2005/8/layout/vList2"/>
    <dgm:cxn modelId="{565706C3-0F77-4AC2-92A4-4397AEED2886}" type="presOf" srcId="{AFD05501-FE20-4943-9358-BF31862F7C29}" destId="{E2ECB07C-1851-4BBA-B32D-7022FDE32CE3}" srcOrd="0" destOrd="0" presId="urn:microsoft.com/office/officeart/2005/8/layout/vList2"/>
    <dgm:cxn modelId="{98709DD9-666B-4945-9E70-3635501084FD}" srcId="{54FB4283-1CCB-41B9-9454-E26D5B8003E4}" destId="{0A666946-B77B-4DEE-80CD-7AB61A48748E}" srcOrd="1" destOrd="0" parTransId="{536556D3-423A-4890-9AE4-3A6FDF52F667}" sibTransId="{FCF48597-42AA-4A4E-8367-A0C62CE9B186}"/>
    <dgm:cxn modelId="{F14CA26E-1A5A-4E44-9B02-A507E3A318A2}" type="presParOf" srcId="{4BD41BA2-3D30-4CBA-80A1-639D861F22C1}" destId="{0FD94D0E-3F35-4440-BE0D-C5607C56F0F6}" srcOrd="0" destOrd="0" presId="urn:microsoft.com/office/officeart/2005/8/layout/vList2"/>
    <dgm:cxn modelId="{EFD15081-2839-4D4F-85FF-4806433F7A03}" type="presParOf" srcId="{4BD41BA2-3D30-4CBA-80A1-639D861F22C1}" destId="{BF383980-6D3A-466E-AEED-093657F88AE4}" srcOrd="1" destOrd="0" presId="urn:microsoft.com/office/officeart/2005/8/layout/vList2"/>
    <dgm:cxn modelId="{3D688560-9097-4E95-892D-3E817B7BEF2A}" type="presParOf" srcId="{4BD41BA2-3D30-4CBA-80A1-639D861F22C1}" destId="{08C87520-EAAC-4296-879D-352F0FA9FC96}" srcOrd="2" destOrd="0" presId="urn:microsoft.com/office/officeart/2005/8/layout/vList2"/>
    <dgm:cxn modelId="{43400E94-E0DC-4F07-ACFB-0AB6F5E9E206}" type="presParOf" srcId="{4BD41BA2-3D30-4CBA-80A1-639D861F22C1}" destId="{DDCD8ED1-169C-4064-BB83-4590603295DD}" srcOrd="3" destOrd="0" presId="urn:microsoft.com/office/officeart/2005/8/layout/vList2"/>
    <dgm:cxn modelId="{921CB2A5-12B1-4248-9FD2-C3B36CBB7887}" type="presParOf" srcId="{4BD41BA2-3D30-4CBA-80A1-639D861F22C1}" destId="{E2ECB07C-1851-4BBA-B32D-7022FDE32CE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40F02F0-2086-434F-A6E6-B6F91A14159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CAF7587-C69A-4B0F-8390-6ABEC677FB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Serious </a:t>
          </a:r>
        </a:p>
      </dgm:t>
    </dgm:pt>
    <dgm:pt modelId="{8171A25D-9EA0-4F22-AD4E-1AAF9ECB8C13}" type="parTrans" cxnId="{C49559E9-0C3B-48CA-BA1A-0B51BF61B7A4}">
      <dgm:prSet/>
      <dgm:spPr/>
      <dgm:t>
        <a:bodyPr/>
        <a:lstStyle/>
        <a:p>
          <a:endParaRPr lang="en-US"/>
        </a:p>
      </dgm:t>
    </dgm:pt>
    <dgm:pt modelId="{B6EEF800-ABFF-47EE-AE14-E847871DF059}" type="sibTrans" cxnId="{C49559E9-0C3B-48CA-BA1A-0B51BF61B7A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E74B139-C837-40F7-8874-DF4618B6E1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Difficulty to recognise mild or moderate respiratory depression</a:t>
          </a:r>
        </a:p>
      </dgm:t>
    </dgm:pt>
    <dgm:pt modelId="{AD400E3F-5F3A-4627-BB69-D9BC73D87A25}" type="parTrans" cxnId="{5CFAA5B8-5126-4C3F-8EFD-1DF1E11941A5}">
      <dgm:prSet/>
      <dgm:spPr/>
      <dgm:t>
        <a:bodyPr/>
        <a:lstStyle/>
        <a:p>
          <a:endParaRPr lang="en-US"/>
        </a:p>
      </dgm:t>
    </dgm:pt>
    <dgm:pt modelId="{695D2CF8-CD36-4106-A712-7D766D0414D3}" type="sibTrans" cxnId="{5CFAA5B8-5126-4C3F-8EFD-1DF1E11941A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AE03722-D091-4537-B967-25F5B2BD37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 of pulse oximetry with clinical monitoring</a:t>
          </a:r>
        </a:p>
      </dgm:t>
    </dgm:pt>
    <dgm:pt modelId="{9F60B558-3F9E-4507-A155-908CCEA39AD1}" type="parTrans" cxnId="{CD657F97-2B73-4E66-A60F-F1A3E32DF23E}">
      <dgm:prSet/>
      <dgm:spPr/>
      <dgm:t>
        <a:bodyPr/>
        <a:lstStyle/>
        <a:p>
          <a:endParaRPr lang="en-US"/>
        </a:p>
      </dgm:t>
    </dgm:pt>
    <dgm:pt modelId="{46637EBF-0972-417C-9C43-25B643EA599E}" type="sibTrans" cxnId="{CD657F97-2B73-4E66-A60F-F1A3E32DF23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3E69822-F25A-45BE-940D-1961A374A68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Management</a:t>
          </a:r>
        </a:p>
      </dgm:t>
    </dgm:pt>
    <dgm:pt modelId="{E6BA7279-9D53-4A53-9CB5-2983D4229B15}" type="parTrans" cxnId="{CCD3226A-3221-4289-8348-CDA4309AFF06}">
      <dgm:prSet/>
      <dgm:spPr/>
      <dgm:t>
        <a:bodyPr/>
        <a:lstStyle/>
        <a:p>
          <a:endParaRPr lang="en-US"/>
        </a:p>
      </dgm:t>
    </dgm:pt>
    <dgm:pt modelId="{06F7EBD8-9A7A-4769-B3F1-1E7FED602A05}" type="sibTrans" cxnId="{CCD3226A-3221-4289-8348-CDA4309AFF06}">
      <dgm:prSet/>
      <dgm:spPr/>
      <dgm:t>
        <a:bodyPr/>
        <a:lstStyle/>
        <a:p>
          <a:endParaRPr lang="en-US"/>
        </a:p>
      </dgm:t>
    </dgm:pt>
    <dgm:pt modelId="{EE1C4C49-B87F-49AE-96EF-685E71444EE0}" type="pres">
      <dgm:prSet presAssocID="{740F02F0-2086-434F-A6E6-B6F91A141594}" presName="root" presStyleCnt="0">
        <dgm:presLayoutVars>
          <dgm:dir/>
          <dgm:resizeHandles val="exact"/>
        </dgm:presLayoutVars>
      </dgm:prSet>
      <dgm:spPr/>
    </dgm:pt>
    <dgm:pt modelId="{6CBBDC2A-C32B-4F8F-874F-622BF940D8AE}" type="pres">
      <dgm:prSet presAssocID="{4CAF7587-C69A-4B0F-8390-6ABEC677FBF7}" presName="compNode" presStyleCnt="0"/>
      <dgm:spPr/>
    </dgm:pt>
    <dgm:pt modelId="{D35271C1-BF9F-4EA1-8399-6BD4FEB9E3DA}" type="pres">
      <dgm:prSet presAssocID="{4CAF7587-C69A-4B0F-8390-6ABEC677FBF7}" presName="bgRect" presStyleLbl="bgShp" presStyleIdx="0" presStyleCnt="4"/>
      <dgm:spPr/>
    </dgm:pt>
    <dgm:pt modelId="{76A7D0FF-428C-45CA-8A35-883E9DE7996A}" type="pres">
      <dgm:prSet presAssocID="{4CAF7587-C69A-4B0F-8390-6ABEC677FBF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utral Face with No Fill"/>
        </a:ext>
      </dgm:extLst>
    </dgm:pt>
    <dgm:pt modelId="{CBD67DBE-53FF-47D7-9D59-BE1ED1D5C2F5}" type="pres">
      <dgm:prSet presAssocID="{4CAF7587-C69A-4B0F-8390-6ABEC677FBF7}" presName="spaceRect" presStyleCnt="0"/>
      <dgm:spPr/>
    </dgm:pt>
    <dgm:pt modelId="{C3ADB3AA-6B53-4ADB-9970-7DAA6E86FA11}" type="pres">
      <dgm:prSet presAssocID="{4CAF7587-C69A-4B0F-8390-6ABEC677FBF7}" presName="parTx" presStyleLbl="revTx" presStyleIdx="0" presStyleCnt="4">
        <dgm:presLayoutVars>
          <dgm:chMax val="0"/>
          <dgm:chPref val="0"/>
        </dgm:presLayoutVars>
      </dgm:prSet>
      <dgm:spPr/>
    </dgm:pt>
    <dgm:pt modelId="{34F2FFCF-426F-4883-95AC-287ECD32B9C7}" type="pres">
      <dgm:prSet presAssocID="{B6EEF800-ABFF-47EE-AE14-E847871DF059}" presName="sibTrans" presStyleCnt="0"/>
      <dgm:spPr/>
    </dgm:pt>
    <dgm:pt modelId="{E0B78202-8BDA-4A8B-B538-4363F053A18E}" type="pres">
      <dgm:prSet presAssocID="{8E74B139-C837-40F7-8874-DF4618B6E1A3}" presName="compNode" presStyleCnt="0"/>
      <dgm:spPr/>
    </dgm:pt>
    <dgm:pt modelId="{1F0EA72E-D8A8-4E1C-A1EF-B8A146649598}" type="pres">
      <dgm:prSet presAssocID="{8E74B139-C837-40F7-8874-DF4618B6E1A3}" presName="bgRect" presStyleLbl="bgShp" presStyleIdx="1" presStyleCnt="4"/>
      <dgm:spPr/>
    </dgm:pt>
    <dgm:pt modelId="{D2B2FD98-A3C3-4CB1-A292-7A2A6B4B284D}" type="pres">
      <dgm:prSet presAssocID="{8E74B139-C837-40F7-8874-DF4618B6E1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26D52A4-6B91-4923-882C-8D4BC4EEBA0E}" type="pres">
      <dgm:prSet presAssocID="{8E74B139-C837-40F7-8874-DF4618B6E1A3}" presName="spaceRect" presStyleCnt="0"/>
      <dgm:spPr/>
    </dgm:pt>
    <dgm:pt modelId="{8830D039-C4A0-4E41-A30F-9E1B546E4E7F}" type="pres">
      <dgm:prSet presAssocID="{8E74B139-C837-40F7-8874-DF4618B6E1A3}" presName="parTx" presStyleLbl="revTx" presStyleIdx="1" presStyleCnt="4">
        <dgm:presLayoutVars>
          <dgm:chMax val="0"/>
          <dgm:chPref val="0"/>
        </dgm:presLayoutVars>
      </dgm:prSet>
      <dgm:spPr/>
    </dgm:pt>
    <dgm:pt modelId="{DABA5D43-2850-4AB1-A78D-22261C421F29}" type="pres">
      <dgm:prSet presAssocID="{695D2CF8-CD36-4106-A712-7D766D0414D3}" presName="sibTrans" presStyleCnt="0"/>
      <dgm:spPr/>
    </dgm:pt>
    <dgm:pt modelId="{DAA24A5B-2430-4A1B-BBDC-605F4B495FC5}" type="pres">
      <dgm:prSet presAssocID="{4AE03722-D091-4537-B967-25F5B2BD372D}" presName="compNode" presStyleCnt="0"/>
      <dgm:spPr/>
    </dgm:pt>
    <dgm:pt modelId="{EC15D0E1-2020-4FD3-AF8E-2B5D035F9964}" type="pres">
      <dgm:prSet presAssocID="{4AE03722-D091-4537-B967-25F5B2BD372D}" presName="bgRect" presStyleLbl="bgShp" presStyleIdx="2" presStyleCnt="4"/>
      <dgm:spPr/>
    </dgm:pt>
    <dgm:pt modelId="{83983135-5F8F-4D25-98EA-A130B7830185}" type="pres">
      <dgm:prSet presAssocID="{4AE03722-D091-4537-B967-25F5B2BD372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13CB76A6-AD2B-4FDF-8A8E-E89A5790CC41}" type="pres">
      <dgm:prSet presAssocID="{4AE03722-D091-4537-B967-25F5B2BD372D}" presName="spaceRect" presStyleCnt="0"/>
      <dgm:spPr/>
    </dgm:pt>
    <dgm:pt modelId="{60D93E53-C303-45E7-B1BC-A697BE769F30}" type="pres">
      <dgm:prSet presAssocID="{4AE03722-D091-4537-B967-25F5B2BD372D}" presName="parTx" presStyleLbl="revTx" presStyleIdx="2" presStyleCnt="4">
        <dgm:presLayoutVars>
          <dgm:chMax val="0"/>
          <dgm:chPref val="0"/>
        </dgm:presLayoutVars>
      </dgm:prSet>
      <dgm:spPr/>
    </dgm:pt>
    <dgm:pt modelId="{9ECB3BA6-22F6-4BF2-9397-9581AA578D9C}" type="pres">
      <dgm:prSet presAssocID="{46637EBF-0972-417C-9C43-25B643EA599E}" presName="sibTrans" presStyleCnt="0"/>
      <dgm:spPr/>
    </dgm:pt>
    <dgm:pt modelId="{AB4B4CC3-CA7C-4190-A63C-7895D32F60BC}" type="pres">
      <dgm:prSet presAssocID="{93E69822-F25A-45BE-940D-1961A374A68D}" presName="compNode" presStyleCnt="0"/>
      <dgm:spPr/>
    </dgm:pt>
    <dgm:pt modelId="{2B59DB30-5F6B-44CF-A5B5-7AE8F3B9FE53}" type="pres">
      <dgm:prSet presAssocID="{93E69822-F25A-45BE-940D-1961A374A68D}" presName="bgRect" presStyleLbl="bgShp" presStyleIdx="3" presStyleCnt="4"/>
      <dgm:spPr/>
    </dgm:pt>
    <dgm:pt modelId="{A46ADB07-5C13-48B0-93CE-8B19666B761F}" type="pres">
      <dgm:prSet presAssocID="{93E69822-F25A-45BE-940D-1961A374A6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EEA5912-4BFE-4BFB-9816-EE2C3B969E9F}" type="pres">
      <dgm:prSet presAssocID="{93E69822-F25A-45BE-940D-1961A374A68D}" presName="spaceRect" presStyleCnt="0"/>
      <dgm:spPr/>
    </dgm:pt>
    <dgm:pt modelId="{3ADEE2B0-C423-4FC9-901C-8B70B10EC85A}" type="pres">
      <dgm:prSet presAssocID="{93E69822-F25A-45BE-940D-1961A374A68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8736810-5A9F-4D77-AA2D-16A43CA571E1}" type="presOf" srcId="{8E74B139-C837-40F7-8874-DF4618B6E1A3}" destId="{8830D039-C4A0-4E41-A30F-9E1B546E4E7F}" srcOrd="0" destOrd="0" presId="urn:microsoft.com/office/officeart/2018/2/layout/IconVerticalSolidList"/>
    <dgm:cxn modelId="{BE85F01F-9FE0-45C7-A8FE-385EC3B892A2}" type="presOf" srcId="{740F02F0-2086-434F-A6E6-B6F91A141594}" destId="{EE1C4C49-B87F-49AE-96EF-685E71444EE0}" srcOrd="0" destOrd="0" presId="urn:microsoft.com/office/officeart/2018/2/layout/IconVerticalSolidList"/>
    <dgm:cxn modelId="{CCD3226A-3221-4289-8348-CDA4309AFF06}" srcId="{740F02F0-2086-434F-A6E6-B6F91A141594}" destId="{93E69822-F25A-45BE-940D-1961A374A68D}" srcOrd="3" destOrd="0" parTransId="{E6BA7279-9D53-4A53-9CB5-2983D4229B15}" sibTransId="{06F7EBD8-9A7A-4769-B3F1-1E7FED602A05}"/>
    <dgm:cxn modelId="{CD657F97-2B73-4E66-A60F-F1A3E32DF23E}" srcId="{740F02F0-2086-434F-A6E6-B6F91A141594}" destId="{4AE03722-D091-4537-B967-25F5B2BD372D}" srcOrd="2" destOrd="0" parTransId="{9F60B558-3F9E-4507-A155-908CCEA39AD1}" sibTransId="{46637EBF-0972-417C-9C43-25B643EA599E}"/>
    <dgm:cxn modelId="{8743589F-DD0D-4EDB-B706-088DBBCD27DE}" type="presOf" srcId="{93E69822-F25A-45BE-940D-1961A374A68D}" destId="{3ADEE2B0-C423-4FC9-901C-8B70B10EC85A}" srcOrd="0" destOrd="0" presId="urn:microsoft.com/office/officeart/2018/2/layout/IconVerticalSolidList"/>
    <dgm:cxn modelId="{5CFAA5B8-5126-4C3F-8EFD-1DF1E11941A5}" srcId="{740F02F0-2086-434F-A6E6-B6F91A141594}" destId="{8E74B139-C837-40F7-8874-DF4618B6E1A3}" srcOrd="1" destOrd="0" parTransId="{AD400E3F-5F3A-4627-BB69-D9BC73D87A25}" sibTransId="{695D2CF8-CD36-4106-A712-7D766D0414D3}"/>
    <dgm:cxn modelId="{20D161BE-A2CB-4A7F-8F5A-6C8E4B6534FD}" type="presOf" srcId="{4AE03722-D091-4537-B967-25F5B2BD372D}" destId="{60D93E53-C303-45E7-B1BC-A697BE769F30}" srcOrd="0" destOrd="0" presId="urn:microsoft.com/office/officeart/2018/2/layout/IconVerticalSolidList"/>
    <dgm:cxn modelId="{F6B98CCE-0EA0-4D33-A78B-FA29BD0FEBD9}" type="presOf" srcId="{4CAF7587-C69A-4B0F-8390-6ABEC677FBF7}" destId="{C3ADB3AA-6B53-4ADB-9970-7DAA6E86FA11}" srcOrd="0" destOrd="0" presId="urn:microsoft.com/office/officeart/2018/2/layout/IconVerticalSolidList"/>
    <dgm:cxn modelId="{C49559E9-0C3B-48CA-BA1A-0B51BF61B7A4}" srcId="{740F02F0-2086-434F-A6E6-B6F91A141594}" destId="{4CAF7587-C69A-4B0F-8390-6ABEC677FBF7}" srcOrd="0" destOrd="0" parTransId="{8171A25D-9EA0-4F22-AD4E-1AAF9ECB8C13}" sibTransId="{B6EEF800-ABFF-47EE-AE14-E847871DF059}"/>
    <dgm:cxn modelId="{AB6512D2-51FF-4785-A197-092BCB06D529}" type="presParOf" srcId="{EE1C4C49-B87F-49AE-96EF-685E71444EE0}" destId="{6CBBDC2A-C32B-4F8F-874F-622BF940D8AE}" srcOrd="0" destOrd="0" presId="urn:microsoft.com/office/officeart/2018/2/layout/IconVerticalSolidList"/>
    <dgm:cxn modelId="{45230061-FA0B-4295-90C7-2D92DF9D6CF1}" type="presParOf" srcId="{6CBBDC2A-C32B-4F8F-874F-622BF940D8AE}" destId="{D35271C1-BF9F-4EA1-8399-6BD4FEB9E3DA}" srcOrd="0" destOrd="0" presId="urn:microsoft.com/office/officeart/2018/2/layout/IconVerticalSolidList"/>
    <dgm:cxn modelId="{2096A116-200E-4A6F-8F2E-89DE532F21CF}" type="presParOf" srcId="{6CBBDC2A-C32B-4F8F-874F-622BF940D8AE}" destId="{76A7D0FF-428C-45CA-8A35-883E9DE7996A}" srcOrd="1" destOrd="0" presId="urn:microsoft.com/office/officeart/2018/2/layout/IconVerticalSolidList"/>
    <dgm:cxn modelId="{6C7D03F4-6636-4F0E-98E3-883F417F9533}" type="presParOf" srcId="{6CBBDC2A-C32B-4F8F-874F-622BF940D8AE}" destId="{CBD67DBE-53FF-47D7-9D59-BE1ED1D5C2F5}" srcOrd="2" destOrd="0" presId="urn:microsoft.com/office/officeart/2018/2/layout/IconVerticalSolidList"/>
    <dgm:cxn modelId="{43DD6DAD-4FAF-4517-9D6E-657DEFF58C5A}" type="presParOf" srcId="{6CBBDC2A-C32B-4F8F-874F-622BF940D8AE}" destId="{C3ADB3AA-6B53-4ADB-9970-7DAA6E86FA11}" srcOrd="3" destOrd="0" presId="urn:microsoft.com/office/officeart/2018/2/layout/IconVerticalSolidList"/>
    <dgm:cxn modelId="{DF998AEF-37F0-4A11-B9CF-6EBDD53180A7}" type="presParOf" srcId="{EE1C4C49-B87F-49AE-96EF-685E71444EE0}" destId="{34F2FFCF-426F-4883-95AC-287ECD32B9C7}" srcOrd="1" destOrd="0" presId="urn:microsoft.com/office/officeart/2018/2/layout/IconVerticalSolidList"/>
    <dgm:cxn modelId="{26D308E8-691D-4BC7-9FDF-910DB913F13A}" type="presParOf" srcId="{EE1C4C49-B87F-49AE-96EF-685E71444EE0}" destId="{E0B78202-8BDA-4A8B-B538-4363F053A18E}" srcOrd="2" destOrd="0" presId="urn:microsoft.com/office/officeart/2018/2/layout/IconVerticalSolidList"/>
    <dgm:cxn modelId="{04B9DF50-2C0C-4443-89FC-BD3BD200E0EA}" type="presParOf" srcId="{E0B78202-8BDA-4A8B-B538-4363F053A18E}" destId="{1F0EA72E-D8A8-4E1C-A1EF-B8A146649598}" srcOrd="0" destOrd="0" presId="urn:microsoft.com/office/officeart/2018/2/layout/IconVerticalSolidList"/>
    <dgm:cxn modelId="{6360D478-637A-42D0-B2B1-CBFC301E0AB6}" type="presParOf" srcId="{E0B78202-8BDA-4A8B-B538-4363F053A18E}" destId="{D2B2FD98-A3C3-4CB1-A292-7A2A6B4B284D}" srcOrd="1" destOrd="0" presId="urn:microsoft.com/office/officeart/2018/2/layout/IconVerticalSolidList"/>
    <dgm:cxn modelId="{B622D00D-6D3B-4CDF-94A1-F5A79EFDFDBD}" type="presParOf" srcId="{E0B78202-8BDA-4A8B-B538-4363F053A18E}" destId="{A26D52A4-6B91-4923-882C-8D4BC4EEBA0E}" srcOrd="2" destOrd="0" presId="urn:microsoft.com/office/officeart/2018/2/layout/IconVerticalSolidList"/>
    <dgm:cxn modelId="{07A10099-3193-4145-AF3A-B68E8D4AD1A6}" type="presParOf" srcId="{E0B78202-8BDA-4A8B-B538-4363F053A18E}" destId="{8830D039-C4A0-4E41-A30F-9E1B546E4E7F}" srcOrd="3" destOrd="0" presId="urn:microsoft.com/office/officeart/2018/2/layout/IconVerticalSolidList"/>
    <dgm:cxn modelId="{0B1C12CA-ADCC-4EAB-B03D-6B2317C73719}" type="presParOf" srcId="{EE1C4C49-B87F-49AE-96EF-685E71444EE0}" destId="{DABA5D43-2850-4AB1-A78D-22261C421F29}" srcOrd="3" destOrd="0" presId="urn:microsoft.com/office/officeart/2018/2/layout/IconVerticalSolidList"/>
    <dgm:cxn modelId="{4D270B58-F136-4EBC-AD64-169420D6039E}" type="presParOf" srcId="{EE1C4C49-B87F-49AE-96EF-685E71444EE0}" destId="{DAA24A5B-2430-4A1B-BBDC-605F4B495FC5}" srcOrd="4" destOrd="0" presId="urn:microsoft.com/office/officeart/2018/2/layout/IconVerticalSolidList"/>
    <dgm:cxn modelId="{B4760B74-AE9B-4BBD-87BD-19EB89E9B633}" type="presParOf" srcId="{DAA24A5B-2430-4A1B-BBDC-605F4B495FC5}" destId="{EC15D0E1-2020-4FD3-AF8E-2B5D035F9964}" srcOrd="0" destOrd="0" presId="urn:microsoft.com/office/officeart/2018/2/layout/IconVerticalSolidList"/>
    <dgm:cxn modelId="{D7B0C942-7CBE-4AEB-9940-D123F47DE614}" type="presParOf" srcId="{DAA24A5B-2430-4A1B-BBDC-605F4B495FC5}" destId="{83983135-5F8F-4D25-98EA-A130B7830185}" srcOrd="1" destOrd="0" presId="urn:microsoft.com/office/officeart/2018/2/layout/IconVerticalSolidList"/>
    <dgm:cxn modelId="{AB849305-6371-4892-96A4-C1D918C94BDF}" type="presParOf" srcId="{DAA24A5B-2430-4A1B-BBDC-605F4B495FC5}" destId="{13CB76A6-AD2B-4FDF-8A8E-E89A5790CC41}" srcOrd="2" destOrd="0" presId="urn:microsoft.com/office/officeart/2018/2/layout/IconVerticalSolidList"/>
    <dgm:cxn modelId="{9321AEB3-32A0-48A8-B612-FE4C0559E731}" type="presParOf" srcId="{DAA24A5B-2430-4A1B-BBDC-605F4B495FC5}" destId="{60D93E53-C303-45E7-B1BC-A697BE769F30}" srcOrd="3" destOrd="0" presId="urn:microsoft.com/office/officeart/2018/2/layout/IconVerticalSolidList"/>
    <dgm:cxn modelId="{FA87F0CC-E4C1-4588-8875-119911EBE479}" type="presParOf" srcId="{EE1C4C49-B87F-49AE-96EF-685E71444EE0}" destId="{9ECB3BA6-22F6-4BF2-9397-9581AA578D9C}" srcOrd="5" destOrd="0" presId="urn:microsoft.com/office/officeart/2018/2/layout/IconVerticalSolidList"/>
    <dgm:cxn modelId="{05D4ADA0-9658-46EC-B195-43C5EF994FA3}" type="presParOf" srcId="{EE1C4C49-B87F-49AE-96EF-685E71444EE0}" destId="{AB4B4CC3-CA7C-4190-A63C-7895D32F60BC}" srcOrd="6" destOrd="0" presId="urn:microsoft.com/office/officeart/2018/2/layout/IconVerticalSolidList"/>
    <dgm:cxn modelId="{B3430E90-F31B-42DD-BE2A-2F6C9D7159BC}" type="presParOf" srcId="{AB4B4CC3-CA7C-4190-A63C-7895D32F60BC}" destId="{2B59DB30-5F6B-44CF-A5B5-7AE8F3B9FE53}" srcOrd="0" destOrd="0" presId="urn:microsoft.com/office/officeart/2018/2/layout/IconVerticalSolidList"/>
    <dgm:cxn modelId="{1E123C17-9198-4670-ADD4-236D1BC5C31F}" type="presParOf" srcId="{AB4B4CC3-CA7C-4190-A63C-7895D32F60BC}" destId="{A46ADB07-5C13-48B0-93CE-8B19666B761F}" srcOrd="1" destOrd="0" presId="urn:microsoft.com/office/officeart/2018/2/layout/IconVerticalSolidList"/>
    <dgm:cxn modelId="{C45A015F-B87C-4C81-BC31-37C0D33F52A9}" type="presParOf" srcId="{AB4B4CC3-CA7C-4190-A63C-7895D32F60BC}" destId="{CEEA5912-4BFE-4BFB-9816-EE2C3B969E9F}" srcOrd="2" destOrd="0" presId="urn:microsoft.com/office/officeart/2018/2/layout/IconVerticalSolidList"/>
    <dgm:cxn modelId="{150C58F4-5384-4BF2-B956-28001DBDE959}" type="presParOf" srcId="{AB4B4CC3-CA7C-4190-A63C-7895D32F60BC}" destId="{3ADEE2B0-C423-4FC9-901C-8B70B10EC8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96D932D-4794-4A6C-9CAE-5AD4C0BCB53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AC1222C-1AC2-45A1-A5BE-0347E7F0EBD0}">
      <dgm:prSet/>
      <dgm:spPr/>
      <dgm:t>
        <a:bodyPr/>
        <a:lstStyle/>
        <a:p>
          <a:r>
            <a:rPr lang="en-GB"/>
            <a:t>The pulse oximeter measures the patient’s arterial oxygen saturation and the heart rate from a probe attached to the finger.</a:t>
          </a:r>
          <a:endParaRPr lang="en-US"/>
        </a:p>
      </dgm:t>
    </dgm:pt>
    <dgm:pt modelId="{794D4AF4-918F-4578-AE39-7F61257C8397}" type="parTrans" cxnId="{F5545C4A-A065-4643-8DF9-746B54A5EC55}">
      <dgm:prSet/>
      <dgm:spPr/>
      <dgm:t>
        <a:bodyPr/>
        <a:lstStyle/>
        <a:p>
          <a:endParaRPr lang="en-US"/>
        </a:p>
      </dgm:t>
    </dgm:pt>
    <dgm:pt modelId="{8D12B6F4-37C2-4CE7-BC79-85B4DFE6919B}" type="sibTrans" cxnId="{F5545C4A-A065-4643-8DF9-746B54A5EC55}">
      <dgm:prSet/>
      <dgm:spPr/>
      <dgm:t>
        <a:bodyPr/>
        <a:lstStyle/>
        <a:p>
          <a:endParaRPr lang="en-US"/>
        </a:p>
      </dgm:t>
    </dgm:pt>
    <dgm:pt modelId="{0BC95251-1DA5-41BE-872A-9AFDF1492E74}">
      <dgm:prSet/>
      <dgm:spPr/>
      <dgm:t>
        <a:bodyPr/>
        <a:lstStyle/>
        <a:p>
          <a:r>
            <a:rPr lang="en-GB"/>
            <a:t>Patients undergoing sedation should always have an oxygen saturation well above 90%.</a:t>
          </a:r>
          <a:endParaRPr lang="en-US"/>
        </a:p>
      </dgm:t>
    </dgm:pt>
    <dgm:pt modelId="{816E48ED-96D6-4D16-90F0-7DA106333CFE}" type="parTrans" cxnId="{B2C26583-F4BF-4EAC-908E-2036AFC232B2}">
      <dgm:prSet/>
      <dgm:spPr/>
      <dgm:t>
        <a:bodyPr/>
        <a:lstStyle/>
        <a:p>
          <a:endParaRPr lang="en-US"/>
        </a:p>
      </dgm:t>
    </dgm:pt>
    <dgm:pt modelId="{522C129C-12BC-4AF9-8243-5A76118195AF}" type="sibTrans" cxnId="{B2C26583-F4BF-4EAC-908E-2036AFC232B2}">
      <dgm:prSet/>
      <dgm:spPr/>
      <dgm:t>
        <a:bodyPr/>
        <a:lstStyle/>
        <a:p>
          <a:endParaRPr lang="en-US"/>
        </a:p>
      </dgm:t>
    </dgm:pt>
    <dgm:pt modelId="{D86643D6-C577-478B-9087-1A1435FA4E81}">
      <dgm:prSet/>
      <dgm:spPr/>
      <dgm:t>
        <a:bodyPr/>
        <a:lstStyle/>
        <a:p>
          <a:r>
            <a:rPr lang="en-GB"/>
            <a:t>The pulse oximeter is essentially an early warning device.</a:t>
          </a:r>
          <a:endParaRPr lang="en-US"/>
        </a:p>
      </dgm:t>
    </dgm:pt>
    <dgm:pt modelId="{8C738418-CDD1-494D-A843-666298F743CE}" type="parTrans" cxnId="{0A2E0368-472A-4AC5-83DC-B5508501E746}">
      <dgm:prSet/>
      <dgm:spPr/>
      <dgm:t>
        <a:bodyPr/>
        <a:lstStyle/>
        <a:p>
          <a:endParaRPr lang="en-US"/>
        </a:p>
      </dgm:t>
    </dgm:pt>
    <dgm:pt modelId="{E519DC76-B35E-48FF-B7AE-98558B937EA5}" type="sibTrans" cxnId="{0A2E0368-472A-4AC5-83DC-B5508501E746}">
      <dgm:prSet/>
      <dgm:spPr/>
      <dgm:t>
        <a:bodyPr/>
        <a:lstStyle/>
        <a:p>
          <a:endParaRPr lang="en-US"/>
        </a:p>
      </dgm:t>
    </dgm:pt>
    <dgm:pt modelId="{59E58B44-837E-4702-8F69-F7C436F60D1B}" type="pres">
      <dgm:prSet presAssocID="{D96D932D-4794-4A6C-9CAE-5AD4C0BCB53E}" presName="vert0" presStyleCnt="0">
        <dgm:presLayoutVars>
          <dgm:dir/>
          <dgm:animOne val="branch"/>
          <dgm:animLvl val="lvl"/>
        </dgm:presLayoutVars>
      </dgm:prSet>
      <dgm:spPr/>
    </dgm:pt>
    <dgm:pt modelId="{309435D6-D816-4731-B7E4-1CAA9163AFAC}" type="pres">
      <dgm:prSet presAssocID="{7AC1222C-1AC2-45A1-A5BE-0347E7F0EBD0}" presName="thickLine" presStyleLbl="alignNode1" presStyleIdx="0" presStyleCnt="3"/>
      <dgm:spPr/>
    </dgm:pt>
    <dgm:pt modelId="{D40A716F-AF4D-436B-8B26-6F4B2020EE25}" type="pres">
      <dgm:prSet presAssocID="{7AC1222C-1AC2-45A1-A5BE-0347E7F0EBD0}" presName="horz1" presStyleCnt="0"/>
      <dgm:spPr/>
    </dgm:pt>
    <dgm:pt modelId="{EF44E604-6F58-4E0B-AFB3-8C3AC976B187}" type="pres">
      <dgm:prSet presAssocID="{7AC1222C-1AC2-45A1-A5BE-0347E7F0EBD0}" presName="tx1" presStyleLbl="revTx" presStyleIdx="0" presStyleCnt="3"/>
      <dgm:spPr/>
    </dgm:pt>
    <dgm:pt modelId="{ED95404F-B075-4FEE-BF0C-74C367170B2B}" type="pres">
      <dgm:prSet presAssocID="{7AC1222C-1AC2-45A1-A5BE-0347E7F0EBD0}" presName="vert1" presStyleCnt="0"/>
      <dgm:spPr/>
    </dgm:pt>
    <dgm:pt modelId="{B26D1C01-C97B-48A8-B7F4-9D761EFA7E81}" type="pres">
      <dgm:prSet presAssocID="{0BC95251-1DA5-41BE-872A-9AFDF1492E74}" presName="thickLine" presStyleLbl="alignNode1" presStyleIdx="1" presStyleCnt="3"/>
      <dgm:spPr/>
    </dgm:pt>
    <dgm:pt modelId="{56A84F50-3943-44AE-8503-FEC693C682B4}" type="pres">
      <dgm:prSet presAssocID="{0BC95251-1DA5-41BE-872A-9AFDF1492E74}" presName="horz1" presStyleCnt="0"/>
      <dgm:spPr/>
    </dgm:pt>
    <dgm:pt modelId="{7F6993A0-E86D-4542-AC75-98CA04BD4746}" type="pres">
      <dgm:prSet presAssocID="{0BC95251-1DA5-41BE-872A-9AFDF1492E74}" presName="tx1" presStyleLbl="revTx" presStyleIdx="1" presStyleCnt="3"/>
      <dgm:spPr/>
    </dgm:pt>
    <dgm:pt modelId="{2E989250-E504-4F6E-BC16-DB99D36410C4}" type="pres">
      <dgm:prSet presAssocID="{0BC95251-1DA5-41BE-872A-9AFDF1492E74}" presName="vert1" presStyleCnt="0"/>
      <dgm:spPr/>
    </dgm:pt>
    <dgm:pt modelId="{617F246C-30D5-4406-833A-D5B239A46472}" type="pres">
      <dgm:prSet presAssocID="{D86643D6-C577-478B-9087-1A1435FA4E81}" presName="thickLine" presStyleLbl="alignNode1" presStyleIdx="2" presStyleCnt="3"/>
      <dgm:spPr/>
    </dgm:pt>
    <dgm:pt modelId="{B83560B7-0D49-4454-9ABF-2CB080D2AB9D}" type="pres">
      <dgm:prSet presAssocID="{D86643D6-C577-478B-9087-1A1435FA4E81}" presName="horz1" presStyleCnt="0"/>
      <dgm:spPr/>
    </dgm:pt>
    <dgm:pt modelId="{7DBE1E5E-A790-4D00-BB50-DAEB06AC796A}" type="pres">
      <dgm:prSet presAssocID="{D86643D6-C577-478B-9087-1A1435FA4E81}" presName="tx1" presStyleLbl="revTx" presStyleIdx="2" presStyleCnt="3"/>
      <dgm:spPr/>
    </dgm:pt>
    <dgm:pt modelId="{FF6C7184-C537-48E5-80A7-24BD210CB0F2}" type="pres">
      <dgm:prSet presAssocID="{D86643D6-C577-478B-9087-1A1435FA4E81}" presName="vert1" presStyleCnt="0"/>
      <dgm:spPr/>
    </dgm:pt>
  </dgm:ptLst>
  <dgm:cxnLst>
    <dgm:cxn modelId="{38D57321-28B6-42D2-AC78-B90596D7BAE2}" type="presOf" srcId="{D96D932D-4794-4A6C-9CAE-5AD4C0BCB53E}" destId="{59E58B44-837E-4702-8F69-F7C436F60D1B}" srcOrd="0" destOrd="0" presId="urn:microsoft.com/office/officeart/2008/layout/LinedList"/>
    <dgm:cxn modelId="{98C9E232-7599-486F-8DC2-30E6131F2A44}" type="presOf" srcId="{D86643D6-C577-478B-9087-1A1435FA4E81}" destId="{7DBE1E5E-A790-4D00-BB50-DAEB06AC796A}" srcOrd="0" destOrd="0" presId="urn:microsoft.com/office/officeart/2008/layout/LinedList"/>
    <dgm:cxn modelId="{C186885D-6D84-4C25-AF31-DD5759884482}" type="presOf" srcId="{0BC95251-1DA5-41BE-872A-9AFDF1492E74}" destId="{7F6993A0-E86D-4542-AC75-98CA04BD4746}" srcOrd="0" destOrd="0" presId="urn:microsoft.com/office/officeart/2008/layout/LinedList"/>
    <dgm:cxn modelId="{0A2E0368-472A-4AC5-83DC-B5508501E746}" srcId="{D96D932D-4794-4A6C-9CAE-5AD4C0BCB53E}" destId="{D86643D6-C577-478B-9087-1A1435FA4E81}" srcOrd="2" destOrd="0" parTransId="{8C738418-CDD1-494D-A843-666298F743CE}" sibTransId="{E519DC76-B35E-48FF-B7AE-98558B937EA5}"/>
    <dgm:cxn modelId="{F5545C4A-A065-4643-8DF9-746B54A5EC55}" srcId="{D96D932D-4794-4A6C-9CAE-5AD4C0BCB53E}" destId="{7AC1222C-1AC2-45A1-A5BE-0347E7F0EBD0}" srcOrd="0" destOrd="0" parTransId="{794D4AF4-918F-4578-AE39-7F61257C8397}" sibTransId="{8D12B6F4-37C2-4CE7-BC79-85B4DFE6919B}"/>
    <dgm:cxn modelId="{B2C26583-F4BF-4EAC-908E-2036AFC232B2}" srcId="{D96D932D-4794-4A6C-9CAE-5AD4C0BCB53E}" destId="{0BC95251-1DA5-41BE-872A-9AFDF1492E74}" srcOrd="1" destOrd="0" parTransId="{816E48ED-96D6-4D16-90F0-7DA106333CFE}" sibTransId="{522C129C-12BC-4AF9-8243-5A76118195AF}"/>
    <dgm:cxn modelId="{26FAEDC3-5E98-43BE-BF96-C3381A03C599}" type="presOf" srcId="{7AC1222C-1AC2-45A1-A5BE-0347E7F0EBD0}" destId="{EF44E604-6F58-4E0B-AFB3-8C3AC976B187}" srcOrd="0" destOrd="0" presId="urn:microsoft.com/office/officeart/2008/layout/LinedList"/>
    <dgm:cxn modelId="{DB1A29AD-E2CA-4920-ACE6-3FA609EE2E92}" type="presParOf" srcId="{59E58B44-837E-4702-8F69-F7C436F60D1B}" destId="{309435D6-D816-4731-B7E4-1CAA9163AFAC}" srcOrd="0" destOrd="0" presId="urn:microsoft.com/office/officeart/2008/layout/LinedList"/>
    <dgm:cxn modelId="{8643C8A6-1928-4844-B469-EFD066D7A7FA}" type="presParOf" srcId="{59E58B44-837E-4702-8F69-F7C436F60D1B}" destId="{D40A716F-AF4D-436B-8B26-6F4B2020EE25}" srcOrd="1" destOrd="0" presId="urn:microsoft.com/office/officeart/2008/layout/LinedList"/>
    <dgm:cxn modelId="{519D5F5E-66C1-4022-A663-66A2E77395DC}" type="presParOf" srcId="{D40A716F-AF4D-436B-8B26-6F4B2020EE25}" destId="{EF44E604-6F58-4E0B-AFB3-8C3AC976B187}" srcOrd="0" destOrd="0" presId="urn:microsoft.com/office/officeart/2008/layout/LinedList"/>
    <dgm:cxn modelId="{A9721B9F-1957-490D-8BCA-9EE7CA38E469}" type="presParOf" srcId="{D40A716F-AF4D-436B-8B26-6F4B2020EE25}" destId="{ED95404F-B075-4FEE-BF0C-74C367170B2B}" srcOrd="1" destOrd="0" presId="urn:microsoft.com/office/officeart/2008/layout/LinedList"/>
    <dgm:cxn modelId="{ABF7C446-60C6-41D8-A5DE-53B50767FD81}" type="presParOf" srcId="{59E58B44-837E-4702-8F69-F7C436F60D1B}" destId="{B26D1C01-C97B-48A8-B7F4-9D761EFA7E81}" srcOrd="2" destOrd="0" presId="urn:microsoft.com/office/officeart/2008/layout/LinedList"/>
    <dgm:cxn modelId="{02972CCC-3595-4DB0-A2F8-BD9C8536FE3B}" type="presParOf" srcId="{59E58B44-837E-4702-8F69-F7C436F60D1B}" destId="{56A84F50-3943-44AE-8503-FEC693C682B4}" srcOrd="3" destOrd="0" presId="urn:microsoft.com/office/officeart/2008/layout/LinedList"/>
    <dgm:cxn modelId="{43EF6A6F-D42B-4C08-BC29-6D3FBDAC9D31}" type="presParOf" srcId="{56A84F50-3943-44AE-8503-FEC693C682B4}" destId="{7F6993A0-E86D-4542-AC75-98CA04BD4746}" srcOrd="0" destOrd="0" presId="urn:microsoft.com/office/officeart/2008/layout/LinedList"/>
    <dgm:cxn modelId="{F49AEB98-86DA-4E46-BE28-A0BFCC591280}" type="presParOf" srcId="{56A84F50-3943-44AE-8503-FEC693C682B4}" destId="{2E989250-E504-4F6E-BC16-DB99D36410C4}" srcOrd="1" destOrd="0" presId="urn:microsoft.com/office/officeart/2008/layout/LinedList"/>
    <dgm:cxn modelId="{322B6FE0-E6C6-4F14-9588-370CCFDFB7FD}" type="presParOf" srcId="{59E58B44-837E-4702-8F69-F7C436F60D1B}" destId="{617F246C-30D5-4406-833A-D5B239A46472}" srcOrd="4" destOrd="0" presId="urn:microsoft.com/office/officeart/2008/layout/LinedList"/>
    <dgm:cxn modelId="{108B1CD1-AD12-43E7-8E25-0DC8F9B1F732}" type="presParOf" srcId="{59E58B44-837E-4702-8F69-F7C436F60D1B}" destId="{B83560B7-0D49-4454-9ABF-2CB080D2AB9D}" srcOrd="5" destOrd="0" presId="urn:microsoft.com/office/officeart/2008/layout/LinedList"/>
    <dgm:cxn modelId="{B640A50E-476B-425A-8A45-82EDF8869F02}" type="presParOf" srcId="{B83560B7-0D49-4454-9ABF-2CB080D2AB9D}" destId="{7DBE1E5E-A790-4D00-BB50-DAEB06AC796A}" srcOrd="0" destOrd="0" presId="urn:microsoft.com/office/officeart/2008/layout/LinedList"/>
    <dgm:cxn modelId="{3427639B-346F-43C6-8325-B69420FCEC5C}" type="presParOf" srcId="{B83560B7-0D49-4454-9ABF-2CB080D2AB9D}" destId="{FF6C7184-C537-48E5-80A7-24BD210CB0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2B5A0BC-522B-4C70-B249-998F41FCEC4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2D68564-4F2A-4F41-A724-74FA2493C5D2}">
      <dgm:prSet/>
      <dgm:spPr/>
      <dgm:t>
        <a:bodyPr/>
        <a:lstStyle/>
        <a:p>
          <a:r>
            <a:rPr lang="en-US"/>
            <a:t>Basic Life Support </a:t>
          </a:r>
        </a:p>
      </dgm:t>
    </dgm:pt>
    <dgm:pt modelId="{C1A4D1CE-893D-4527-A9FB-5AB1247D18F6}" type="parTrans" cxnId="{575E1709-5FAF-41BD-9C28-11711138184F}">
      <dgm:prSet/>
      <dgm:spPr/>
      <dgm:t>
        <a:bodyPr/>
        <a:lstStyle/>
        <a:p>
          <a:endParaRPr lang="en-US"/>
        </a:p>
      </dgm:t>
    </dgm:pt>
    <dgm:pt modelId="{4718C063-C82D-4D65-A0EF-EED442754E70}" type="sibTrans" cxnId="{575E1709-5FAF-41BD-9C28-11711138184F}">
      <dgm:prSet/>
      <dgm:spPr/>
      <dgm:t>
        <a:bodyPr/>
        <a:lstStyle/>
        <a:p>
          <a:endParaRPr lang="en-US"/>
        </a:p>
      </dgm:t>
    </dgm:pt>
    <dgm:pt modelId="{C532C5EA-9954-4BA0-AC38-80247BFA99AD}">
      <dgm:prSet/>
      <dgm:spPr/>
      <dgm:t>
        <a:bodyPr/>
        <a:lstStyle/>
        <a:p>
          <a:r>
            <a:rPr lang="en-US"/>
            <a:t>Immediate Life Support</a:t>
          </a:r>
        </a:p>
      </dgm:t>
    </dgm:pt>
    <dgm:pt modelId="{FFAF867B-E168-4C0E-BF90-3704446595CB}" type="parTrans" cxnId="{5B5D5E22-20E5-40C7-A57C-A184B4B24136}">
      <dgm:prSet/>
      <dgm:spPr/>
      <dgm:t>
        <a:bodyPr/>
        <a:lstStyle/>
        <a:p>
          <a:endParaRPr lang="en-US"/>
        </a:p>
      </dgm:t>
    </dgm:pt>
    <dgm:pt modelId="{8151EF15-0A95-4B19-87A6-E2134EB720D5}" type="sibTrans" cxnId="{5B5D5E22-20E5-40C7-A57C-A184B4B24136}">
      <dgm:prSet/>
      <dgm:spPr/>
      <dgm:t>
        <a:bodyPr/>
        <a:lstStyle/>
        <a:p>
          <a:endParaRPr lang="en-US"/>
        </a:p>
      </dgm:t>
    </dgm:pt>
    <dgm:pt modelId="{C4C03D96-5FDA-4FDE-963C-E5CC7C371206}" type="pres">
      <dgm:prSet presAssocID="{02B5A0BC-522B-4C70-B249-998F41FCEC44}" presName="cycle" presStyleCnt="0">
        <dgm:presLayoutVars>
          <dgm:dir/>
          <dgm:resizeHandles val="exact"/>
        </dgm:presLayoutVars>
      </dgm:prSet>
      <dgm:spPr/>
    </dgm:pt>
    <dgm:pt modelId="{4F4F1837-C7DB-4638-A42C-8DBE3AD611A4}" type="pres">
      <dgm:prSet presAssocID="{C2D68564-4F2A-4F41-A724-74FA2493C5D2}" presName="dummy" presStyleCnt="0"/>
      <dgm:spPr/>
    </dgm:pt>
    <dgm:pt modelId="{8282984E-4A1D-4D6C-9C26-EAAD60EC3560}" type="pres">
      <dgm:prSet presAssocID="{C2D68564-4F2A-4F41-A724-74FA2493C5D2}" presName="node" presStyleLbl="revTx" presStyleIdx="0" presStyleCnt="2">
        <dgm:presLayoutVars>
          <dgm:bulletEnabled val="1"/>
        </dgm:presLayoutVars>
      </dgm:prSet>
      <dgm:spPr/>
    </dgm:pt>
    <dgm:pt modelId="{69ED379C-EEDD-49DF-85EB-8E3F98372414}" type="pres">
      <dgm:prSet presAssocID="{4718C063-C82D-4D65-A0EF-EED442754E70}" presName="sibTrans" presStyleLbl="node1" presStyleIdx="0" presStyleCnt="2"/>
      <dgm:spPr/>
    </dgm:pt>
    <dgm:pt modelId="{5BB8A787-E1BF-434D-86DD-C2386CC85B74}" type="pres">
      <dgm:prSet presAssocID="{C532C5EA-9954-4BA0-AC38-80247BFA99AD}" presName="dummy" presStyleCnt="0"/>
      <dgm:spPr/>
    </dgm:pt>
    <dgm:pt modelId="{2AE2052E-3A65-4284-A35A-076A932570D8}" type="pres">
      <dgm:prSet presAssocID="{C532C5EA-9954-4BA0-AC38-80247BFA99AD}" presName="node" presStyleLbl="revTx" presStyleIdx="1" presStyleCnt="2">
        <dgm:presLayoutVars>
          <dgm:bulletEnabled val="1"/>
        </dgm:presLayoutVars>
      </dgm:prSet>
      <dgm:spPr/>
    </dgm:pt>
    <dgm:pt modelId="{127E5885-8EF0-43F1-B788-F3C02616EE86}" type="pres">
      <dgm:prSet presAssocID="{8151EF15-0A95-4B19-87A6-E2134EB720D5}" presName="sibTrans" presStyleLbl="node1" presStyleIdx="1" presStyleCnt="2"/>
      <dgm:spPr/>
    </dgm:pt>
  </dgm:ptLst>
  <dgm:cxnLst>
    <dgm:cxn modelId="{575E1709-5FAF-41BD-9C28-11711138184F}" srcId="{02B5A0BC-522B-4C70-B249-998F41FCEC44}" destId="{C2D68564-4F2A-4F41-A724-74FA2493C5D2}" srcOrd="0" destOrd="0" parTransId="{C1A4D1CE-893D-4527-A9FB-5AB1247D18F6}" sibTransId="{4718C063-C82D-4D65-A0EF-EED442754E70}"/>
    <dgm:cxn modelId="{5B5D5E22-20E5-40C7-A57C-A184B4B24136}" srcId="{02B5A0BC-522B-4C70-B249-998F41FCEC44}" destId="{C532C5EA-9954-4BA0-AC38-80247BFA99AD}" srcOrd="1" destOrd="0" parTransId="{FFAF867B-E168-4C0E-BF90-3704446595CB}" sibTransId="{8151EF15-0A95-4B19-87A6-E2134EB720D5}"/>
    <dgm:cxn modelId="{88658144-B1F6-4951-9CB4-6EBEC055B31D}" type="presOf" srcId="{4718C063-C82D-4D65-A0EF-EED442754E70}" destId="{69ED379C-EEDD-49DF-85EB-8E3F98372414}" srcOrd="0" destOrd="0" presId="urn:microsoft.com/office/officeart/2005/8/layout/cycle1"/>
    <dgm:cxn modelId="{6A86C046-209A-40BB-BA91-03498946B20C}" type="presOf" srcId="{C2D68564-4F2A-4F41-A724-74FA2493C5D2}" destId="{8282984E-4A1D-4D6C-9C26-EAAD60EC3560}" srcOrd="0" destOrd="0" presId="urn:microsoft.com/office/officeart/2005/8/layout/cycle1"/>
    <dgm:cxn modelId="{7D8E776A-76A8-4D9C-9727-B8E2D44A7538}" type="presOf" srcId="{C532C5EA-9954-4BA0-AC38-80247BFA99AD}" destId="{2AE2052E-3A65-4284-A35A-076A932570D8}" srcOrd="0" destOrd="0" presId="urn:microsoft.com/office/officeart/2005/8/layout/cycle1"/>
    <dgm:cxn modelId="{0F453779-5365-4A5C-BA15-C54373A75698}" type="presOf" srcId="{02B5A0BC-522B-4C70-B249-998F41FCEC44}" destId="{C4C03D96-5FDA-4FDE-963C-E5CC7C371206}" srcOrd="0" destOrd="0" presId="urn:microsoft.com/office/officeart/2005/8/layout/cycle1"/>
    <dgm:cxn modelId="{A335FCE5-FC9B-4A50-8886-AD28C35AE969}" type="presOf" srcId="{8151EF15-0A95-4B19-87A6-E2134EB720D5}" destId="{127E5885-8EF0-43F1-B788-F3C02616EE86}" srcOrd="0" destOrd="0" presId="urn:microsoft.com/office/officeart/2005/8/layout/cycle1"/>
    <dgm:cxn modelId="{12678FAB-DB17-465E-8D21-CCFF562BFA30}" type="presParOf" srcId="{C4C03D96-5FDA-4FDE-963C-E5CC7C371206}" destId="{4F4F1837-C7DB-4638-A42C-8DBE3AD611A4}" srcOrd="0" destOrd="0" presId="urn:microsoft.com/office/officeart/2005/8/layout/cycle1"/>
    <dgm:cxn modelId="{3459CEFC-30E2-459C-8A3D-C7E3D39A27E4}" type="presParOf" srcId="{C4C03D96-5FDA-4FDE-963C-E5CC7C371206}" destId="{8282984E-4A1D-4D6C-9C26-EAAD60EC3560}" srcOrd="1" destOrd="0" presId="urn:microsoft.com/office/officeart/2005/8/layout/cycle1"/>
    <dgm:cxn modelId="{64AAD127-C6CD-4A6D-A2C1-6478F7B13238}" type="presParOf" srcId="{C4C03D96-5FDA-4FDE-963C-E5CC7C371206}" destId="{69ED379C-EEDD-49DF-85EB-8E3F98372414}" srcOrd="2" destOrd="0" presId="urn:microsoft.com/office/officeart/2005/8/layout/cycle1"/>
    <dgm:cxn modelId="{13EEE649-87EB-42EE-A6A4-AF2FA1185126}" type="presParOf" srcId="{C4C03D96-5FDA-4FDE-963C-E5CC7C371206}" destId="{5BB8A787-E1BF-434D-86DD-C2386CC85B74}" srcOrd="3" destOrd="0" presId="urn:microsoft.com/office/officeart/2005/8/layout/cycle1"/>
    <dgm:cxn modelId="{E8CEFFDC-E926-4858-8680-39F78A61E273}" type="presParOf" srcId="{C4C03D96-5FDA-4FDE-963C-E5CC7C371206}" destId="{2AE2052E-3A65-4284-A35A-076A932570D8}" srcOrd="4" destOrd="0" presId="urn:microsoft.com/office/officeart/2005/8/layout/cycle1"/>
    <dgm:cxn modelId="{50349C87-B436-4CE2-A9EC-27037C2A4F6D}" type="presParOf" srcId="{C4C03D96-5FDA-4FDE-963C-E5CC7C371206}" destId="{127E5885-8EF0-43F1-B788-F3C02616EE86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01D1E40-941D-45B8-93C9-A456A82A9CF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189DEAE-5B35-4B0C-A000-5810687FDB2C}">
      <dgm:prSet/>
      <dgm:spPr/>
      <dgm:t>
        <a:bodyPr/>
        <a:lstStyle/>
        <a:p>
          <a:r>
            <a:rPr lang="en-US"/>
            <a:t>Causes</a:t>
          </a:r>
        </a:p>
      </dgm:t>
    </dgm:pt>
    <dgm:pt modelId="{193EA7B5-25A4-42AC-8E3F-B13E6537157B}" type="parTrans" cxnId="{4A5ACBCC-7A4E-4038-B645-CB1140DEED71}">
      <dgm:prSet/>
      <dgm:spPr/>
      <dgm:t>
        <a:bodyPr/>
        <a:lstStyle/>
        <a:p>
          <a:endParaRPr lang="en-US"/>
        </a:p>
      </dgm:t>
    </dgm:pt>
    <dgm:pt modelId="{C9AE8440-4B37-4054-A386-4256B28A8F65}" type="sibTrans" cxnId="{4A5ACBCC-7A4E-4038-B645-CB1140DEED71}">
      <dgm:prSet/>
      <dgm:spPr/>
      <dgm:t>
        <a:bodyPr/>
        <a:lstStyle/>
        <a:p>
          <a:endParaRPr lang="en-US"/>
        </a:p>
      </dgm:t>
    </dgm:pt>
    <dgm:pt modelId="{02428589-CF87-48E6-8919-D5CC2F8C0554}">
      <dgm:prSet/>
      <dgm:spPr/>
      <dgm:t>
        <a:bodyPr/>
        <a:lstStyle/>
        <a:p>
          <a:r>
            <a:rPr lang="en-US"/>
            <a:t>Prevention</a:t>
          </a:r>
        </a:p>
      </dgm:t>
    </dgm:pt>
    <dgm:pt modelId="{483175C8-B6CB-44C0-987A-246D6968460F}" type="parTrans" cxnId="{00E5F4EC-75B2-427D-9C82-F5B3A50539AC}">
      <dgm:prSet/>
      <dgm:spPr/>
      <dgm:t>
        <a:bodyPr/>
        <a:lstStyle/>
        <a:p>
          <a:endParaRPr lang="en-US"/>
        </a:p>
      </dgm:t>
    </dgm:pt>
    <dgm:pt modelId="{71EE9C77-1902-44E7-825F-C0CF48B560BE}" type="sibTrans" cxnId="{00E5F4EC-75B2-427D-9C82-F5B3A50539AC}">
      <dgm:prSet/>
      <dgm:spPr/>
      <dgm:t>
        <a:bodyPr/>
        <a:lstStyle/>
        <a:p>
          <a:endParaRPr lang="en-US"/>
        </a:p>
      </dgm:t>
    </dgm:pt>
    <dgm:pt modelId="{9D399731-9A57-470C-B430-838A471273DD}" type="pres">
      <dgm:prSet presAssocID="{D01D1E40-941D-45B8-93C9-A456A82A9CF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E0A1F1F-0DC0-4CD8-862C-9AA3EBC09155}" type="pres">
      <dgm:prSet presAssocID="{8189DEAE-5B35-4B0C-A000-5810687FDB2C}" presName="hierRoot1" presStyleCnt="0"/>
      <dgm:spPr/>
    </dgm:pt>
    <dgm:pt modelId="{2E7B2FA4-A03B-46EB-A160-04A4E9AD0E20}" type="pres">
      <dgm:prSet presAssocID="{8189DEAE-5B35-4B0C-A000-5810687FDB2C}" presName="composite" presStyleCnt="0"/>
      <dgm:spPr/>
    </dgm:pt>
    <dgm:pt modelId="{A200CA6E-C8A4-4F89-B8B6-CEB8CC09C2F7}" type="pres">
      <dgm:prSet presAssocID="{8189DEAE-5B35-4B0C-A000-5810687FDB2C}" presName="background" presStyleLbl="node0" presStyleIdx="0" presStyleCnt="2"/>
      <dgm:spPr/>
    </dgm:pt>
    <dgm:pt modelId="{A217C794-B6FA-4139-B9A7-E195383A2FBF}" type="pres">
      <dgm:prSet presAssocID="{8189DEAE-5B35-4B0C-A000-5810687FDB2C}" presName="text" presStyleLbl="fgAcc0" presStyleIdx="0" presStyleCnt="2">
        <dgm:presLayoutVars>
          <dgm:chPref val="3"/>
        </dgm:presLayoutVars>
      </dgm:prSet>
      <dgm:spPr/>
    </dgm:pt>
    <dgm:pt modelId="{04031B09-75D5-409B-B861-D9DC8B705B68}" type="pres">
      <dgm:prSet presAssocID="{8189DEAE-5B35-4B0C-A000-5810687FDB2C}" presName="hierChild2" presStyleCnt="0"/>
      <dgm:spPr/>
    </dgm:pt>
    <dgm:pt modelId="{FD55486C-B166-4430-9B37-245BA5D96C4D}" type="pres">
      <dgm:prSet presAssocID="{02428589-CF87-48E6-8919-D5CC2F8C0554}" presName="hierRoot1" presStyleCnt="0"/>
      <dgm:spPr/>
    </dgm:pt>
    <dgm:pt modelId="{1D8C3E46-B477-40A9-B558-A1DD9835E840}" type="pres">
      <dgm:prSet presAssocID="{02428589-CF87-48E6-8919-D5CC2F8C0554}" presName="composite" presStyleCnt="0"/>
      <dgm:spPr/>
    </dgm:pt>
    <dgm:pt modelId="{3EF764BA-4C02-4E75-82DF-6E5716124F2E}" type="pres">
      <dgm:prSet presAssocID="{02428589-CF87-48E6-8919-D5CC2F8C0554}" presName="background" presStyleLbl="node0" presStyleIdx="1" presStyleCnt="2"/>
      <dgm:spPr/>
    </dgm:pt>
    <dgm:pt modelId="{F197BE04-9C8F-40F5-9F2B-C82E3C865E9A}" type="pres">
      <dgm:prSet presAssocID="{02428589-CF87-48E6-8919-D5CC2F8C0554}" presName="text" presStyleLbl="fgAcc0" presStyleIdx="1" presStyleCnt="2">
        <dgm:presLayoutVars>
          <dgm:chPref val="3"/>
        </dgm:presLayoutVars>
      </dgm:prSet>
      <dgm:spPr/>
    </dgm:pt>
    <dgm:pt modelId="{6977A27B-98E1-4A69-8B96-31CE318552DA}" type="pres">
      <dgm:prSet presAssocID="{02428589-CF87-48E6-8919-D5CC2F8C0554}" presName="hierChild2" presStyleCnt="0"/>
      <dgm:spPr/>
    </dgm:pt>
  </dgm:ptLst>
  <dgm:cxnLst>
    <dgm:cxn modelId="{2FCCF036-DDA2-4B32-8CB0-E46517FCFCC9}" type="presOf" srcId="{D01D1E40-941D-45B8-93C9-A456A82A9CF8}" destId="{9D399731-9A57-470C-B430-838A471273DD}" srcOrd="0" destOrd="0" presId="urn:microsoft.com/office/officeart/2005/8/layout/hierarchy1"/>
    <dgm:cxn modelId="{713332AD-612F-4755-8ED1-6EAD0B9AAD0C}" type="presOf" srcId="{8189DEAE-5B35-4B0C-A000-5810687FDB2C}" destId="{A217C794-B6FA-4139-B9A7-E195383A2FBF}" srcOrd="0" destOrd="0" presId="urn:microsoft.com/office/officeart/2005/8/layout/hierarchy1"/>
    <dgm:cxn modelId="{4A5ACBCC-7A4E-4038-B645-CB1140DEED71}" srcId="{D01D1E40-941D-45B8-93C9-A456A82A9CF8}" destId="{8189DEAE-5B35-4B0C-A000-5810687FDB2C}" srcOrd="0" destOrd="0" parTransId="{193EA7B5-25A4-42AC-8E3F-B13E6537157B}" sibTransId="{C9AE8440-4B37-4054-A386-4256B28A8F65}"/>
    <dgm:cxn modelId="{00E5F4EC-75B2-427D-9C82-F5B3A50539AC}" srcId="{D01D1E40-941D-45B8-93C9-A456A82A9CF8}" destId="{02428589-CF87-48E6-8919-D5CC2F8C0554}" srcOrd="1" destOrd="0" parTransId="{483175C8-B6CB-44C0-987A-246D6968460F}" sibTransId="{71EE9C77-1902-44E7-825F-C0CF48B560BE}"/>
    <dgm:cxn modelId="{B8194BF6-645B-4760-B4AD-5104A17EF946}" type="presOf" srcId="{02428589-CF87-48E6-8919-D5CC2F8C0554}" destId="{F197BE04-9C8F-40F5-9F2B-C82E3C865E9A}" srcOrd="0" destOrd="0" presId="urn:microsoft.com/office/officeart/2005/8/layout/hierarchy1"/>
    <dgm:cxn modelId="{81170415-E312-4D12-A52B-367BDF6584A6}" type="presParOf" srcId="{9D399731-9A57-470C-B430-838A471273DD}" destId="{6E0A1F1F-0DC0-4CD8-862C-9AA3EBC09155}" srcOrd="0" destOrd="0" presId="urn:microsoft.com/office/officeart/2005/8/layout/hierarchy1"/>
    <dgm:cxn modelId="{CACD1692-2365-485C-AA76-B3ACCA7087F1}" type="presParOf" srcId="{6E0A1F1F-0DC0-4CD8-862C-9AA3EBC09155}" destId="{2E7B2FA4-A03B-46EB-A160-04A4E9AD0E20}" srcOrd="0" destOrd="0" presId="urn:microsoft.com/office/officeart/2005/8/layout/hierarchy1"/>
    <dgm:cxn modelId="{55C7DDE6-8FF6-4272-BC0E-816E22A06C44}" type="presParOf" srcId="{2E7B2FA4-A03B-46EB-A160-04A4E9AD0E20}" destId="{A200CA6E-C8A4-4F89-B8B6-CEB8CC09C2F7}" srcOrd="0" destOrd="0" presId="urn:microsoft.com/office/officeart/2005/8/layout/hierarchy1"/>
    <dgm:cxn modelId="{DFA1E25D-3895-414F-91E3-52DF292C67AE}" type="presParOf" srcId="{2E7B2FA4-A03B-46EB-A160-04A4E9AD0E20}" destId="{A217C794-B6FA-4139-B9A7-E195383A2FBF}" srcOrd="1" destOrd="0" presId="urn:microsoft.com/office/officeart/2005/8/layout/hierarchy1"/>
    <dgm:cxn modelId="{F69C884E-D578-498A-BF05-4F12F722E531}" type="presParOf" srcId="{6E0A1F1F-0DC0-4CD8-862C-9AA3EBC09155}" destId="{04031B09-75D5-409B-B861-D9DC8B705B68}" srcOrd="1" destOrd="0" presId="urn:microsoft.com/office/officeart/2005/8/layout/hierarchy1"/>
    <dgm:cxn modelId="{9E9981F2-7636-4F0E-9DDD-62C7492C281C}" type="presParOf" srcId="{9D399731-9A57-470C-B430-838A471273DD}" destId="{FD55486C-B166-4430-9B37-245BA5D96C4D}" srcOrd="1" destOrd="0" presId="urn:microsoft.com/office/officeart/2005/8/layout/hierarchy1"/>
    <dgm:cxn modelId="{8CC9CC22-2FA8-41A8-BEE8-16C34AB16D97}" type="presParOf" srcId="{FD55486C-B166-4430-9B37-245BA5D96C4D}" destId="{1D8C3E46-B477-40A9-B558-A1DD9835E840}" srcOrd="0" destOrd="0" presId="urn:microsoft.com/office/officeart/2005/8/layout/hierarchy1"/>
    <dgm:cxn modelId="{AA812B8B-ECCB-4AB2-8484-10D24D3C0415}" type="presParOf" srcId="{1D8C3E46-B477-40A9-B558-A1DD9835E840}" destId="{3EF764BA-4C02-4E75-82DF-6E5716124F2E}" srcOrd="0" destOrd="0" presId="urn:microsoft.com/office/officeart/2005/8/layout/hierarchy1"/>
    <dgm:cxn modelId="{AA3D9C5C-74FE-494F-B939-BD0831945947}" type="presParOf" srcId="{1D8C3E46-B477-40A9-B558-A1DD9835E840}" destId="{F197BE04-9C8F-40F5-9F2B-C82E3C865E9A}" srcOrd="1" destOrd="0" presId="urn:microsoft.com/office/officeart/2005/8/layout/hierarchy1"/>
    <dgm:cxn modelId="{2E911748-0318-4518-B0A4-1F9F5087E3A6}" type="presParOf" srcId="{FD55486C-B166-4430-9B37-245BA5D96C4D}" destId="{6977A27B-98E1-4A69-8B96-31CE318552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7A9B4B6-B8C8-4CFA-9F33-2D46481FC15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F4B8CE0-D3CB-4147-B524-9968E195EAD7}">
      <dgm:prSet/>
      <dgm:spPr/>
      <dgm:t>
        <a:bodyPr/>
        <a:lstStyle/>
        <a:p>
          <a:r>
            <a:rPr lang="en-US"/>
            <a:t>Anxious patient</a:t>
          </a:r>
        </a:p>
      </dgm:t>
    </dgm:pt>
    <dgm:pt modelId="{5E6C2A76-8104-48AD-9887-0A9100B9FD94}" type="parTrans" cxnId="{6D2EA75C-9DAE-4EA8-8EFE-B352265E3CA1}">
      <dgm:prSet/>
      <dgm:spPr/>
      <dgm:t>
        <a:bodyPr/>
        <a:lstStyle/>
        <a:p>
          <a:endParaRPr lang="en-US"/>
        </a:p>
      </dgm:t>
    </dgm:pt>
    <dgm:pt modelId="{4654D46C-37E2-4463-A813-D4C93B7DD4DF}" type="sibTrans" cxnId="{6D2EA75C-9DAE-4EA8-8EFE-B352265E3CA1}">
      <dgm:prSet/>
      <dgm:spPr/>
      <dgm:t>
        <a:bodyPr/>
        <a:lstStyle/>
        <a:p>
          <a:endParaRPr lang="en-US"/>
        </a:p>
      </dgm:t>
    </dgm:pt>
    <dgm:pt modelId="{A793D79D-D7CF-46CD-A03A-34C1E41A703A}">
      <dgm:prSet/>
      <dgm:spPr/>
      <dgm:t>
        <a:bodyPr/>
        <a:lstStyle/>
        <a:p>
          <a:r>
            <a:rPr lang="en-US"/>
            <a:t>Reassurance</a:t>
          </a:r>
        </a:p>
      </dgm:t>
    </dgm:pt>
    <dgm:pt modelId="{983AA38F-090C-426C-93A0-55238963873F}" type="parTrans" cxnId="{0CCC37F2-36E7-478D-B328-FACADBB04BBF}">
      <dgm:prSet/>
      <dgm:spPr/>
      <dgm:t>
        <a:bodyPr/>
        <a:lstStyle/>
        <a:p>
          <a:endParaRPr lang="en-US"/>
        </a:p>
      </dgm:t>
    </dgm:pt>
    <dgm:pt modelId="{E35710EB-AD14-4CA9-9FC6-96EF077777EE}" type="sibTrans" cxnId="{0CCC37F2-36E7-478D-B328-FACADBB04BBF}">
      <dgm:prSet/>
      <dgm:spPr/>
      <dgm:t>
        <a:bodyPr/>
        <a:lstStyle/>
        <a:p>
          <a:endParaRPr lang="en-US"/>
        </a:p>
      </dgm:t>
    </dgm:pt>
    <dgm:pt modelId="{FBC76847-650F-4CCB-931E-9BE3A9571716}" type="pres">
      <dgm:prSet presAssocID="{D7A9B4B6-B8C8-4CFA-9F33-2D46481FC15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89C426-CBA1-44B9-AA21-08668065CAEE}" type="pres">
      <dgm:prSet presAssocID="{4F4B8CE0-D3CB-4147-B524-9968E195EAD7}" presName="hierRoot1" presStyleCnt="0"/>
      <dgm:spPr/>
    </dgm:pt>
    <dgm:pt modelId="{2E3FC1C8-808B-42C8-96E2-69AF4DEDC2EE}" type="pres">
      <dgm:prSet presAssocID="{4F4B8CE0-D3CB-4147-B524-9968E195EAD7}" presName="composite" presStyleCnt="0"/>
      <dgm:spPr/>
    </dgm:pt>
    <dgm:pt modelId="{269C4D7F-03B0-448D-9792-4BE4ADE72D28}" type="pres">
      <dgm:prSet presAssocID="{4F4B8CE0-D3CB-4147-B524-9968E195EAD7}" presName="background" presStyleLbl="node0" presStyleIdx="0" presStyleCnt="2"/>
      <dgm:spPr/>
    </dgm:pt>
    <dgm:pt modelId="{0D7DB4D9-E59F-4D71-8302-571D694D1152}" type="pres">
      <dgm:prSet presAssocID="{4F4B8CE0-D3CB-4147-B524-9968E195EAD7}" presName="text" presStyleLbl="fgAcc0" presStyleIdx="0" presStyleCnt="2">
        <dgm:presLayoutVars>
          <dgm:chPref val="3"/>
        </dgm:presLayoutVars>
      </dgm:prSet>
      <dgm:spPr/>
    </dgm:pt>
    <dgm:pt modelId="{3906873C-4BC4-4985-A388-A35A4B13B7AC}" type="pres">
      <dgm:prSet presAssocID="{4F4B8CE0-D3CB-4147-B524-9968E195EAD7}" presName="hierChild2" presStyleCnt="0"/>
      <dgm:spPr/>
    </dgm:pt>
    <dgm:pt modelId="{80BC1F3F-7A6B-4BEE-9535-DECF2CA8FDA6}" type="pres">
      <dgm:prSet presAssocID="{A793D79D-D7CF-46CD-A03A-34C1E41A703A}" presName="hierRoot1" presStyleCnt="0"/>
      <dgm:spPr/>
    </dgm:pt>
    <dgm:pt modelId="{2AFC27A9-9749-416F-8316-9C60C61059F1}" type="pres">
      <dgm:prSet presAssocID="{A793D79D-D7CF-46CD-A03A-34C1E41A703A}" presName="composite" presStyleCnt="0"/>
      <dgm:spPr/>
    </dgm:pt>
    <dgm:pt modelId="{02458964-81A1-4E00-9D6A-AC870EFF7680}" type="pres">
      <dgm:prSet presAssocID="{A793D79D-D7CF-46CD-A03A-34C1E41A703A}" presName="background" presStyleLbl="node0" presStyleIdx="1" presStyleCnt="2"/>
      <dgm:spPr/>
    </dgm:pt>
    <dgm:pt modelId="{1CEA4AF8-1445-4058-88B9-123E2080B9E9}" type="pres">
      <dgm:prSet presAssocID="{A793D79D-D7CF-46CD-A03A-34C1E41A703A}" presName="text" presStyleLbl="fgAcc0" presStyleIdx="1" presStyleCnt="2">
        <dgm:presLayoutVars>
          <dgm:chPref val="3"/>
        </dgm:presLayoutVars>
      </dgm:prSet>
      <dgm:spPr/>
    </dgm:pt>
    <dgm:pt modelId="{1F18A479-024A-4876-9CE3-B8CE9251F94C}" type="pres">
      <dgm:prSet presAssocID="{A793D79D-D7CF-46CD-A03A-34C1E41A703A}" presName="hierChild2" presStyleCnt="0"/>
      <dgm:spPr/>
    </dgm:pt>
  </dgm:ptLst>
  <dgm:cxnLst>
    <dgm:cxn modelId="{688C6E28-4153-465B-B1BB-C20DCD001A03}" type="presOf" srcId="{4F4B8CE0-D3CB-4147-B524-9968E195EAD7}" destId="{0D7DB4D9-E59F-4D71-8302-571D694D1152}" srcOrd="0" destOrd="0" presId="urn:microsoft.com/office/officeart/2005/8/layout/hierarchy1"/>
    <dgm:cxn modelId="{6D2EA75C-9DAE-4EA8-8EFE-B352265E3CA1}" srcId="{D7A9B4B6-B8C8-4CFA-9F33-2D46481FC152}" destId="{4F4B8CE0-D3CB-4147-B524-9968E195EAD7}" srcOrd="0" destOrd="0" parTransId="{5E6C2A76-8104-48AD-9887-0A9100B9FD94}" sibTransId="{4654D46C-37E2-4463-A813-D4C93B7DD4DF}"/>
    <dgm:cxn modelId="{94719A4C-5E18-42B5-91D4-34EE57795F1E}" type="presOf" srcId="{A793D79D-D7CF-46CD-A03A-34C1E41A703A}" destId="{1CEA4AF8-1445-4058-88B9-123E2080B9E9}" srcOrd="0" destOrd="0" presId="urn:microsoft.com/office/officeart/2005/8/layout/hierarchy1"/>
    <dgm:cxn modelId="{44BE49E1-426E-4401-9E3C-5645268F93EC}" type="presOf" srcId="{D7A9B4B6-B8C8-4CFA-9F33-2D46481FC152}" destId="{FBC76847-650F-4CCB-931E-9BE3A9571716}" srcOrd="0" destOrd="0" presId="urn:microsoft.com/office/officeart/2005/8/layout/hierarchy1"/>
    <dgm:cxn modelId="{0CCC37F2-36E7-478D-B328-FACADBB04BBF}" srcId="{D7A9B4B6-B8C8-4CFA-9F33-2D46481FC152}" destId="{A793D79D-D7CF-46CD-A03A-34C1E41A703A}" srcOrd="1" destOrd="0" parTransId="{983AA38F-090C-426C-93A0-55238963873F}" sibTransId="{E35710EB-AD14-4CA9-9FC6-96EF077777EE}"/>
    <dgm:cxn modelId="{D58702C4-8437-40E7-816C-FB163BE7D6C4}" type="presParOf" srcId="{FBC76847-650F-4CCB-931E-9BE3A9571716}" destId="{6C89C426-CBA1-44B9-AA21-08668065CAEE}" srcOrd="0" destOrd="0" presId="urn:microsoft.com/office/officeart/2005/8/layout/hierarchy1"/>
    <dgm:cxn modelId="{7930668F-5ABC-40BC-AE78-13E9176F7D17}" type="presParOf" srcId="{6C89C426-CBA1-44B9-AA21-08668065CAEE}" destId="{2E3FC1C8-808B-42C8-96E2-69AF4DEDC2EE}" srcOrd="0" destOrd="0" presId="urn:microsoft.com/office/officeart/2005/8/layout/hierarchy1"/>
    <dgm:cxn modelId="{5DB7F392-2D3D-4F71-8DDE-E8CA56B27B3D}" type="presParOf" srcId="{2E3FC1C8-808B-42C8-96E2-69AF4DEDC2EE}" destId="{269C4D7F-03B0-448D-9792-4BE4ADE72D28}" srcOrd="0" destOrd="0" presId="urn:microsoft.com/office/officeart/2005/8/layout/hierarchy1"/>
    <dgm:cxn modelId="{832D72C6-5D55-42A6-B7F5-7794E04E9FC8}" type="presParOf" srcId="{2E3FC1C8-808B-42C8-96E2-69AF4DEDC2EE}" destId="{0D7DB4D9-E59F-4D71-8302-571D694D1152}" srcOrd="1" destOrd="0" presId="urn:microsoft.com/office/officeart/2005/8/layout/hierarchy1"/>
    <dgm:cxn modelId="{5941DA6D-F0D8-48A3-A729-A2FD92191376}" type="presParOf" srcId="{6C89C426-CBA1-44B9-AA21-08668065CAEE}" destId="{3906873C-4BC4-4985-A388-A35A4B13B7AC}" srcOrd="1" destOrd="0" presId="urn:microsoft.com/office/officeart/2005/8/layout/hierarchy1"/>
    <dgm:cxn modelId="{FCC0432B-68F3-4F4D-9F12-67EC37FDF08A}" type="presParOf" srcId="{FBC76847-650F-4CCB-931E-9BE3A9571716}" destId="{80BC1F3F-7A6B-4BEE-9535-DECF2CA8FDA6}" srcOrd="1" destOrd="0" presId="urn:microsoft.com/office/officeart/2005/8/layout/hierarchy1"/>
    <dgm:cxn modelId="{0CCB2179-F119-4388-A251-25A25EBE394F}" type="presParOf" srcId="{80BC1F3F-7A6B-4BEE-9535-DECF2CA8FDA6}" destId="{2AFC27A9-9749-416F-8316-9C60C61059F1}" srcOrd="0" destOrd="0" presId="urn:microsoft.com/office/officeart/2005/8/layout/hierarchy1"/>
    <dgm:cxn modelId="{AA068A25-5E61-4A34-8D31-D9F3156AF243}" type="presParOf" srcId="{2AFC27A9-9749-416F-8316-9C60C61059F1}" destId="{02458964-81A1-4E00-9D6A-AC870EFF7680}" srcOrd="0" destOrd="0" presId="urn:microsoft.com/office/officeart/2005/8/layout/hierarchy1"/>
    <dgm:cxn modelId="{AAE3586B-99D7-476A-9AAA-A98CAD049B5D}" type="presParOf" srcId="{2AFC27A9-9749-416F-8316-9C60C61059F1}" destId="{1CEA4AF8-1445-4058-88B9-123E2080B9E9}" srcOrd="1" destOrd="0" presId="urn:microsoft.com/office/officeart/2005/8/layout/hierarchy1"/>
    <dgm:cxn modelId="{13C7D599-3AD9-411D-8836-65ED4ED8FD95}" type="presParOf" srcId="{80BC1F3F-7A6B-4BEE-9535-DECF2CA8FDA6}" destId="{1F18A479-024A-4876-9CE3-B8CE9251F9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F4EA1AD-8435-4733-B16D-8F48BEBEE3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C06B99-20A8-4C30-9E95-282FB7C989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Allergy to benzodiazepines is rare</a:t>
          </a:r>
        </a:p>
      </dgm:t>
    </dgm:pt>
    <dgm:pt modelId="{B0738002-1AC7-49A9-9D15-93103E8FE958}" type="parTrans" cxnId="{BA834C12-F163-4D43-B084-87668704591B}">
      <dgm:prSet/>
      <dgm:spPr/>
      <dgm:t>
        <a:bodyPr/>
        <a:lstStyle/>
        <a:p>
          <a:endParaRPr lang="en-US"/>
        </a:p>
      </dgm:t>
    </dgm:pt>
    <dgm:pt modelId="{3068575F-F23B-4974-A7D0-DEFFEA62DD24}" type="sibTrans" cxnId="{BA834C12-F163-4D43-B084-87668704591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4D17246-2C29-4D21-8CA7-D246F0F802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Nitrous oxide </a:t>
          </a:r>
        </a:p>
      </dgm:t>
    </dgm:pt>
    <dgm:pt modelId="{0D1E1E4B-E3CF-4591-8C80-BF411A7436AD}" type="parTrans" cxnId="{8AF56AF3-1906-4DE0-81A4-5D8F2C01D573}">
      <dgm:prSet/>
      <dgm:spPr/>
      <dgm:t>
        <a:bodyPr/>
        <a:lstStyle/>
        <a:p>
          <a:endParaRPr lang="en-US"/>
        </a:p>
      </dgm:t>
    </dgm:pt>
    <dgm:pt modelId="{5759E3F3-EFBA-4C0E-B7E9-4C01D72C1F14}" type="sibTrans" cxnId="{8AF56AF3-1906-4DE0-81A4-5D8F2C01D573}">
      <dgm:prSet/>
      <dgm:spPr/>
      <dgm:t>
        <a:bodyPr/>
        <a:lstStyle/>
        <a:p>
          <a:endParaRPr lang="en-US"/>
        </a:p>
      </dgm:t>
    </dgm:pt>
    <dgm:pt modelId="{A5AF63FC-7E25-4EFB-B45C-83DBB20F9796}" type="pres">
      <dgm:prSet presAssocID="{FF4EA1AD-8435-4733-B16D-8F48BEBEE3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D9AFC8-F68B-4323-9C18-450A27A0A9A8}" type="pres">
      <dgm:prSet presAssocID="{3EC06B99-20A8-4C30-9E95-282FB7C989B0}" presName="hierRoot1" presStyleCnt="0"/>
      <dgm:spPr/>
    </dgm:pt>
    <dgm:pt modelId="{7E934A80-D978-42F0-87D6-E2909F6D85A5}" type="pres">
      <dgm:prSet presAssocID="{3EC06B99-20A8-4C30-9E95-282FB7C989B0}" presName="composite" presStyleCnt="0"/>
      <dgm:spPr/>
    </dgm:pt>
    <dgm:pt modelId="{B26C10B1-C163-4DB6-A585-04C47A7D8417}" type="pres">
      <dgm:prSet presAssocID="{3EC06B99-20A8-4C30-9E95-282FB7C989B0}" presName="background" presStyleLbl="node0" presStyleIdx="0" presStyleCnt="2"/>
      <dgm:spPr/>
    </dgm:pt>
    <dgm:pt modelId="{4DCD2CE1-3BF8-4389-AC9E-106048C65AE7}" type="pres">
      <dgm:prSet presAssocID="{3EC06B99-20A8-4C30-9E95-282FB7C989B0}" presName="text" presStyleLbl="fgAcc0" presStyleIdx="0" presStyleCnt="2">
        <dgm:presLayoutVars>
          <dgm:chPref val="3"/>
        </dgm:presLayoutVars>
      </dgm:prSet>
      <dgm:spPr/>
    </dgm:pt>
    <dgm:pt modelId="{1D751CAF-5CF4-491A-BA66-676B4D74FB76}" type="pres">
      <dgm:prSet presAssocID="{3EC06B99-20A8-4C30-9E95-282FB7C989B0}" presName="hierChild2" presStyleCnt="0"/>
      <dgm:spPr/>
    </dgm:pt>
    <dgm:pt modelId="{74707400-A7C9-4C09-B499-FBDAB4E5892E}" type="pres">
      <dgm:prSet presAssocID="{54D17246-2C29-4D21-8CA7-D246F0F80246}" presName="hierRoot1" presStyleCnt="0"/>
      <dgm:spPr/>
    </dgm:pt>
    <dgm:pt modelId="{8B0F352F-BA22-465F-8545-E546C419C171}" type="pres">
      <dgm:prSet presAssocID="{54D17246-2C29-4D21-8CA7-D246F0F80246}" presName="composite" presStyleCnt="0"/>
      <dgm:spPr/>
    </dgm:pt>
    <dgm:pt modelId="{F3ACA263-994B-4701-AE74-40F33B5494FB}" type="pres">
      <dgm:prSet presAssocID="{54D17246-2C29-4D21-8CA7-D246F0F80246}" presName="background" presStyleLbl="node0" presStyleIdx="1" presStyleCnt="2"/>
      <dgm:spPr/>
    </dgm:pt>
    <dgm:pt modelId="{EB7D236D-FCA2-4AC6-B56C-27C2C8BF57BD}" type="pres">
      <dgm:prSet presAssocID="{54D17246-2C29-4D21-8CA7-D246F0F80246}" presName="text" presStyleLbl="fgAcc0" presStyleIdx="1" presStyleCnt="2">
        <dgm:presLayoutVars>
          <dgm:chPref val="3"/>
        </dgm:presLayoutVars>
      </dgm:prSet>
      <dgm:spPr/>
    </dgm:pt>
    <dgm:pt modelId="{9C026265-C9DF-4DB7-A5F8-661A8330318B}" type="pres">
      <dgm:prSet presAssocID="{54D17246-2C29-4D21-8CA7-D246F0F80246}" presName="hierChild2" presStyleCnt="0"/>
      <dgm:spPr/>
    </dgm:pt>
  </dgm:ptLst>
  <dgm:cxnLst>
    <dgm:cxn modelId="{BA834C12-F163-4D43-B084-87668704591B}" srcId="{FF4EA1AD-8435-4733-B16D-8F48BEBEE3C3}" destId="{3EC06B99-20A8-4C30-9E95-282FB7C989B0}" srcOrd="0" destOrd="0" parTransId="{B0738002-1AC7-49A9-9D15-93103E8FE958}" sibTransId="{3068575F-F23B-4974-A7D0-DEFFEA62DD24}"/>
    <dgm:cxn modelId="{89F15B6A-624F-4223-BA66-59B2B8D9F657}" type="presOf" srcId="{FF4EA1AD-8435-4733-B16D-8F48BEBEE3C3}" destId="{A5AF63FC-7E25-4EFB-B45C-83DBB20F9796}" srcOrd="0" destOrd="0" presId="urn:microsoft.com/office/officeart/2005/8/layout/hierarchy1"/>
    <dgm:cxn modelId="{B40CD296-209C-481A-A211-FCEB3C94D877}" type="presOf" srcId="{54D17246-2C29-4D21-8CA7-D246F0F80246}" destId="{EB7D236D-FCA2-4AC6-B56C-27C2C8BF57BD}" srcOrd="0" destOrd="0" presId="urn:microsoft.com/office/officeart/2005/8/layout/hierarchy1"/>
    <dgm:cxn modelId="{8A4FC7AA-D306-47CB-8CB0-BF03892C91A5}" type="presOf" srcId="{3EC06B99-20A8-4C30-9E95-282FB7C989B0}" destId="{4DCD2CE1-3BF8-4389-AC9E-106048C65AE7}" srcOrd="0" destOrd="0" presId="urn:microsoft.com/office/officeart/2005/8/layout/hierarchy1"/>
    <dgm:cxn modelId="{8AF56AF3-1906-4DE0-81A4-5D8F2C01D573}" srcId="{FF4EA1AD-8435-4733-B16D-8F48BEBEE3C3}" destId="{54D17246-2C29-4D21-8CA7-D246F0F80246}" srcOrd="1" destOrd="0" parTransId="{0D1E1E4B-E3CF-4591-8C80-BF411A7436AD}" sibTransId="{5759E3F3-EFBA-4C0E-B7E9-4C01D72C1F14}"/>
    <dgm:cxn modelId="{2CC63464-0CA0-461A-8498-3FE9F4E77834}" type="presParOf" srcId="{A5AF63FC-7E25-4EFB-B45C-83DBB20F9796}" destId="{93D9AFC8-F68B-4323-9C18-450A27A0A9A8}" srcOrd="0" destOrd="0" presId="urn:microsoft.com/office/officeart/2005/8/layout/hierarchy1"/>
    <dgm:cxn modelId="{56449E43-8E11-491F-9077-E225C382B1BC}" type="presParOf" srcId="{93D9AFC8-F68B-4323-9C18-450A27A0A9A8}" destId="{7E934A80-D978-42F0-87D6-E2909F6D85A5}" srcOrd="0" destOrd="0" presId="urn:microsoft.com/office/officeart/2005/8/layout/hierarchy1"/>
    <dgm:cxn modelId="{F4370C61-C1B5-4993-9C40-1CA2F31348EB}" type="presParOf" srcId="{7E934A80-D978-42F0-87D6-E2909F6D85A5}" destId="{B26C10B1-C163-4DB6-A585-04C47A7D8417}" srcOrd="0" destOrd="0" presId="urn:microsoft.com/office/officeart/2005/8/layout/hierarchy1"/>
    <dgm:cxn modelId="{A3117492-D626-4564-AC97-F102658675A2}" type="presParOf" srcId="{7E934A80-D978-42F0-87D6-E2909F6D85A5}" destId="{4DCD2CE1-3BF8-4389-AC9E-106048C65AE7}" srcOrd="1" destOrd="0" presId="urn:microsoft.com/office/officeart/2005/8/layout/hierarchy1"/>
    <dgm:cxn modelId="{60E6DAB7-DEEC-47EF-8BE2-9C27443FBB1F}" type="presParOf" srcId="{93D9AFC8-F68B-4323-9C18-450A27A0A9A8}" destId="{1D751CAF-5CF4-491A-BA66-676B4D74FB76}" srcOrd="1" destOrd="0" presId="urn:microsoft.com/office/officeart/2005/8/layout/hierarchy1"/>
    <dgm:cxn modelId="{C68B3171-C950-44CA-9043-88E1F57012B4}" type="presParOf" srcId="{A5AF63FC-7E25-4EFB-B45C-83DBB20F9796}" destId="{74707400-A7C9-4C09-B499-FBDAB4E5892E}" srcOrd="1" destOrd="0" presId="urn:microsoft.com/office/officeart/2005/8/layout/hierarchy1"/>
    <dgm:cxn modelId="{54566570-F6BF-4496-BDBF-15C47AB74175}" type="presParOf" srcId="{74707400-A7C9-4C09-B499-FBDAB4E5892E}" destId="{8B0F352F-BA22-465F-8545-E546C419C171}" srcOrd="0" destOrd="0" presId="urn:microsoft.com/office/officeart/2005/8/layout/hierarchy1"/>
    <dgm:cxn modelId="{2B7C607E-6A76-40D8-A0D0-29427BEAE8BF}" type="presParOf" srcId="{8B0F352F-BA22-465F-8545-E546C419C171}" destId="{F3ACA263-994B-4701-AE74-40F33B5494FB}" srcOrd="0" destOrd="0" presId="urn:microsoft.com/office/officeart/2005/8/layout/hierarchy1"/>
    <dgm:cxn modelId="{A1ECDD16-FC8C-420C-98CA-414C30AAC827}" type="presParOf" srcId="{8B0F352F-BA22-465F-8545-E546C419C171}" destId="{EB7D236D-FCA2-4AC6-B56C-27C2C8BF57BD}" srcOrd="1" destOrd="0" presId="urn:microsoft.com/office/officeart/2005/8/layout/hierarchy1"/>
    <dgm:cxn modelId="{AB755C38-2715-43A2-BBC7-77057F7ABFC0}" type="presParOf" srcId="{74707400-A7C9-4C09-B499-FBDAB4E5892E}" destId="{9C026265-C9DF-4DB7-A5F8-661A8330318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05C13D7-975C-45A7-A00D-90F4216940F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ECD0D72-66B3-45FC-A77F-18691AE48B9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Quit while you're ahead</a:t>
          </a:r>
        </a:p>
      </dgm:t>
    </dgm:pt>
    <dgm:pt modelId="{9592BE51-3705-4257-BC58-66D0E6F493E6}" type="parTrans" cxnId="{A95F15B6-1D58-42CA-ADAF-D8ADC0A0AE9D}">
      <dgm:prSet/>
      <dgm:spPr/>
      <dgm:t>
        <a:bodyPr/>
        <a:lstStyle/>
        <a:p>
          <a:endParaRPr lang="en-US"/>
        </a:p>
      </dgm:t>
    </dgm:pt>
    <dgm:pt modelId="{D1B7BD0B-44E1-43B5-94C8-C5BDAC2A7876}" type="sibTrans" cxnId="{A95F15B6-1D58-42CA-ADAF-D8ADC0A0AE9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36C7FF8-3298-440A-8F68-D3CB58DB45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Alternative</a:t>
          </a:r>
        </a:p>
      </dgm:t>
    </dgm:pt>
    <dgm:pt modelId="{8F27F5F1-60BD-4736-B0F4-7965AC613920}" type="parTrans" cxnId="{E9B381D6-DDD4-4A22-BD8E-346EEC8673E4}">
      <dgm:prSet/>
      <dgm:spPr/>
      <dgm:t>
        <a:bodyPr/>
        <a:lstStyle/>
        <a:p>
          <a:endParaRPr lang="en-US"/>
        </a:p>
      </dgm:t>
    </dgm:pt>
    <dgm:pt modelId="{22F7799E-AE07-4252-90CC-D79EAB478C5F}" type="sibTrans" cxnId="{E9B381D6-DDD4-4A22-BD8E-346EEC8673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2D5D42C-9956-4CB3-8ABE-47743C36C6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Referral</a:t>
          </a:r>
        </a:p>
      </dgm:t>
    </dgm:pt>
    <dgm:pt modelId="{EE290706-7B7F-4DC2-BD6B-21C1DD807028}" type="parTrans" cxnId="{34F0831B-366E-4CF1-A285-1D8AA98CF84F}">
      <dgm:prSet/>
      <dgm:spPr/>
      <dgm:t>
        <a:bodyPr/>
        <a:lstStyle/>
        <a:p>
          <a:endParaRPr lang="en-US"/>
        </a:p>
      </dgm:t>
    </dgm:pt>
    <dgm:pt modelId="{ACEF466B-7FE8-4827-BB8C-38068C2A34BE}" type="sibTrans" cxnId="{34F0831B-366E-4CF1-A285-1D8AA98CF84F}">
      <dgm:prSet/>
      <dgm:spPr/>
      <dgm:t>
        <a:bodyPr/>
        <a:lstStyle/>
        <a:p>
          <a:endParaRPr lang="en-US"/>
        </a:p>
      </dgm:t>
    </dgm:pt>
    <dgm:pt modelId="{BB9991C6-42FD-4841-A012-C33C370BA624}" type="pres">
      <dgm:prSet presAssocID="{E05C13D7-975C-45A7-A00D-90F4216940F1}" presName="root" presStyleCnt="0">
        <dgm:presLayoutVars>
          <dgm:dir/>
          <dgm:resizeHandles val="exact"/>
        </dgm:presLayoutVars>
      </dgm:prSet>
      <dgm:spPr/>
    </dgm:pt>
    <dgm:pt modelId="{460281AE-221F-469D-90C5-7A344FDCFE3B}" type="pres">
      <dgm:prSet presAssocID="{2ECD0D72-66B3-45FC-A77F-18691AE48B9D}" presName="compNode" presStyleCnt="0"/>
      <dgm:spPr/>
    </dgm:pt>
    <dgm:pt modelId="{5FBB29AA-6A21-4275-853A-A07183BE77A0}" type="pres">
      <dgm:prSet presAssocID="{2ECD0D72-66B3-45FC-A77F-18691AE48B9D}" presName="bgRect" presStyleLbl="bgShp" presStyleIdx="0" presStyleCnt="3"/>
      <dgm:spPr/>
    </dgm:pt>
    <dgm:pt modelId="{C83B1325-DC3C-4309-96BE-595D982A089C}" type="pres">
      <dgm:prSet presAssocID="{2ECD0D72-66B3-45FC-A77F-18691AE48B9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05F3366C-0456-456D-A5D7-36F371B38055}" type="pres">
      <dgm:prSet presAssocID="{2ECD0D72-66B3-45FC-A77F-18691AE48B9D}" presName="spaceRect" presStyleCnt="0"/>
      <dgm:spPr/>
    </dgm:pt>
    <dgm:pt modelId="{2A8A5A97-C894-4825-A40B-08A656A06EC4}" type="pres">
      <dgm:prSet presAssocID="{2ECD0D72-66B3-45FC-A77F-18691AE48B9D}" presName="parTx" presStyleLbl="revTx" presStyleIdx="0" presStyleCnt="3">
        <dgm:presLayoutVars>
          <dgm:chMax val="0"/>
          <dgm:chPref val="0"/>
        </dgm:presLayoutVars>
      </dgm:prSet>
      <dgm:spPr/>
    </dgm:pt>
    <dgm:pt modelId="{61CBEE90-B2EE-4A19-A45F-9997A01E3A1B}" type="pres">
      <dgm:prSet presAssocID="{D1B7BD0B-44E1-43B5-94C8-C5BDAC2A7876}" presName="sibTrans" presStyleCnt="0"/>
      <dgm:spPr/>
    </dgm:pt>
    <dgm:pt modelId="{5A111FA1-D230-4FC9-BC1B-A668C3F72094}" type="pres">
      <dgm:prSet presAssocID="{F36C7FF8-3298-440A-8F68-D3CB58DB45FE}" presName="compNode" presStyleCnt="0"/>
      <dgm:spPr/>
    </dgm:pt>
    <dgm:pt modelId="{AE17EAC6-DB8C-41FE-8D47-B65547F395F9}" type="pres">
      <dgm:prSet presAssocID="{F36C7FF8-3298-440A-8F68-D3CB58DB45FE}" presName="bgRect" presStyleLbl="bgShp" presStyleIdx="1" presStyleCnt="3"/>
      <dgm:spPr/>
    </dgm:pt>
    <dgm:pt modelId="{3AC08613-0BE0-417F-9485-03A77045CA45}" type="pres">
      <dgm:prSet presAssocID="{F36C7FF8-3298-440A-8F68-D3CB58DB45F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87DE7AA0-9707-4592-B1A6-2165647AD01B}" type="pres">
      <dgm:prSet presAssocID="{F36C7FF8-3298-440A-8F68-D3CB58DB45FE}" presName="spaceRect" presStyleCnt="0"/>
      <dgm:spPr/>
    </dgm:pt>
    <dgm:pt modelId="{848CD87D-FEAC-4431-A231-701433C29FA1}" type="pres">
      <dgm:prSet presAssocID="{F36C7FF8-3298-440A-8F68-D3CB58DB45FE}" presName="parTx" presStyleLbl="revTx" presStyleIdx="1" presStyleCnt="3">
        <dgm:presLayoutVars>
          <dgm:chMax val="0"/>
          <dgm:chPref val="0"/>
        </dgm:presLayoutVars>
      </dgm:prSet>
      <dgm:spPr/>
    </dgm:pt>
    <dgm:pt modelId="{CF8315A5-1C20-49C8-8FF6-3E93389FB835}" type="pres">
      <dgm:prSet presAssocID="{22F7799E-AE07-4252-90CC-D79EAB478C5F}" presName="sibTrans" presStyleCnt="0"/>
      <dgm:spPr/>
    </dgm:pt>
    <dgm:pt modelId="{8899F65E-4B08-4F0B-9D0E-127601985B24}" type="pres">
      <dgm:prSet presAssocID="{02D5D42C-9956-4CB3-8ABE-47743C36C6C5}" presName="compNode" presStyleCnt="0"/>
      <dgm:spPr/>
    </dgm:pt>
    <dgm:pt modelId="{84F53EB5-3886-4CF5-9316-CDEDBD0BB2CF}" type="pres">
      <dgm:prSet presAssocID="{02D5D42C-9956-4CB3-8ABE-47743C36C6C5}" presName="bgRect" presStyleLbl="bgShp" presStyleIdx="2" presStyleCnt="3"/>
      <dgm:spPr/>
    </dgm:pt>
    <dgm:pt modelId="{00665A53-E1E1-40C4-85C0-7AE4F15B84EC}" type="pres">
      <dgm:prSet presAssocID="{02D5D42C-9956-4CB3-8ABE-47743C36C6C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BCAA1A5-5535-4EA4-B1FD-086245A670BA}" type="pres">
      <dgm:prSet presAssocID="{02D5D42C-9956-4CB3-8ABE-47743C36C6C5}" presName="spaceRect" presStyleCnt="0"/>
      <dgm:spPr/>
    </dgm:pt>
    <dgm:pt modelId="{F9206169-0128-4152-B5F4-A7179270DC27}" type="pres">
      <dgm:prSet presAssocID="{02D5D42C-9956-4CB3-8ABE-47743C36C6C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4F0831B-366E-4CF1-A285-1D8AA98CF84F}" srcId="{E05C13D7-975C-45A7-A00D-90F4216940F1}" destId="{02D5D42C-9956-4CB3-8ABE-47743C36C6C5}" srcOrd="2" destOrd="0" parTransId="{EE290706-7B7F-4DC2-BD6B-21C1DD807028}" sibTransId="{ACEF466B-7FE8-4827-BB8C-38068C2A34BE}"/>
    <dgm:cxn modelId="{8679A248-194B-4520-89E3-09F6F9745E0E}" type="presOf" srcId="{2ECD0D72-66B3-45FC-A77F-18691AE48B9D}" destId="{2A8A5A97-C894-4825-A40B-08A656A06EC4}" srcOrd="0" destOrd="0" presId="urn:microsoft.com/office/officeart/2018/2/layout/IconVerticalSolidList"/>
    <dgm:cxn modelId="{9CA3B883-7D62-4EFD-A988-3ED8E4DF62FE}" type="presOf" srcId="{02D5D42C-9956-4CB3-8ABE-47743C36C6C5}" destId="{F9206169-0128-4152-B5F4-A7179270DC27}" srcOrd="0" destOrd="0" presId="urn:microsoft.com/office/officeart/2018/2/layout/IconVerticalSolidList"/>
    <dgm:cxn modelId="{88FD5995-258E-4288-B49D-F07C7347DABE}" type="presOf" srcId="{E05C13D7-975C-45A7-A00D-90F4216940F1}" destId="{BB9991C6-42FD-4841-A012-C33C370BA624}" srcOrd="0" destOrd="0" presId="urn:microsoft.com/office/officeart/2018/2/layout/IconVerticalSolidList"/>
    <dgm:cxn modelId="{A95F15B6-1D58-42CA-ADAF-D8ADC0A0AE9D}" srcId="{E05C13D7-975C-45A7-A00D-90F4216940F1}" destId="{2ECD0D72-66B3-45FC-A77F-18691AE48B9D}" srcOrd="0" destOrd="0" parTransId="{9592BE51-3705-4257-BC58-66D0E6F493E6}" sibTransId="{D1B7BD0B-44E1-43B5-94C8-C5BDAC2A7876}"/>
    <dgm:cxn modelId="{3C7C1CC5-B0E2-4BBD-B624-D9E09459C231}" type="presOf" srcId="{F36C7FF8-3298-440A-8F68-D3CB58DB45FE}" destId="{848CD87D-FEAC-4431-A231-701433C29FA1}" srcOrd="0" destOrd="0" presId="urn:microsoft.com/office/officeart/2018/2/layout/IconVerticalSolidList"/>
    <dgm:cxn modelId="{E9B381D6-DDD4-4A22-BD8E-346EEC8673E4}" srcId="{E05C13D7-975C-45A7-A00D-90F4216940F1}" destId="{F36C7FF8-3298-440A-8F68-D3CB58DB45FE}" srcOrd="1" destOrd="0" parTransId="{8F27F5F1-60BD-4736-B0F4-7965AC613920}" sibTransId="{22F7799E-AE07-4252-90CC-D79EAB478C5F}"/>
    <dgm:cxn modelId="{E8A22A2F-69B7-4B6B-9036-782837BD3A00}" type="presParOf" srcId="{BB9991C6-42FD-4841-A012-C33C370BA624}" destId="{460281AE-221F-469D-90C5-7A344FDCFE3B}" srcOrd="0" destOrd="0" presId="urn:microsoft.com/office/officeart/2018/2/layout/IconVerticalSolidList"/>
    <dgm:cxn modelId="{15E9BC9C-EB10-4B4B-8774-7E663E3EB94D}" type="presParOf" srcId="{460281AE-221F-469D-90C5-7A344FDCFE3B}" destId="{5FBB29AA-6A21-4275-853A-A07183BE77A0}" srcOrd="0" destOrd="0" presId="urn:microsoft.com/office/officeart/2018/2/layout/IconVerticalSolidList"/>
    <dgm:cxn modelId="{7810A29B-213A-4493-8175-EFE7017084DC}" type="presParOf" srcId="{460281AE-221F-469D-90C5-7A344FDCFE3B}" destId="{C83B1325-DC3C-4309-96BE-595D982A089C}" srcOrd="1" destOrd="0" presId="urn:microsoft.com/office/officeart/2018/2/layout/IconVerticalSolidList"/>
    <dgm:cxn modelId="{AB9DBD9D-096A-455D-8B65-6194DA6C4E1F}" type="presParOf" srcId="{460281AE-221F-469D-90C5-7A344FDCFE3B}" destId="{05F3366C-0456-456D-A5D7-36F371B38055}" srcOrd="2" destOrd="0" presId="urn:microsoft.com/office/officeart/2018/2/layout/IconVerticalSolidList"/>
    <dgm:cxn modelId="{8C7B163A-843C-47F8-B69C-B5D2F9D9A9AB}" type="presParOf" srcId="{460281AE-221F-469D-90C5-7A344FDCFE3B}" destId="{2A8A5A97-C894-4825-A40B-08A656A06EC4}" srcOrd="3" destOrd="0" presId="urn:microsoft.com/office/officeart/2018/2/layout/IconVerticalSolidList"/>
    <dgm:cxn modelId="{8067CCD2-7C0F-497B-84FC-24D76CF36968}" type="presParOf" srcId="{BB9991C6-42FD-4841-A012-C33C370BA624}" destId="{61CBEE90-B2EE-4A19-A45F-9997A01E3A1B}" srcOrd="1" destOrd="0" presId="urn:microsoft.com/office/officeart/2018/2/layout/IconVerticalSolidList"/>
    <dgm:cxn modelId="{E5ED136D-E48B-4954-92FC-FAB25511866D}" type="presParOf" srcId="{BB9991C6-42FD-4841-A012-C33C370BA624}" destId="{5A111FA1-D230-4FC9-BC1B-A668C3F72094}" srcOrd="2" destOrd="0" presId="urn:microsoft.com/office/officeart/2018/2/layout/IconVerticalSolidList"/>
    <dgm:cxn modelId="{96DBB186-B353-4C19-A51D-2367156EEAEA}" type="presParOf" srcId="{5A111FA1-D230-4FC9-BC1B-A668C3F72094}" destId="{AE17EAC6-DB8C-41FE-8D47-B65547F395F9}" srcOrd="0" destOrd="0" presId="urn:microsoft.com/office/officeart/2018/2/layout/IconVerticalSolidList"/>
    <dgm:cxn modelId="{82D36900-74DD-457E-87ED-D7C2E1ACA920}" type="presParOf" srcId="{5A111FA1-D230-4FC9-BC1B-A668C3F72094}" destId="{3AC08613-0BE0-417F-9485-03A77045CA45}" srcOrd="1" destOrd="0" presId="urn:microsoft.com/office/officeart/2018/2/layout/IconVerticalSolidList"/>
    <dgm:cxn modelId="{B763720B-08EE-4954-AE57-21AF001D0D0B}" type="presParOf" srcId="{5A111FA1-D230-4FC9-BC1B-A668C3F72094}" destId="{87DE7AA0-9707-4592-B1A6-2165647AD01B}" srcOrd="2" destOrd="0" presId="urn:microsoft.com/office/officeart/2018/2/layout/IconVerticalSolidList"/>
    <dgm:cxn modelId="{DC595D7B-1D5F-4511-9C0B-843A8CF900E4}" type="presParOf" srcId="{5A111FA1-D230-4FC9-BC1B-A668C3F72094}" destId="{848CD87D-FEAC-4431-A231-701433C29FA1}" srcOrd="3" destOrd="0" presId="urn:microsoft.com/office/officeart/2018/2/layout/IconVerticalSolidList"/>
    <dgm:cxn modelId="{B316E714-E2D7-4CB2-9A87-0C9D586D3C2D}" type="presParOf" srcId="{BB9991C6-42FD-4841-A012-C33C370BA624}" destId="{CF8315A5-1C20-49C8-8FF6-3E93389FB835}" srcOrd="3" destOrd="0" presId="urn:microsoft.com/office/officeart/2018/2/layout/IconVerticalSolidList"/>
    <dgm:cxn modelId="{CF5559E9-C7C5-4FA6-AF43-0F3A976707E8}" type="presParOf" srcId="{BB9991C6-42FD-4841-A012-C33C370BA624}" destId="{8899F65E-4B08-4F0B-9D0E-127601985B24}" srcOrd="4" destOrd="0" presId="urn:microsoft.com/office/officeart/2018/2/layout/IconVerticalSolidList"/>
    <dgm:cxn modelId="{0E45C9CE-6CC7-455E-8252-E5438247FE0D}" type="presParOf" srcId="{8899F65E-4B08-4F0B-9D0E-127601985B24}" destId="{84F53EB5-3886-4CF5-9316-CDEDBD0BB2CF}" srcOrd="0" destOrd="0" presId="urn:microsoft.com/office/officeart/2018/2/layout/IconVerticalSolidList"/>
    <dgm:cxn modelId="{1C4D0F95-0BE2-469B-8C18-B113161041C3}" type="presParOf" srcId="{8899F65E-4B08-4F0B-9D0E-127601985B24}" destId="{00665A53-E1E1-40C4-85C0-7AE4F15B84EC}" srcOrd="1" destOrd="0" presId="urn:microsoft.com/office/officeart/2018/2/layout/IconVerticalSolidList"/>
    <dgm:cxn modelId="{F991172C-E11C-4AEC-8B3B-7110D62C853D}" type="presParOf" srcId="{8899F65E-4B08-4F0B-9D0E-127601985B24}" destId="{5BCAA1A5-5535-4EA4-B1FD-086245A670BA}" srcOrd="2" destOrd="0" presId="urn:microsoft.com/office/officeart/2018/2/layout/IconVerticalSolidList"/>
    <dgm:cxn modelId="{779A0173-2C41-42E7-BBEB-88D72BF86C3C}" type="presParOf" srcId="{8899F65E-4B08-4F0B-9D0E-127601985B24}" destId="{F9206169-0128-4152-B5F4-A7179270DC2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407B4FD-F3D5-4CE4-97D9-1BC8BE13F1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E2813B-32F1-4F96-AB77-2A07719B43E6}">
      <dgm:prSet/>
      <dgm:spPr/>
      <dgm:t>
        <a:bodyPr/>
        <a:lstStyle/>
        <a:p>
          <a:r>
            <a:rPr lang="en-US"/>
            <a:t>Midazolam metabolises in the liver</a:t>
          </a:r>
        </a:p>
      </dgm:t>
    </dgm:pt>
    <dgm:pt modelId="{37E2CC4C-4945-4E65-8294-A2AB59D65D7A}" type="parTrans" cxnId="{C4036D1B-A394-4901-AFE3-B610064012C9}">
      <dgm:prSet/>
      <dgm:spPr/>
      <dgm:t>
        <a:bodyPr/>
        <a:lstStyle/>
        <a:p>
          <a:endParaRPr lang="en-US"/>
        </a:p>
      </dgm:t>
    </dgm:pt>
    <dgm:pt modelId="{A54A4B83-4FC2-41FC-B97C-D3D1CA40C8DA}" type="sibTrans" cxnId="{C4036D1B-A394-4901-AFE3-B610064012C9}">
      <dgm:prSet/>
      <dgm:spPr/>
      <dgm:t>
        <a:bodyPr/>
        <a:lstStyle/>
        <a:p>
          <a:endParaRPr lang="en-US"/>
        </a:p>
      </dgm:t>
    </dgm:pt>
    <dgm:pt modelId="{7EF8A86B-CF28-44CE-A8EC-D6B5370844E1}">
      <dgm:prSet/>
      <dgm:spPr/>
      <dgm:t>
        <a:bodyPr/>
        <a:lstStyle/>
        <a:p>
          <a:r>
            <a:rPr lang="en-US"/>
            <a:t>Half life of Midazolam is short (2 hours)– pharmacological effects of drug is short lived</a:t>
          </a:r>
        </a:p>
      </dgm:t>
    </dgm:pt>
    <dgm:pt modelId="{E20FC0C7-4816-48A0-B82A-EBB147313258}" type="parTrans" cxnId="{F91803CA-E08C-474B-AAA5-793C808B11AE}">
      <dgm:prSet/>
      <dgm:spPr/>
      <dgm:t>
        <a:bodyPr/>
        <a:lstStyle/>
        <a:p>
          <a:endParaRPr lang="en-US"/>
        </a:p>
      </dgm:t>
    </dgm:pt>
    <dgm:pt modelId="{B5023228-26E1-46CE-AD98-57675F7C4E43}" type="sibTrans" cxnId="{F91803CA-E08C-474B-AAA5-793C808B11AE}">
      <dgm:prSet/>
      <dgm:spPr/>
      <dgm:t>
        <a:bodyPr/>
        <a:lstStyle/>
        <a:p>
          <a:endParaRPr lang="en-US"/>
        </a:p>
      </dgm:t>
    </dgm:pt>
    <dgm:pt modelId="{11C3F630-5B69-495F-8598-1312894821DD}">
      <dgm:prSet/>
      <dgm:spPr/>
      <dgm:t>
        <a:bodyPr/>
        <a:lstStyle/>
        <a:p>
          <a:r>
            <a:rPr lang="en-US"/>
            <a:t>Avoid operation of machinery and driving</a:t>
          </a:r>
        </a:p>
      </dgm:t>
    </dgm:pt>
    <dgm:pt modelId="{E2CFA4B8-6FCB-4190-B81B-9E32E61E9B23}" type="parTrans" cxnId="{A5DD1D2B-612E-45D1-B10C-A8CA5297E957}">
      <dgm:prSet/>
      <dgm:spPr/>
      <dgm:t>
        <a:bodyPr/>
        <a:lstStyle/>
        <a:p>
          <a:endParaRPr lang="en-US"/>
        </a:p>
      </dgm:t>
    </dgm:pt>
    <dgm:pt modelId="{7660C322-5A81-4EA4-B386-DCE261F26D71}" type="sibTrans" cxnId="{A5DD1D2B-612E-45D1-B10C-A8CA5297E957}">
      <dgm:prSet/>
      <dgm:spPr/>
      <dgm:t>
        <a:bodyPr/>
        <a:lstStyle/>
        <a:p>
          <a:endParaRPr lang="en-US"/>
        </a:p>
      </dgm:t>
    </dgm:pt>
    <dgm:pt modelId="{E91196DA-D42E-4838-A2D3-C1303509EC4F}" type="pres">
      <dgm:prSet presAssocID="{E407B4FD-F3D5-4CE4-97D9-1BC8BE13F11B}" presName="linear" presStyleCnt="0">
        <dgm:presLayoutVars>
          <dgm:animLvl val="lvl"/>
          <dgm:resizeHandles val="exact"/>
        </dgm:presLayoutVars>
      </dgm:prSet>
      <dgm:spPr/>
    </dgm:pt>
    <dgm:pt modelId="{69C9F85F-20A6-4EFB-B548-9477B6F3395E}" type="pres">
      <dgm:prSet presAssocID="{51E2813B-32F1-4F96-AB77-2A07719B43E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D65950B-AD9E-4B95-9BD5-FBFF95D1AF79}" type="pres">
      <dgm:prSet presAssocID="{A54A4B83-4FC2-41FC-B97C-D3D1CA40C8DA}" presName="spacer" presStyleCnt="0"/>
      <dgm:spPr/>
    </dgm:pt>
    <dgm:pt modelId="{703C3830-605D-46C6-A467-0FF6D36B585C}" type="pres">
      <dgm:prSet presAssocID="{7EF8A86B-CF28-44CE-A8EC-D6B5370844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DB52A3F-9969-4CAB-9479-4B5D6ABA2B36}" type="pres">
      <dgm:prSet presAssocID="{B5023228-26E1-46CE-AD98-57675F7C4E43}" presName="spacer" presStyleCnt="0"/>
      <dgm:spPr/>
    </dgm:pt>
    <dgm:pt modelId="{DBF0533D-BDFB-45CD-9963-62D85B7DD79E}" type="pres">
      <dgm:prSet presAssocID="{11C3F630-5B69-495F-8598-1312894821D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4036D1B-A394-4901-AFE3-B610064012C9}" srcId="{E407B4FD-F3D5-4CE4-97D9-1BC8BE13F11B}" destId="{51E2813B-32F1-4F96-AB77-2A07719B43E6}" srcOrd="0" destOrd="0" parTransId="{37E2CC4C-4945-4E65-8294-A2AB59D65D7A}" sibTransId="{A54A4B83-4FC2-41FC-B97C-D3D1CA40C8DA}"/>
    <dgm:cxn modelId="{F6D00623-EB88-48F2-B91C-83B528C4A07E}" type="presOf" srcId="{11C3F630-5B69-495F-8598-1312894821DD}" destId="{DBF0533D-BDFB-45CD-9963-62D85B7DD79E}" srcOrd="0" destOrd="0" presId="urn:microsoft.com/office/officeart/2005/8/layout/vList2"/>
    <dgm:cxn modelId="{A5DD1D2B-612E-45D1-B10C-A8CA5297E957}" srcId="{E407B4FD-F3D5-4CE4-97D9-1BC8BE13F11B}" destId="{11C3F630-5B69-495F-8598-1312894821DD}" srcOrd="2" destOrd="0" parTransId="{E2CFA4B8-6FCB-4190-B81B-9E32E61E9B23}" sibTransId="{7660C322-5A81-4EA4-B386-DCE261F26D71}"/>
    <dgm:cxn modelId="{9530A471-AE06-4108-91B8-D3BB257FB6EA}" type="presOf" srcId="{7EF8A86B-CF28-44CE-A8EC-D6B5370844E1}" destId="{703C3830-605D-46C6-A467-0FF6D36B585C}" srcOrd="0" destOrd="0" presId="urn:microsoft.com/office/officeart/2005/8/layout/vList2"/>
    <dgm:cxn modelId="{29711CC2-E4D4-4CAA-831F-A8004F852FFD}" type="presOf" srcId="{51E2813B-32F1-4F96-AB77-2A07719B43E6}" destId="{69C9F85F-20A6-4EFB-B548-9477B6F3395E}" srcOrd="0" destOrd="0" presId="urn:microsoft.com/office/officeart/2005/8/layout/vList2"/>
    <dgm:cxn modelId="{F91803CA-E08C-474B-AAA5-793C808B11AE}" srcId="{E407B4FD-F3D5-4CE4-97D9-1BC8BE13F11B}" destId="{7EF8A86B-CF28-44CE-A8EC-D6B5370844E1}" srcOrd="1" destOrd="0" parTransId="{E20FC0C7-4816-48A0-B82A-EBB147313258}" sibTransId="{B5023228-26E1-46CE-AD98-57675F7C4E43}"/>
    <dgm:cxn modelId="{C2255FF0-0935-4827-8DBE-A2CBC4B6D589}" type="presOf" srcId="{E407B4FD-F3D5-4CE4-97D9-1BC8BE13F11B}" destId="{E91196DA-D42E-4838-A2D3-C1303509EC4F}" srcOrd="0" destOrd="0" presId="urn:microsoft.com/office/officeart/2005/8/layout/vList2"/>
    <dgm:cxn modelId="{D44C0A86-A430-4A37-8B56-3DE4A6BD0891}" type="presParOf" srcId="{E91196DA-D42E-4838-A2D3-C1303509EC4F}" destId="{69C9F85F-20A6-4EFB-B548-9477B6F3395E}" srcOrd="0" destOrd="0" presId="urn:microsoft.com/office/officeart/2005/8/layout/vList2"/>
    <dgm:cxn modelId="{C6292EC4-4CAC-4CDB-9C5B-C12B37359705}" type="presParOf" srcId="{E91196DA-D42E-4838-A2D3-C1303509EC4F}" destId="{ED65950B-AD9E-4B95-9BD5-FBFF95D1AF79}" srcOrd="1" destOrd="0" presId="urn:microsoft.com/office/officeart/2005/8/layout/vList2"/>
    <dgm:cxn modelId="{DA284436-FFA6-4E5C-8CAF-7810B6D6430C}" type="presParOf" srcId="{E91196DA-D42E-4838-A2D3-C1303509EC4F}" destId="{703C3830-605D-46C6-A467-0FF6D36B585C}" srcOrd="2" destOrd="0" presId="urn:microsoft.com/office/officeart/2005/8/layout/vList2"/>
    <dgm:cxn modelId="{25D0AD0D-6231-48FA-BCAA-CB11995C658A}" type="presParOf" srcId="{E91196DA-D42E-4838-A2D3-C1303509EC4F}" destId="{2DB52A3F-9969-4CAB-9479-4B5D6ABA2B36}" srcOrd="3" destOrd="0" presId="urn:microsoft.com/office/officeart/2005/8/layout/vList2"/>
    <dgm:cxn modelId="{1B106E22-14F6-417A-8AFE-4E56B2009501}" type="presParOf" srcId="{E91196DA-D42E-4838-A2D3-C1303509EC4F}" destId="{DBF0533D-BDFB-45CD-9963-62D85B7DD79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2FF44DC-96D0-4776-B000-DD665EF0F805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B73E48-8AF5-48CC-ADFB-CDD5E98B566C}">
      <dgm:prSet/>
      <dgm:spPr/>
      <dgm:t>
        <a:bodyPr/>
        <a:lstStyle/>
        <a:p>
          <a:r>
            <a:rPr lang="en-US"/>
            <a:t>Discharge</a:t>
          </a:r>
        </a:p>
      </dgm:t>
    </dgm:pt>
    <dgm:pt modelId="{788B3E70-D33A-49F1-B95D-6E07B874B451}" type="parTrans" cxnId="{06EC45C1-8EE2-40EE-9AD9-9A4C5A5E8744}">
      <dgm:prSet/>
      <dgm:spPr/>
      <dgm:t>
        <a:bodyPr/>
        <a:lstStyle/>
        <a:p>
          <a:endParaRPr lang="en-US" sz="1600"/>
        </a:p>
      </dgm:t>
    </dgm:pt>
    <dgm:pt modelId="{B572086A-434D-4A10-B3EB-EB8F69422936}" type="sibTrans" cxnId="{06EC45C1-8EE2-40EE-9AD9-9A4C5A5E8744}">
      <dgm:prSet/>
      <dgm:spPr/>
      <dgm:t>
        <a:bodyPr/>
        <a:lstStyle/>
        <a:p>
          <a:endParaRPr lang="en-US"/>
        </a:p>
      </dgm:t>
    </dgm:pt>
    <dgm:pt modelId="{A875E9D2-45DD-45F5-8DF6-05AB0525F9C6}">
      <dgm:prSet/>
      <dgm:spPr/>
      <dgm:t>
        <a:bodyPr/>
        <a:lstStyle/>
        <a:p>
          <a:r>
            <a:rPr lang="en-US"/>
            <a:t>At least I hour should have elapsed since the last increment drug was administered</a:t>
          </a:r>
        </a:p>
      </dgm:t>
    </dgm:pt>
    <dgm:pt modelId="{71F70019-F119-4FAC-B78C-171E4C725C19}" type="parTrans" cxnId="{BA80D463-B7E0-4CF9-A0E4-A8806BFD37C6}">
      <dgm:prSet/>
      <dgm:spPr/>
      <dgm:t>
        <a:bodyPr/>
        <a:lstStyle/>
        <a:p>
          <a:endParaRPr lang="en-US" sz="1600"/>
        </a:p>
      </dgm:t>
    </dgm:pt>
    <dgm:pt modelId="{C1212266-6024-49F9-A043-ED7AE501CE75}" type="sibTrans" cxnId="{BA80D463-B7E0-4CF9-A0E4-A8806BFD37C6}">
      <dgm:prSet/>
      <dgm:spPr/>
      <dgm:t>
        <a:bodyPr/>
        <a:lstStyle/>
        <a:p>
          <a:endParaRPr lang="en-US"/>
        </a:p>
      </dgm:t>
    </dgm:pt>
    <dgm:pt modelId="{860E1F16-00A5-448B-9505-A532B4468C5A}">
      <dgm:prSet/>
      <dgm:spPr/>
      <dgm:t>
        <a:bodyPr/>
        <a:lstStyle/>
        <a:p>
          <a:r>
            <a:rPr lang="en-US"/>
            <a:t>Venous cannula left in situ until patient ready for discharge</a:t>
          </a:r>
        </a:p>
      </dgm:t>
    </dgm:pt>
    <dgm:pt modelId="{A1B55EB2-0744-48D3-BFF5-D8227FF60C8F}" type="parTrans" cxnId="{48174485-675E-47F7-A317-4CA97DE85FEC}">
      <dgm:prSet/>
      <dgm:spPr/>
      <dgm:t>
        <a:bodyPr/>
        <a:lstStyle/>
        <a:p>
          <a:endParaRPr lang="en-US" sz="1600"/>
        </a:p>
      </dgm:t>
    </dgm:pt>
    <dgm:pt modelId="{18E0FB62-5454-44E6-AE4E-6C516E05E49C}" type="sibTrans" cxnId="{48174485-675E-47F7-A317-4CA97DE85FEC}">
      <dgm:prSet/>
      <dgm:spPr/>
      <dgm:t>
        <a:bodyPr/>
        <a:lstStyle/>
        <a:p>
          <a:endParaRPr lang="en-US"/>
        </a:p>
      </dgm:t>
    </dgm:pt>
    <dgm:pt modelId="{19B6B9F3-B658-497D-8E62-907F8E426735}">
      <dgm:prSet/>
      <dgm:spPr/>
      <dgm:t>
        <a:bodyPr/>
        <a:lstStyle/>
        <a:p>
          <a:r>
            <a:rPr lang="en-US"/>
            <a:t>Must be able to stand and walk without assistance</a:t>
          </a:r>
        </a:p>
      </dgm:t>
    </dgm:pt>
    <dgm:pt modelId="{0BE6F03D-A99D-4D12-8C98-66E6441F629C}" type="parTrans" cxnId="{0FC40875-8B7F-4761-9564-92C3F811F1EE}">
      <dgm:prSet/>
      <dgm:spPr/>
      <dgm:t>
        <a:bodyPr/>
        <a:lstStyle/>
        <a:p>
          <a:endParaRPr lang="en-US" sz="1600"/>
        </a:p>
      </dgm:t>
    </dgm:pt>
    <dgm:pt modelId="{77974E90-2674-4620-8449-7731F7350F9A}" type="sibTrans" cxnId="{0FC40875-8B7F-4761-9564-92C3F811F1EE}">
      <dgm:prSet/>
      <dgm:spPr/>
      <dgm:t>
        <a:bodyPr/>
        <a:lstStyle/>
        <a:p>
          <a:endParaRPr lang="en-US"/>
        </a:p>
      </dgm:t>
    </dgm:pt>
    <dgm:pt modelId="{AE844761-CFBF-4175-885D-1B0C4ED55C54}">
      <dgm:prSet/>
      <dgm:spPr/>
      <dgm:t>
        <a:bodyPr/>
        <a:lstStyle/>
        <a:p>
          <a:r>
            <a:rPr lang="en-US"/>
            <a:t>Discharged into the care of their escort</a:t>
          </a:r>
        </a:p>
      </dgm:t>
    </dgm:pt>
    <dgm:pt modelId="{6DD269B1-D36D-4038-B3EB-1D0EFF80D466}" type="parTrans" cxnId="{4010735F-20CB-4014-A1FE-67AE457ABF11}">
      <dgm:prSet/>
      <dgm:spPr/>
      <dgm:t>
        <a:bodyPr/>
        <a:lstStyle/>
        <a:p>
          <a:endParaRPr lang="en-US" sz="1600"/>
        </a:p>
      </dgm:t>
    </dgm:pt>
    <dgm:pt modelId="{FA390939-540A-47C9-A0E7-FED4986F41A7}" type="sibTrans" cxnId="{4010735F-20CB-4014-A1FE-67AE457ABF11}">
      <dgm:prSet/>
      <dgm:spPr/>
      <dgm:t>
        <a:bodyPr/>
        <a:lstStyle/>
        <a:p>
          <a:endParaRPr lang="en-US"/>
        </a:p>
      </dgm:t>
    </dgm:pt>
    <dgm:pt modelId="{F6621878-896A-4D2E-8838-3C03AE0039CD}">
      <dgm:prSet/>
      <dgm:spPr/>
      <dgm:t>
        <a:bodyPr/>
        <a:lstStyle/>
        <a:p>
          <a:r>
            <a:rPr lang="en-US" dirty="0"/>
            <a:t>Both patient and escort should be given verbal and written post-operative instructions</a:t>
          </a:r>
        </a:p>
      </dgm:t>
    </dgm:pt>
    <dgm:pt modelId="{843740DF-182C-4D99-B576-4C2C40F1BEC1}" type="parTrans" cxnId="{113AD4F7-8850-4598-812C-5C4CFA8A380D}">
      <dgm:prSet/>
      <dgm:spPr/>
      <dgm:t>
        <a:bodyPr/>
        <a:lstStyle/>
        <a:p>
          <a:endParaRPr lang="en-US" sz="1600"/>
        </a:p>
      </dgm:t>
    </dgm:pt>
    <dgm:pt modelId="{799F3535-4C78-459D-AD3E-D1268E2D3A1D}" type="sibTrans" cxnId="{113AD4F7-8850-4598-812C-5C4CFA8A380D}">
      <dgm:prSet/>
      <dgm:spPr/>
      <dgm:t>
        <a:bodyPr/>
        <a:lstStyle/>
        <a:p>
          <a:endParaRPr lang="en-US"/>
        </a:p>
      </dgm:t>
    </dgm:pt>
    <dgm:pt modelId="{C0CF66C7-9FDD-4D36-9A27-CBDB844F45DA}">
      <dgm:prSet/>
      <dgm:spPr/>
      <dgm:t>
        <a:bodyPr/>
        <a:lstStyle/>
        <a:p>
          <a:r>
            <a:rPr lang="en-US" dirty="0"/>
            <a:t>Cannula removed with pressure over site to prevent haematoma</a:t>
          </a:r>
        </a:p>
        <a:p>
          <a:endParaRPr lang="en-US" dirty="0"/>
        </a:p>
      </dgm:t>
    </dgm:pt>
    <dgm:pt modelId="{C979081F-3EAA-424A-9883-6EEE3015FD2E}" type="parTrans" cxnId="{3023D95F-439A-4647-B4E8-D04E60E3BEE5}">
      <dgm:prSet/>
      <dgm:spPr/>
      <dgm:t>
        <a:bodyPr/>
        <a:lstStyle/>
        <a:p>
          <a:endParaRPr lang="en-US" sz="1600"/>
        </a:p>
      </dgm:t>
    </dgm:pt>
    <dgm:pt modelId="{1FAD5D33-2897-446A-A040-10EB3ADD28AC}" type="sibTrans" cxnId="{3023D95F-439A-4647-B4E8-D04E60E3BEE5}">
      <dgm:prSet/>
      <dgm:spPr/>
      <dgm:t>
        <a:bodyPr/>
        <a:lstStyle/>
        <a:p>
          <a:endParaRPr lang="en-US"/>
        </a:p>
      </dgm:t>
    </dgm:pt>
    <dgm:pt modelId="{45D7AF2B-06C0-41A1-9EEE-92DF9C5B94BA}" type="pres">
      <dgm:prSet presAssocID="{D2FF44DC-96D0-4776-B000-DD665EF0F805}" presName="vert0" presStyleCnt="0">
        <dgm:presLayoutVars>
          <dgm:dir/>
          <dgm:animOne val="branch"/>
          <dgm:animLvl val="lvl"/>
        </dgm:presLayoutVars>
      </dgm:prSet>
      <dgm:spPr/>
    </dgm:pt>
    <dgm:pt modelId="{14E83AD4-0797-47A2-B036-9F0875E97D57}" type="pres">
      <dgm:prSet presAssocID="{A0B73E48-8AF5-48CC-ADFB-CDD5E98B566C}" presName="thickLine" presStyleLbl="alignNode1" presStyleIdx="0" presStyleCnt="7"/>
      <dgm:spPr/>
    </dgm:pt>
    <dgm:pt modelId="{569BFCEC-BCB4-4F6F-A328-38B3B04F1337}" type="pres">
      <dgm:prSet presAssocID="{A0B73E48-8AF5-48CC-ADFB-CDD5E98B566C}" presName="horz1" presStyleCnt="0"/>
      <dgm:spPr/>
    </dgm:pt>
    <dgm:pt modelId="{97D0CAA7-2483-4A23-AB58-5AC15A29AA84}" type="pres">
      <dgm:prSet presAssocID="{A0B73E48-8AF5-48CC-ADFB-CDD5E98B566C}" presName="tx1" presStyleLbl="revTx" presStyleIdx="0" presStyleCnt="7"/>
      <dgm:spPr/>
    </dgm:pt>
    <dgm:pt modelId="{2B29ED15-CCEC-4844-84F0-55CE21BD1655}" type="pres">
      <dgm:prSet presAssocID="{A0B73E48-8AF5-48CC-ADFB-CDD5E98B566C}" presName="vert1" presStyleCnt="0"/>
      <dgm:spPr/>
    </dgm:pt>
    <dgm:pt modelId="{C7B58A5A-7A90-4F43-AEEE-AC880A79F2A7}" type="pres">
      <dgm:prSet presAssocID="{A875E9D2-45DD-45F5-8DF6-05AB0525F9C6}" presName="thickLine" presStyleLbl="alignNode1" presStyleIdx="1" presStyleCnt="7"/>
      <dgm:spPr/>
    </dgm:pt>
    <dgm:pt modelId="{69F43F5A-9C17-47B0-9A4C-547B93D7E7EE}" type="pres">
      <dgm:prSet presAssocID="{A875E9D2-45DD-45F5-8DF6-05AB0525F9C6}" presName="horz1" presStyleCnt="0"/>
      <dgm:spPr/>
    </dgm:pt>
    <dgm:pt modelId="{95776016-AB69-4CDA-88B9-1FEF64B32D2C}" type="pres">
      <dgm:prSet presAssocID="{A875E9D2-45DD-45F5-8DF6-05AB0525F9C6}" presName="tx1" presStyleLbl="revTx" presStyleIdx="1" presStyleCnt="7"/>
      <dgm:spPr/>
    </dgm:pt>
    <dgm:pt modelId="{50AA9D71-0760-4672-8BE8-4EF3A57E43FA}" type="pres">
      <dgm:prSet presAssocID="{A875E9D2-45DD-45F5-8DF6-05AB0525F9C6}" presName="vert1" presStyleCnt="0"/>
      <dgm:spPr/>
    </dgm:pt>
    <dgm:pt modelId="{6790C2A4-7578-4112-BEFC-BF7721B768FC}" type="pres">
      <dgm:prSet presAssocID="{860E1F16-00A5-448B-9505-A532B4468C5A}" presName="thickLine" presStyleLbl="alignNode1" presStyleIdx="2" presStyleCnt="7"/>
      <dgm:spPr/>
    </dgm:pt>
    <dgm:pt modelId="{5A20527C-05A7-411A-AF96-6F2CB23DF3FE}" type="pres">
      <dgm:prSet presAssocID="{860E1F16-00A5-448B-9505-A532B4468C5A}" presName="horz1" presStyleCnt="0"/>
      <dgm:spPr/>
    </dgm:pt>
    <dgm:pt modelId="{42E1655D-55C6-4272-83DD-BF14202A921D}" type="pres">
      <dgm:prSet presAssocID="{860E1F16-00A5-448B-9505-A532B4468C5A}" presName="tx1" presStyleLbl="revTx" presStyleIdx="2" presStyleCnt="7"/>
      <dgm:spPr/>
    </dgm:pt>
    <dgm:pt modelId="{F401D9F8-1ED3-48AE-8B33-8158DD8D94D0}" type="pres">
      <dgm:prSet presAssocID="{860E1F16-00A5-448B-9505-A532B4468C5A}" presName="vert1" presStyleCnt="0"/>
      <dgm:spPr/>
    </dgm:pt>
    <dgm:pt modelId="{7A81B537-5A77-4077-9523-EA33EC30736E}" type="pres">
      <dgm:prSet presAssocID="{19B6B9F3-B658-497D-8E62-907F8E426735}" presName="thickLine" presStyleLbl="alignNode1" presStyleIdx="3" presStyleCnt="7"/>
      <dgm:spPr/>
    </dgm:pt>
    <dgm:pt modelId="{ECE926BA-382D-4C04-B9FC-122E3530EF26}" type="pres">
      <dgm:prSet presAssocID="{19B6B9F3-B658-497D-8E62-907F8E426735}" presName="horz1" presStyleCnt="0"/>
      <dgm:spPr/>
    </dgm:pt>
    <dgm:pt modelId="{B6B149FB-92CF-44E4-B2EC-EE3597E07B99}" type="pres">
      <dgm:prSet presAssocID="{19B6B9F3-B658-497D-8E62-907F8E426735}" presName="tx1" presStyleLbl="revTx" presStyleIdx="3" presStyleCnt="7"/>
      <dgm:spPr/>
    </dgm:pt>
    <dgm:pt modelId="{BD693262-FD11-42A2-9917-E30C94748B6A}" type="pres">
      <dgm:prSet presAssocID="{19B6B9F3-B658-497D-8E62-907F8E426735}" presName="vert1" presStyleCnt="0"/>
      <dgm:spPr/>
    </dgm:pt>
    <dgm:pt modelId="{F0CFB571-4052-4D37-AFF8-110921A077B7}" type="pres">
      <dgm:prSet presAssocID="{AE844761-CFBF-4175-885D-1B0C4ED55C54}" presName="thickLine" presStyleLbl="alignNode1" presStyleIdx="4" presStyleCnt="7"/>
      <dgm:spPr/>
    </dgm:pt>
    <dgm:pt modelId="{0E00B18C-17AF-417B-BA47-C558F86A6E4C}" type="pres">
      <dgm:prSet presAssocID="{AE844761-CFBF-4175-885D-1B0C4ED55C54}" presName="horz1" presStyleCnt="0"/>
      <dgm:spPr/>
    </dgm:pt>
    <dgm:pt modelId="{04CD5726-9F4C-418E-8750-F9070E7A06F7}" type="pres">
      <dgm:prSet presAssocID="{AE844761-CFBF-4175-885D-1B0C4ED55C54}" presName="tx1" presStyleLbl="revTx" presStyleIdx="4" presStyleCnt="7"/>
      <dgm:spPr/>
    </dgm:pt>
    <dgm:pt modelId="{C22BCEC8-FE3E-40A5-A619-3B5D98A6B791}" type="pres">
      <dgm:prSet presAssocID="{AE844761-CFBF-4175-885D-1B0C4ED55C54}" presName="vert1" presStyleCnt="0"/>
      <dgm:spPr/>
    </dgm:pt>
    <dgm:pt modelId="{F35ABEFB-07C7-4E6E-8846-AA842443095C}" type="pres">
      <dgm:prSet presAssocID="{F6621878-896A-4D2E-8838-3C03AE0039CD}" presName="thickLine" presStyleLbl="alignNode1" presStyleIdx="5" presStyleCnt="7"/>
      <dgm:spPr/>
    </dgm:pt>
    <dgm:pt modelId="{E63DD586-2030-4B6D-8F1F-89BBEC18EC6E}" type="pres">
      <dgm:prSet presAssocID="{F6621878-896A-4D2E-8838-3C03AE0039CD}" presName="horz1" presStyleCnt="0"/>
      <dgm:spPr/>
    </dgm:pt>
    <dgm:pt modelId="{BB7D1308-843F-452C-967F-95DF1E340B2F}" type="pres">
      <dgm:prSet presAssocID="{F6621878-896A-4D2E-8838-3C03AE0039CD}" presName="tx1" presStyleLbl="revTx" presStyleIdx="5" presStyleCnt="7"/>
      <dgm:spPr/>
    </dgm:pt>
    <dgm:pt modelId="{B8D2C5D6-C87F-40A9-9F59-A6272490BD78}" type="pres">
      <dgm:prSet presAssocID="{F6621878-896A-4D2E-8838-3C03AE0039CD}" presName="vert1" presStyleCnt="0"/>
      <dgm:spPr/>
    </dgm:pt>
    <dgm:pt modelId="{D75C46C7-F5C3-43C8-9E98-14F81D5582AC}" type="pres">
      <dgm:prSet presAssocID="{C0CF66C7-9FDD-4D36-9A27-CBDB844F45DA}" presName="thickLine" presStyleLbl="alignNode1" presStyleIdx="6" presStyleCnt="7"/>
      <dgm:spPr/>
    </dgm:pt>
    <dgm:pt modelId="{18CF105E-A48A-4868-9949-945906A491D1}" type="pres">
      <dgm:prSet presAssocID="{C0CF66C7-9FDD-4D36-9A27-CBDB844F45DA}" presName="horz1" presStyleCnt="0"/>
      <dgm:spPr/>
    </dgm:pt>
    <dgm:pt modelId="{7D08EC34-ECB0-4AF2-A59F-321DC3BF1A3E}" type="pres">
      <dgm:prSet presAssocID="{C0CF66C7-9FDD-4D36-9A27-CBDB844F45DA}" presName="tx1" presStyleLbl="revTx" presStyleIdx="6" presStyleCnt="7"/>
      <dgm:spPr/>
    </dgm:pt>
    <dgm:pt modelId="{52A53F49-5E89-4583-930A-24147CA678E5}" type="pres">
      <dgm:prSet presAssocID="{C0CF66C7-9FDD-4D36-9A27-CBDB844F45DA}" presName="vert1" presStyleCnt="0"/>
      <dgm:spPr/>
    </dgm:pt>
  </dgm:ptLst>
  <dgm:cxnLst>
    <dgm:cxn modelId="{18E10328-632C-4F7A-A385-338CEE12AFEC}" type="presOf" srcId="{D2FF44DC-96D0-4776-B000-DD665EF0F805}" destId="{45D7AF2B-06C0-41A1-9EEE-92DF9C5B94BA}" srcOrd="0" destOrd="0" presId="urn:microsoft.com/office/officeart/2008/layout/LinedList"/>
    <dgm:cxn modelId="{FD9C8F36-21F5-44C4-B983-46B084FD32AB}" type="presOf" srcId="{A0B73E48-8AF5-48CC-ADFB-CDD5E98B566C}" destId="{97D0CAA7-2483-4A23-AB58-5AC15A29AA84}" srcOrd="0" destOrd="0" presId="urn:microsoft.com/office/officeart/2008/layout/LinedList"/>
    <dgm:cxn modelId="{C1F26E38-9B22-47C4-B37D-C6A8378B4198}" type="presOf" srcId="{A875E9D2-45DD-45F5-8DF6-05AB0525F9C6}" destId="{95776016-AB69-4CDA-88B9-1FEF64B32D2C}" srcOrd="0" destOrd="0" presId="urn:microsoft.com/office/officeart/2008/layout/LinedList"/>
    <dgm:cxn modelId="{E944115B-8D03-4ED4-8218-0FA53ED6AE13}" type="presOf" srcId="{F6621878-896A-4D2E-8838-3C03AE0039CD}" destId="{BB7D1308-843F-452C-967F-95DF1E340B2F}" srcOrd="0" destOrd="0" presId="urn:microsoft.com/office/officeart/2008/layout/LinedList"/>
    <dgm:cxn modelId="{4010735F-20CB-4014-A1FE-67AE457ABF11}" srcId="{D2FF44DC-96D0-4776-B000-DD665EF0F805}" destId="{AE844761-CFBF-4175-885D-1B0C4ED55C54}" srcOrd="4" destOrd="0" parTransId="{6DD269B1-D36D-4038-B3EB-1D0EFF80D466}" sibTransId="{FA390939-540A-47C9-A0E7-FED4986F41A7}"/>
    <dgm:cxn modelId="{3023D95F-439A-4647-B4E8-D04E60E3BEE5}" srcId="{D2FF44DC-96D0-4776-B000-DD665EF0F805}" destId="{C0CF66C7-9FDD-4D36-9A27-CBDB844F45DA}" srcOrd="6" destOrd="0" parTransId="{C979081F-3EAA-424A-9883-6EEE3015FD2E}" sibTransId="{1FAD5D33-2897-446A-A040-10EB3ADD28AC}"/>
    <dgm:cxn modelId="{BA80D463-B7E0-4CF9-A0E4-A8806BFD37C6}" srcId="{D2FF44DC-96D0-4776-B000-DD665EF0F805}" destId="{A875E9D2-45DD-45F5-8DF6-05AB0525F9C6}" srcOrd="1" destOrd="0" parTransId="{71F70019-F119-4FAC-B78C-171E4C725C19}" sibTransId="{C1212266-6024-49F9-A043-ED7AE501CE75}"/>
    <dgm:cxn modelId="{0FC40875-8B7F-4761-9564-92C3F811F1EE}" srcId="{D2FF44DC-96D0-4776-B000-DD665EF0F805}" destId="{19B6B9F3-B658-497D-8E62-907F8E426735}" srcOrd="3" destOrd="0" parTransId="{0BE6F03D-A99D-4D12-8C98-66E6441F629C}" sibTransId="{77974E90-2674-4620-8449-7731F7350F9A}"/>
    <dgm:cxn modelId="{48174485-675E-47F7-A317-4CA97DE85FEC}" srcId="{D2FF44DC-96D0-4776-B000-DD665EF0F805}" destId="{860E1F16-00A5-448B-9505-A532B4468C5A}" srcOrd="2" destOrd="0" parTransId="{A1B55EB2-0744-48D3-BFF5-D8227FF60C8F}" sibTransId="{18E0FB62-5454-44E6-AE4E-6C516E05E49C}"/>
    <dgm:cxn modelId="{BFFB8996-A57B-4D2A-9E9F-F530A926E9ED}" type="presOf" srcId="{AE844761-CFBF-4175-885D-1B0C4ED55C54}" destId="{04CD5726-9F4C-418E-8750-F9070E7A06F7}" srcOrd="0" destOrd="0" presId="urn:microsoft.com/office/officeart/2008/layout/LinedList"/>
    <dgm:cxn modelId="{E8C74897-9F9C-46DF-AD54-746DCA9EF680}" type="presOf" srcId="{19B6B9F3-B658-497D-8E62-907F8E426735}" destId="{B6B149FB-92CF-44E4-B2EC-EE3597E07B99}" srcOrd="0" destOrd="0" presId="urn:microsoft.com/office/officeart/2008/layout/LinedList"/>
    <dgm:cxn modelId="{06EC45C1-8EE2-40EE-9AD9-9A4C5A5E8744}" srcId="{D2FF44DC-96D0-4776-B000-DD665EF0F805}" destId="{A0B73E48-8AF5-48CC-ADFB-CDD5E98B566C}" srcOrd="0" destOrd="0" parTransId="{788B3E70-D33A-49F1-B95D-6E07B874B451}" sibTransId="{B572086A-434D-4A10-B3EB-EB8F69422936}"/>
    <dgm:cxn modelId="{31CDD8DC-06C8-483B-BC56-60CB23E61E5C}" type="presOf" srcId="{C0CF66C7-9FDD-4D36-9A27-CBDB844F45DA}" destId="{7D08EC34-ECB0-4AF2-A59F-321DC3BF1A3E}" srcOrd="0" destOrd="0" presId="urn:microsoft.com/office/officeart/2008/layout/LinedList"/>
    <dgm:cxn modelId="{20268EE8-5FA9-44E8-9B3F-D4A7A1307903}" type="presOf" srcId="{860E1F16-00A5-448B-9505-A532B4468C5A}" destId="{42E1655D-55C6-4272-83DD-BF14202A921D}" srcOrd="0" destOrd="0" presId="urn:microsoft.com/office/officeart/2008/layout/LinedList"/>
    <dgm:cxn modelId="{113AD4F7-8850-4598-812C-5C4CFA8A380D}" srcId="{D2FF44DC-96D0-4776-B000-DD665EF0F805}" destId="{F6621878-896A-4D2E-8838-3C03AE0039CD}" srcOrd="5" destOrd="0" parTransId="{843740DF-182C-4D99-B576-4C2C40F1BEC1}" sibTransId="{799F3535-4C78-459D-AD3E-D1268E2D3A1D}"/>
    <dgm:cxn modelId="{8CEACAD9-FA13-4C09-8FED-E242FFC518E3}" type="presParOf" srcId="{45D7AF2B-06C0-41A1-9EEE-92DF9C5B94BA}" destId="{14E83AD4-0797-47A2-B036-9F0875E97D57}" srcOrd="0" destOrd="0" presId="urn:microsoft.com/office/officeart/2008/layout/LinedList"/>
    <dgm:cxn modelId="{A2EB3502-C0E5-495B-AA0C-13166669C4C8}" type="presParOf" srcId="{45D7AF2B-06C0-41A1-9EEE-92DF9C5B94BA}" destId="{569BFCEC-BCB4-4F6F-A328-38B3B04F1337}" srcOrd="1" destOrd="0" presId="urn:microsoft.com/office/officeart/2008/layout/LinedList"/>
    <dgm:cxn modelId="{A8B3E8AE-34DF-4FB3-B0E8-0858473DA7A9}" type="presParOf" srcId="{569BFCEC-BCB4-4F6F-A328-38B3B04F1337}" destId="{97D0CAA7-2483-4A23-AB58-5AC15A29AA84}" srcOrd="0" destOrd="0" presId="urn:microsoft.com/office/officeart/2008/layout/LinedList"/>
    <dgm:cxn modelId="{4414A11F-DBF4-4B48-A7AD-7228E9DDD086}" type="presParOf" srcId="{569BFCEC-BCB4-4F6F-A328-38B3B04F1337}" destId="{2B29ED15-CCEC-4844-84F0-55CE21BD1655}" srcOrd="1" destOrd="0" presId="urn:microsoft.com/office/officeart/2008/layout/LinedList"/>
    <dgm:cxn modelId="{B3726C36-C5F3-46C5-B02F-FEF505940A3F}" type="presParOf" srcId="{45D7AF2B-06C0-41A1-9EEE-92DF9C5B94BA}" destId="{C7B58A5A-7A90-4F43-AEEE-AC880A79F2A7}" srcOrd="2" destOrd="0" presId="urn:microsoft.com/office/officeart/2008/layout/LinedList"/>
    <dgm:cxn modelId="{B9D795D0-19A2-410D-8012-12A38611F8AF}" type="presParOf" srcId="{45D7AF2B-06C0-41A1-9EEE-92DF9C5B94BA}" destId="{69F43F5A-9C17-47B0-9A4C-547B93D7E7EE}" srcOrd="3" destOrd="0" presId="urn:microsoft.com/office/officeart/2008/layout/LinedList"/>
    <dgm:cxn modelId="{E909369F-578C-41F8-87B0-641B55DE82E0}" type="presParOf" srcId="{69F43F5A-9C17-47B0-9A4C-547B93D7E7EE}" destId="{95776016-AB69-4CDA-88B9-1FEF64B32D2C}" srcOrd="0" destOrd="0" presId="urn:microsoft.com/office/officeart/2008/layout/LinedList"/>
    <dgm:cxn modelId="{758D5F73-F2E1-4F50-9CDF-4924F5888018}" type="presParOf" srcId="{69F43F5A-9C17-47B0-9A4C-547B93D7E7EE}" destId="{50AA9D71-0760-4672-8BE8-4EF3A57E43FA}" srcOrd="1" destOrd="0" presId="urn:microsoft.com/office/officeart/2008/layout/LinedList"/>
    <dgm:cxn modelId="{860643F4-5FA6-4E7B-BED7-B2AB128E7E4D}" type="presParOf" srcId="{45D7AF2B-06C0-41A1-9EEE-92DF9C5B94BA}" destId="{6790C2A4-7578-4112-BEFC-BF7721B768FC}" srcOrd="4" destOrd="0" presId="urn:microsoft.com/office/officeart/2008/layout/LinedList"/>
    <dgm:cxn modelId="{5D5386FC-1DE3-4D9B-A8E1-EE7FD5358278}" type="presParOf" srcId="{45D7AF2B-06C0-41A1-9EEE-92DF9C5B94BA}" destId="{5A20527C-05A7-411A-AF96-6F2CB23DF3FE}" srcOrd="5" destOrd="0" presId="urn:microsoft.com/office/officeart/2008/layout/LinedList"/>
    <dgm:cxn modelId="{76744CCD-7673-4EC6-824A-16756BD12494}" type="presParOf" srcId="{5A20527C-05A7-411A-AF96-6F2CB23DF3FE}" destId="{42E1655D-55C6-4272-83DD-BF14202A921D}" srcOrd="0" destOrd="0" presId="urn:microsoft.com/office/officeart/2008/layout/LinedList"/>
    <dgm:cxn modelId="{BC137018-60E5-447D-93EE-564416B2EF2D}" type="presParOf" srcId="{5A20527C-05A7-411A-AF96-6F2CB23DF3FE}" destId="{F401D9F8-1ED3-48AE-8B33-8158DD8D94D0}" srcOrd="1" destOrd="0" presId="urn:microsoft.com/office/officeart/2008/layout/LinedList"/>
    <dgm:cxn modelId="{7FD1DFEF-4380-424A-AED1-4005886B89AA}" type="presParOf" srcId="{45D7AF2B-06C0-41A1-9EEE-92DF9C5B94BA}" destId="{7A81B537-5A77-4077-9523-EA33EC30736E}" srcOrd="6" destOrd="0" presId="urn:microsoft.com/office/officeart/2008/layout/LinedList"/>
    <dgm:cxn modelId="{90A79C2C-58E3-4FB8-8BCA-43CCE6A48FC6}" type="presParOf" srcId="{45D7AF2B-06C0-41A1-9EEE-92DF9C5B94BA}" destId="{ECE926BA-382D-4C04-B9FC-122E3530EF26}" srcOrd="7" destOrd="0" presId="urn:microsoft.com/office/officeart/2008/layout/LinedList"/>
    <dgm:cxn modelId="{A2A24B1A-FEB3-4536-AF28-E1F3C9180795}" type="presParOf" srcId="{ECE926BA-382D-4C04-B9FC-122E3530EF26}" destId="{B6B149FB-92CF-44E4-B2EC-EE3597E07B99}" srcOrd="0" destOrd="0" presId="urn:microsoft.com/office/officeart/2008/layout/LinedList"/>
    <dgm:cxn modelId="{BA3F6232-BC1A-4F87-9D04-3AABD8E1B867}" type="presParOf" srcId="{ECE926BA-382D-4C04-B9FC-122E3530EF26}" destId="{BD693262-FD11-42A2-9917-E30C94748B6A}" srcOrd="1" destOrd="0" presId="urn:microsoft.com/office/officeart/2008/layout/LinedList"/>
    <dgm:cxn modelId="{881F1E3B-19BB-4561-B28F-C480E70C19B9}" type="presParOf" srcId="{45D7AF2B-06C0-41A1-9EEE-92DF9C5B94BA}" destId="{F0CFB571-4052-4D37-AFF8-110921A077B7}" srcOrd="8" destOrd="0" presId="urn:microsoft.com/office/officeart/2008/layout/LinedList"/>
    <dgm:cxn modelId="{082C95CE-5691-40CD-8448-E4FD2EC84744}" type="presParOf" srcId="{45D7AF2B-06C0-41A1-9EEE-92DF9C5B94BA}" destId="{0E00B18C-17AF-417B-BA47-C558F86A6E4C}" srcOrd="9" destOrd="0" presId="urn:microsoft.com/office/officeart/2008/layout/LinedList"/>
    <dgm:cxn modelId="{4D832397-1930-4B4A-A2EC-46B9A33472ED}" type="presParOf" srcId="{0E00B18C-17AF-417B-BA47-C558F86A6E4C}" destId="{04CD5726-9F4C-418E-8750-F9070E7A06F7}" srcOrd="0" destOrd="0" presId="urn:microsoft.com/office/officeart/2008/layout/LinedList"/>
    <dgm:cxn modelId="{2DF6EAD7-AF8F-4B4C-8B50-56325A55C35C}" type="presParOf" srcId="{0E00B18C-17AF-417B-BA47-C558F86A6E4C}" destId="{C22BCEC8-FE3E-40A5-A619-3B5D98A6B791}" srcOrd="1" destOrd="0" presId="urn:microsoft.com/office/officeart/2008/layout/LinedList"/>
    <dgm:cxn modelId="{825042AF-63D5-41A3-8FDD-87BC87573591}" type="presParOf" srcId="{45D7AF2B-06C0-41A1-9EEE-92DF9C5B94BA}" destId="{F35ABEFB-07C7-4E6E-8846-AA842443095C}" srcOrd="10" destOrd="0" presId="urn:microsoft.com/office/officeart/2008/layout/LinedList"/>
    <dgm:cxn modelId="{EDB0B034-44CF-468C-B70F-7D05386298A3}" type="presParOf" srcId="{45D7AF2B-06C0-41A1-9EEE-92DF9C5B94BA}" destId="{E63DD586-2030-4B6D-8F1F-89BBEC18EC6E}" srcOrd="11" destOrd="0" presId="urn:microsoft.com/office/officeart/2008/layout/LinedList"/>
    <dgm:cxn modelId="{33F60039-DCCC-47C3-A2A6-4812EBF03B07}" type="presParOf" srcId="{E63DD586-2030-4B6D-8F1F-89BBEC18EC6E}" destId="{BB7D1308-843F-452C-967F-95DF1E340B2F}" srcOrd="0" destOrd="0" presId="urn:microsoft.com/office/officeart/2008/layout/LinedList"/>
    <dgm:cxn modelId="{41A202A6-5D9C-49B2-A4A4-6392F98B4682}" type="presParOf" srcId="{E63DD586-2030-4B6D-8F1F-89BBEC18EC6E}" destId="{B8D2C5D6-C87F-40A9-9F59-A6272490BD78}" srcOrd="1" destOrd="0" presId="urn:microsoft.com/office/officeart/2008/layout/LinedList"/>
    <dgm:cxn modelId="{5BEF9DD8-0553-446D-8E4D-294CBF9BACBE}" type="presParOf" srcId="{45D7AF2B-06C0-41A1-9EEE-92DF9C5B94BA}" destId="{D75C46C7-F5C3-43C8-9E98-14F81D5582AC}" srcOrd="12" destOrd="0" presId="urn:microsoft.com/office/officeart/2008/layout/LinedList"/>
    <dgm:cxn modelId="{DFDC80A8-B5C3-4970-87E2-51F6E604B70E}" type="presParOf" srcId="{45D7AF2B-06C0-41A1-9EEE-92DF9C5B94BA}" destId="{18CF105E-A48A-4868-9949-945906A491D1}" srcOrd="13" destOrd="0" presId="urn:microsoft.com/office/officeart/2008/layout/LinedList"/>
    <dgm:cxn modelId="{29B9C414-7BF9-4192-A9C0-FDE09376D86F}" type="presParOf" srcId="{18CF105E-A48A-4868-9949-945906A491D1}" destId="{7D08EC34-ECB0-4AF2-A59F-321DC3BF1A3E}" srcOrd="0" destOrd="0" presId="urn:microsoft.com/office/officeart/2008/layout/LinedList"/>
    <dgm:cxn modelId="{6309DE91-C677-4B48-934F-7E51D0EF356E}" type="presParOf" srcId="{18CF105E-A48A-4868-9949-945906A491D1}" destId="{52A53F49-5E89-4583-930A-24147CA678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DD2B9E6-6E58-40CC-817D-C9196BE1062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7E58171-997B-4641-9F40-2010585B3676}">
      <dgm:prSet/>
      <dgm:spPr/>
      <dgm:t>
        <a:bodyPr/>
        <a:lstStyle/>
        <a:p>
          <a:r>
            <a:rPr lang="en-US"/>
            <a:t>Negative EVE test </a:t>
          </a:r>
        </a:p>
      </dgm:t>
    </dgm:pt>
    <dgm:pt modelId="{0C6D29A3-C3B8-429E-B959-038E7ACF8351}" type="parTrans" cxnId="{047CD2AD-8C00-4AC2-93D8-F112FA025933}">
      <dgm:prSet/>
      <dgm:spPr/>
      <dgm:t>
        <a:bodyPr/>
        <a:lstStyle/>
        <a:p>
          <a:endParaRPr lang="en-US"/>
        </a:p>
      </dgm:t>
    </dgm:pt>
    <dgm:pt modelId="{FE800D67-4116-40AA-805D-5244295D45DB}" type="sibTrans" cxnId="{047CD2AD-8C00-4AC2-93D8-F112FA025933}">
      <dgm:prSet/>
      <dgm:spPr/>
      <dgm:t>
        <a:bodyPr/>
        <a:lstStyle/>
        <a:p>
          <a:endParaRPr lang="en-US"/>
        </a:p>
      </dgm:t>
    </dgm:pt>
    <dgm:pt modelId="{1B5B9303-6502-475B-B929-D50ECF8D4B96}">
      <dgm:prSet/>
      <dgm:spPr/>
      <dgm:t>
        <a:bodyPr/>
        <a:lstStyle/>
        <a:p>
          <a:r>
            <a:rPr lang="en-US"/>
            <a:t>Accurately touch tip of nose with index finger</a:t>
          </a:r>
        </a:p>
      </dgm:t>
    </dgm:pt>
    <dgm:pt modelId="{6F16BB76-70EC-4FE3-BCFC-433D3AC655D0}" type="parTrans" cxnId="{C0546607-EDAC-4780-8D98-7EFCD689D531}">
      <dgm:prSet/>
      <dgm:spPr/>
      <dgm:t>
        <a:bodyPr/>
        <a:lstStyle/>
        <a:p>
          <a:endParaRPr lang="en-US"/>
        </a:p>
      </dgm:t>
    </dgm:pt>
    <dgm:pt modelId="{FB653588-FC87-4074-AC43-3877BCE16BB0}" type="sibTrans" cxnId="{C0546607-EDAC-4780-8D98-7EFCD689D531}">
      <dgm:prSet/>
      <dgm:spPr/>
      <dgm:t>
        <a:bodyPr/>
        <a:lstStyle/>
        <a:p>
          <a:endParaRPr lang="en-US"/>
        </a:p>
      </dgm:t>
    </dgm:pt>
    <dgm:pt modelId="{3750C1EE-FA74-4EDB-ABD0-7E0CF4B855D9}">
      <dgm:prSet/>
      <dgm:spPr/>
      <dgm:t>
        <a:bodyPr/>
        <a:lstStyle/>
        <a:p>
          <a:r>
            <a:rPr lang="en-US"/>
            <a:t>Rhomberg’s test </a:t>
          </a:r>
        </a:p>
      </dgm:t>
    </dgm:pt>
    <dgm:pt modelId="{EC796B18-ABDE-496A-9D92-27ECC73F6262}" type="parTrans" cxnId="{5C4F06D9-5086-427A-8389-7FD6D55B1C5D}">
      <dgm:prSet/>
      <dgm:spPr/>
      <dgm:t>
        <a:bodyPr/>
        <a:lstStyle/>
        <a:p>
          <a:endParaRPr lang="en-US"/>
        </a:p>
      </dgm:t>
    </dgm:pt>
    <dgm:pt modelId="{4EEF2930-5263-4A83-A1C3-84E4C83B2D05}" type="sibTrans" cxnId="{5C4F06D9-5086-427A-8389-7FD6D55B1C5D}">
      <dgm:prSet/>
      <dgm:spPr/>
      <dgm:t>
        <a:bodyPr/>
        <a:lstStyle/>
        <a:p>
          <a:endParaRPr lang="en-US"/>
        </a:p>
      </dgm:t>
    </dgm:pt>
    <dgm:pt modelId="{E655D080-0E05-4DA3-9CB5-1E08EA0F354C}">
      <dgm:prSet/>
      <dgm:spPr/>
      <dgm:t>
        <a:bodyPr/>
        <a:lstStyle/>
        <a:p>
          <a:r>
            <a:rPr lang="en-US"/>
            <a:t>Patient able to stand with eyes closed without undue swaying</a:t>
          </a:r>
        </a:p>
      </dgm:t>
    </dgm:pt>
    <dgm:pt modelId="{0EDE5241-A05C-462B-BEDF-69F1CEEAF5A7}" type="parTrans" cxnId="{A402A1DF-DB73-4A0A-B76A-E31B9567679C}">
      <dgm:prSet/>
      <dgm:spPr/>
      <dgm:t>
        <a:bodyPr/>
        <a:lstStyle/>
        <a:p>
          <a:endParaRPr lang="en-US"/>
        </a:p>
      </dgm:t>
    </dgm:pt>
    <dgm:pt modelId="{8522EF16-D19C-4133-8576-74AFCE255BBD}" type="sibTrans" cxnId="{A402A1DF-DB73-4A0A-B76A-E31B9567679C}">
      <dgm:prSet/>
      <dgm:spPr/>
      <dgm:t>
        <a:bodyPr/>
        <a:lstStyle/>
        <a:p>
          <a:endParaRPr lang="en-US"/>
        </a:p>
      </dgm:t>
    </dgm:pt>
    <dgm:pt modelId="{0863916C-D635-4E1E-90C7-7B122132D256}" type="pres">
      <dgm:prSet presAssocID="{EDD2B9E6-6E58-40CC-817D-C9196BE1062F}" presName="linear" presStyleCnt="0">
        <dgm:presLayoutVars>
          <dgm:dir/>
          <dgm:animLvl val="lvl"/>
          <dgm:resizeHandles val="exact"/>
        </dgm:presLayoutVars>
      </dgm:prSet>
      <dgm:spPr/>
    </dgm:pt>
    <dgm:pt modelId="{24C1E28E-FC2B-4FC0-87C0-D7177410E8EE}" type="pres">
      <dgm:prSet presAssocID="{67E58171-997B-4641-9F40-2010585B3676}" presName="parentLin" presStyleCnt="0"/>
      <dgm:spPr/>
    </dgm:pt>
    <dgm:pt modelId="{8D9ADAFB-0F86-4801-AA81-77AF90FE7C1E}" type="pres">
      <dgm:prSet presAssocID="{67E58171-997B-4641-9F40-2010585B3676}" presName="parentLeftMargin" presStyleLbl="node1" presStyleIdx="0" presStyleCnt="2"/>
      <dgm:spPr/>
    </dgm:pt>
    <dgm:pt modelId="{84E1E415-4865-49C1-A8BB-779433082169}" type="pres">
      <dgm:prSet presAssocID="{67E58171-997B-4641-9F40-2010585B367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4EAE2AC-4ED9-45A1-8F33-AFA618469C8F}" type="pres">
      <dgm:prSet presAssocID="{67E58171-997B-4641-9F40-2010585B3676}" presName="negativeSpace" presStyleCnt="0"/>
      <dgm:spPr/>
    </dgm:pt>
    <dgm:pt modelId="{BCB61E75-A32E-4031-B9EE-A03F1DDFDF0C}" type="pres">
      <dgm:prSet presAssocID="{67E58171-997B-4641-9F40-2010585B3676}" presName="childText" presStyleLbl="conFgAcc1" presStyleIdx="0" presStyleCnt="2">
        <dgm:presLayoutVars>
          <dgm:bulletEnabled val="1"/>
        </dgm:presLayoutVars>
      </dgm:prSet>
      <dgm:spPr/>
    </dgm:pt>
    <dgm:pt modelId="{D265E3D9-976A-4AEF-843D-E5965D288AA1}" type="pres">
      <dgm:prSet presAssocID="{FE800D67-4116-40AA-805D-5244295D45DB}" presName="spaceBetweenRectangles" presStyleCnt="0"/>
      <dgm:spPr/>
    </dgm:pt>
    <dgm:pt modelId="{DF54B670-0684-494E-B19A-882D3E21C71F}" type="pres">
      <dgm:prSet presAssocID="{3750C1EE-FA74-4EDB-ABD0-7E0CF4B855D9}" presName="parentLin" presStyleCnt="0"/>
      <dgm:spPr/>
    </dgm:pt>
    <dgm:pt modelId="{05594D7D-3232-4024-A477-35522FEE0163}" type="pres">
      <dgm:prSet presAssocID="{3750C1EE-FA74-4EDB-ABD0-7E0CF4B855D9}" presName="parentLeftMargin" presStyleLbl="node1" presStyleIdx="0" presStyleCnt="2"/>
      <dgm:spPr/>
    </dgm:pt>
    <dgm:pt modelId="{455C4564-7582-4DB0-B02F-2E77A9334C8C}" type="pres">
      <dgm:prSet presAssocID="{3750C1EE-FA74-4EDB-ABD0-7E0CF4B855D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7F1AC6D-EFA3-4FD0-8687-7A3DEDFDB04E}" type="pres">
      <dgm:prSet presAssocID="{3750C1EE-FA74-4EDB-ABD0-7E0CF4B855D9}" presName="negativeSpace" presStyleCnt="0"/>
      <dgm:spPr/>
    </dgm:pt>
    <dgm:pt modelId="{8EE3B5E1-BABB-4373-B121-F9E41D672680}" type="pres">
      <dgm:prSet presAssocID="{3750C1EE-FA74-4EDB-ABD0-7E0CF4B855D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0546607-EDAC-4780-8D98-7EFCD689D531}" srcId="{67E58171-997B-4641-9F40-2010585B3676}" destId="{1B5B9303-6502-475B-B929-D50ECF8D4B96}" srcOrd="0" destOrd="0" parTransId="{6F16BB76-70EC-4FE3-BCFC-433D3AC655D0}" sibTransId="{FB653588-FC87-4074-AC43-3877BCE16BB0}"/>
    <dgm:cxn modelId="{911B7818-4CCF-47E2-BD09-4271C9ABA915}" type="presOf" srcId="{1B5B9303-6502-475B-B929-D50ECF8D4B96}" destId="{BCB61E75-A32E-4031-B9EE-A03F1DDFDF0C}" srcOrd="0" destOrd="0" presId="urn:microsoft.com/office/officeart/2005/8/layout/list1"/>
    <dgm:cxn modelId="{A057EB3A-44F8-4E92-9684-EDA967F8BDE1}" type="presOf" srcId="{E655D080-0E05-4DA3-9CB5-1E08EA0F354C}" destId="{8EE3B5E1-BABB-4373-B121-F9E41D672680}" srcOrd="0" destOrd="0" presId="urn:microsoft.com/office/officeart/2005/8/layout/list1"/>
    <dgm:cxn modelId="{CF6F2E3D-55A9-4043-953B-2B10B66E2E4D}" type="presOf" srcId="{3750C1EE-FA74-4EDB-ABD0-7E0CF4B855D9}" destId="{05594D7D-3232-4024-A477-35522FEE0163}" srcOrd="0" destOrd="0" presId="urn:microsoft.com/office/officeart/2005/8/layout/list1"/>
    <dgm:cxn modelId="{A1F2AE5A-51EC-4D50-A277-CAA1C69C3C9A}" type="presOf" srcId="{EDD2B9E6-6E58-40CC-817D-C9196BE1062F}" destId="{0863916C-D635-4E1E-90C7-7B122132D256}" srcOrd="0" destOrd="0" presId="urn:microsoft.com/office/officeart/2005/8/layout/list1"/>
    <dgm:cxn modelId="{EEF1828D-89D5-4873-9509-7304D939034F}" type="presOf" srcId="{67E58171-997B-4641-9F40-2010585B3676}" destId="{84E1E415-4865-49C1-A8BB-779433082169}" srcOrd="1" destOrd="0" presId="urn:microsoft.com/office/officeart/2005/8/layout/list1"/>
    <dgm:cxn modelId="{915977A9-D26A-42C2-AAF0-DDD0A6B430D8}" type="presOf" srcId="{3750C1EE-FA74-4EDB-ABD0-7E0CF4B855D9}" destId="{455C4564-7582-4DB0-B02F-2E77A9334C8C}" srcOrd="1" destOrd="0" presId="urn:microsoft.com/office/officeart/2005/8/layout/list1"/>
    <dgm:cxn modelId="{047CD2AD-8C00-4AC2-93D8-F112FA025933}" srcId="{EDD2B9E6-6E58-40CC-817D-C9196BE1062F}" destId="{67E58171-997B-4641-9F40-2010585B3676}" srcOrd="0" destOrd="0" parTransId="{0C6D29A3-C3B8-429E-B959-038E7ACF8351}" sibTransId="{FE800D67-4116-40AA-805D-5244295D45DB}"/>
    <dgm:cxn modelId="{5C4F06D9-5086-427A-8389-7FD6D55B1C5D}" srcId="{EDD2B9E6-6E58-40CC-817D-C9196BE1062F}" destId="{3750C1EE-FA74-4EDB-ABD0-7E0CF4B855D9}" srcOrd="1" destOrd="0" parTransId="{EC796B18-ABDE-496A-9D92-27ECC73F6262}" sibTransId="{4EEF2930-5263-4A83-A1C3-84E4C83B2D05}"/>
    <dgm:cxn modelId="{A402A1DF-DB73-4A0A-B76A-E31B9567679C}" srcId="{3750C1EE-FA74-4EDB-ABD0-7E0CF4B855D9}" destId="{E655D080-0E05-4DA3-9CB5-1E08EA0F354C}" srcOrd="0" destOrd="0" parTransId="{0EDE5241-A05C-462B-BEDF-69F1CEEAF5A7}" sibTransId="{8522EF16-D19C-4133-8576-74AFCE255BBD}"/>
    <dgm:cxn modelId="{0FF531FF-882F-4F5F-8976-E0AC1DEC5F0F}" type="presOf" srcId="{67E58171-997B-4641-9F40-2010585B3676}" destId="{8D9ADAFB-0F86-4801-AA81-77AF90FE7C1E}" srcOrd="0" destOrd="0" presId="urn:microsoft.com/office/officeart/2005/8/layout/list1"/>
    <dgm:cxn modelId="{C81E3CEB-6B44-4397-A0AC-7DE186EF1689}" type="presParOf" srcId="{0863916C-D635-4E1E-90C7-7B122132D256}" destId="{24C1E28E-FC2B-4FC0-87C0-D7177410E8EE}" srcOrd="0" destOrd="0" presId="urn:microsoft.com/office/officeart/2005/8/layout/list1"/>
    <dgm:cxn modelId="{5EFCB534-4FFB-4EEF-AF6D-E8356C591194}" type="presParOf" srcId="{24C1E28E-FC2B-4FC0-87C0-D7177410E8EE}" destId="{8D9ADAFB-0F86-4801-AA81-77AF90FE7C1E}" srcOrd="0" destOrd="0" presId="urn:microsoft.com/office/officeart/2005/8/layout/list1"/>
    <dgm:cxn modelId="{2EA82874-F46D-4DB6-A97E-F942EA0C5D13}" type="presParOf" srcId="{24C1E28E-FC2B-4FC0-87C0-D7177410E8EE}" destId="{84E1E415-4865-49C1-A8BB-779433082169}" srcOrd="1" destOrd="0" presId="urn:microsoft.com/office/officeart/2005/8/layout/list1"/>
    <dgm:cxn modelId="{C4116210-A499-4629-9BF2-609C62FC07F8}" type="presParOf" srcId="{0863916C-D635-4E1E-90C7-7B122132D256}" destId="{84EAE2AC-4ED9-45A1-8F33-AFA618469C8F}" srcOrd="1" destOrd="0" presId="urn:microsoft.com/office/officeart/2005/8/layout/list1"/>
    <dgm:cxn modelId="{E9D14B10-C84B-4255-BA88-13AE42503812}" type="presParOf" srcId="{0863916C-D635-4E1E-90C7-7B122132D256}" destId="{BCB61E75-A32E-4031-B9EE-A03F1DDFDF0C}" srcOrd="2" destOrd="0" presId="urn:microsoft.com/office/officeart/2005/8/layout/list1"/>
    <dgm:cxn modelId="{B4AC2016-AFA8-417D-B088-719BA1714C0E}" type="presParOf" srcId="{0863916C-D635-4E1E-90C7-7B122132D256}" destId="{D265E3D9-976A-4AEF-843D-E5965D288AA1}" srcOrd="3" destOrd="0" presId="urn:microsoft.com/office/officeart/2005/8/layout/list1"/>
    <dgm:cxn modelId="{E22E95FA-19F2-4D68-888F-35BEE0C7C319}" type="presParOf" srcId="{0863916C-D635-4E1E-90C7-7B122132D256}" destId="{DF54B670-0684-494E-B19A-882D3E21C71F}" srcOrd="4" destOrd="0" presId="urn:microsoft.com/office/officeart/2005/8/layout/list1"/>
    <dgm:cxn modelId="{08370171-9006-48C7-B645-50BFE18B5C6F}" type="presParOf" srcId="{DF54B670-0684-494E-B19A-882D3E21C71F}" destId="{05594D7D-3232-4024-A477-35522FEE0163}" srcOrd="0" destOrd="0" presId="urn:microsoft.com/office/officeart/2005/8/layout/list1"/>
    <dgm:cxn modelId="{F93477CE-9EFC-4AA2-9EAB-71F5728DD146}" type="presParOf" srcId="{DF54B670-0684-494E-B19A-882D3E21C71F}" destId="{455C4564-7582-4DB0-B02F-2E77A9334C8C}" srcOrd="1" destOrd="0" presId="urn:microsoft.com/office/officeart/2005/8/layout/list1"/>
    <dgm:cxn modelId="{044B7586-6A7C-4F2B-AB5D-D593AD571072}" type="presParOf" srcId="{0863916C-D635-4E1E-90C7-7B122132D256}" destId="{E7F1AC6D-EFA3-4FD0-8687-7A3DEDFDB04E}" srcOrd="5" destOrd="0" presId="urn:microsoft.com/office/officeart/2005/8/layout/list1"/>
    <dgm:cxn modelId="{55076B70-325D-40C2-9142-4457E2693CEB}" type="presParOf" srcId="{0863916C-D635-4E1E-90C7-7B122132D256}" destId="{8EE3B5E1-BABB-4373-B121-F9E41D67268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52D4DD0-ECEB-472A-ABBA-B04E91196C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3CC860-4CCE-4A1E-B803-F5263466D0B7}">
      <dgm:prSet/>
      <dgm:spPr/>
      <dgm:t>
        <a:bodyPr/>
        <a:lstStyle/>
        <a:p>
          <a:r>
            <a:rPr lang="en-GB"/>
            <a:t>A responsible adult must take you home and stay with you for 24 hours</a:t>
          </a:r>
          <a:endParaRPr lang="en-US"/>
        </a:p>
      </dgm:t>
    </dgm:pt>
    <dgm:pt modelId="{A580A005-F8F9-4437-8F72-96AD3EB75759}" type="parTrans" cxnId="{56F6536C-8D26-432F-B07C-2A02BA47B972}">
      <dgm:prSet/>
      <dgm:spPr/>
      <dgm:t>
        <a:bodyPr/>
        <a:lstStyle/>
        <a:p>
          <a:endParaRPr lang="en-US"/>
        </a:p>
      </dgm:t>
    </dgm:pt>
    <dgm:pt modelId="{9B555ED2-CFC2-4703-AAF4-98EFEE16A2CF}" type="sibTrans" cxnId="{56F6536C-8D26-432F-B07C-2A02BA47B972}">
      <dgm:prSet/>
      <dgm:spPr/>
      <dgm:t>
        <a:bodyPr/>
        <a:lstStyle/>
        <a:p>
          <a:endParaRPr lang="en-US"/>
        </a:p>
      </dgm:t>
    </dgm:pt>
    <dgm:pt modelId="{2798BFDC-0984-40C0-8A36-DDD6BA682210}">
      <dgm:prSet/>
      <dgm:spPr/>
      <dgm:t>
        <a:bodyPr/>
        <a:lstStyle/>
        <a:p>
          <a:r>
            <a:rPr lang="en-GB"/>
            <a:t>Do not drive, operate machinery or handle dangerous items.</a:t>
          </a:r>
          <a:endParaRPr lang="en-US"/>
        </a:p>
      </dgm:t>
    </dgm:pt>
    <dgm:pt modelId="{FC6A5513-C9A8-4620-AF34-D7BE08246C88}" type="parTrans" cxnId="{D4DC541D-65DE-405F-8BBD-423795BE8D36}">
      <dgm:prSet/>
      <dgm:spPr/>
      <dgm:t>
        <a:bodyPr/>
        <a:lstStyle/>
        <a:p>
          <a:endParaRPr lang="en-US"/>
        </a:p>
      </dgm:t>
    </dgm:pt>
    <dgm:pt modelId="{C2871B13-DC2C-48E4-A9B1-DEC72C75CD95}" type="sibTrans" cxnId="{D4DC541D-65DE-405F-8BBD-423795BE8D36}">
      <dgm:prSet/>
      <dgm:spPr/>
      <dgm:t>
        <a:bodyPr/>
        <a:lstStyle/>
        <a:p>
          <a:endParaRPr lang="en-US"/>
        </a:p>
      </dgm:t>
    </dgm:pt>
    <dgm:pt modelId="{28D50786-3EC4-4E94-9DA7-A74C362EE5A4}">
      <dgm:prSet/>
      <dgm:spPr/>
      <dgm:t>
        <a:bodyPr/>
        <a:lstStyle/>
        <a:p>
          <a:r>
            <a:rPr lang="en-GB"/>
            <a:t>For 24 hours, avoid alcohol, important decisions, signing legal documents and caring for dependants.</a:t>
          </a:r>
          <a:endParaRPr lang="en-US"/>
        </a:p>
      </dgm:t>
    </dgm:pt>
    <dgm:pt modelId="{51C92400-FBF0-4541-8990-30000DBD4E49}" type="parTrans" cxnId="{960D2EAE-B689-4CFA-9457-9F15BE0A7010}">
      <dgm:prSet/>
      <dgm:spPr/>
      <dgm:t>
        <a:bodyPr/>
        <a:lstStyle/>
        <a:p>
          <a:endParaRPr lang="en-US"/>
        </a:p>
      </dgm:t>
    </dgm:pt>
    <dgm:pt modelId="{8C8A6C33-98C9-4448-921D-6395A3D1E206}" type="sibTrans" cxnId="{960D2EAE-B689-4CFA-9457-9F15BE0A7010}">
      <dgm:prSet/>
      <dgm:spPr/>
      <dgm:t>
        <a:bodyPr/>
        <a:lstStyle/>
        <a:p>
          <a:endParaRPr lang="en-US"/>
        </a:p>
      </dgm:t>
    </dgm:pt>
    <dgm:pt modelId="{D1D0EFBD-C26A-47BF-BDB1-B6083DADFABE}">
      <dgm:prSet/>
      <dgm:spPr/>
      <dgm:t>
        <a:bodyPr/>
        <a:lstStyle/>
        <a:p>
          <a:r>
            <a:rPr lang="en-GB"/>
            <a:t>Eat light foods, rest and be patient as your body recovers from the effects of the sedation.</a:t>
          </a:r>
          <a:endParaRPr lang="en-US"/>
        </a:p>
      </dgm:t>
    </dgm:pt>
    <dgm:pt modelId="{D4F01DB6-B8F2-4E3E-97E7-30668D5FCB13}" type="parTrans" cxnId="{E61CF964-E94A-4D21-BD42-07C4ABF1B812}">
      <dgm:prSet/>
      <dgm:spPr/>
      <dgm:t>
        <a:bodyPr/>
        <a:lstStyle/>
        <a:p>
          <a:endParaRPr lang="en-US"/>
        </a:p>
      </dgm:t>
    </dgm:pt>
    <dgm:pt modelId="{1F6B234F-130B-42CA-8C58-BD0BA72942B2}" type="sibTrans" cxnId="{E61CF964-E94A-4D21-BD42-07C4ABF1B812}">
      <dgm:prSet/>
      <dgm:spPr/>
      <dgm:t>
        <a:bodyPr/>
        <a:lstStyle/>
        <a:p>
          <a:endParaRPr lang="en-US"/>
        </a:p>
      </dgm:t>
    </dgm:pt>
    <dgm:pt modelId="{BC33BB25-47BB-4EB3-972A-3B5B2EBDA458}" type="pres">
      <dgm:prSet presAssocID="{952D4DD0-ECEB-472A-ABBA-B04E91196CDB}" presName="linear" presStyleCnt="0">
        <dgm:presLayoutVars>
          <dgm:animLvl val="lvl"/>
          <dgm:resizeHandles val="exact"/>
        </dgm:presLayoutVars>
      </dgm:prSet>
      <dgm:spPr/>
    </dgm:pt>
    <dgm:pt modelId="{E10F9127-7DD2-4043-8E5C-F2EAB98446A0}" type="pres">
      <dgm:prSet presAssocID="{0D3CC860-4CCE-4A1E-B803-F5263466D0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7A8F223-D0B9-463A-A543-1942F7676E34}" type="pres">
      <dgm:prSet presAssocID="{9B555ED2-CFC2-4703-AAF4-98EFEE16A2CF}" presName="spacer" presStyleCnt="0"/>
      <dgm:spPr/>
    </dgm:pt>
    <dgm:pt modelId="{41F5D75E-537B-4514-B919-9927B34ABF33}" type="pres">
      <dgm:prSet presAssocID="{2798BFDC-0984-40C0-8A36-DDD6BA68221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B13A091-88C1-4D26-A069-7531873391F2}" type="pres">
      <dgm:prSet presAssocID="{C2871B13-DC2C-48E4-A9B1-DEC72C75CD95}" presName="spacer" presStyleCnt="0"/>
      <dgm:spPr/>
    </dgm:pt>
    <dgm:pt modelId="{0C758495-D012-4AD5-B9B4-5A31B7F5EBC5}" type="pres">
      <dgm:prSet presAssocID="{28D50786-3EC4-4E94-9DA7-A74C362EE5A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995B59D-45CA-4736-A555-2E7390BF4B22}" type="pres">
      <dgm:prSet presAssocID="{8C8A6C33-98C9-4448-921D-6395A3D1E206}" presName="spacer" presStyleCnt="0"/>
      <dgm:spPr/>
    </dgm:pt>
    <dgm:pt modelId="{70A0B3AF-3ECF-4DC8-BE55-365DCCF49DBD}" type="pres">
      <dgm:prSet presAssocID="{D1D0EFBD-C26A-47BF-BDB1-B6083DADFAB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4DC541D-65DE-405F-8BBD-423795BE8D36}" srcId="{952D4DD0-ECEB-472A-ABBA-B04E91196CDB}" destId="{2798BFDC-0984-40C0-8A36-DDD6BA682210}" srcOrd="1" destOrd="0" parTransId="{FC6A5513-C9A8-4620-AF34-D7BE08246C88}" sibTransId="{C2871B13-DC2C-48E4-A9B1-DEC72C75CD95}"/>
    <dgm:cxn modelId="{65037C36-D7AB-4926-850E-2F1C50C3243E}" type="presOf" srcId="{2798BFDC-0984-40C0-8A36-DDD6BA682210}" destId="{41F5D75E-537B-4514-B919-9927B34ABF33}" srcOrd="0" destOrd="0" presId="urn:microsoft.com/office/officeart/2005/8/layout/vList2"/>
    <dgm:cxn modelId="{E61CF964-E94A-4D21-BD42-07C4ABF1B812}" srcId="{952D4DD0-ECEB-472A-ABBA-B04E91196CDB}" destId="{D1D0EFBD-C26A-47BF-BDB1-B6083DADFABE}" srcOrd="3" destOrd="0" parTransId="{D4F01DB6-B8F2-4E3E-97E7-30668D5FCB13}" sibTransId="{1F6B234F-130B-42CA-8C58-BD0BA72942B2}"/>
    <dgm:cxn modelId="{56F6536C-8D26-432F-B07C-2A02BA47B972}" srcId="{952D4DD0-ECEB-472A-ABBA-B04E91196CDB}" destId="{0D3CC860-4CCE-4A1E-B803-F5263466D0B7}" srcOrd="0" destOrd="0" parTransId="{A580A005-F8F9-4437-8F72-96AD3EB75759}" sibTransId="{9B555ED2-CFC2-4703-AAF4-98EFEE16A2CF}"/>
    <dgm:cxn modelId="{369BFAAD-631D-4038-9DDF-3FAB3C314DA2}" type="presOf" srcId="{0D3CC860-4CCE-4A1E-B803-F5263466D0B7}" destId="{E10F9127-7DD2-4043-8E5C-F2EAB98446A0}" srcOrd="0" destOrd="0" presId="urn:microsoft.com/office/officeart/2005/8/layout/vList2"/>
    <dgm:cxn modelId="{960D2EAE-B689-4CFA-9457-9F15BE0A7010}" srcId="{952D4DD0-ECEB-472A-ABBA-B04E91196CDB}" destId="{28D50786-3EC4-4E94-9DA7-A74C362EE5A4}" srcOrd="2" destOrd="0" parTransId="{51C92400-FBF0-4541-8990-30000DBD4E49}" sibTransId="{8C8A6C33-98C9-4448-921D-6395A3D1E206}"/>
    <dgm:cxn modelId="{E23B99DB-41C4-41CC-84BC-43300FEA4590}" type="presOf" srcId="{28D50786-3EC4-4E94-9DA7-A74C362EE5A4}" destId="{0C758495-D012-4AD5-B9B4-5A31B7F5EBC5}" srcOrd="0" destOrd="0" presId="urn:microsoft.com/office/officeart/2005/8/layout/vList2"/>
    <dgm:cxn modelId="{78F8AAE9-A833-4C5D-8B63-DEB20577580D}" type="presOf" srcId="{D1D0EFBD-C26A-47BF-BDB1-B6083DADFABE}" destId="{70A0B3AF-3ECF-4DC8-BE55-365DCCF49DBD}" srcOrd="0" destOrd="0" presId="urn:microsoft.com/office/officeart/2005/8/layout/vList2"/>
    <dgm:cxn modelId="{FBA740FA-855C-486E-9D20-0CEAB3866999}" type="presOf" srcId="{952D4DD0-ECEB-472A-ABBA-B04E91196CDB}" destId="{BC33BB25-47BB-4EB3-972A-3B5B2EBDA458}" srcOrd="0" destOrd="0" presId="urn:microsoft.com/office/officeart/2005/8/layout/vList2"/>
    <dgm:cxn modelId="{C8CC6CD8-7238-4CEB-8357-FFAB31BBEBDF}" type="presParOf" srcId="{BC33BB25-47BB-4EB3-972A-3B5B2EBDA458}" destId="{E10F9127-7DD2-4043-8E5C-F2EAB98446A0}" srcOrd="0" destOrd="0" presId="urn:microsoft.com/office/officeart/2005/8/layout/vList2"/>
    <dgm:cxn modelId="{3EA686CA-8E66-41DA-9EE2-128A76517A95}" type="presParOf" srcId="{BC33BB25-47BB-4EB3-972A-3B5B2EBDA458}" destId="{67A8F223-D0B9-463A-A543-1942F7676E34}" srcOrd="1" destOrd="0" presId="urn:microsoft.com/office/officeart/2005/8/layout/vList2"/>
    <dgm:cxn modelId="{1715F080-069E-4030-8BC4-7EEA794FCFD8}" type="presParOf" srcId="{BC33BB25-47BB-4EB3-972A-3B5B2EBDA458}" destId="{41F5D75E-537B-4514-B919-9927B34ABF33}" srcOrd="2" destOrd="0" presId="urn:microsoft.com/office/officeart/2005/8/layout/vList2"/>
    <dgm:cxn modelId="{E43887A7-EB09-4AF4-AF6A-46355B30C4F8}" type="presParOf" srcId="{BC33BB25-47BB-4EB3-972A-3B5B2EBDA458}" destId="{4B13A091-88C1-4D26-A069-7531873391F2}" srcOrd="3" destOrd="0" presId="urn:microsoft.com/office/officeart/2005/8/layout/vList2"/>
    <dgm:cxn modelId="{FB558D2B-A009-4DA1-A7A1-E340F8A10E8A}" type="presParOf" srcId="{BC33BB25-47BB-4EB3-972A-3B5B2EBDA458}" destId="{0C758495-D012-4AD5-B9B4-5A31B7F5EBC5}" srcOrd="4" destOrd="0" presId="urn:microsoft.com/office/officeart/2005/8/layout/vList2"/>
    <dgm:cxn modelId="{3F25ABBB-56F2-44C1-AE82-0F9BE8F88648}" type="presParOf" srcId="{BC33BB25-47BB-4EB3-972A-3B5B2EBDA458}" destId="{0995B59D-45CA-4736-A555-2E7390BF4B22}" srcOrd="5" destOrd="0" presId="urn:microsoft.com/office/officeart/2005/8/layout/vList2"/>
    <dgm:cxn modelId="{1D0AB46B-8CF5-4ABA-94CA-3A0308D4EDA0}" type="presParOf" srcId="{BC33BB25-47BB-4EB3-972A-3B5B2EBDA458}" destId="{70A0B3AF-3ECF-4DC8-BE55-365DCCF49DB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7E968-FD81-4EFC-AB35-94B075C3292E}">
      <dsp:nvSpPr>
        <dsp:cNvPr id="0" name=""/>
        <dsp:cNvSpPr/>
      </dsp:nvSpPr>
      <dsp:spPr>
        <a:xfrm>
          <a:off x="0" y="2379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0B286-0211-4854-8F87-8B1E2082941A}">
      <dsp:nvSpPr>
        <dsp:cNvPr id="0" name=""/>
        <dsp:cNvSpPr/>
      </dsp:nvSpPr>
      <dsp:spPr>
        <a:xfrm>
          <a:off x="0" y="2379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Register</a:t>
          </a:r>
          <a:endParaRPr lang="en-US" sz="3700" kern="1200"/>
        </a:p>
      </dsp:txBody>
      <dsp:txXfrm>
        <a:off x="0" y="2379"/>
        <a:ext cx="6172199" cy="811477"/>
      </dsp:txXfrm>
    </dsp:sp>
    <dsp:sp modelId="{B23D0970-FEA1-4373-BC9C-784ACF1ED440}">
      <dsp:nvSpPr>
        <dsp:cNvPr id="0" name=""/>
        <dsp:cNvSpPr/>
      </dsp:nvSpPr>
      <dsp:spPr>
        <a:xfrm>
          <a:off x="0" y="813857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A0A95-9B6D-4364-B9CC-045362C32E75}">
      <dsp:nvSpPr>
        <dsp:cNvPr id="0" name=""/>
        <dsp:cNvSpPr/>
      </dsp:nvSpPr>
      <dsp:spPr>
        <a:xfrm>
          <a:off x="0" y="813857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Fire alarm  </a:t>
          </a:r>
          <a:endParaRPr lang="en-US" sz="3700" kern="1200"/>
        </a:p>
      </dsp:txBody>
      <dsp:txXfrm>
        <a:off x="0" y="813857"/>
        <a:ext cx="6172199" cy="811477"/>
      </dsp:txXfrm>
    </dsp:sp>
    <dsp:sp modelId="{0D9F373B-072C-4AEE-9D2B-124C046591FF}">
      <dsp:nvSpPr>
        <dsp:cNvPr id="0" name=""/>
        <dsp:cNvSpPr/>
      </dsp:nvSpPr>
      <dsp:spPr>
        <a:xfrm>
          <a:off x="0" y="1625334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11769-5555-4197-A289-452D9F571824}">
      <dsp:nvSpPr>
        <dsp:cNvPr id="0" name=""/>
        <dsp:cNvSpPr/>
      </dsp:nvSpPr>
      <dsp:spPr>
        <a:xfrm>
          <a:off x="0" y="1625334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Fire assembly point  </a:t>
          </a:r>
          <a:endParaRPr lang="en-US" sz="3700" kern="1200"/>
        </a:p>
      </dsp:txBody>
      <dsp:txXfrm>
        <a:off x="0" y="1625334"/>
        <a:ext cx="6172199" cy="811477"/>
      </dsp:txXfrm>
    </dsp:sp>
    <dsp:sp modelId="{7BB49AC5-FB2C-4C17-BC86-97B3B623B298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EC193-2144-4F0E-896D-398A49F69476}">
      <dsp:nvSpPr>
        <dsp:cNvPr id="0" name=""/>
        <dsp:cNvSpPr/>
      </dsp:nvSpPr>
      <dsp:spPr>
        <a:xfrm>
          <a:off x="0" y="2436812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Toilets </a:t>
          </a:r>
          <a:endParaRPr lang="en-US" sz="3700" kern="1200"/>
        </a:p>
      </dsp:txBody>
      <dsp:txXfrm>
        <a:off x="0" y="2436812"/>
        <a:ext cx="6172199" cy="811477"/>
      </dsp:txXfrm>
    </dsp:sp>
    <dsp:sp modelId="{7216A622-849A-4EB7-BBC1-43C330865839}">
      <dsp:nvSpPr>
        <dsp:cNvPr id="0" name=""/>
        <dsp:cNvSpPr/>
      </dsp:nvSpPr>
      <dsp:spPr>
        <a:xfrm>
          <a:off x="0" y="3248290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A1128-6897-41C0-BB39-F540DAB3209E}">
      <dsp:nvSpPr>
        <dsp:cNvPr id="0" name=""/>
        <dsp:cNvSpPr/>
      </dsp:nvSpPr>
      <dsp:spPr>
        <a:xfrm>
          <a:off x="0" y="3248290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Turn mobiles to silent   </a:t>
          </a:r>
          <a:endParaRPr lang="en-US" sz="3700" kern="1200"/>
        </a:p>
      </dsp:txBody>
      <dsp:txXfrm>
        <a:off x="0" y="3248290"/>
        <a:ext cx="6172199" cy="811477"/>
      </dsp:txXfrm>
    </dsp:sp>
    <dsp:sp modelId="{88D53021-1FF5-44FE-8ACC-86B5482891A4}">
      <dsp:nvSpPr>
        <dsp:cNvPr id="0" name=""/>
        <dsp:cNvSpPr/>
      </dsp:nvSpPr>
      <dsp:spPr>
        <a:xfrm>
          <a:off x="0" y="4059767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20F5F4-D794-4ECF-9D86-BB6C3D0E1FC5}">
      <dsp:nvSpPr>
        <dsp:cNvPr id="0" name=""/>
        <dsp:cNvSpPr/>
      </dsp:nvSpPr>
      <dsp:spPr>
        <a:xfrm>
          <a:off x="0" y="4059767"/>
          <a:ext cx="6172199" cy="811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Feedback and certificates  </a:t>
          </a:r>
          <a:endParaRPr lang="en-US" sz="3700" kern="1200"/>
        </a:p>
      </dsp:txBody>
      <dsp:txXfrm>
        <a:off x="0" y="4059767"/>
        <a:ext cx="6172199" cy="811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26833-FE02-44D8-AFD2-CFA1D01C803A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154805-4FA6-4F78-B981-4B823C45FFC0}">
      <dsp:nvSpPr>
        <dsp:cNvPr id="0" name=""/>
        <dsp:cNvSpPr/>
      </dsp:nvSpPr>
      <dsp:spPr>
        <a:xfrm rot="8100000">
          <a:off x="69604" y="580243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696EAF-F318-4698-A5B7-E465F294CC5A}">
      <dsp:nvSpPr>
        <dsp:cNvPr id="0" name=""/>
        <dsp:cNvSpPr/>
      </dsp:nvSpPr>
      <dsp:spPr>
        <a:xfrm>
          <a:off x="105274" y="615914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E70279-7C80-437A-9F1D-666DABC7DDC6}">
      <dsp:nvSpPr>
        <dsp:cNvPr id="0" name=""/>
        <dsp:cNvSpPr/>
      </dsp:nvSpPr>
      <dsp:spPr>
        <a:xfrm>
          <a:off x="457199" y="994219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Pain and Anxiety Control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Patient Assessment	</a:t>
          </a:r>
        </a:p>
      </dsp:txBody>
      <dsp:txXfrm>
        <a:off x="457199" y="994219"/>
        <a:ext cx="1316965" cy="1442593"/>
      </dsp:txXfrm>
    </dsp:sp>
    <dsp:sp modelId="{C1418F6C-B348-434B-988A-0180AB9C9AD7}">
      <dsp:nvSpPr>
        <dsp:cNvPr id="0" name=""/>
        <dsp:cNvSpPr/>
      </dsp:nvSpPr>
      <dsp:spPr>
        <a:xfrm>
          <a:off x="457199" y="487362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9:30 AM – 11:00 AM</a:t>
          </a:r>
        </a:p>
      </dsp:txBody>
      <dsp:txXfrm>
        <a:off x="457199" y="487362"/>
        <a:ext cx="1316965" cy="506857"/>
      </dsp:txXfrm>
    </dsp:sp>
    <dsp:sp modelId="{DD6687A5-5EFA-475F-9098-DB0982BBE010}">
      <dsp:nvSpPr>
        <dsp:cNvPr id="0" name=""/>
        <dsp:cNvSpPr/>
      </dsp:nvSpPr>
      <dsp:spPr>
        <a:xfrm>
          <a:off x="230151" y="994219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F571C-B48C-419A-98DF-4F71CB0A2706}">
      <dsp:nvSpPr>
        <dsp:cNvPr id="0" name=""/>
        <dsp:cNvSpPr/>
      </dsp:nvSpPr>
      <dsp:spPr>
        <a:xfrm>
          <a:off x="215662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921AF0-048C-4C12-B56F-5EF97FC8106E}">
      <dsp:nvSpPr>
        <dsp:cNvPr id="0" name=""/>
        <dsp:cNvSpPr/>
      </dsp:nvSpPr>
      <dsp:spPr>
        <a:xfrm rot="18900000">
          <a:off x="948590" y="3972286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82BB59B-FEDB-4C30-B253-DB01037EE16E}">
      <dsp:nvSpPr>
        <dsp:cNvPr id="0" name=""/>
        <dsp:cNvSpPr/>
      </dsp:nvSpPr>
      <dsp:spPr>
        <a:xfrm>
          <a:off x="984261" y="4007957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44D128-EF0D-4243-8954-007FB2A960C5}">
      <dsp:nvSpPr>
        <dsp:cNvPr id="0" name=""/>
        <dsp:cNvSpPr/>
      </dsp:nvSpPr>
      <dsp:spPr>
        <a:xfrm>
          <a:off x="1336185" y="2436812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Break</a:t>
          </a:r>
        </a:p>
      </dsp:txBody>
      <dsp:txXfrm>
        <a:off x="1336185" y="2436812"/>
        <a:ext cx="1316965" cy="1442593"/>
      </dsp:txXfrm>
    </dsp:sp>
    <dsp:sp modelId="{B37ADD5D-5E97-4B0C-8862-10614C7511AA}">
      <dsp:nvSpPr>
        <dsp:cNvPr id="0" name=""/>
        <dsp:cNvSpPr/>
      </dsp:nvSpPr>
      <dsp:spPr>
        <a:xfrm>
          <a:off x="1336185" y="3879405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11:00 AM – 11:15 AM</a:t>
          </a:r>
        </a:p>
      </dsp:txBody>
      <dsp:txXfrm>
        <a:off x="1336185" y="3879405"/>
        <a:ext cx="1316965" cy="506857"/>
      </dsp:txXfrm>
    </dsp:sp>
    <dsp:sp modelId="{D46B9555-E22E-41F7-9AFC-29C9361EAD5F}">
      <dsp:nvSpPr>
        <dsp:cNvPr id="0" name=""/>
        <dsp:cNvSpPr/>
      </dsp:nvSpPr>
      <dsp:spPr>
        <a:xfrm>
          <a:off x="1109137" y="2436812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86084-4081-4F58-8A44-A0EEC46D85CC}">
      <dsp:nvSpPr>
        <dsp:cNvPr id="0" name=""/>
        <dsp:cNvSpPr/>
      </dsp:nvSpPr>
      <dsp:spPr>
        <a:xfrm>
          <a:off x="1094649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7A9AAE-7F2E-42CC-AC53-42B34C457706}">
      <dsp:nvSpPr>
        <dsp:cNvPr id="0" name=""/>
        <dsp:cNvSpPr/>
      </dsp:nvSpPr>
      <dsp:spPr>
        <a:xfrm rot="8100000">
          <a:off x="1827576" y="580243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E1800C-F797-493E-8CD4-B80BC6E8C305}">
      <dsp:nvSpPr>
        <dsp:cNvPr id="0" name=""/>
        <dsp:cNvSpPr/>
      </dsp:nvSpPr>
      <dsp:spPr>
        <a:xfrm>
          <a:off x="1863247" y="615914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55FE97-31BE-473F-987B-95E91460E801}">
      <dsp:nvSpPr>
        <dsp:cNvPr id="0" name=""/>
        <dsp:cNvSpPr/>
      </dsp:nvSpPr>
      <dsp:spPr>
        <a:xfrm>
          <a:off x="2215172" y="994219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Sedation Complications</a:t>
          </a:r>
        </a:p>
      </dsp:txBody>
      <dsp:txXfrm>
        <a:off x="2215172" y="994219"/>
        <a:ext cx="1316965" cy="1442593"/>
      </dsp:txXfrm>
    </dsp:sp>
    <dsp:sp modelId="{FC9735A6-D158-4E68-A3C0-1225F908F60F}">
      <dsp:nvSpPr>
        <dsp:cNvPr id="0" name=""/>
        <dsp:cNvSpPr/>
      </dsp:nvSpPr>
      <dsp:spPr>
        <a:xfrm>
          <a:off x="2215172" y="487362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11:15 AM – 1:00 PM</a:t>
          </a:r>
        </a:p>
      </dsp:txBody>
      <dsp:txXfrm>
        <a:off x="2215172" y="487362"/>
        <a:ext cx="1316965" cy="506857"/>
      </dsp:txXfrm>
    </dsp:sp>
    <dsp:sp modelId="{C9FF38DE-13B9-40A6-BB11-E6A7783D91A3}">
      <dsp:nvSpPr>
        <dsp:cNvPr id="0" name=""/>
        <dsp:cNvSpPr/>
      </dsp:nvSpPr>
      <dsp:spPr>
        <a:xfrm>
          <a:off x="1988123" y="994219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CA23B-83A1-43FB-9F2E-FE11EE9A740C}">
      <dsp:nvSpPr>
        <dsp:cNvPr id="0" name=""/>
        <dsp:cNvSpPr/>
      </dsp:nvSpPr>
      <dsp:spPr>
        <a:xfrm>
          <a:off x="1973635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5F35B9-FE5C-44AF-81C4-FF3EF1E5C853}">
      <dsp:nvSpPr>
        <dsp:cNvPr id="0" name=""/>
        <dsp:cNvSpPr/>
      </dsp:nvSpPr>
      <dsp:spPr>
        <a:xfrm rot="18900000">
          <a:off x="2706562" y="3972286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B9F934E-B16C-438A-8383-8285D910A825}">
      <dsp:nvSpPr>
        <dsp:cNvPr id="0" name=""/>
        <dsp:cNvSpPr/>
      </dsp:nvSpPr>
      <dsp:spPr>
        <a:xfrm>
          <a:off x="2742233" y="4007957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E27EEF-D699-47AC-A16E-99D32098DB57}">
      <dsp:nvSpPr>
        <dsp:cNvPr id="0" name=""/>
        <dsp:cNvSpPr/>
      </dsp:nvSpPr>
      <dsp:spPr>
        <a:xfrm>
          <a:off x="3094158" y="2436812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Lunch</a:t>
          </a:r>
        </a:p>
      </dsp:txBody>
      <dsp:txXfrm>
        <a:off x="3094158" y="2436812"/>
        <a:ext cx="1316965" cy="1442593"/>
      </dsp:txXfrm>
    </dsp:sp>
    <dsp:sp modelId="{936ECF9F-7814-4ADB-9E15-3B8D1FCD9A70}">
      <dsp:nvSpPr>
        <dsp:cNvPr id="0" name=""/>
        <dsp:cNvSpPr/>
      </dsp:nvSpPr>
      <dsp:spPr>
        <a:xfrm>
          <a:off x="3094158" y="3879405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1:00 PM – 1:45 PM</a:t>
          </a:r>
        </a:p>
      </dsp:txBody>
      <dsp:txXfrm>
        <a:off x="3094158" y="3879405"/>
        <a:ext cx="1316965" cy="506857"/>
      </dsp:txXfrm>
    </dsp:sp>
    <dsp:sp modelId="{A0B00698-63B3-4BF7-9FD7-ABF35539A3F9}">
      <dsp:nvSpPr>
        <dsp:cNvPr id="0" name=""/>
        <dsp:cNvSpPr/>
      </dsp:nvSpPr>
      <dsp:spPr>
        <a:xfrm>
          <a:off x="2867110" y="2436812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FC1C6A-124D-4642-97A3-32B3D59D73FB}">
      <dsp:nvSpPr>
        <dsp:cNvPr id="0" name=""/>
        <dsp:cNvSpPr/>
      </dsp:nvSpPr>
      <dsp:spPr>
        <a:xfrm>
          <a:off x="2852621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093586-AD53-4D9F-9E3F-186E719770AD}">
      <dsp:nvSpPr>
        <dsp:cNvPr id="0" name=""/>
        <dsp:cNvSpPr/>
      </dsp:nvSpPr>
      <dsp:spPr>
        <a:xfrm rot="8100000">
          <a:off x="3585549" y="580243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6F09243-4E53-4870-8ED0-8EC33F2D868A}">
      <dsp:nvSpPr>
        <dsp:cNvPr id="0" name=""/>
        <dsp:cNvSpPr/>
      </dsp:nvSpPr>
      <dsp:spPr>
        <a:xfrm>
          <a:off x="3621220" y="615914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C5BE06-7E25-4B91-B1B0-BADD3CCD492C}">
      <dsp:nvSpPr>
        <dsp:cNvPr id="0" name=""/>
        <dsp:cNvSpPr/>
      </dsp:nvSpPr>
      <dsp:spPr>
        <a:xfrm>
          <a:off x="3973144" y="994219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Recovery and Discharge</a:t>
          </a:r>
        </a:p>
      </dsp:txBody>
      <dsp:txXfrm>
        <a:off x="3973144" y="994219"/>
        <a:ext cx="1316965" cy="1442593"/>
      </dsp:txXfrm>
    </dsp:sp>
    <dsp:sp modelId="{B447743C-6006-410F-B8AE-9E39DC44FF88}">
      <dsp:nvSpPr>
        <dsp:cNvPr id="0" name=""/>
        <dsp:cNvSpPr/>
      </dsp:nvSpPr>
      <dsp:spPr>
        <a:xfrm>
          <a:off x="3973144" y="487362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1:45 PM – 3:00 PM</a:t>
          </a:r>
        </a:p>
      </dsp:txBody>
      <dsp:txXfrm>
        <a:off x="3973144" y="487362"/>
        <a:ext cx="1316965" cy="506857"/>
      </dsp:txXfrm>
    </dsp:sp>
    <dsp:sp modelId="{39739227-3830-48D2-B2E9-98B4396143C1}">
      <dsp:nvSpPr>
        <dsp:cNvPr id="0" name=""/>
        <dsp:cNvSpPr/>
      </dsp:nvSpPr>
      <dsp:spPr>
        <a:xfrm>
          <a:off x="3746096" y="994219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DD7D9-5CCC-4354-981E-80186091E73A}">
      <dsp:nvSpPr>
        <dsp:cNvPr id="0" name=""/>
        <dsp:cNvSpPr/>
      </dsp:nvSpPr>
      <dsp:spPr>
        <a:xfrm>
          <a:off x="3731608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5F5C42-6BF3-4F13-B692-964BA291E0E8}">
      <dsp:nvSpPr>
        <dsp:cNvPr id="0" name=""/>
        <dsp:cNvSpPr/>
      </dsp:nvSpPr>
      <dsp:spPr>
        <a:xfrm rot="18900000">
          <a:off x="4464535" y="3972286"/>
          <a:ext cx="321094" cy="321094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A36382-41B5-4457-96CE-34635FBBBFB6}">
      <dsp:nvSpPr>
        <dsp:cNvPr id="0" name=""/>
        <dsp:cNvSpPr/>
      </dsp:nvSpPr>
      <dsp:spPr>
        <a:xfrm>
          <a:off x="4500206" y="4007957"/>
          <a:ext cx="249753" cy="2497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9DE6E5-77E8-4E49-BB70-6A1A446E2C77}">
      <dsp:nvSpPr>
        <dsp:cNvPr id="0" name=""/>
        <dsp:cNvSpPr/>
      </dsp:nvSpPr>
      <dsp:spPr>
        <a:xfrm>
          <a:off x="4852131" y="2436812"/>
          <a:ext cx="1316965" cy="1442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Anatomy and Physiology   </a:t>
          </a:r>
        </a:p>
      </dsp:txBody>
      <dsp:txXfrm>
        <a:off x="4852131" y="2436812"/>
        <a:ext cx="1316965" cy="1442593"/>
      </dsp:txXfrm>
    </dsp:sp>
    <dsp:sp modelId="{1E610B30-ABFC-4507-BAA1-54057B464EE5}">
      <dsp:nvSpPr>
        <dsp:cNvPr id="0" name=""/>
        <dsp:cNvSpPr/>
      </dsp:nvSpPr>
      <dsp:spPr>
        <a:xfrm>
          <a:off x="4852131" y="3879405"/>
          <a:ext cx="1316965" cy="506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3:15 PM – 4:30 PM</a:t>
          </a:r>
        </a:p>
      </dsp:txBody>
      <dsp:txXfrm>
        <a:off x="4852131" y="3879405"/>
        <a:ext cx="1316965" cy="506857"/>
      </dsp:txXfrm>
    </dsp:sp>
    <dsp:sp modelId="{2519B14C-326A-4F88-8D6D-EBC0A8E8A8A2}">
      <dsp:nvSpPr>
        <dsp:cNvPr id="0" name=""/>
        <dsp:cNvSpPr/>
      </dsp:nvSpPr>
      <dsp:spPr>
        <a:xfrm>
          <a:off x="4625082" y="2436812"/>
          <a:ext cx="0" cy="1442593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11B8C-1F3A-41EE-846F-6DF56A44966F}">
      <dsp:nvSpPr>
        <dsp:cNvPr id="0" name=""/>
        <dsp:cNvSpPr/>
      </dsp:nvSpPr>
      <dsp:spPr>
        <a:xfrm>
          <a:off x="4610594" y="2391195"/>
          <a:ext cx="81737" cy="91234"/>
        </a:xfrm>
        <a:prstGeom prst="ellipse">
          <a:avLst/>
        </a:prstGeom>
        <a:gradFill rotWithShape="0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03E85-EDCD-488B-992A-6B186231863D}">
      <dsp:nvSpPr>
        <dsp:cNvPr id="0" name=""/>
        <dsp:cNvSpPr/>
      </dsp:nvSpPr>
      <dsp:spPr>
        <a:xfrm>
          <a:off x="723465" y="857251"/>
          <a:ext cx="1462505" cy="146250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44A0A66-AE20-4EE3-831F-453AD2F228FC}">
      <dsp:nvSpPr>
        <dsp:cNvPr id="0" name=""/>
        <dsp:cNvSpPr/>
      </dsp:nvSpPr>
      <dsp:spPr>
        <a:xfrm>
          <a:off x="1035146" y="1168933"/>
          <a:ext cx="839142" cy="8391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430AAA-BD86-4409-86DC-BED45FFAD1DB}">
      <dsp:nvSpPr>
        <dsp:cNvPr id="0" name=""/>
        <dsp:cNvSpPr/>
      </dsp:nvSpPr>
      <dsp:spPr>
        <a:xfrm>
          <a:off x="255943" y="2775292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Pain and anxiety control in dentistry </a:t>
          </a:r>
        </a:p>
      </dsp:txBody>
      <dsp:txXfrm>
        <a:off x="255943" y="2775292"/>
        <a:ext cx="2397550" cy="720000"/>
      </dsp:txXfrm>
    </dsp:sp>
    <dsp:sp modelId="{8FA211D4-EBA1-4B63-B0A4-6748D5F1DC51}">
      <dsp:nvSpPr>
        <dsp:cNvPr id="0" name=""/>
        <dsp:cNvSpPr/>
      </dsp:nvSpPr>
      <dsp:spPr>
        <a:xfrm>
          <a:off x="3540586" y="857251"/>
          <a:ext cx="1462505" cy="146250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5FB1155-9176-4A23-A711-5D0CE38CC937}">
      <dsp:nvSpPr>
        <dsp:cNvPr id="0" name=""/>
        <dsp:cNvSpPr/>
      </dsp:nvSpPr>
      <dsp:spPr>
        <a:xfrm>
          <a:off x="3852268" y="1168933"/>
          <a:ext cx="839142" cy="8391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15CCC4-5799-43E3-A045-08F4C45694AF}">
      <dsp:nvSpPr>
        <dsp:cNvPr id="0" name=""/>
        <dsp:cNvSpPr/>
      </dsp:nvSpPr>
      <dsp:spPr>
        <a:xfrm>
          <a:off x="3073064" y="2775292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Patient Assessment</a:t>
          </a:r>
        </a:p>
      </dsp:txBody>
      <dsp:txXfrm>
        <a:off x="3073064" y="2775292"/>
        <a:ext cx="2397550" cy="720000"/>
      </dsp:txXfrm>
    </dsp:sp>
    <dsp:sp modelId="{AFD1AFEF-00EF-4145-8BD1-F282095A1D59}">
      <dsp:nvSpPr>
        <dsp:cNvPr id="0" name=""/>
        <dsp:cNvSpPr/>
      </dsp:nvSpPr>
      <dsp:spPr>
        <a:xfrm>
          <a:off x="6357707" y="857251"/>
          <a:ext cx="1462505" cy="146250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44B1E6-54E7-40E1-BF07-4F6025C7ADF7}">
      <dsp:nvSpPr>
        <dsp:cNvPr id="0" name=""/>
        <dsp:cNvSpPr/>
      </dsp:nvSpPr>
      <dsp:spPr>
        <a:xfrm>
          <a:off x="6669389" y="1168933"/>
          <a:ext cx="839142" cy="8391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99A2152-8C90-4A13-9FF9-C7F49A28F104}">
      <dsp:nvSpPr>
        <dsp:cNvPr id="0" name=""/>
        <dsp:cNvSpPr/>
      </dsp:nvSpPr>
      <dsp:spPr>
        <a:xfrm>
          <a:off x="5890185" y="2775292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Sedation Complications</a:t>
          </a:r>
        </a:p>
      </dsp:txBody>
      <dsp:txXfrm>
        <a:off x="5890185" y="2775292"/>
        <a:ext cx="2397550" cy="720000"/>
      </dsp:txXfrm>
    </dsp:sp>
    <dsp:sp modelId="{87FD2590-6DDE-41DD-A10A-B20D9BCEB5B1}">
      <dsp:nvSpPr>
        <dsp:cNvPr id="0" name=""/>
        <dsp:cNvSpPr/>
      </dsp:nvSpPr>
      <dsp:spPr>
        <a:xfrm>
          <a:off x="9174829" y="857251"/>
          <a:ext cx="1462505" cy="146250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C2BDD15-F199-495B-9C1A-117EF243DA36}">
      <dsp:nvSpPr>
        <dsp:cNvPr id="0" name=""/>
        <dsp:cNvSpPr/>
      </dsp:nvSpPr>
      <dsp:spPr>
        <a:xfrm>
          <a:off x="9486510" y="1168933"/>
          <a:ext cx="839142" cy="8391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F77235B-606F-4F28-B715-A4948BFC892A}">
      <dsp:nvSpPr>
        <dsp:cNvPr id="0" name=""/>
        <dsp:cNvSpPr/>
      </dsp:nvSpPr>
      <dsp:spPr>
        <a:xfrm>
          <a:off x="8707306" y="2775292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Recovery and Discharge Indicators</a:t>
          </a:r>
        </a:p>
      </dsp:txBody>
      <dsp:txXfrm>
        <a:off x="8707306" y="2775292"/>
        <a:ext cx="23975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47DB0-B42C-441A-AF88-A37DDD261016}">
      <dsp:nvSpPr>
        <dsp:cNvPr id="0" name=""/>
        <dsp:cNvSpPr/>
      </dsp:nvSpPr>
      <dsp:spPr>
        <a:xfrm>
          <a:off x="0" y="0"/>
          <a:ext cx="100187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38389-DB8A-459F-8791-B578665D0273}">
      <dsp:nvSpPr>
        <dsp:cNvPr id="0" name=""/>
        <dsp:cNvSpPr/>
      </dsp:nvSpPr>
      <dsp:spPr>
        <a:xfrm>
          <a:off x="0" y="0"/>
          <a:ext cx="10018712" cy="78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The history of pain and anxiety control in dentistry and the causes, signs and symptoms of dental anxiety and phobia</a:t>
          </a:r>
        </a:p>
      </dsp:txBody>
      <dsp:txXfrm>
        <a:off x="0" y="0"/>
        <a:ext cx="10018712" cy="781050"/>
      </dsp:txXfrm>
    </dsp:sp>
    <dsp:sp modelId="{394D972E-5393-402A-9A90-146780167803}">
      <dsp:nvSpPr>
        <dsp:cNvPr id="0" name=""/>
        <dsp:cNvSpPr/>
      </dsp:nvSpPr>
      <dsp:spPr>
        <a:xfrm>
          <a:off x="0" y="781050"/>
          <a:ext cx="100187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55FD932-39EA-4C3F-A7A0-478F2EA12DF6}">
      <dsp:nvSpPr>
        <dsp:cNvPr id="0" name=""/>
        <dsp:cNvSpPr/>
      </dsp:nvSpPr>
      <dsp:spPr>
        <a:xfrm>
          <a:off x="0" y="781050"/>
          <a:ext cx="10018712" cy="78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The importance and relevance of patient assessment for conscious sedation </a:t>
          </a:r>
        </a:p>
      </dsp:txBody>
      <dsp:txXfrm>
        <a:off x="0" y="781050"/>
        <a:ext cx="10018712" cy="781050"/>
      </dsp:txXfrm>
    </dsp:sp>
    <dsp:sp modelId="{A1A16F6D-30D7-4DB6-AC82-6CBF2229A5B0}">
      <dsp:nvSpPr>
        <dsp:cNvPr id="0" name=""/>
        <dsp:cNvSpPr/>
      </dsp:nvSpPr>
      <dsp:spPr>
        <a:xfrm>
          <a:off x="0" y="1562100"/>
          <a:ext cx="100187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BB7130-AA1C-40F9-8D1C-D01C7C5F3DFB}">
      <dsp:nvSpPr>
        <dsp:cNvPr id="0" name=""/>
        <dsp:cNvSpPr/>
      </dsp:nvSpPr>
      <dsp:spPr>
        <a:xfrm>
          <a:off x="0" y="1562100"/>
          <a:ext cx="10018712" cy="78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Sedation related complications and how to recognise and manage them</a:t>
          </a:r>
        </a:p>
      </dsp:txBody>
      <dsp:txXfrm>
        <a:off x="0" y="1562100"/>
        <a:ext cx="10018712" cy="781050"/>
      </dsp:txXfrm>
    </dsp:sp>
    <dsp:sp modelId="{521CE1A8-347B-429F-A19E-4BEF2F59C1CA}">
      <dsp:nvSpPr>
        <dsp:cNvPr id="0" name=""/>
        <dsp:cNvSpPr/>
      </dsp:nvSpPr>
      <dsp:spPr>
        <a:xfrm>
          <a:off x="0" y="2343150"/>
          <a:ext cx="100187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609623-3580-427F-BB60-D81D2DBC98B7}">
      <dsp:nvSpPr>
        <dsp:cNvPr id="0" name=""/>
        <dsp:cNvSpPr/>
      </dsp:nvSpPr>
      <dsp:spPr>
        <a:xfrm>
          <a:off x="0" y="2343150"/>
          <a:ext cx="10018712" cy="78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Recovery and discharge indicators and when it is safe to discharge the patient</a:t>
          </a:r>
        </a:p>
      </dsp:txBody>
      <dsp:txXfrm>
        <a:off x="0" y="2343150"/>
        <a:ext cx="10018712" cy="781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99324-022F-4C97-8B73-918808D7B807}">
      <dsp:nvSpPr>
        <dsp:cNvPr id="0" name=""/>
        <dsp:cNvSpPr/>
      </dsp:nvSpPr>
      <dsp:spPr>
        <a:xfrm>
          <a:off x="2170400" y="609132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4F0CE1F-DA7F-4B16-85AD-F62D3BBAD5AB}">
      <dsp:nvSpPr>
        <dsp:cNvPr id="0" name=""/>
        <dsp:cNvSpPr/>
      </dsp:nvSpPr>
      <dsp:spPr>
        <a:xfrm>
          <a:off x="982400" y="302341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GDC Development Outcome C</a:t>
          </a:r>
        </a:p>
      </dsp:txBody>
      <dsp:txXfrm>
        <a:off x="982400" y="3023411"/>
        <a:ext cx="4320000" cy="720000"/>
      </dsp:txXfrm>
    </dsp:sp>
    <dsp:sp modelId="{11F6565A-F7E2-41B2-8D85-AB40BF084B3D}">
      <dsp:nvSpPr>
        <dsp:cNvPr id="0" name=""/>
        <dsp:cNvSpPr/>
      </dsp:nvSpPr>
      <dsp:spPr>
        <a:xfrm>
          <a:off x="7246400" y="609132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0471F9-06F9-426F-8748-208C3C84DA28}">
      <dsp:nvSpPr>
        <dsp:cNvPr id="0" name=""/>
        <dsp:cNvSpPr/>
      </dsp:nvSpPr>
      <dsp:spPr>
        <a:xfrm>
          <a:off x="6058400" y="302341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NEBDN Conscious Sedation For Dental Nurses 1.11, 3.1, 3.4, 3.6</a:t>
          </a:r>
        </a:p>
      </dsp:txBody>
      <dsp:txXfrm>
        <a:off x="6058400" y="3023411"/>
        <a:ext cx="4320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18DB1-F14F-439F-815E-E7DF2E6A07BD}">
      <dsp:nvSpPr>
        <dsp:cNvPr id="0" name=""/>
        <dsp:cNvSpPr/>
      </dsp:nvSpPr>
      <dsp:spPr>
        <a:xfrm>
          <a:off x="0" y="5770"/>
          <a:ext cx="51160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What is fear?</a:t>
          </a:r>
          <a:endParaRPr lang="en-US" sz="4700" kern="1200"/>
        </a:p>
      </dsp:txBody>
      <dsp:txXfrm>
        <a:off x="55030" y="60800"/>
        <a:ext cx="5005940" cy="1017235"/>
      </dsp:txXfrm>
    </dsp:sp>
    <dsp:sp modelId="{4467C50C-B736-4A28-9C2C-48207EDF047F}">
      <dsp:nvSpPr>
        <dsp:cNvPr id="0" name=""/>
        <dsp:cNvSpPr/>
      </dsp:nvSpPr>
      <dsp:spPr>
        <a:xfrm>
          <a:off x="0" y="1268425"/>
          <a:ext cx="51160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Innate</a:t>
          </a:r>
          <a:endParaRPr lang="en-US" sz="4700" kern="1200"/>
        </a:p>
      </dsp:txBody>
      <dsp:txXfrm>
        <a:off x="55030" y="1323455"/>
        <a:ext cx="5005940" cy="1017235"/>
      </dsp:txXfrm>
    </dsp:sp>
    <dsp:sp modelId="{46053101-1F63-4A58-9B3A-EC79CB362B0F}">
      <dsp:nvSpPr>
        <dsp:cNvPr id="0" name=""/>
        <dsp:cNvSpPr/>
      </dsp:nvSpPr>
      <dsp:spPr>
        <a:xfrm>
          <a:off x="0" y="2531079"/>
          <a:ext cx="51160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Developed</a:t>
          </a:r>
          <a:endParaRPr lang="en-US" sz="4700" kern="1200"/>
        </a:p>
      </dsp:txBody>
      <dsp:txXfrm>
        <a:off x="55030" y="2586109"/>
        <a:ext cx="5005940" cy="1017235"/>
      </dsp:txXfrm>
    </dsp:sp>
    <dsp:sp modelId="{4BA33E29-351D-460B-AE2E-DAD634BE1809}">
      <dsp:nvSpPr>
        <dsp:cNvPr id="0" name=""/>
        <dsp:cNvSpPr/>
      </dsp:nvSpPr>
      <dsp:spPr>
        <a:xfrm>
          <a:off x="0" y="3793735"/>
          <a:ext cx="51160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Phobia</a:t>
          </a:r>
          <a:endParaRPr lang="en-US" sz="4700" kern="1200"/>
        </a:p>
      </dsp:txBody>
      <dsp:txXfrm>
        <a:off x="55030" y="3848765"/>
        <a:ext cx="50059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E70039-E972-4EC6-9D94-904AA3E8D9D5}">
      <dsp:nvSpPr>
        <dsp:cNvPr id="0" name=""/>
        <dsp:cNvSpPr/>
      </dsp:nvSpPr>
      <dsp:spPr>
        <a:xfrm>
          <a:off x="3635456" y="371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Needles</a:t>
          </a:r>
          <a:endParaRPr lang="en-US" sz="3000" kern="1200"/>
        </a:p>
      </dsp:txBody>
      <dsp:txXfrm>
        <a:off x="3664557" y="29472"/>
        <a:ext cx="4031686" cy="537935"/>
      </dsp:txXfrm>
    </dsp:sp>
    <dsp:sp modelId="{600EBA9B-DA9C-4097-B111-E75A9FA948F4}">
      <dsp:nvSpPr>
        <dsp:cNvPr id="0" name=""/>
        <dsp:cNvSpPr/>
      </dsp:nvSpPr>
      <dsp:spPr>
        <a:xfrm>
          <a:off x="3635456" y="626315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Choking</a:t>
          </a:r>
          <a:endParaRPr lang="en-US" sz="3000" kern="1200"/>
        </a:p>
      </dsp:txBody>
      <dsp:txXfrm>
        <a:off x="3664557" y="655416"/>
        <a:ext cx="4031686" cy="537935"/>
      </dsp:txXfrm>
    </dsp:sp>
    <dsp:sp modelId="{77FE4FED-6F58-4D57-A161-8599701E0076}">
      <dsp:nvSpPr>
        <dsp:cNvPr id="0" name=""/>
        <dsp:cNvSpPr/>
      </dsp:nvSpPr>
      <dsp:spPr>
        <a:xfrm>
          <a:off x="3635456" y="1252259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Noise</a:t>
          </a:r>
          <a:endParaRPr lang="en-US" sz="3000" kern="1200"/>
        </a:p>
      </dsp:txBody>
      <dsp:txXfrm>
        <a:off x="3664557" y="1281360"/>
        <a:ext cx="4031686" cy="537935"/>
      </dsp:txXfrm>
    </dsp:sp>
    <dsp:sp modelId="{FA8D3FFF-3853-4DCA-89E3-E2E957F42A36}">
      <dsp:nvSpPr>
        <dsp:cNvPr id="0" name=""/>
        <dsp:cNvSpPr/>
      </dsp:nvSpPr>
      <dsp:spPr>
        <a:xfrm>
          <a:off x="3635456" y="1878203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Blood</a:t>
          </a:r>
          <a:endParaRPr lang="en-US" sz="3000" kern="1200"/>
        </a:p>
      </dsp:txBody>
      <dsp:txXfrm>
        <a:off x="3664557" y="1907304"/>
        <a:ext cx="4031686" cy="537935"/>
      </dsp:txXfrm>
    </dsp:sp>
    <dsp:sp modelId="{78BC465D-1AB2-4E10-9605-80C5B3EF985B}">
      <dsp:nvSpPr>
        <dsp:cNvPr id="0" name=""/>
        <dsp:cNvSpPr/>
      </dsp:nvSpPr>
      <dsp:spPr>
        <a:xfrm>
          <a:off x="3635456" y="2504147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Confined spaces</a:t>
          </a:r>
          <a:endParaRPr lang="en-US" sz="3000" kern="1200"/>
        </a:p>
      </dsp:txBody>
      <dsp:txXfrm>
        <a:off x="3664557" y="2533248"/>
        <a:ext cx="4031686" cy="537935"/>
      </dsp:txXfrm>
    </dsp:sp>
    <dsp:sp modelId="{C4C28FD0-4A34-4852-8830-6C6254DCF9D6}">
      <dsp:nvSpPr>
        <dsp:cNvPr id="0" name=""/>
        <dsp:cNvSpPr/>
      </dsp:nvSpPr>
      <dsp:spPr>
        <a:xfrm>
          <a:off x="3635456" y="3130091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Being operated on</a:t>
          </a:r>
          <a:endParaRPr lang="en-US" sz="3000" kern="1200"/>
        </a:p>
      </dsp:txBody>
      <dsp:txXfrm>
        <a:off x="3664557" y="3159192"/>
        <a:ext cx="4031686" cy="537935"/>
      </dsp:txXfrm>
    </dsp:sp>
    <dsp:sp modelId="{8EA36F51-D5DB-4FA0-A765-079C279E9DA0}">
      <dsp:nvSpPr>
        <dsp:cNvPr id="0" name=""/>
        <dsp:cNvSpPr/>
      </dsp:nvSpPr>
      <dsp:spPr>
        <a:xfrm>
          <a:off x="3635456" y="3756035"/>
          <a:ext cx="4089888" cy="5961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/>
            <a:t>Being reprimanded</a:t>
          </a:r>
          <a:endParaRPr lang="en-US" sz="3000" kern="1200"/>
        </a:p>
      </dsp:txBody>
      <dsp:txXfrm>
        <a:off x="3664557" y="3785136"/>
        <a:ext cx="4031686" cy="5379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455A0-2404-4505-B25D-7298446A56D2}">
      <dsp:nvSpPr>
        <dsp:cNvPr id="0" name=""/>
        <dsp:cNvSpPr/>
      </dsp:nvSpPr>
      <dsp:spPr>
        <a:xfrm>
          <a:off x="685400" y="466271"/>
          <a:ext cx="2058750" cy="2058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23083-7AC3-4CBC-9C97-346F42006C29}">
      <dsp:nvSpPr>
        <dsp:cNvPr id="0" name=""/>
        <dsp:cNvSpPr/>
      </dsp:nvSpPr>
      <dsp:spPr>
        <a:xfrm>
          <a:off x="1124150" y="905021"/>
          <a:ext cx="1181250" cy="1181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B3AA1-9BCC-4816-BAE2-D1D3EA1F292C}">
      <dsp:nvSpPr>
        <dsp:cNvPr id="0" name=""/>
        <dsp:cNvSpPr/>
      </dsp:nvSpPr>
      <dsp:spPr>
        <a:xfrm>
          <a:off x="27275" y="3166272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Reassurance</a:t>
          </a:r>
        </a:p>
      </dsp:txBody>
      <dsp:txXfrm>
        <a:off x="27275" y="3166272"/>
        <a:ext cx="3375000" cy="720000"/>
      </dsp:txXfrm>
    </dsp:sp>
    <dsp:sp modelId="{7EA252AD-1893-4AA9-B21C-14C6FFF3E9C2}">
      <dsp:nvSpPr>
        <dsp:cNvPr id="0" name=""/>
        <dsp:cNvSpPr/>
      </dsp:nvSpPr>
      <dsp:spPr>
        <a:xfrm>
          <a:off x="4651025" y="466271"/>
          <a:ext cx="2058750" cy="2058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FE426-8CD1-42C7-B47D-13452D6817EB}">
      <dsp:nvSpPr>
        <dsp:cNvPr id="0" name=""/>
        <dsp:cNvSpPr/>
      </dsp:nvSpPr>
      <dsp:spPr>
        <a:xfrm>
          <a:off x="5089775" y="905021"/>
          <a:ext cx="1181250" cy="1181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108F7-DB89-49A1-8912-339E585AD0D3}">
      <dsp:nvSpPr>
        <dsp:cNvPr id="0" name=""/>
        <dsp:cNvSpPr/>
      </dsp:nvSpPr>
      <dsp:spPr>
        <a:xfrm>
          <a:off x="3992900" y="3166272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Explanation and information</a:t>
          </a:r>
        </a:p>
      </dsp:txBody>
      <dsp:txXfrm>
        <a:off x="3992900" y="3166272"/>
        <a:ext cx="3375000" cy="720000"/>
      </dsp:txXfrm>
    </dsp:sp>
    <dsp:sp modelId="{FCCD065C-475B-4872-B92E-EEF386F9F33C}">
      <dsp:nvSpPr>
        <dsp:cNvPr id="0" name=""/>
        <dsp:cNvSpPr/>
      </dsp:nvSpPr>
      <dsp:spPr>
        <a:xfrm>
          <a:off x="8616650" y="466271"/>
          <a:ext cx="2058750" cy="2058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C9B27-43A5-4258-B2B4-52C56EED48BB}">
      <dsp:nvSpPr>
        <dsp:cNvPr id="0" name=""/>
        <dsp:cNvSpPr/>
      </dsp:nvSpPr>
      <dsp:spPr>
        <a:xfrm>
          <a:off x="9055400" y="905021"/>
          <a:ext cx="1181250" cy="1181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8C3AA-F74D-48B1-A3D5-B5744717ECDB}">
      <dsp:nvSpPr>
        <dsp:cNvPr id="0" name=""/>
        <dsp:cNvSpPr/>
      </dsp:nvSpPr>
      <dsp:spPr>
        <a:xfrm>
          <a:off x="7958525" y="3166272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Uncertainty</a:t>
          </a:r>
        </a:p>
      </dsp:txBody>
      <dsp:txXfrm>
        <a:off x="7958525" y="3166272"/>
        <a:ext cx="337500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E5BE3-ABAD-4DF2-9C0A-0367810201F5}">
      <dsp:nvSpPr>
        <dsp:cNvPr id="0" name=""/>
        <dsp:cNvSpPr/>
      </dsp:nvSpPr>
      <dsp:spPr>
        <a:xfrm>
          <a:off x="0" y="0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AE1030-68D2-4FB7-8437-1A27FED83D23}">
      <dsp:nvSpPr>
        <dsp:cNvPr id="0" name=""/>
        <dsp:cNvSpPr/>
      </dsp:nvSpPr>
      <dsp:spPr>
        <a:xfrm>
          <a:off x="0" y="0"/>
          <a:ext cx="9742319" cy="77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Behaviour management</a:t>
          </a:r>
        </a:p>
      </dsp:txBody>
      <dsp:txXfrm>
        <a:off x="0" y="0"/>
        <a:ext cx="9742319" cy="774159"/>
      </dsp:txXfrm>
    </dsp:sp>
    <dsp:sp modelId="{C2ED9500-71C1-4106-BDAF-8B369E68C5A7}">
      <dsp:nvSpPr>
        <dsp:cNvPr id="0" name=""/>
        <dsp:cNvSpPr/>
      </dsp:nvSpPr>
      <dsp:spPr>
        <a:xfrm>
          <a:off x="0" y="774159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A2B0A-5A71-45B8-9D4E-2810F2054098}">
      <dsp:nvSpPr>
        <dsp:cNvPr id="0" name=""/>
        <dsp:cNvSpPr/>
      </dsp:nvSpPr>
      <dsp:spPr>
        <a:xfrm>
          <a:off x="0" y="774159"/>
          <a:ext cx="9742319" cy="77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Behavioural therapy</a:t>
          </a:r>
        </a:p>
      </dsp:txBody>
      <dsp:txXfrm>
        <a:off x="0" y="774159"/>
        <a:ext cx="9742319" cy="774159"/>
      </dsp:txXfrm>
    </dsp:sp>
    <dsp:sp modelId="{D0F39FB6-01AD-48E0-8DA7-C7FC5A35E91A}">
      <dsp:nvSpPr>
        <dsp:cNvPr id="0" name=""/>
        <dsp:cNvSpPr/>
      </dsp:nvSpPr>
      <dsp:spPr>
        <a:xfrm>
          <a:off x="0" y="1548319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B0762-2367-447D-9DDB-771E2EFB8ED5}">
      <dsp:nvSpPr>
        <dsp:cNvPr id="0" name=""/>
        <dsp:cNvSpPr/>
      </dsp:nvSpPr>
      <dsp:spPr>
        <a:xfrm>
          <a:off x="0" y="1548318"/>
          <a:ext cx="9742319" cy="77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Conscious sedation</a:t>
          </a:r>
        </a:p>
      </dsp:txBody>
      <dsp:txXfrm>
        <a:off x="0" y="1548318"/>
        <a:ext cx="9742319" cy="774159"/>
      </dsp:txXfrm>
    </dsp:sp>
    <dsp:sp modelId="{22D1392E-ECD7-4A8A-9F0C-2A055F2F9627}">
      <dsp:nvSpPr>
        <dsp:cNvPr id="0" name=""/>
        <dsp:cNvSpPr/>
      </dsp:nvSpPr>
      <dsp:spPr>
        <a:xfrm>
          <a:off x="0" y="2322478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8AA58-BBDF-48F5-9FCA-7D0FAC2CD963}">
      <dsp:nvSpPr>
        <dsp:cNvPr id="0" name=""/>
        <dsp:cNvSpPr/>
      </dsp:nvSpPr>
      <dsp:spPr>
        <a:xfrm>
          <a:off x="0" y="2322478"/>
          <a:ext cx="9742319" cy="77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General anaesthesia</a:t>
          </a:r>
        </a:p>
      </dsp:txBody>
      <dsp:txXfrm>
        <a:off x="0" y="2322478"/>
        <a:ext cx="9742319" cy="77415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4D235-ED31-4125-9FF6-BC23DE428929}">
      <dsp:nvSpPr>
        <dsp:cNvPr id="0" name=""/>
        <dsp:cNvSpPr/>
      </dsp:nvSpPr>
      <dsp:spPr>
        <a:xfrm>
          <a:off x="0" y="378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B4B2A-E439-480B-8C7F-E1F96F119302}">
      <dsp:nvSpPr>
        <dsp:cNvPr id="0" name=""/>
        <dsp:cNvSpPr/>
      </dsp:nvSpPr>
      <dsp:spPr>
        <a:xfrm>
          <a:off x="0" y="378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Oral pre-medication </a:t>
          </a:r>
          <a:endParaRPr lang="en-US" sz="2000" kern="1200"/>
        </a:p>
      </dsp:txBody>
      <dsp:txXfrm>
        <a:off x="0" y="378"/>
        <a:ext cx="9742319" cy="442268"/>
      </dsp:txXfrm>
    </dsp:sp>
    <dsp:sp modelId="{DEA8F674-17F2-46BE-9197-F6FACCA3919A}">
      <dsp:nvSpPr>
        <dsp:cNvPr id="0" name=""/>
        <dsp:cNvSpPr/>
      </dsp:nvSpPr>
      <dsp:spPr>
        <a:xfrm>
          <a:off x="0" y="442646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1493D4-16E5-4D82-A9D2-0906DE6D9868}">
      <dsp:nvSpPr>
        <dsp:cNvPr id="0" name=""/>
        <dsp:cNvSpPr/>
      </dsp:nvSpPr>
      <dsp:spPr>
        <a:xfrm>
          <a:off x="0" y="442646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Oral sedation</a:t>
          </a:r>
          <a:endParaRPr lang="en-US" sz="2000" kern="1200"/>
        </a:p>
      </dsp:txBody>
      <dsp:txXfrm>
        <a:off x="0" y="442646"/>
        <a:ext cx="9742319" cy="442268"/>
      </dsp:txXfrm>
    </dsp:sp>
    <dsp:sp modelId="{4019C3C0-B4CE-4D8A-BF95-0D72A43744A5}">
      <dsp:nvSpPr>
        <dsp:cNvPr id="0" name=""/>
        <dsp:cNvSpPr/>
      </dsp:nvSpPr>
      <dsp:spPr>
        <a:xfrm>
          <a:off x="0" y="884915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CE413-E580-4376-962D-7678378994A1}">
      <dsp:nvSpPr>
        <dsp:cNvPr id="0" name=""/>
        <dsp:cNvSpPr/>
      </dsp:nvSpPr>
      <dsp:spPr>
        <a:xfrm>
          <a:off x="0" y="884915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Inhalation sedation</a:t>
          </a:r>
          <a:endParaRPr lang="en-US" sz="2000" kern="1200"/>
        </a:p>
      </dsp:txBody>
      <dsp:txXfrm>
        <a:off x="0" y="884915"/>
        <a:ext cx="9742319" cy="442268"/>
      </dsp:txXfrm>
    </dsp:sp>
    <dsp:sp modelId="{AFE15006-A21B-4B57-898B-4D9A05D4E93A}">
      <dsp:nvSpPr>
        <dsp:cNvPr id="0" name=""/>
        <dsp:cNvSpPr/>
      </dsp:nvSpPr>
      <dsp:spPr>
        <a:xfrm>
          <a:off x="0" y="1327184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62E172-6C37-4320-B430-F520737272C9}">
      <dsp:nvSpPr>
        <dsp:cNvPr id="0" name=""/>
        <dsp:cNvSpPr/>
      </dsp:nvSpPr>
      <dsp:spPr>
        <a:xfrm>
          <a:off x="0" y="1327184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Intravenous sedation Midazolam</a:t>
          </a:r>
          <a:endParaRPr lang="en-US" sz="2000" kern="1200"/>
        </a:p>
      </dsp:txBody>
      <dsp:txXfrm>
        <a:off x="0" y="1327184"/>
        <a:ext cx="9742319" cy="442268"/>
      </dsp:txXfrm>
    </dsp:sp>
    <dsp:sp modelId="{C800B5AF-3D76-422E-9EC7-9F136A5981A4}">
      <dsp:nvSpPr>
        <dsp:cNvPr id="0" name=""/>
        <dsp:cNvSpPr/>
      </dsp:nvSpPr>
      <dsp:spPr>
        <a:xfrm>
          <a:off x="0" y="1769453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AD8A3-3CDD-4387-96F2-88A928F0AE20}">
      <dsp:nvSpPr>
        <dsp:cNvPr id="0" name=""/>
        <dsp:cNvSpPr/>
      </dsp:nvSpPr>
      <dsp:spPr>
        <a:xfrm>
          <a:off x="0" y="1769453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Oral sedation Midazolam</a:t>
          </a:r>
          <a:endParaRPr lang="en-US" sz="2000" kern="1200"/>
        </a:p>
      </dsp:txBody>
      <dsp:txXfrm>
        <a:off x="0" y="1769453"/>
        <a:ext cx="9742319" cy="442268"/>
      </dsp:txXfrm>
    </dsp:sp>
    <dsp:sp modelId="{69E8E505-C9DC-44F3-936C-355CB0AA0EB0}">
      <dsp:nvSpPr>
        <dsp:cNvPr id="0" name=""/>
        <dsp:cNvSpPr/>
      </dsp:nvSpPr>
      <dsp:spPr>
        <a:xfrm>
          <a:off x="0" y="2211722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49A7B-6AF1-4265-8EF1-9E5621EB5F98}">
      <dsp:nvSpPr>
        <dsp:cNvPr id="0" name=""/>
        <dsp:cNvSpPr/>
      </dsp:nvSpPr>
      <dsp:spPr>
        <a:xfrm>
          <a:off x="0" y="2211722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Oral sedation Temazepam</a:t>
          </a:r>
          <a:endParaRPr lang="en-US" sz="2000" kern="1200"/>
        </a:p>
      </dsp:txBody>
      <dsp:txXfrm>
        <a:off x="0" y="2211722"/>
        <a:ext cx="9742319" cy="442268"/>
      </dsp:txXfrm>
    </dsp:sp>
    <dsp:sp modelId="{43018236-450D-41E8-8169-648B9EC92DAB}">
      <dsp:nvSpPr>
        <dsp:cNvPr id="0" name=""/>
        <dsp:cNvSpPr/>
      </dsp:nvSpPr>
      <dsp:spPr>
        <a:xfrm>
          <a:off x="0" y="2653991"/>
          <a:ext cx="9742319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B693F-F6D3-42B6-8DF1-24974A5086E7}">
      <dsp:nvSpPr>
        <dsp:cNvPr id="0" name=""/>
        <dsp:cNvSpPr/>
      </dsp:nvSpPr>
      <dsp:spPr>
        <a:xfrm>
          <a:off x="0" y="2653991"/>
          <a:ext cx="9742319" cy="442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Intra nasal sedation Midazolam</a:t>
          </a:r>
          <a:endParaRPr lang="en-US" sz="2000" kern="1200"/>
        </a:p>
      </dsp:txBody>
      <dsp:txXfrm>
        <a:off x="0" y="2653991"/>
        <a:ext cx="9742319" cy="4422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F4A0B-66FD-491D-A8D1-2ADDCA0B88E2}">
      <dsp:nvSpPr>
        <dsp:cNvPr id="0" name=""/>
        <dsp:cNvSpPr/>
      </dsp:nvSpPr>
      <dsp:spPr>
        <a:xfrm>
          <a:off x="0" y="0"/>
          <a:ext cx="1062783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E032A3-0E7B-480E-B41F-F283E9CA2D00}">
      <dsp:nvSpPr>
        <dsp:cNvPr id="0" name=""/>
        <dsp:cNvSpPr/>
      </dsp:nvSpPr>
      <dsp:spPr>
        <a:xfrm>
          <a:off x="0" y="0"/>
          <a:ext cx="10627833" cy="42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0" kern="1200">
              <a:latin typeface="Arial"/>
            </a:rPr>
            <a:t>What should be included on a patient assessment questionnaire?</a:t>
          </a:r>
          <a:endParaRPr lang="en-US" sz="6500" b="0" kern="1200"/>
        </a:p>
      </dsp:txBody>
      <dsp:txXfrm>
        <a:off x="0" y="0"/>
        <a:ext cx="10627833" cy="42027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ECCA1-5CFE-444C-B29C-1ADA4B663B62}">
      <dsp:nvSpPr>
        <dsp:cNvPr id="0" name=""/>
        <dsp:cNvSpPr/>
      </dsp:nvSpPr>
      <dsp:spPr>
        <a:xfrm>
          <a:off x="927109" y="293623"/>
          <a:ext cx="903262" cy="9032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2784F-B1E9-435B-97AB-1A9255764A73}">
      <dsp:nvSpPr>
        <dsp:cNvPr id="0" name=""/>
        <dsp:cNvSpPr/>
      </dsp:nvSpPr>
      <dsp:spPr>
        <a:xfrm>
          <a:off x="375115" y="1492493"/>
          <a:ext cx="2007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Clear information given to prepare the patient for treatment under sedation</a:t>
          </a:r>
        </a:p>
      </dsp:txBody>
      <dsp:txXfrm>
        <a:off x="375115" y="1492493"/>
        <a:ext cx="2007250" cy="720000"/>
      </dsp:txXfrm>
    </dsp:sp>
    <dsp:sp modelId="{8DCA7570-2FA0-4344-BB49-27B3827AD6D5}">
      <dsp:nvSpPr>
        <dsp:cNvPr id="0" name=""/>
        <dsp:cNvSpPr/>
      </dsp:nvSpPr>
      <dsp:spPr>
        <a:xfrm>
          <a:off x="3285628" y="293623"/>
          <a:ext cx="903262" cy="9032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E282F-6D5B-4A67-AA47-F42528326757}">
      <dsp:nvSpPr>
        <dsp:cNvPr id="0" name=""/>
        <dsp:cNvSpPr/>
      </dsp:nvSpPr>
      <dsp:spPr>
        <a:xfrm>
          <a:off x="2733634" y="1492493"/>
          <a:ext cx="2007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Explain the procedure</a:t>
          </a:r>
        </a:p>
      </dsp:txBody>
      <dsp:txXfrm>
        <a:off x="2733634" y="1492493"/>
        <a:ext cx="2007250" cy="720000"/>
      </dsp:txXfrm>
    </dsp:sp>
    <dsp:sp modelId="{580D4CD7-1920-4623-A499-66625FA1C39B}">
      <dsp:nvSpPr>
        <dsp:cNvPr id="0" name=""/>
        <dsp:cNvSpPr/>
      </dsp:nvSpPr>
      <dsp:spPr>
        <a:xfrm>
          <a:off x="927109" y="2714306"/>
          <a:ext cx="903262" cy="9032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C43E9-6DC9-4900-B3ED-FFC670E212EC}">
      <dsp:nvSpPr>
        <dsp:cNvPr id="0" name=""/>
        <dsp:cNvSpPr/>
      </dsp:nvSpPr>
      <dsp:spPr>
        <a:xfrm>
          <a:off x="375115" y="3913176"/>
          <a:ext cx="2007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Explain the pharmacological process</a:t>
          </a:r>
        </a:p>
      </dsp:txBody>
      <dsp:txXfrm>
        <a:off x="375115" y="3913176"/>
        <a:ext cx="2007250" cy="720000"/>
      </dsp:txXfrm>
    </dsp:sp>
    <dsp:sp modelId="{7DF627EA-2526-4C04-AED8-849A61FC7F7F}">
      <dsp:nvSpPr>
        <dsp:cNvPr id="0" name=""/>
        <dsp:cNvSpPr/>
      </dsp:nvSpPr>
      <dsp:spPr>
        <a:xfrm>
          <a:off x="3285628" y="2714306"/>
          <a:ext cx="903262" cy="9032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DFC693-AA7D-4E75-AE12-962C4F19BE37}">
      <dsp:nvSpPr>
        <dsp:cNvPr id="0" name=""/>
        <dsp:cNvSpPr/>
      </dsp:nvSpPr>
      <dsp:spPr>
        <a:xfrm>
          <a:off x="2733634" y="3913176"/>
          <a:ext cx="2007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Benefits and risks with the selected form of sedation</a:t>
          </a:r>
        </a:p>
      </dsp:txBody>
      <dsp:txXfrm>
        <a:off x="2733634" y="3913176"/>
        <a:ext cx="2007250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B798A-4483-4C33-AB65-8227C43CE654}">
      <dsp:nvSpPr>
        <dsp:cNvPr id="0" name=""/>
        <dsp:cNvSpPr/>
      </dsp:nvSpPr>
      <dsp:spPr>
        <a:xfrm>
          <a:off x="915269" y="1118065"/>
          <a:ext cx="1078897" cy="10788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59461-5C2C-4BDF-A0F7-099A1A248224}">
      <dsp:nvSpPr>
        <dsp:cNvPr id="0" name=""/>
        <dsp:cNvSpPr/>
      </dsp:nvSpPr>
      <dsp:spPr>
        <a:xfrm>
          <a:off x="255943" y="2514478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Observe the patient</a:t>
          </a:r>
        </a:p>
      </dsp:txBody>
      <dsp:txXfrm>
        <a:off x="255943" y="2514478"/>
        <a:ext cx="2397550" cy="720000"/>
      </dsp:txXfrm>
    </dsp:sp>
    <dsp:sp modelId="{B3DDBBE4-1057-41D9-B9B4-1FA8F7EE8CE4}">
      <dsp:nvSpPr>
        <dsp:cNvPr id="0" name=""/>
        <dsp:cNvSpPr/>
      </dsp:nvSpPr>
      <dsp:spPr>
        <a:xfrm>
          <a:off x="3732390" y="1118065"/>
          <a:ext cx="1078897" cy="10788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DB8D3-DD32-4AC5-8963-B6A650DDBCEA}">
      <dsp:nvSpPr>
        <dsp:cNvPr id="0" name=""/>
        <dsp:cNvSpPr/>
      </dsp:nvSpPr>
      <dsp:spPr>
        <a:xfrm>
          <a:off x="3073064" y="2514478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Monitor the patient</a:t>
          </a:r>
        </a:p>
      </dsp:txBody>
      <dsp:txXfrm>
        <a:off x="3073064" y="2514478"/>
        <a:ext cx="2397550" cy="720000"/>
      </dsp:txXfrm>
    </dsp:sp>
    <dsp:sp modelId="{6B53FC68-7E10-4161-B0B7-4855835F697E}">
      <dsp:nvSpPr>
        <dsp:cNvPr id="0" name=""/>
        <dsp:cNvSpPr/>
      </dsp:nvSpPr>
      <dsp:spPr>
        <a:xfrm>
          <a:off x="6549511" y="1118065"/>
          <a:ext cx="1078897" cy="10788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12527-7EF9-42C9-B06D-CFB5B7B17268}">
      <dsp:nvSpPr>
        <dsp:cNvPr id="0" name=""/>
        <dsp:cNvSpPr/>
      </dsp:nvSpPr>
      <dsp:spPr>
        <a:xfrm>
          <a:off x="5890185" y="2514478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Share your observations</a:t>
          </a:r>
        </a:p>
      </dsp:txBody>
      <dsp:txXfrm>
        <a:off x="5890185" y="2514478"/>
        <a:ext cx="2397550" cy="720000"/>
      </dsp:txXfrm>
    </dsp:sp>
    <dsp:sp modelId="{34D33A9B-DFA6-4250-9F4F-CFE8DB8EA11C}">
      <dsp:nvSpPr>
        <dsp:cNvPr id="0" name=""/>
        <dsp:cNvSpPr/>
      </dsp:nvSpPr>
      <dsp:spPr>
        <a:xfrm>
          <a:off x="9366633" y="1118065"/>
          <a:ext cx="1078897" cy="10788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105DD-5CBF-440F-83EB-5B402FC281F2}">
      <dsp:nvSpPr>
        <dsp:cNvPr id="0" name=""/>
        <dsp:cNvSpPr/>
      </dsp:nvSpPr>
      <dsp:spPr>
        <a:xfrm>
          <a:off x="8707306" y="2514478"/>
          <a:ext cx="23975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Remember that if a patient looks unwell, they usually are!.</a:t>
          </a:r>
        </a:p>
      </dsp:txBody>
      <dsp:txXfrm>
        <a:off x="8707306" y="2514478"/>
        <a:ext cx="2397550" cy="72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1DCCA-3693-44D4-8B04-0B6D3D5EAEFB}">
      <dsp:nvSpPr>
        <dsp:cNvPr id="0" name=""/>
        <dsp:cNvSpPr/>
      </dsp:nvSpPr>
      <dsp:spPr>
        <a:xfrm>
          <a:off x="0" y="2419"/>
          <a:ext cx="9742319" cy="5152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5FC6F-92C1-429E-9AA5-7952D6D2CD75}">
      <dsp:nvSpPr>
        <dsp:cNvPr id="0" name=""/>
        <dsp:cNvSpPr/>
      </dsp:nvSpPr>
      <dsp:spPr>
        <a:xfrm>
          <a:off x="155878" y="118361"/>
          <a:ext cx="283414" cy="2834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6AEB9-F38A-4022-87AA-C23B38825484}">
      <dsp:nvSpPr>
        <dsp:cNvPr id="0" name=""/>
        <dsp:cNvSpPr/>
      </dsp:nvSpPr>
      <dsp:spPr>
        <a:xfrm>
          <a:off x="595171" y="2419"/>
          <a:ext cx="9147147" cy="51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36" tIns="54536" rIns="54536" bIns="5453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The patient is given clear and comprehensive information</a:t>
          </a:r>
          <a:endParaRPr lang="en-US" sz="1900" kern="1200"/>
        </a:p>
      </dsp:txBody>
      <dsp:txXfrm>
        <a:off x="595171" y="2419"/>
        <a:ext cx="9147147" cy="515299"/>
      </dsp:txXfrm>
    </dsp:sp>
    <dsp:sp modelId="{3610B2A5-1D59-4CBC-9334-9109722315A8}">
      <dsp:nvSpPr>
        <dsp:cNvPr id="0" name=""/>
        <dsp:cNvSpPr/>
      </dsp:nvSpPr>
      <dsp:spPr>
        <a:xfrm>
          <a:off x="0" y="646544"/>
          <a:ext cx="9742319" cy="5152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568A36-563C-4E29-BD09-CFC087CB054B}">
      <dsp:nvSpPr>
        <dsp:cNvPr id="0" name=""/>
        <dsp:cNvSpPr/>
      </dsp:nvSpPr>
      <dsp:spPr>
        <a:xfrm>
          <a:off x="155878" y="762486"/>
          <a:ext cx="283414" cy="2834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1F6BD-5712-4CB4-84A7-708B56387881}">
      <dsp:nvSpPr>
        <dsp:cNvPr id="0" name=""/>
        <dsp:cNvSpPr/>
      </dsp:nvSpPr>
      <dsp:spPr>
        <a:xfrm>
          <a:off x="595171" y="646544"/>
          <a:ext cx="9147147" cy="51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36" tIns="54536" rIns="54536" bIns="5453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Valid consent</a:t>
          </a:r>
          <a:endParaRPr lang="en-US" sz="1900" kern="1200"/>
        </a:p>
      </dsp:txBody>
      <dsp:txXfrm>
        <a:off x="595171" y="646544"/>
        <a:ext cx="9147147" cy="515299"/>
      </dsp:txXfrm>
    </dsp:sp>
    <dsp:sp modelId="{CC2298E4-19B7-4E54-A330-D2B2A06CB102}">
      <dsp:nvSpPr>
        <dsp:cNvPr id="0" name=""/>
        <dsp:cNvSpPr/>
      </dsp:nvSpPr>
      <dsp:spPr>
        <a:xfrm>
          <a:off x="0" y="1290669"/>
          <a:ext cx="9742319" cy="5152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742C5-AF94-4DC6-A75E-8D7C872F94DA}">
      <dsp:nvSpPr>
        <dsp:cNvPr id="0" name=""/>
        <dsp:cNvSpPr/>
      </dsp:nvSpPr>
      <dsp:spPr>
        <a:xfrm>
          <a:off x="155878" y="1406611"/>
          <a:ext cx="283414" cy="2834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69F7B-9083-40B6-A4FE-FB26F553D863}">
      <dsp:nvSpPr>
        <dsp:cNvPr id="0" name=""/>
        <dsp:cNvSpPr/>
      </dsp:nvSpPr>
      <dsp:spPr>
        <a:xfrm>
          <a:off x="595171" y="1290669"/>
          <a:ext cx="9147147" cy="51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36" tIns="54536" rIns="54536" bIns="5453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Confirmed in writing</a:t>
          </a:r>
          <a:endParaRPr lang="en-US" sz="1900" kern="1200"/>
        </a:p>
      </dsp:txBody>
      <dsp:txXfrm>
        <a:off x="595171" y="1290669"/>
        <a:ext cx="9147147" cy="515299"/>
      </dsp:txXfrm>
    </dsp:sp>
    <dsp:sp modelId="{9BBB017A-3322-4F05-A162-F30FEAB26A27}">
      <dsp:nvSpPr>
        <dsp:cNvPr id="0" name=""/>
        <dsp:cNvSpPr/>
      </dsp:nvSpPr>
      <dsp:spPr>
        <a:xfrm>
          <a:off x="0" y="1934793"/>
          <a:ext cx="9742319" cy="5152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37F6E-61B1-4D81-9CAF-CB8CC822C95F}">
      <dsp:nvSpPr>
        <dsp:cNvPr id="0" name=""/>
        <dsp:cNvSpPr/>
      </dsp:nvSpPr>
      <dsp:spPr>
        <a:xfrm>
          <a:off x="155878" y="2050736"/>
          <a:ext cx="283414" cy="2834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769A7-596B-4E13-954F-331AC695DAC3}">
      <dsp:nvSpPr>
        <dsp:cNvPr id="0" name=""/>
        <dsp:cNvSpPr/>
      </dsp:nvSpPr>
      <dsp:spPr>
        <a:xfrm>
          <a:off x="595171" y="1934793"/>
          <a:ext cx="9147147" cy="51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36" tIns="54536" rIns="54536" bIns="5453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Usually not appropriate to be given on the day</a:t>
          </a:r>
          <a:endParaRPr lang="en-US" sz="1900" kern="1200"/>
        </a:p>
      </dsp:txBody>
      <dsp:txXfrm>
        <a:off x="595171" y="1934793"/>
        <a:ext cx="9147147" cy="515299"/>
      </dsp:txXfrm>
    </dsp:sp>
    <dsp:sp modelId="{817AAF2C-CF2E-4AF1-BBE8-5F9521EEFCF4}">
      <dsp:nvSpPr>
        <dsp:cNvPr id="0" name=""/>
        <dsp:cNvSpPr/>
      </dsp:nvSpPr>
      <dsp:spPr>
        <a:xfrm>
          <a:off x="0" y="2578918"/>
          <a:ext cx="9742319" cy="51529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3F832-288C-4DBC-B69A-B7770283A430}">
      <dsp:nvSpPr>
        <dsp:cNvPr id="0" name=""/>
        <dsp:cNvSpPr/>
      </dsp:nvSpPr>
      <dsp:spPr>
        <a:xfrm>
          <a:off x="155878" y="2694861"/>
          <a:ext cx="283414" cy="28341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F1DD0-7B63-4B8E-9C98-810D97758EDD}">
      <dsp:nvSpPr>
        <dsp:cNvPr id="0" name=""/>
        <dsp:cNvSpPr/>
      </dsp:nvSpPr>
      <dsp:spPr>
        <a:xfrm>
          <a:off x="595171" y="2578918"/>
          <a:ext cx="9147147" cy="51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36" tIns="54536" rIns="54536" bIns="5453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Should be confirmed on the day of the treatment</a:t>
          </a:r>
          <a:endParaRPr lang="en-US" sz="1900" kern="1200"/>
        </a:p>
      </dsp:txBody>
      <dsp:txXfrm>
        <a:off x="595171" y="2578918"/>
        <a:ext cx="9147147" cy="5152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DA35D-65CB-4124-B2DE-346D42D4001D}">
      <dsp:nvSpPr>
        <dsp:cNvPr id="0" name=""/>
        <dsp:cNvSpPr/>
      </dsp:nvSpPr>
      <dsp:spPr>
        <a:xfrm>
          <a:off x="3191710" y="353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Confirmation of the treatment plan</a:t>
          </a:r>
          <a:endParaRPr lang="en-US" sz="1600" kern="1200"/>
        </a:p>
      </dsp:txBody>
      <dsp:txXfrm>
        <a:off x="3219347" y="27990"/>
        <a:ext cx="3535400" cy="510874"/>
      </dsp:txXfrm>
    </dsp:sp>
    <dsp:sp modelId="{E29CA9D9-159D-414B-9AB7-F538CE5D8977}">
      <dsp:nvSpPr>
        <dsp:cNvPr id="0" name=""/>
        <dsp:cNvSpPr/>
      </dsp:nvSpPr>
      <dsp:spPr>
        <a:xfrm>
          <a:off x="3191710" y="594808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Confirmation of the effect of sedation (not GA)</a:t>
          </a:r>
          <a:endParaRPr lang="en-US" sz="1600" kern="1200"/>
        </a:p>
      </dsp:txBody>
      <dsp:txXfrm>
        <a:off x="3219347" y="622445"/>
        <a:ext cx="3535400" cy="510874"/>
      </dsp:txXfrm>
    </dsp:sp>
    <dsp:sp modelId="{47FA50E7-7A38-4CA6-BA23-DC86D6295C7F}">
      <dsp:nvSpPr>
        <dsp:cNvPr id="0" name=""/>
        <dsp:cNvSpPr/>
      </dsp:nvSpPr>
      <dsp:spPr>
        <a:xfrm>
          <a:off x="3191710" y="1189264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Confirmation that informed consent is signed</a:t>
          </a:r>
          <a:endParaRPr lang="en-US" sz="1600" kern="1200"/>
        </a:p>
      </dsp:txBody>
      <dsp:txXfrm>
        <a:off x="3219347" y="1216901"/>
        <a:ext cx="3535400" cy="510874"/>
      </dsp:txXfrm>
    </dsp:sp>
    <dsp:sp modelId="{8296207D-5C43-4064-B1F9-557EA8C0F38D}">
      <dsp:nvSpPr>
        <dsp:cNvPr id="0" name=""/>
        <dsp:cNvSpPr/>
      </dsp:nvSpPr>
      <dsp:spPr>
        <a:xfrm>
          <a:off x="3191710" y="1783720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Any pre-medication and any other medications are prescribed</a:t>
          </a:r>
          <a:endParaRPr lang="en-US" sz="1600" kern="1200"/>
        </a:p>
      </dsp:txBody>
      <dsp:txXfrm>
        <a:off x="3219347" y="1811357"/>
        <a:ext cx="3535400" cy="510874"/>
      </dsp:txXfrm>
    </dsp:sp>
    <dsp:sp modelId="{12A445A6-562C-4C3B-A6A9-99630B90184E}">
      <dsp:nvSpPr>
        <dsp:cNvPr id="0" name=""/>
        <dsp:cNvSpPr/>
      </dsp:nvSpPr>
      <dsp:spPr>
        <a:xfrm>
          <a:off x="3191710" y="2378176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Confirm that escort and care at home is in  place</a:t>
          </a:r>
          <a:endParaRPr lang="en-US" sz="1600" kern="1200"/>
        </a:p>
      </dsp:txBody>
      <dsp:txXfrm>
        <a:off x="3219347" y="2405813"/>
        <a:ext cx="3535400" cy="510874"/>
      </dsp:txXfrm>
    </dsp:sp>
    <dsp:sp modelId="{2771DA78-3A86-492A-BB60-9385025E85D7}">
      <dsp:nvSpPr>
        <dsp:cNvPr id="0" name=""/>
        <dsp:cNvSpPr/>
      </dsp:nvSpPr>
      <dsp:spPr>
        <a:xfrm>
          <a:off x="3191710" y="2972631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Pre and post written sedation instructions are given</a:t>
          </a:r>
          <a:endParaRPr lang="en-US" sz="1600" kern="1200"/>
        </a:p>
      </dsp:txBody>
      <dsp:txXfrm>
        <a:off x="3219347" y="3000268"/>
        <a:ext cx="3535400" cy="510874"/>
      </dsp:txXfrm>
    </dsp:sp>
    <dsp:sp modelId="{A549AD62-C479-4A19-B677-F5029EDC7489}">
      <dsp:nvSpPr>
        <dsp:cNvPr id="0" name=""/>
        <dsp:cNvSpPr/>
      </dsp:nvSpPr>
      <dsp:spPr>
        <a:xfrm>
          <a:off x="3191710" y="3567087"/>
          <a:ext cx="3590674" cy="56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Answer any questions that the patient may have</a:t>
          </a:r>
          <a:endParaRPr lang="en-US" sz="1600" kern="1200"/>
        </a:p>
      </dsp:txBody>
      <dsp:txXfrm>
        <a:off x="3219347" y="3594724"/>
        <a:ext cx="3535400" cy="51087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B3923-C6A1-489D-A930-482255207BE9}">
      <dsp:nvSpPr>
        <dsp:cNvPr id="0" name=""/>
        <dsp:cNvSpPr/>
      </dsp:nvSpPr>
      <dsp:spPr>
        <a:xfrm>
          <a:off x="0" y="2405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1F0F0-5C6A-42EB-8E25-9DE3028B41CC}">
      <dsp:nvSpPr>
        <dsp:cNvPr id="0" name=""/>
        <dsp:cNvSpPr/>
      </dsp:nvSpPr>
      <dsp:spPr>
        <a:xfrm>
          <a:off x="0" y="2405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Assessment record</a:t>
          </a:r>
        </a:p>
      </dsp:txBody>
      <dsp:txXfrm>
        <a:off x="0" y="2405"/>
        <a:ext cx="5116000" cy="820331"/>
      </dsp:txXfrm>
    </dsp:sp>
    <dsp:sp modelId="{D1D8C9D4-B545-416A-AFC6-C35DAE40DAFB}">
      <dsp:nvSpPr>
        <dsp:cNvPr id="0" name=""/>
        <dsp:cNvSpPr/>
      </dsp:nvSpPr>
      <dsp:spPr>
        <a:xfrm>
          <a:off x="0" y="822737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5D592-AA5B-4077-B63F-0CE3155D9840}">
      <dsp:nvSpPr>
        <dsp:cNvPr id="0" name=""/>
        <dsp:cNvSpPr/>
      </dsp:nvSpPr>
      <dsp:spPr>
        <a:xfrm>
          <a:off x="0" y="822737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Record of consent</a:t>
          </a:r>
        </a:p>
      </dsp:txBody>
      <dsp:txXfrm>
        <a:off x="0" y="822737"/>
        <a:ext cx="5116000" cy="820331"/>
      </dsp:txXfrm>
    </dsp:sp>
    <dsp:sp modelId="{14A4490C-C58F-4F5F-8169-F870F3682C2B}">
      <dsp:nvSpPr>
        <dsp:cNvPr id="0" name=""/>
        <dsp:cNvSpPr/>
      </dsp:nvSpPr>
      <dsp:spPr>
        <a:xfrm>
          <a:off x="0" y="1643068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52712-2F86-4510-81F1-3794780FE82D}">
      <dsp:nvSpPr>
        <dsp:cNvPr id="0" name=""/>
        <dsp:cNvSpPr/>
      </dsp:nvSpPr>
      <dsp:spPr>
        <a:xfrm>
          <a:off x="0" y="1643068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Pre-sedation information sheet</a:t>
          </a:r>
        </a:p>
      </dsp:txBody>
      <dsp:txXfrm>
        <a:off x="0" y="1643068"/>
        <a:ext cx="5116000" cy="820331"/>
      </dsp:txXfrm>
    </dsp:sp>
    <dsp:sp modelId="{C88DE9F8-4955-45F1-8E35-666CEFF10B11}">
      <dsp:nvSpPr>
        <dsp:cNvPr id="0" name=""/>
        <dsp:cNvSpPr/>
      </dsp:nvSpPr>
      <dsp:spPr>
        <a:xfrm>
          <a:off x="0" y="2463399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371EB-0366-454D-AE31-06D2C4C7CDA7}">
      <dsp:nvSpPr>
        <dsp:cNvPr id="0" name=""/>
        <dsp:cNvSpPr/>
      </dsp:nvSpPr>
      <dsp:spPr>
        <a:xfrm>
          <a:off x="0" y="2463400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Post-sedation information sheet</a:t>
          </a:r>
        </a:p>
      </dsp:txBody>
      <dsp:txXfrm>
        <a:off x="0" y="2463400"/>
        <a:ext cx="5116000" cy="820331"/>
      </dsp:txXfrm>
    </dsp:sp>
    <dsp:sp modelId="{2BA43552-2119-4810-850E-A330F4783B9E}">
      <dsp:nvSpPr>
        <dsp:cNvPr id="0" name=""/>
        <dsp:cNvSpPr/>
      </dsp:nvSpPr>
      <dsp:spPr>
        <a:xfrm>
          <a:off x="0" y="3283731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22FD1-EC87-40FB-89CE-CEC6E8A43C56}">
      <dsp:nvSpPr>
        <dsp:cNvPr id="0" name=""/>
        <dsp:cNvSpPr/>
      </dsp:nvSpPr>
      <dsp:spPr>
        <a:xfrm>
          <a:off x="0" y="3283731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Monitoring record</a:t>
          </a:r>
        </a:p>
      </dsp:txBody>
      <dsp:txXfrm>
        <a:off x="0" y="3283731"/>
        <a:ext cx="5116000" cy="820331"/>
      </dsp:txXfrm>
    </dsp:sp>
    <dsp:sp modelId="{90283D54-2BEC-4AA9-9890-D0A2EACBB256}">
      <dsp:nvSpPr>
        <dsp:cNvPr id="0" name=""/>
        <dsp:cNvSpPr/>
      </dsp:nvSpPr>
      <dsp:spPr>
        <a:xfrm>
          <a:off x="0" y="4104062"/>
          <a:ext cx="511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73F62-64F9-4DED-9041-9E3E5A00CA8E}">
      <dsp:nvSpPr>
        <dsp:cNvPr id="0" name=""/>
        <dsp:cNvSpPr/>
      </dsp:nvSpPr>
      <dsp:spPr>
        <a:xfrm>
          <a:off x="0" y="4104062"/>
          <a:ext cx="5116000" cy="820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Discharge sheet</a:t>
          </a:r>
        </a:p>
      </dsp:txBody>
      <dsp:txXfrm>
        <a:off x="0" y="4104062"/>
        <a:ext cx="5116000" cy="82033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8DAB8-4704-481A-84FB-E386EE8DC0CF}">
      <dsp:nvSpPr>
        <dsp:cNvPr id="0" name=""/>
        <dsp:cNvSpPr/>
      </dsp:nvSpPr>
      <dsp:spPr>
        <a:xfrm>
          <a:off x="624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6D9CF-CDA4-44EE-BFB4-14CACC83E282}">
      <dsp:nvSpPr>
        <dsp:cNvPr id="0" name=""/>
        <dsp:cNvSpPr/>
      </dsp:nvSpPr>
      <dsp:spPr>
        <a:xfrm>
          <a:off x="244184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CQC</a:t>
          </a:r>
        </a:p>
      </dsp:txBody>
      <dsp:txXfrm>
        <a:off x="284953" y="1923888"/>
        <a:ext cx="2110498" cy="1310404"/>
      </dsp:txXfrm>
    </dsp:sp>
    <dsp:sp modelId="{625AF0DC-BA88-473A-BA65-29F2DFF3741D}">
      <dsp:nvSpPr>
        <dsp:cNvPr id="0" name=""/>
        <dsp:cNvSpPr/>
      </dsp:nvSpPr>
      <dsp:spPr>
        <a:xfrm>
          <a:off x="2679779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A72C1-0B77-4846-829B-4E8D110C8AC0}">
      <dsp:nvSpPr>
        <dsp:cNvPr id="0" name=""/>
        <dsp:cNvSpPr/>
      </dsp:nvSpPr>
      <dsp:spPr>
        <a:xfrm>
          <a:off x="2923339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RQIA (NI)</a:t>
          </a:r>
        </a:p>
      </dsp:txBody>
      <dsp:txXfrm>
        <a:off x="2964108" y="1923888"/>
        <a:ext cx="2110498" cy="13104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10CAD-B33E-4A3F-9A92-0BF80D21FB80}">
      <dsp:nvSpPr>
        <dsp:cNvPr id="0" name=""/>
        <dsp:cNvSpPr/>
      </dsp:nvSpPr>
      <dsp:spPr>
        <a:xfrm>
          <a:off x="0" y="594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131E9-538E-41D2-B920-85A18385AFDC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F3103-959A-433E-B0C2-028183C718FC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Gross over sedation with Midazolam</a:t>
          </a:r>
        </a:p>
      </dsp:txBody>
      <dsp:txXfrm>
        <a:off x="1607903" y="594"/>
        <a:ext cx="4564296" cy="1392124"/>
      </dsp:txXfrm>
    </dsp:sp>
    <dsp:sp modelId="{CE53D739-0762-4CAB-AD4C-2CD4F7FEB417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89A74E-9C43-4956-A964-58C61F064F9B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EF06F-27E2-4891-97CB-1363E9171702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Mild over sedation with N2O</a:t>
          </a:r>
        </a:p>
      </dsp:txBody>
      <dsp:txXfrm>
        <a:off x="1607903" y="1740750"/>
        <a:ext cx="4564296" cy="1392124"/>
      </dsp:txXfrm>
    </dsp:sp>
    <dsp:sp modelId="{32CC8658-C233-45B5-8F17-40CF898A7E17}">
      <dsp:nvSpPr>
        <dsp:cNvPr id="0" name=""/>
        <dsp:cNvSpPr/>
      </dsp:nvSpPr>
      <dsp:spPr>
        <a:xfrm>
          <a:off x="0" y="3480905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423A1-F640-4667-9D84-E304AD0D4076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4647F-3B26-43E4-BD07-94C8EC311B28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Severe over sedation with N2O</a:t>
          </a:r>
        </a:p>
      </dsp:txBody>
      <dsp:txXfrm>
        <a:off x="1607903" y="3480905"/>
        <a:ext cx="4564296" cy="139212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D4EC7-797F-4B13-8985-CAFABFB7E82C}">
      <dsp:nvSpPr>
        <dsp:cNvPr id="0" name=""/>
        <dsp:cNvSpPr/>
      </dsp:nvSpPr>
      <dsp:spPr>
        <a:xfrm>
          <a:off x="0" y="2022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81FB6-EFCA-4D12-A7EA-FDB0A31AC726}">
      <dsp:nvSpPr>
        <dsp:cNvPr id="0" name=""/>
        <dsp:cNvSpPr/>
      </dsp:nvSpPr>
      <dsp:spPr>
        <a:xfrm>
          <a:off x="310115" y="232687"/>
          <a:ext cx="563846" cy="5638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663CC-F60E-4E00-BB95-C40D560AB0F3}">
      <dsp:nvSpPr>
        <dsp:cNvPr id="0" name=""/>
        <dsp:cNvSpPr/>
      </dsp:nvSpPr>
      <dsp:spPr>
        <a:xfrm>
          <a:off x="1184076" y="2022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Decrease in systemic arterial BP</a:t>
          </a:r>
        </a:p>
      </dsp:txBody>
      <dsp:txXfrm>
        <a:off x="1184076" y="2022"/>
        <a:ext cx="4988123" cy="1025174"/>
      </dsp:txXfrm>
    </dsp:sp>
    <dsp:sp modelId="{E22B6620-303E-49C0-8335-0654F08636C5}">
      <dsp:nvSpPr>
        <dsp:cNvPr id="0" name=""/>
        <dsp:cNvSpPr/>
      </dsp:nvSpPr>
      <dsp:spPr>
        <a:xfrm>
          <a:off x="0" y="1283491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3F7731-A1E5-4FD6-998B-3490079B6169}">
      <dsp:nvSpPr>
        <dsp:cNvPr id="0" name=""/>
        <dsp:cNvSpPr/>
      </dsp:nvSpPr>
      <dsp:spPr>
        <a:xfrm>
          <a:off x="310115" y="1514155"/>
          <a:ext cx="563846" cy="5638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CFD0D-5175-40F6-A0F3-FDBDE9BF6BB7}">
      <dsp:nvSpPr>
        <dsp:cNvPr id="0" name=""/>
        <dsp:cNvSpPr/>
      </dsp:nvSpPr>
      <dsp:spPr>
        <a:xfrm>
          <a:off x="1184076" y="1283491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Requires no active treatment</a:t>
          </a:r>
        </a:p>
      </dsp:txBody>
      <dsp:txXfrm>
        <a:off x="1184076" y="1283491"/>
        <a:ext cx="4988123" cy="1025174"/>
      </dsp:txXfrm>
    </dsp:sp>
    <dsp:sp modelId="{5CDC7905-2288-495C-A45F-0315EDFED25F}">
      <dsp:nvSpPr>
        <dsp:cNvPr id="0" name=""/>
        <dsp:cNvSpPr/>
      </dsp:nvSpPr>
      <dsp:spPr>
        <a:xfrm>
          <a:off x="0" y="2564959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5AE63F-E4B1-46CD-B45F-541B2FEC2050}">
      <dsp:nvSpPr>
        <dsp:cNvPr id="0" name=""/>
        <dsp:cNvSpPr/>
      </dsp:nvSpPr>
      <dsp:spPr>
        <a:xfrm>
          <a:off x="310115" y="2795623"/>
          <a:ext cx="563846" cy="5638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75F6A-31C1-473A-B4D9-0F9B5FF22B5E}">
      <dsp:nvSpPr>
        <dsp:cNvPr id="0" name=""/>
        <dsp:cNvSpPr/>
      </dsp:nvSpPr>
      <dsp:spPr>
        <a:xfrm>
          <a:off x="1184076" y="2564959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Move patient slowly from supine to sitting up</a:t>
          </a:r>
        </a:p>
      </dsp:txBody>
      <dsp:txXfrm>
        <a:off x="1184076" y="2564959"/>
        <a:ext cx="4988123" cy="1025174"/>
      </dsp:txXfrm>
    </dsp:sp>
    <dsp:sp modelId="{CA23F667-B81D-4EB9-BBDA-D40BB125E541}">
      <dsp:nvSpPr>
        <dsp:cNvPr id="0" name=""/>
        <dsp:cNvSpPr/>
      </dsp:nvSpPr>
      <dsp:spPr>
        <a:xfrm>
          <a:off x="0" y="3846427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A78EB-4282-408B-BEA4-E2D585711025}">
      <dsp:nvSpPr>
        <dsp:cNvPr id="0" name=""/>
        <dsp:cNvSpPr/>
      </dsp:nvSpPr>
      <dsp:spPr>
        <a:xfrm>
          <a:off x="310115" y="4077091"/>
          <a:ext cx="563846" cy="5638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27576-BD02-46B4-9487-B36ADB8E7D46}">
      <dsp:nvSpPr>
        <dsp:cNvPr id="0" name=""/>
        <dsp:cNvSpPr/>
      </dsp:nvSpPr>
      <dsp:spPr>
        <a:xfrm>
          <a:off x="1184076" y="3846427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BP monitoring</a:t>
          </a:r>
        </a:p>
      </dsp:txBody>
      <dsp:txXfrm>
        <a:off x="1184076" y="3846427"/>
        <a:ext cx="4988123" cy="102517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6DEFD-0191-40D0-B4E3-0D1AB6818A0F}">
      <dsp:nvSpPr>
        <dsp:cNvPr id="0" name=""/>
        <dsp:cNvSpPr/>
      </dsp:nvSpPr>
      <dsp:spPr>
        <a:xfrm>
          <a:off x="0" y="594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47B70-B2D0-4537-B5EC-5837D316150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C5540-BDD2-46B7-BF41-F2DD5F527E1D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May last for hours</a:t>
          </a:r>
        </a:p>
      </dsp:txBody>
      <dsp:txXfrm>
        <a:off x="1607903" y="594"/>
        <a:ext cx="4564296" cy="1392124"/>
      </dsp:txXfrm>
    </dsp:sp>
    <dsp:sp modelId="{11555915-18E2-4142-9753-43DA3E34311D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E7153-041F-4637-97E1-F1628F30FF73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0F3107-4C39-46F9-BD89-9131A2F638F9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No risk but distressing for the patient</a:t>
          </a:r>
        </a:p>
      </dsp:txBody>
      <dsp:txXfrm>
        <a:off x="1607903" y="1740750"/>
        <a:ext cx="4564296" cy="1392124"/>
      </dsp:txXfrm>
    </dsp:sp>
    <dsp:sp modelId="{83B033B3-F7F7-4AA5-A59C-4744651FCAB0}">
      <dsp:nvSpPr>
        <dsp:cNvPr id="0" name=""/>
        <dsp:cNvSpPr/>
      </dsp:nvSpPr>
      <dsp:spPr>
        <a:xfrm>
          <a:off x="0" y="3480905"/>
          <a:ext cx="6172199" cy="13921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945B11-466E-4BF0-893F-150E9319B134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E59E6-8D4D-4ADC-BA9E-3754E78489F8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Explain and reassure</a:t>
          </a:r>
        </a:p>
      </dsp:txBody>
      <dsp:txXfrm>
        <a:off x="1607903" y="3480905"/>
        <a:ext cx="4564296" cy="139212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4F7C7-F231-461A-AF0B-8C716E67BD1F}">
      <dsp:nvSpPr>
        <dsp:cNvPr id="0" name=""/>
        <dsp:cNvSpPr/>
      </dsp:nvSpPr>
      <dsp:spPr>
        <a:xfrm>
          <a:off x="0" y="167904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Minor problems with technique</a:t>
          </a:r>
        </a:p>
      </dsp:txBody>
      <dsp:txXfrm>
        <a:off x="33955" y="201859"/>
        <a:ext cx="5048090" cy="627655"/>
      </dsp:txXfrm>
    </dsp:sp>
    <dsp:sp modelId="{61BA4412-79F9-4121-B007-59D744A13F15}">
      <dsp:nvSpPr>
        <dsp:cNvPr id="0" name=""/>
        <dsp:cNvSpPr/>
      </dsp:nvSpPr>
      <dsp:spPr>
        <a:xfrm>
          <a:off x="0" y="946989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Failure to find suitable vein</a:t>
          </a:r>
        </a:p>
      </dsp:txBody>
      <dsp:txXfrm>
        <a:off x="33955" y="980944"/>
        <a:ext cx="5048090" cy="627655"/>
      </dsp:txXfrm>
    </dsp:sp>
    <dsp:sp modelId="{F2642105-22D7-4881-BCF0-624F5185CC04}">
      <dsp:nvSpPr>
        <dsp:cNvPr id="0" name=""/>
        <dsp:cNvSpPr/>
      </dsp:nvSpPr>
      <dsp:spPr>
        <a:xfrm>
          <a:off x="0" y="1726074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Difficult to site the cannula</a:t>
          </a:r>
        </a:p>
      </dsp:txBody>
      <dsp:txXfrm>
        <a:off x="33955" y="1760029"/>
        <a:ext cx="5048090" cy="627655"/>
      </dsp:txXfrm>
    </dsp:sp>
    <dsp:sp modelId="{240AF454-CEE0-46C7-A2AB-D4DC280D39C5}">
      <dsp:nvSpPr>
        <dsp:cNvPr id="0" name=""/>
        <dsp:cNvSpPr/>
      </dsp:nvSpPr>
      <dsp:spPr>
        <a:xfrm>
          <a:off x="0" y="2505160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Failure to obtain flashback</a:t>
          </a:r>
        </a:p>
      </dsp:txBody>
      <dsp:txXfrm>
        <a:off x="33955" y="2539115"/>
        <a:ext cx="5048090" cy="627655"/>
      </dsp:txXfrm>
    </dsp:sp>
    <dsp:sp modelId="{1FD22568-6538-4B50-88CA-D46793CC488E}">
      <dsp:nvSpPr>
        <dsp:cNvPr id="0" name=""/>
        <dsp:cNvSpPr/>
      </dsp:nvSpPr>
      <dsp:spPr>
        <a:xfrm>
          <a:off x="0" y="3284245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Painful</a:t>
          </a:r>
        </a:p>
      </dsp:txBody>
      <dsp:txXfrm>
        <a:off x="33955" y="3318200"/>
        <a:ext cx="5048090" cy="627655"/>
      </dsp:txXfrm>
    </dsp:sp>
    <dsp:sp modelId="{F63E6D7B-C3B5-45D7-BE83-1563E471C789}">
      <dsp:nvSpPr>
        <dsp:cNvPr id="0" name=""/>
        <dsp:cNvSpPr/>
      </dsp:nvSpPr>
      <dsp:spPr>
        <a:xfrm>
          <a:off x="0" y="4063330"/>
          <a:ext cx="51160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Post cannula removal bruising</a:t>
          </a:r>
        </a:p>
      </dsp:txBody>
      <dsp:txXfrm>
        <a:off x="33955" y="4097285"/>
        <a:ext cx="5048090" cy="62765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94D0E-3F35-4440-BE0D-C5607C56F0F6}">
      <dsp:nvSpPr>
        <dsp:cNvPr id="0" name=""/>
        <dsp:cNvSpPr/>
      </dsp:nvSpPr>
      <dsp:spPr>
        <a:xfrm>
          <a:off x="0" y="211600"/>
          <a:ext cx="51160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Patient becomes more anxious </a:t>
          </a:r>
        </a:p>
      </dsp:txBody>
      <dsp:txXfrm>
        <a:off x="69908" y="281508"/>
        <a:ext cx="4976184" cy="1292264"/>
      </dsp:txXfrm>
    </dsp:sp>
    <dsp:sp modelId="{08C87520-EAAC-4296-879D-352F0FA9FC96}">
      <dsp:nvSpPr>
        <dsp:cNvPr id="0" name=""/>
        <dsp:cNvSpPr/>
      </dsp:nvSpPr>
      <dsp:spPr>
        <a:xfrm>
          <a:off x="0" y="1747360"/>
          <a:ext cx="51160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Treatment may not be possible</a:t>
          </a:r>
        </a:p>
      </dsp:txBody>
      <dsp:txXfrm>
        <a:off x="69908" y="1817268"/>
        <a:ext cx="4976184" cy="1292264"/>
      </dsp:txXfrm>
    </dsp:sp>
    <dsp:sp modelId="{E2ECB07C-1851-4BBA-B32D-7022FDE32CE3}">
      <dsp:nvSpPr>
        <dsp:cNvPr id="0" name=""/>
        <dsp:cNvSpPr/>
      </dsp:nvSpPr>
      <dsp:spPr>
        <a:xfrm>
          <a:off x="0" y="3283120"/>
          <a:ext cx="51160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More common in children and adolescents</a:t>
          </a:r>
        </a:p>
      </dsp:txBody>
      <dsp:txXfrm>
        <a:off x="69908" y="3353028"/>
        <a:ext cx="4976184" cy="129226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271C1-BF9F-4EA1-8399-6BD4FEB9E3DA}">
      <dsp:nvSpPr>
        <dsp:cNvPr id="0" name=""/>
        <dsp:cNvSpPr/>
      </dsp:nvSpPr>
      <dsp:spPr>
        <a:xfrm>
          <a:off x="0" y="2022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7D0FF-428C-45CA-8A35-883E9DE7996A}">
      <dsp:nvSpPr>
        <dsp:cNvPr id="0" name=""/>
        <dsp:cNvSpPr/>
      </dsp:nvSpPr>
      <dsp:spPr>
        <a:xfrm>
          <a:off x="310115" y="232687"/>
          <a:ext cx="563846" cy="5638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ADB3AA-6B53-4ADB-9970-7DAA6E86FA11}">
      <dsp:nvSpPr>
        <dsp:cNvPr id="0" name=""/>
        <dsp:cNvSpPr/>
      </dsp:nvSpPr>
      <dsp:spPr>
        <a:xfrm>
          <a:off x="1184076" y="2022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Serious </a:t>
          </a:r>
        </a:p>
      </dsp:txBody>
      <dsp:txXfrm>
        <a:off x="1184076" y="2022"/>
        <a:ext cx="4988123" cy="1025174"/>
      </dsp:txXfrm>
    </dsp:sp>
    <dsp:sp modelId="{1F0EA72E-D8A8-4E1C-A1EF-B8A146649598}">
      <dsp:nvSpPr>
        <dsp:cNvPr id="0" name=""/>
        <dsp:cNvSpPr/>
      </dsp:nvSpPr>
      <dsp:spPr>
        <a:xfrm>
          <a:off x="0" y="1283491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B2FD98-A3C3-4CB1-A292-7A2A6B4B284D}">
      <dsp:nvSpPr>
        <dsp:cNvPr id="0" name=""/>
        <dsp:cNvSpPr/>
      </dsp:nvSpPr>
      <dsp:spPr>
        <a:xfrm>
          <a:off x="310115" y="1514155"/>
          <a:ext cx="563846" cy="5638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0D039-C4A0-4E41-A30F-9E1B546E4E7F}">
      <dsp:nvSpPr>
        <dsp:cNvPr id="0" name=""/>
        <dsp:cNvSpPr/>
      </dsp:nvSpPr>
      <dsp:spPr>
        <a:xfrm>
          <a:off x="1184076" y="1283491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Difficulty to recognise mild or moderate respiratory depression</a:t>
          </a:r>
        </a:p>
      </dsp:txBody>
      <dsp:txXfrm>
        <a:off x="1184076" y="1283491"/>
        <a:ext cx="4988123" cy="1025174"/>
      </dsp:txXfrm>
    </dsp:sp>
    <dsp:sp modelId="{EC15D0E1-2020-4FD3-AF8E-2B5D035F9964}">
      <dsp:nvSpPr>
        <dsp:cNvPr id="0" name=""/>
        <dsp:cNvSpPr/>
      </dsp:nvSpPr>
      <dsp:spPr>
        <a:xfrm>
          <a:off x="0" y="2564959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83135-5F8F-4D25-98EA-A130B7830185}">
      <dsp:nvSpPr>
        <dsp:cNvPr id="0" name=""/>
        <dsp:cNvSpPr/>
      </dsp:nvSpPr>
      <dsp:spPr>
        <a:xfrm>
          <a:off x="310115" y="2795623"/>
          <a:ext cx="563846" cy="5638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93E53-C303-45E7-B1BC-A697BE769F30}">
      <dsp:nvSpPr>
        <dsp:cNvPr id="0" name=""/>
        <dsp:cNvSpPr/>
      </dsp:nvSpPr>
      <dsp:spPr>
        <a:xfrm>
          <a:off x="1184076" y="2564959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Use of pulse oximetry with clinical monitoring</a:t>
          </a:r>
        </a:p>
      </dsp:txBody>
      <dsp:txXfrm>
        <a:off x="1184076" y="2564959"/>
        <a:ext cx="4988123" cy="1025174"/>
      </dsp:txXfrm>
    </dsp:sp>
    <dsp:sp modelId="{2B59DB30-5F6B-44CF-A5B5-7AE8F3B9FE53}">
      <dsp:nvSpPr>
        <dsp:cNvPr id="0" name=""/>
        <dsp:cNvSpPr/>
      </dsp:nvSpPr>
      <dsp:spPr>
        <a:xfrm>
          <a:off x="0" y="3846427"/>
          <a:ext cx="6172199" cy="1025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ADB07-5C13-48B0-93CE-8B19666B761F}">
      <dsp:nvSpPr>
        <dsp:cNvPr id="0" name=""/>
        <dsp:cNvSpPr/>
      </dsp:nvSpPr>
      <dsp:spPr>
        <a:xfrm>
          <a:off x="310115" y="4077091"/>
          <a:ext cx="563846" cy="5638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EE2B0-C423-4FC9-901C-8B70B10EC85A}">
      <dsp:nvSpPr>
        <dsp:cNvPr id="0" name=""/>
        <dsp:cNvSpPr/>
      </dsp:nvSpPr>
      <dsp:spPr>
        <a:xfrm>
          <a:off x="1184076" y="3846427"/>
          <a:ext cx="4988123" cy="102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8" tIns="108498" rIns="108498" bIns="10849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Management</a:t>
          </a:r>
        </a:p>
      </dsp:txBody>
      <dsp:txXfrm>
        <a:off x="1184076" y="3846427"/>
        <a:ext cx="4988123" cy="102517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435D6-D816-4731-B7E4-1CAA9163AFAC}">
      <dsp:nvSpPr>
        <dsp:cNvPr id="0" name=""/>
        <dsp:cNvSpPr/>
      </dsp:nvSpPr>
      <dsp:spPr>
        <a:xfrm>
          <a:off x="0" y="2492"/>
          <a:ext cx="62404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4E604-6F58-4E0B-AFB3-8C3AC976B187}">
      <dsp:nvSpPr>
        <dsp:cNvPr id="0" name=""/>
        <dsp:cNvSpPr/>
      </dsp:nvSpPr>
      <dsp:spPr>
        <a:xfrm>
          <a:off x="0" y="2492"/>
          <a:ext cx="6240462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The pulse oximeter measures the patient’s arterial oxygen saturation and the heart rate from a probe attached to the finger.</a:t>
          </a:r>
          <a:endParaRPr lang="en-US" sz="2700" kern="1200"/>
        </a:p>
      </dsp:txBody>
      <dsp:txXfrm>
        <a:off x="0" y="2492"/>
        <a:ext cx="6240462" cy="1700138"/>
      </dsp:txXfrm>
    </dsp:sp>
    <dsp:sp modelId="{B26D1C01-C97B-48A8-B7F4-9D761EFA7E81}">
      <dsp:nvSpPr>
        <dsp:cNvPr id="0" name=""/>
        <dsp:cNvSpPr/>
      </dsp:nvSpPr>
      <dsp:spPr>
        <a:xfrm>
          <a:off x="0" y="1702630"/>
          <a:ext cx="62404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993A0-E86D-4542-AC75-98CA04BD4746}">
      <dsp:nvSpPr>
        <dsp:cNvPr id="0" name=""/>
        <dsp:cNvSpPr/>
      </dsp:nvSpPr>
      <dsp:spPr>
        <a:xfrm>
          <a:off x="0" y="1702630"/>
          <a:ext cx="6240462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Patients undergoing sedation should always have an oxygen saturation well above 90%.</a:t>
          </a:r>
          <a:endParaRPr lang="en-US" sz="2700" kern="1200"/>
        </a:p>
      </dsp:txBody>
      <dsp:txXfrm>
        <a:off x="0" y="1702630"/>
        <a:ext cx="6240462" cy="1700138"/>
      </dsp:txXfrm>
    </dsp:sp>
    <dsp:sp modelId="{617F246C-30D5-4406-833A-D5B239A46472}">
      <dsp:nvSpPr>
        <dsp:cNvPr id="0" name=""/>
        <dsp:cNvSpPr/>
      </dsp:nvSpPr>
      <dsp:spPr>
        <a:xfrm>
          <a:off x="0" y="3402769"/>
          <a:ext cx="62404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E1E5E-A790-4D00-BB50-DAEB06AC796A}">
      <dsp:nvSpPr>
        <dsp:cNvPr id="0" name=""/>
        <dsp:cNvSpPr/>
      </dsp:nvSpPr>
      <dsp:spPr>
        <a:xfrm>
          <a:off x="0" y="3402769"/>
          <a:ext cx="6240462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The pulse oximeter is essentially an early warning device.</a:t>
          </a:r>
          <a:endParaRPr lang="en-US" sz="2700" kern="1200"/>
        </a:p>
      </dsp:txBody>
      <dsp:txXfrm>
        <a:off x="0" y="3402769"/>
        <a:ext cx="6240462" cy="170013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2984E-4A1D-4D6C-9C26-EAAD60EC3560}">
      <dsp:nvSpPr>
        <dsp:cNvPr id="0" name=""/>
        <dsp:cNvSpPr/>
      </dsp:nvSpPr>
      <dsp:spPr>
        <a:xfrm>
          <a:off x="3172488" y="1491659"/>
          <a:ext cx="1943480" cy="194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Basic Life Support </a:t>
          </a:r>
        </a:p>
      </dsp:txBody>
      <dsp:txXfrm>
        <a:off x="3172488" y="1491659"/>
        <a:ext cx="1943480" cy="1943480"/>
      </dsp:txXfrm>
    </dsp:sp>
    <dsp:sp modelId="{69ED379C-EEDD-49DF-85EB-8E3F98372414}">
      <dsp:nvSpPr>
        <dsp:cNvPr id="0" name=""/>
        <dsp:cNvSpPr/>
      </dsp:nvSpPr>
      <dsp:spPr>
        <a:xfrm>
          <a:off x="561210" y="466610"/>
          <a:ext cx="3993578" cy="3993578"/>
        </a:xfrm>
        <a:prstGeom prst="circularArrow">
          <a:avLst>
            <a:gd name="adj1" fmla="val 9490"/>
            <a:gd name="adj2" fmla="val 685585"/>
            <a:gd name="adj3" fmla="val 7847706"/>
            <a:gd name="adj4" fmla="val 2266709"/>
            <a:gd name="adj5" fmla="val 1107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2052E-3A65-4284-A35A-076A932570D8}">
      <dsp:nvSpPr>
        <dsp:cNvPr id="0" name=""/>
        <dsp:cNvSpPr/>
      </dsp:nvSpPr>
      <dsp:spPr>
        <a:xfrm>
          <a:off x="30" y="1491659"/>
          <a:ext cx="1943480" cy="194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Immediate Life Support</a:t>
          </a:r>
        </a:p>
      </dsp:txBody>
      <dsp:txXfrm>
        <a:off x="30" y="1491659"/>
        <a:ext cx="1943480" cy="1943480"/>
      </dsp:txXfrm>
    </dsp:sp>
    <dsp:sp modelId="{127E5885-8EF0-43F1-B788-F3C02616EE86}">
      <dsp:nvSpPr>
        <dsp:cNvPr id="0" name=""/>
        <dsp:cNvSpPr/>
      </dsp:nvSpPr>
      <dsp:spPr>
        <a:xfrm>
          <a:off x="561210" y="466610"/>
          <a:ext cx="3993578" cy="3993578"/>
        </a:xfrm>
        <a:prstGeom prst="circularArrow">
          <a:avLst>
            <a:gd name="adj1" fmla="val 9490"/>
            <a:gd name="adj2" fmla="val 685585"/>
            <a:gd name="adj3" fmla="val 18647706"/>
            <a:gd name="adj4" fmla="val 13066709"/>
            <a:gd name="adj5" fmla="val 1107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0CA6E-C8A4-4F89-B8B6-CEB8CC09C2F7}">
      <dsp:nvSpPr>
        <dsp:cNvPr id="0" name=""/>
        <dsp:cNvSpPr/>
      </dsp:nvSpPr>
      <dsp:spPr>
        <a:xfrm>
          <a:off x="624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7C794-B6FA-4139-B9A7-E195383A2FBF}">
      <dsp:nvSpPr>
        <dsp:cNvPr id="0" name=""/>
        <dsp:cNvSpPr/>
      </dsp:nvSpPr>
      <dsp:spPr>
        <a:xfrm>
          <a:off x="244184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Causes</a:t>
          </a:r>
        </a:p>
      </dsp:txBody>
      <dsp:txXfrm>
        <a:off x="284953" y="1923888"/>
        <a:ext cx="2110498" cy="1310404"/>
      </dsp:txXfrm>
    </dsp:sp>
    <dsp:sp modelId="{3EF764BA-4C02-4E75-82DF-6E5716124F2E}">
      <dsp:nvSpPr>
        <dsp:cNvPr id="0" name=""/>
        <dsp:cNvSpPr/>
      </dsp:nvSpPr>
      <dsp:spPr>
        <a:xfrm>
          <a:off x="2679779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97BE04-9C8F-40F5-9F2B-C82E3C865E9A}">
      <dsp:nvSpPr>
        <dsp:cNvPr id="0" name=""/>
        <dsp:cNvSpPr/>
      </dsp:nvSpPr>
      <dsp:spPr>
        <a:xfrm>
          <a:off x="2923339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Prevention</a:t>
          </a:r>
        </a:p>
      </dsp:txBody>
      <dsp:txXfrm>
        <a:off x="2964108" y="1923888"/>
        <a:ext cx="2110498" cy="131040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C4D7F-03B0-448D-9792-4BE4ADE72D28}">
      <dsp:nvSpPr>
        <dsp:cNvPr id="0" name=""/>
        <dsp:cNvSpPr/>
      </dsp:nvSpPr>
      <dsp:spPr>
        <a:xfrm>
          <a:off x="624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DB4D9-E59F-4D71-8302-571D694D1152}">
      <dsp:nvSpPr>
        <dsp:cNvPr id="0" name=""/>
        <dsp:cNvSpPr/>
      </dsp:nvSpPr>
      <dsp:spPr>
        <a:xfrm>
          <a:off x="244184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Anxious patient</a:t>
          </a:r>
        </a:p>
      </dsp:txBody>
      <dsp:txXfrm>
        <a:off x="284953" y="1923888"/>
        <a:ext cx="2110498" cy="1310404"/>
      </dsp:txXfrm>
    </dsp:sp>
    <dsp:sp modelId="{02458964-81A1-4E00-9D6A-AC870EFF7680}">
      <dsp:nvSpPr>
        <dsp:cNvPr id="0" name=""/>
        <dsp:cNvSpPr/>
      </dsp:nvSpPr>
      <dsp:spPr>
        <a:xfrm>
          <a:off x="2679779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A4AF8-1445-4058-88B9-123E2080B9E9}">
      <dsp:nvSpPr>
        <dsp:cNvPr id="0" name=""/>
        <dsp:cNvSpPr/>
      </dsp:nvSpPr>
      <dsp:spPr>
        <a:xfrm>
          <a:off x="2923339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Reassurance</a:t>
          </a:r>
        </a:p>
      </dsp:txBody>
      <dsp:txXfrm>
        <a:off x="2964108" y="1923888"/>
        <a:ext cx="2110498" cy="131040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C10B1-C163-4DB6-A585-04C47A7D8417}">
      <dsp:nvSpPr>
        <dsp:cNvPr id="0" name=""/>
        <dsp:cNvSpPr/>
      </dsp:nvSpPr>
      <dsp:spPr>
        <a:xfrm>
          <a:off x="624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D2CE1-3BF8-4389-AC9E-106048C65AE7}">
      <dsp:nvSpPr>
        <dsp:cNvPr id="0" name=""/>
        <dsp:cNvSpPr/>
      </dsp:nvSpPr>
      <dsp:spPr>
        <a:xfrm>
          <a:off x="244184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Allergy to benzodiazepines is rare</a:t>
          </a:r>
        </a:p>
      </dsp:txBody>
      <dsp:txXfrm>
        <a:off x="284953" y="1923888"/>
        <a:ext cx="2110498" cy="1310404"/>
      </dsp:txXfrm>
    </dsp:sp>
    <dsp:sp modelId="{F3ACA263-994B-4701-AE74-40F33B5494FB}">
      <dsp:nvSpPr>
        <dsp:cNvPr id="0" name=""/>
        <dsp:cNvSpPr/>
      </dsp:nvSpPr>
      <dsp:spPr>
        <a:xfrm>
          <a:off x="2679779" y="1651737"/>
          <a:ext cx="2192036" cy="1391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D236D-FCA2-4AC6-B56C-27C2C8BF57BD}">
      <dsp:nvSpPr>
        <dsp:cNvPr id="0" name=""/>
        <dsp:cNvSpPr/>
      </dsp:nvSpPr>
      <dsp:spPr>
        <a:xfrm>
          <a:off x="2923339" y="1883119"/>
          <a:ext cx="2192036" cy="1391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Nitrous oxide </a:t>
          </a:r>
        </a:p>
      </dsp:txBody>
      <dsp:txXfrm>
        <a:off x="2964108" y="1923888"/>
        <a:ext cx="2110498" cy="131040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B29AA-6A21-4275-853A-A07183BE77A0}">
      <dsp:nvSpPr>
        <dsp:cNvPr id="0" name=""/>
        <dsp:cNvSpPr/>
      </dsp:nvSpPr>
      <dsp:spPr>
        <a:xfrm>
          <a:off x="0" y="531"/>
          <a:ext cx="5181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3B1325-DC3C-4309-96BE-595D982A089C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A5A97-C894-4825-A40B-08A656A06EC4}">
      <dsp:nvSpPr>
        <dsp:cNvPr id="0" name=""/>
        <dsp:cNvSpPr/>
      </dsp:nvSpPr>
      <dsp:spPr>
        <a:xfrm>
          <a:off x="1435590" y="531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Quit while you're ahead</a:t>
          </a:r>
        </a:p>
      </dsp:txBody>
      <dsp:txXfrm>
        <a:off x="1435590" y="531"/>
        <a:ext cx="3746009" cy="1242935"/>
      </dsp:txXfrm>
    </dsp:sp>
    <dsp:sp modelId="{AE17EAC6-DB8C-41FE-8D47-B65547F395F9}">
      <dsp:nvSpPr>
        <dsp:cNvPr id="0" name=""/>
        <dsp:cNvSpPr/>
      </dsp:nvSpPr>
      <dsp:spPr>
        <a:xfrm>
          <a:off x="0" y="1554201"/>
          <a:ext cx="5181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08613-0BE0-417F-9485-03A77045CA45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CD87D-FEAC-4431-A231-701433C29FA1}">
      <dsp:nvSpPr>
        <dsp:cNvPr id="0" name=""/>
        <dsp:cNvSpPr/>
      </dsp:nvSpPr>
      <dsp:spPr>
        <a:xfrm>
          <a:off x="1435590" y="1554201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Alternative</a:t>
          </a:r>
        </a:p>
      </dsp:txBody>
      <dsp:txXfrm>
        <a:off x="1435590" y="1554201"/>
        <a:ext cx="3746009" cy="1242935"/>
      </dsp:txXfrm>
    </dsp:sp>
    <dsp:sp modelId="{84F53EB5-3886-4CF5-9316-CDEDBD0BB2CF}">
      <dsp:nvSpPr>
        <dsp:cNvPr id="0" name=""/>
        <dsp:cNvSpPr/>
      </dsp:nvSpPr>
      <dsp:spPr>
        <a:xfrm>
          <a:off x="0" y="3107870"/>
          <a:ext cx="5181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665A53-E1E1-40C4-85C0-7AE4F15B84EC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06169-0128-4152-B5F4-A7179270DC27}">
      <dsp:nvSpPr>
        <dsp:cNvPr id="0" name=""/>
        <dsp:cNvSpPr/>
      </dsp:nvSpPr>
      <dsp:spPr>
        <a:xfrm>
          <a:off x="1435590" y="3107870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Referral</a:t>
          </a:r>
        </a:p>
      </dsp:txBody>
      <dsp:txXfrm>
        <a:off x="1435590" y="3107870"/>
        <a:ext cx="3746009" cy="12429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9F85F-20A6-4EFB-B548-9477B6F3395E}">
      <dsp:nvSpPr>
        <dsp:cNvPr id="0" name=""/>
        <dsp:cNvSpPr/>
      </dsp:nvSpPr>
      <dsp:spPr>
        <a:xfrm>
          <a:off x="0" y="33253"/>
          <a:ext cx="5116000" cy="1566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Midazolam metabolises in the liver</a:t>
          </a:r>
        </a:p>
      </dsp:txBody>
      <dsp:txXfrm>
        <a:off x="76462" y="109715"/>
        <a:ext cx="4963076" cy="1413413"/>
      </dsp:txXfrm>
    </dsp:sp>
    <dsp:sp modelId="{703C3830-605D-46C6-A467-0FF6D36B585C}">
      <dsp:nvSpPr>
        <dsp:cNvPr id="0" name=""/>
        <dsp:cNvSpPr/>
      </dsp:nvSpPr>
      <dsp:spPr>
        <a:xfrm>
          <a:off x="0" y="1680231"/>
          <a:ext cx="5116000" cy="1566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Half life of Midazolam is short (2 hours)– pharmacological effects of drug is short lived</a:t>
          </a:r>
        </a:p>
      </dsp:txBody>
      <dsp:txXfrm>
        <a:off x="76462" y="1756693"/>
        <a:ext cx="4963076" cy="1413413"/>
      </dsp:txXfrm>
    </dsp:sp>
    <dsp:sp modelId="{DBF0533D-BDFB-45CD-9963-62D85B7DD79E}">
      <dsp:nvSpPr>
        <dsp:cNvPr id="0" name=""/>
        <dsp:cNvSpPr/>
      </dsp:nvSpPr>
      <dsp:spPr>
        <a:xfrm>
          <a:off x="0" y="3327208"/>
          <a:ext cx="5116000" cy="1566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Avoid operation of machinery and driving</a:t>
          </a:r>
        </a:p>
      </dsp:txBody>
      <dsp:txXfrm>
        <a:off x="76462" y="3403670"/>
        <a:ext cx="4963076" cy="141341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83AD4-0797-47A2-B036-9F0875E97D57}">
      <dsp:nvSpPr>
        <dsp:cNvPr id="0" name=""/>
        <dsp:cNvSpPr/>
      </dsp:nvSpPr>
      <dsp:spPr>
        <a:xfrm>
          <a:off x="0" y="516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0CAA7-2483-4A23-AB58-5AC15A29AA84}">
      <dsp:nvSpPr>
        <dsp:cNvPr id="0" name=""/>
        <dsp:cNvSpPr/>
      </dsp:nvSpPr>
      <dsp:spPr>
        <a:xfrm>
          <a:off x="0" y="516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Discharge</a:t>
          </a:r>
        </a:p>
      </dsp:txBody>
      <dsp:txXfrm>
        <a:off x="0" y="516"/>
        <a:ext cx="9742319" cy="604680"/>
      </dsp:txXfrm>
    </dsp:sp>
    <dsp:sp modelId="{C7B58A5A-7A90-4F43-AEEE-AC880A79F2A7}">
      <dsp:nvSpPr>
        <dsp:cNvPr id="0" name=""/>
        <dsp:cNvSpPr/>
      </dsp:nvSpPr>
      <dsp:spPr>
        <a:xfrm>
          <a:off x="0" y="605197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76016-AB69-4CDA-88B9-1FEF64B32D2C}">
      <dsp:nvSpPr>
        <dsp:cNvPr id="0" name=""/>
        <dsp:cNvSpPr/>
      </dsp:nvSpPr>
      <dsp:spPr>
        <a:xfrm>
          <a:off x="0" y="605197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At least I hour should have elapsed since the last increment drug was administered</a:t>
          </a:r>
        </a:p>
      </dsp:txBody>
      <dsp:txXfrm>
        <a:off x="0" y="605197"/>
        <a:ext cx="9742319" cy="604680"/>
      </dsp:txXfrm>
    </dsp:sp>
    <dsp:sp modelId="{6790C2A4-7578-4112-BEFC-BF7721B768FC}">
      <dsp:nvSpPr>
        <dsp:cNvPr id="0" name=""/>
        <dsp:cNvSpPr/>
      </dsp:nvSpPr>
      <dsp:spPr>
        <a:xfrm>
          <a:off x="0" y="1209878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1655D-55C6-4272-83DD-BF14202A921D}">
      <dsp:nvSpPr>
        <dsp:cNvPr id="0" name=""/>
        <dsp:cNvSpPr/>
      </dsp:nvSpPr>
      <dsp:spPr>
        <a:xfrm>
          <a:off x="0" y="1209878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Venous cannula left in situ until patient ready for discharge</a:t>
          </a:r>
        </a:p>
      </dsp:txBody>
      <dsp:txXfrm>
        <a:off x="0" y="1209878"/>
        <a:ext cx="9742319" cy="604680"/>
      </dsp:txXfrm>
    </dsp:sp>
    <dsp:sp modelId="{7A81B537-5A77-4077-9523-EA33EC30736E}">
      <dsp:nvSpPr>
        <dsp:cNvPr id="0" name=""/>
        <dsp:cNvSpPr/>
      </dsp:nvSpPr>
      <dsp:spPr>
        <a:xfrm>
          <a:off x="0" y="1814558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149FB-92CF-44E4-B2EC-EE3597E07B99}">
      <dsp:nvSpPr>
        <dsp:cNvPr id="0" name=""/>
        <dsp:cNvSpPr/>
      </dsp:nvSpPr>
      <dsp:spPr>
        <a:xfrm>
          <a:off x="0" y="1814558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Must be able to stand and walk without assistance</a:t>
          </a:r>
        </a:p>
      </dsp:txBody>
      <dsp:txXfrm>
        <a:off x="0" y="1814558"/>
        <a:ext cx="9742319" cy="604680"/>
      </dsp:txXfrm>
    </dsp:sp>
    <dsp:sp modelId="{F0CFB571-4052-4D37-AFF8-110921A077B7}">
      <dsp:nvSpPr>
        <dsp:cNvPr id="0" name=""/>
        <dsp:cNvSpPr/>
      </dsp:nvSpPr>
      <dsp:spPr>
        <a:xfrm>
          <a:off x="0" y="2419239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D5726-9F4C-418E-8750-F9070E7A06F7}">
      <dsp:nvSpPr>
        <dsp:cNvPr id="0" name=""/>
        <dsp:cNvSpPr/>
      </dsp:nvSpPr>
      <dsp:spPr>
        <a:xfrm>
          <a:off x="0" y="2419239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Discharged into the care of their escort</a:t>
          </a:r>
        </a:p>
      </dsp:txBody>
      <dsp:txXfrm>
        <a:off x="0" y="2419239"/>
        <a:ext cx="9742319" cy="604680"/>
      </dsp:txXfrm>
    </dsp:sp>
    <dsp:sp modelId="{F35ABEFB-07C7-4E6E-8846-AA842443095C}">
      <dsp:nvSpPr>
        <dsp:cNvPr id="0" name=""/>
        <dsp:cNvSpPr/>
      </dsp:nvSpPr>
      <dsp:spPr>
        <a:xfrm>
          <a:off x="0" y="3023919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D1308-843F-452C-967F-95DF1E340B2F}">
      <dsp:nvSpPr>
        <dsp:cNvPr id="0" name=""/>
        <dsp:cNvSpPr/>
      </dsp:nvSpPr>
      <dsp:spPr>
        <a:xfrm>
          <a:off x="0" y="3023919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Both patient and escort should be given verbal and written post-operative instructions</a:t>
          </a:r>
        </a:p>
      </dsp:txBody>
      <dsp:txXfrm>
        <a:off x="0" y="3023919"/>
        <a:ext cx="9742319" cy="604680"/>
      </dsp:txXfrm>
    </dsp:sp>
    <dsp:sp modelId="{D75C46C7-F5C3-43C8-9E98-14F81D5582AC}">
      <dsp:nvSpPr>
        <dsp:cNvPr id="0" name=""/>
        <dsp:cNvSpPr/>
      </dsp:nvSpPr>
      <dsp:spPr>
        <a:xfrm>
          <a:off x="0" y="3628600"/>
          <a:ext cx="974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08EC34-ECB0-4AF2-A59F-321DC3BF1A3E}">
      <dsp:nvSpPr>
        <dsp:cNvPr id="0" name=""/>
        <dsp:cNvSpPr/>
      </dsp:nvSpPr>
      <dsp:spPr>
        <a:xfrm>
          <a:off x="0" y="3628600"/>
          <a:ext cx="9742319" cy="604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Cannula removed with pressure over site to prevent haematoma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0" y="3628600"/>
        <a:ext cx="9742319" cy="604680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B61E75-A32E-4031-B9EE-A03F1DDFDF0C}">
      <dsp:nvSpPr>
        <dsp:cNvPr id="0" name=""/>
        <dsp:cNvSpPr/>
      </dsp:nvSpPr>
      <dsp:spPr>
        <a:xfrm>
          <a:off x="0" y="468774"/>
          <a:ext cx="5116000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7058" tIns="624840" rIns="397058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Accurately touch tip of nose with index finger</a:t>
          </a:r>
        </a:p>
      </dsp:txBody>
      <dsp:txXfrm>
        <a:off x="0" y="468774"/>
        <a:ext cx="5116000" cy="1701000"/>
      </dsp:txXfrm>
    </dsp:sp>
    <dsp:sp modelId="{84E1E415-4865-49C1-A8BB-779433082169}">
      <dsp:nvSpPr>
        <dsp:cNvPr id="0" name=""/>
        <dsp:cNvSpPr/>
      </dsp:nvSpPr>
      <dsp:spPr>
        <a:xfrm>
          <a:off x="255800" y="25974"/>
          <a:ext cx="358120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361" tIns="0" rIns="13536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Negative EVE test </a:t>
          </a:r>
        </a:p>
      </dsp:txBody>
      <dsp:txXfrm>
        <a:off x="299031" y="69205"/>
        <a:ext cx="3494738" cy="799138"/>
      </dsp:txXfrm>
    </dsp:sp>
    <dsp:sp modelId="{8EE3B5E1-BABB-4373-B121-F9E41D672680}">
      <dsp:nvSpPr>
        <dsp:cNvPr id="0" name=""/>
        <dsp:cNvSpPr/>
      </dsp:nvSpPr>
      <dsp:spPr>
        <a:xfrm>
          <a:off x="0" y="2774575"/>
          <a:ext cx="5116000" cy="212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7058" tIns="624840" rIns="397058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Patient able to stand with eyes closed without undue swaying</a:t>
          </a:r>
        </a:p>
      </dsp:txBody>
      <dsp:txXfrm>
        <a:off x="0" y="2774575"/>
        <a:ext cx="5116000" cy="2126250"/>
      </dsp:txXfrm>
    </dsp:sp>
    <dsp:sp modelId="{455C4564-7582-4DB0-B02F-2E77A9334C8C}">
      <dsp:nvSpPr>
        <dsp:cNvPr id="0" name=""/>
        <dsp:cNvSpPr/>
      </dsp:nvSpPr>
      <dsp:spPr>
        <a:xfrm>
          <a:off x="255800" y="2331775"/>
          <a:ext cx="358120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361" tIns="0" rIns="13536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Rhomberg’s test </a:t>
          </a:r>
        </a:p>
      </dsp:txBody>
      <dsp:txXfrm>
        <a:off x="299031" y="2375006"/>
        <a:ext cx="3494738" cy="799138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F9127-7DD2-4043-8E5C-F2EAB98446A0}">
      <dsp:nvSpPr>
        <dsp:cNvPr id="0" name=""/>
        <dsp:cNvSpPr/>
      </dsp:nvSpPr>
      <dsp:spPr>
        <a:xfrm>
          <a:off x="0" y="23173"/>
          <a:ext cx="5116000" cy="11747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 responsible adult must take you home and stay with you for 24 hours</a:t>
          </a:r>
          <a:endParaRPr lang="en-US" sz="2100" kern="1200"/>
        </a:p>
      </dsp:txBody>
      <dsp:txXfrm>
        <a:off x="57347" y="80520"/>
        <a:ext cx="5001306" cy="1060059"/>
      </dsp:txXfrm>
    </dsp:sp>
    <dsp:sp modelId="{41F5D75E-537B-4514-B919-9927B34ABF33}">
      <dsp:nvSpPr>
        <dsp:cNvPr id="0" name=""/>
        <dsp:cNvSpPr/>
      </dsp:nvSpPr>
      <dsp:spPr>
        <a:xfrm>
          <a:off x="0" y="1258406"/>
          <a:ext cx="5116000" cy="11747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Do not drive, operate machinery or handle dangerous items.</a:t>
          </a:r>
          <a:endParaRPr lang="en-US" sz="2100" kern="1200"/>
        </a:p>
      </dsp:txBody>
      <dsp:txXfrm>
        <a:off x="57347" y="1315753"/>
        <a:ext cx="5001306" cy="1060059"/>
      </dsp:txXfrm>
    </dsp:sp>
    <dsp:sp modelId="{0C758495-D012-4AD5-B9B4-5A31B7F5EBC5}">
      <dsp:nvSpPr>
        <dsp:cNvPr id="0" name=""/>
        <dsp:cNvSpPr/>
      </dsp:nvSpPr>
      <dsp:spPr>
        <a:xfrm>
          <a:off x="0" y="2493639"/>
          <a:ext cx="5116000" cy="11747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For 24 hours, avoid alcohol, important decisions, signing legal documents and caring for dependants.</a:t>
          </a:r>
          <a:endParaRPr lang="en-US" sz="2100" kern="1200"/>
        </a:p>
      </dsp:txBody>
      <dsp:txXfrm>
        <a:off x="57347" y="2550986"/>
        <a:ext cx="5001306" cy="1060059"/>
      </dsp:txXfrm>
    </dsp:sp>
    <dsp:sp modelId="{70A0B3AF-3ECF-4DC8-BE55-365DCCF49DBD}">
      <dsp:nvSpPr>
        <dsp:cNvPr id="0" name=""/>
        <dsp:cNvSpPr/>
      </dsp:nvSpPr>
      <dsp:spPr>
        <a:xfrm>
          <a:off x="0" y="3728873"/>
          <a:ext cx="5116000" cy="11747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Eat light foods, rest and be patient as your body recovers from the effects of the sedation.</a:t>
          </a:r>
          <a:endParaRPr lang="en-US" sz="2100" kern="1200"/>
        </a:p>
      </dsp:txBody>
      <dsp:txXfrm>
        <a:off x="57347" y="3786220"/>
        <a:ext cx="5001306" cy="1060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BD04-CF6C-4F97-8157-146217C3690F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53F25-B38B-4005-BF5D-AC4F32A4B0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18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qia.org.uk/RQIA/files/8a/8afdb1f0-823e-44b4-a4c9-4371253a83e1.pdf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qc.org.uk/guidance-providers/dentists/dental-mythbuster-10-safe-effective-conscious-sedation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09a3b69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09a3b69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53F25-B38B-4005-BF5D-AC4F32A4B02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2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09a3b696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09a3b696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Research show that a very high number of the UK population suffer from disproportionate anxiety about dental treatment.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b="1" dirty="0">
                <a:latin typeface="Calibri"/>
                <a:ea typeface="Calibri"/>
                <a:cs typeface="Calibri"/>
              </a:rPr>
              <a:t>What is fear? 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In-built from birth (innate)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Personal adverse experience or observing fear in others (developed)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Disproportionate fear in relation to the situation; cannot be explained away or is unreasonable; beyond voluntary control; leads to the situation being avoided (phobia)</a:t>
            </a:r>
          </a:p>
          <a:p>
            <a:pPr marL="158750" indent="0"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 marL="158750" indent="0">
              <a:buNone/>
            </a:pPr>
            <a:r>
              <a:rPr lang="en-US" b="1" dirty="0">
                <a:latin typeface="Calibri"/>
                <a:ea typeface="Calibri"/>
                <a:cs typeface="Calibri"/>
              </a:rPr>
              <a:t>Anxious patients</a:t>
            </a:r>
            <a:r>
              <a:rPr lang="en-US" dirty="0">
                <a:latin typeface="Calibri"/>
                <a:ea typeface="Calibri"/>
                <a:cs typeface="Calibri"/>
              </a:rPr>
              <a:t> expect more pain than they will actually experience.</a:t>
            </a:r>
          </a:p>
          <a:p>
            <a:pPr marL="158750" indent="0"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 marL="158750" indent="0"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During treatment they are in a state where they are continuously anticipating sudden pain </a:t>
            </a:r>
          </a:p>
          <a:p>
            <a:pPr marL="158750" indent="0"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 marL="158750" indent="0"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433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ea typeface="Calibri"/>
                <a:cs typeface="Calibri"/>
              </a:rPr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3508105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Reassurance about their fears can help to establish trust and rapport between clinician and patient.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Explanation and information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Good communication leads to successful patient management 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Uncertainty is the basis of many fears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Anxiety is fed by uncertainty 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When not enough time spent on explaining procedure, potential discomfort, length of treatment time, cost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7468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51803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8972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'Difficult patients' can be managed by Patience, Understanding and chair-side manner which is time consuming and may not be successful.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This is when the need for additional sedative techniques comes in.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To make dental treatment more acceptable to patients – alleviates fear, anxiety, perception and sensations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To give choice to patients, control gagging, provide amnesia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6870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09a3b6966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09a3b6966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What pre-operative instructions are given to your patients? 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Handouts</a:t>
            </a:r>
          </a:p>
        </p:txBody>
      </p:sp>
    </p:spTree>
    <p:extLst>
      <p:ext uri="{BB962C8B-B14F-4D97-AF65-F5344CB8AC3E}">
        <p14:creationId xmlns:p14="http://schemas.microsoft.com/office/powerpoint/2010/main" val="1002874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09a3b696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09a3b696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/>
              <a:t>Notes pages 60 –62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Activity</a:t>
            </a:r>
            <a:r>
              <a:rPr lang="en-US"/>
              <a:t> – In 2 groups produce a patient assessment questionnaire.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Include -</a:t>
            </a:r>
          </a:p>
          <a:p>
            <a:pPr marL="0" indent="0">
              <a:buNone/>
            </a:pPr>
            <a:r>
              <a:rPr lang="en-US"/>
              <a:t>Patient details</a:t>
            </a:r>
          </a:p>
          <a:p>
            <a:pPr marL="0" indent="0">
              <a:buNone/>
            </a:pPr>
            <a:r>
              <a:rPr lang="en-US"/>
              <a:t>History of dental treatment</a:t>
            </a:r>
          </a:p>
          <a:p>
            <a:pPr marL="0" indent="0">
              <a:buNone/>
            </a:pPr>
            <a:r>
              <a:rPr lang="en-US"/>
              <a:t>Concerns</a:t>
            </a:r>
          </a:p>
          <a:p>
            <a:pPr marL="0" indent="0">
              <a:buNone/>
            </a:pPr>
            <a:r>
              <a:rPr lang="en-US"/>
              <a:t>Social history</a:t>
            </a:r>
          </a:p>
          <a:p>
            <a:pPr marL="0" indent="0">
              <a:buNone/>
            </a:pPr>
            <a:r>
              <a:rPr lang="en-US"/>
              <a:t>Medical status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Notes page 60 -61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Handout – fill it in and assess yourself</a:t>
            </a:r>
          </a:p>
        </p:txBody>
      </p:sp>
    </p:spTree>
    <p:extLst>
      <p:ext uri="{BB962C8B-B14F-4D97-AF65-F5344CB8AC3E}">
        <p14:creationId xmlns:p14="http://schemas.microsoft.com/office/powerpoint/2010/main" val="1494950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Textbook page 169 - 170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The American Society of </a:t>
            </a:r>
            <a:r>
              <a:rPr lang="en-US" b="1" dirty="0" err="1"/>
              <a:t>Anaesthesiologists</a:t>
            </a:r>
            <a:r>
              <a:rPr lang="en-US" b="1" dirty="0"/>
              <a:t> (ASA) physical Status Scale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An assessment tool</a:t>
            </a:r>
          </a:p>
          <a:p>
            <a:pPr>
              <a:buNone/>
            </a:pPr>
            <a:r>
              <a:rPr lang="en-US" dirty="0"/>
              <a:t>To classify patients in terms of the risks that their medical history poses when being treated under sedation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ASA 1 &amp; 2 – suitable for </a:t>
            </a:r>
            <a:r>
              <a:rPr lang="en-US" dirty="0" err="1"/>
              <a:t>for</a:t>
            </a:r>
            <a:r>
              <a:rPr lang="en-US" dirty="0"/>
              <a:t> treatment under sedation in GP</a:t>
            </a:r>
          </a:p>
          <a:p>
            <a:pPr>
              <a:buNone/>
            </a:pPr>
            <a:r>
              <a:rPr lang="en-US" dirty="0"/>
              <a:t>ASA 3 &amp; 4 – should receive treatment in specialist unit or hospital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Age – </a:t>
            </a:r>
            <a:r>
              <a:rPr lang="en-US" dirty="0"/>
              <a:t>Caution in very young or elderly patients. </a:t>
            </a:r>
            <a:r>
              <a:rPr lang="en-US" b="1" dirty="0"/>
              <a:t>Young</a:t>
            </a:r>
            <a:r>
              <a:rPr lang="en-US" dirty="0"/>
              <a:t> = unpredictable response &amp; immature personalities </a:t>
            </a:r>
            <a:r>
              <a:rPr lang="en-US" b="1" dirty="0"/>
              <a:t>Elderly –</a:t>
            </a:r>
            <a:r>
              <a:rPr lang="en-US" dirty="0"/>
              <a:t>possible </a:t>
            </a:r>
            <a:r>
              <a:rPr lang="en-US" dirty="0" err="1"/>
              <a:t>hightened</a:t>
            </a:r>
            <a:r>
              <a:rPr lang="en-US" dirty="0"/>
              <a:t> sensitivity to sedative / reduced ability to </a:t>
            </a:r>
            <a:r>
              <a:rPr lang="en-US" dirty="0" err="1"/>
              <a:t>metabolise</a:t>
            </a:r>
            <a:r>
              <a:rPr lang="en-US" dirty="0"/>
              <a:t> drug – care must be taken to titrate slowly in small increments to avoid risk of overdose.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Pregnancy – </a:t>
            </a:r>
            <a:r>
              <a:rPr lang="en-US" dirty="0"/>
              <a:t>avoid wherever possible. Precautions in breast feeding mothers – drug may be secreted in breast milk.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Cardiovascular / respiratory disease (significant) = </a:t>
            </a:r>
            <a:r>
              <a:rPr lang="en-US" dirty="0"/>
              <a:t>sedation contraindicated.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Asthma / angina / hypertension = </a:t>
            </a:r>
            <a:r>
              <a:rPr lang="en-US" dirty="0"/>
              <a:t>may be benefits to treating under sedation if anxiety aggravates their condition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Liver &amp; kidney disease = </a:t>
            </a:r>
            <a:r>
              <a:rPr lang="en-US" dirty="0"/>
              <a:t>drug abusers / alcoholics' renal &amp; hepatic (liver) function may be impaired. May self-administer pre-meds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Psychological / psychiatric disease = </a:t>
            </a:r>
            <a:r>
              <a:rPr lang="en-US" dirty="0"/>
              <a:t>may be</a:t>
            </a:r>
            <a:r>
              <a:rPr lang="en-US" b="1" dirty="0"/>
              <a:t> </a:t>
            </a:r>
            <a:r>
              <a:rPr lang="en-US" dirty="0"/>
              <a:t>unpredictable – medications may interact with sedatives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Obesity = </a:t>
            </a:r>
            <a:r>
              <a:rPr lang="en-US" dirty="0"/>
              <a:t>may be difficult to cannulate. BMI over 25 may not be suitable. May be airway management &amp; patient handling problems.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Severely underweight = </a:t>
            </a:r>
            <a:r>
              <a:rPr lang="en-US" dirty="0"/>
              <a:t>may be malnourished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16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515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>
                <a:latin typeface="Calibri"/>
                <a:ea typeface="Calibri"/>
                <a:cs typeface="Calibri"/>
              </a:rPr>
              <a:t>Eg</a:t>
            </a:r>
            <a:r>
              <a:rPr lang="en-US" dirty="0">
                <a:latin typeface="Calibri"/>
                <a:ea typeface="Calibri"/>
                <a:cs typeface="Calibri"/>
              </a:rPr>
              <a:t>:</a:t>
            </a:r>
            <a:endParaRPr lang="en-US" dirty="0"/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Congested nose not suitable for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3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ea typeface="Calibri"/>
                <a:cs typeface="Calibri"/>
              </a:rPr>
              <a:t>More on Medico-legal aspects of sedation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916882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Handouts for IV &amp; IS</a:t>
            </a:r>
          </a:p>
        </p:txBody>
      </p:sp>
    </p:spTree>
    <p:extLst>
      <p:ext uri="{BB962C8B-B14F-4D97-AF65-F5344CB8AC3E}">
        <p14:creationId xmlns:p14="http://schemas.microsoft.com/office/powerpoint/2010/main" val="879201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Clinical environment, facilities &amp; equipment must be appropriate for the needs and safety of patients, carers and staff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Role of RQIA &amp; CQC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Inspections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RQIA - </a:t>
            </a:r>
            <a:r>
              <a:rPr lang="en-US" dirty="0">
                <a:hlinkClick r:id="rId3"/>
              </a:rPr>
              <a:t>Main Title Goes Here (rqia.org.uk)</a:t>
            </a: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CQC </a:t>
            </a:r>
            <a:r>
              <a:rPr lang="en-US" dirty="0">
                <a:hlinkClick r:id="rId4"/>
              </a:rPr>
              <a:t>Dental mythbuster 10: Safe and effective conscious sedation - Care Quality Commission (cqc.org.uk)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81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09a3b6966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f09a3b6966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Make a list of possible sedation related complications</a:t>
            </a:r>
          </a:p>
          <a:p>
            <a:pPr marL="0" indent="0">
              <a:buNone/>
            </a:pPr>
            <a:r>
              <a:rPr lang="en-US" dirty="0"/>
              <a:t>Do you have any experience of complications?</a:t>
            </a:r>
          </a:p>
          <a:p>
            <a:pPr marL="0" indent="0">
              <a:buNone/>
            </a:pPr>
            <a:r>
              <a:rPr lang="en-US" dirty="0"/>
              <a:t>Importance of record keeping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Craig &amp; Skelly P93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Over-sedation</a:t>
            </a:r>
          </a:p>
          <a:p>
            <a:pPr marL="0" indent="0">
              <a:buNone/>
            </a:pPr>
            <a:r>
              <a:rPr lang="en-US" dirty="0"/>
              <a:t>Disinhibition</a:t>
            </a:r>
          </a:p>
          <a:p>
            <a:pPr marL="0" indent="0">
              <a:buNone/>
            </a:pPr>
            <a:r>
              <a:rPr lang="en-US" dirty="0"/>
              <a:t>Hypotension</a:t>
            </a:r>
          </a:p>
          <a:p>
            <a:pPr marL="0" indent="0">
              <a:buNone/>
            </a:pPr>
            <a:r>
              <a:rPr lang="en-US" dirty="0" err="1"/>
              <a:t>Venepuncture</a:t>
            </a:r>
            <a:r>
              <a:rPr lang="en-US" dirty="0"/>
              <a:t> problems</a:t>
            </a:r>
          </a:p>
          <a:p>
            <a:pPr marL="0" indent="0">
              <a:buNone/>
            </a:pPr>
            <a:r>
              <a:rPr lang="en-US" dirty="0"/>
              <a:t>Paradoxical effects</a:t>
            </a:r>
          </a:p>
          <a:p>
            <a:pPr marL="0" indent="0">
              <a:buNone/>
            </a:pPr>
            <a:r>
              <a:rPr lang="en-US" dirty="0"/>
              <a:t>Respiratory depression</a:t>
            </a:r>
          </a:p>
          <a:p>
            <a:pPr marL="0" indent="0">
              <a:buNone/>
            </a:pPr>
            <a:r>
              <a:rPr lang="en-US" dirty="0"/>
              <a:t>Unconscious patient</a:t>
            </a:r>
          </a:p>
          <a:p>
            <a:pPr marL="0" indent="0">
              <a:buNone/>
            </a:pPr>
            <a:r>
              <a:rPr lang="en-US" dirty="0"/>
              <a:t>Airway obstruction</a:t>
            </a:r>
          </a:p>
          <a:p>
            <a:pPr marL="0" indent="0">
              <a:buNone/>
            </a:pPr>
            <a:r>
              <a:rPr lang="en-US" dirty="0"/>
              <a:t>Vomiting</a:t>
            </a:r>
          </a:p>
          <a:p>
            <a:pPr marL="0" indent="0">
              <a:buNone/>
            </a:pPr>
            <a:r>
              <a:rPr lang="en-US" dirty="0"/>
              <a:t>Anaphylaxis</a:t>
            </a:r>
          </a:p>
          <a:p>
            <a:pPr marL="0" indent="0">
              <a:buNone/>
            </a:pPr>
            <a:r>
              <a:rPr lang="en-US" dirty="0"/>
              <a:t>Delayed recovery</a:t>
            </a:r>
          </a:p>
          <a:p>
            <a:pPr marL="0" indent="0">
              <a:buNone/>
            </a:pPr>
            <a:r>
              <a:rPr lang="en-US" dirty="0"/>
              <a:t>Failure of sedation</a:t>
            </a:r>
          </a:p>
          <a:p>
            <a:pPr marL="0" indent="0">
              <a:buNone/>
            </a:pPr>
            <a:r>
              <a:rPr lang="en-US" dirty="0"/>
              <a:t>Hiccups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cs typeface="Calibri"/>
              </a:rPr>
              <a:t>Small amount of oversedation not usually an issue</a:t>
            </a: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Gross over sedation with Midazolam =  serious respiratory depression or </a:t>
            </a:r>
            <a:r>
              <a:rPr lang="en-US" dirty="0" err="1">
                <a:latin typeface="Calibri"/>
                <a:cs typeface="Calibri"/>
              </a:rPr>
              <a:t>apnoea</a:t>
            </a:r>
            <a:r>
              <a:rPr lang="en-US" dirty="0">
                <a:latin typeface="Calibri"/>
                <a:cs typeface="Calibri"/>
              </a:rPr>
              <a:t> – needs quick &amp; effective management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Mild over sedation with N2O = pt may panic &amp; pull off mask</a:t>
            </a: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Severe over sedation with N2O = may lead to light </a:t>
            </a:r>
            <a:r>
              <a:rPr lang="en-US" dirty="0" err="1">
                <a:latin typeface="Calibri"/>
                <a:cs typeface="Calibri"/>
              </a:rPr>
              <a:t>anaesthesia</a:t>
            </a:r>
            <a:r>
              <a:rPr lang="en-US" dirty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9659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Giggling, crying, talkativeness, panic attacks, aggression, abusive behaviour </a:t>
            </a:r>
          </a:p>
        </p:txBody>
      </p:sp>
    </p:spTree>
    <p:extLst>
      <p:ext uri="{BB962C8B-B14F-4D97-AF65-F5344CB8AC3E}">
        <p14:creationId xmlns:p14="http://schemas.microsoft.com/office/powerpoint/2010/main" val="3979955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Decrease in systemic arterial BP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Requires no active treatment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Move patient slowly from supine to sitting up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BP monitoring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13520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IV sedation -  associated with excessive Midazolam and /or rapid delivery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Slow administration for patients susceptible to hiccups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64828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Anxiety, cold, history of IV drug abuse – difficulties in finding suitable vein</a:t>
            </a:r>
          </a:p>
        </p:txBody>
      </p:sp>
    </p:spTree>
    <p:extLst>
      <p:ext uri="{BB962C8B-B14F-4D97-AF65-F5344CB8AC3E}">
        <p14:creationId xmlns:p14="http://schemas.microsoft.com/office/powerpoint/2010/main" val="9941825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Best to stop treatment</a:t>
            </a: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Oral Midazolam may be alternative</a:t>
            </a:r>
          </a:p>
        </p:txBody>
      </p:sp>
    </p:spTree>
    <p:extLst>
      <p:ext uri="{BB962C8B-B14F-4D97-AF65-F5344CB8AC3E}">
        <p14:creationId xmlns:p14="http://schemas.microsoft.com/office/powerpoint/2010/main" val="2689301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latin typeface="Calibri"/>
                <a:cs typeface="Calibri"/>
              </a:rPr>
              <a:t>Management</a:t>
            </a:r>
            <a:r>
              <a:rPr lang="en-US" dirty="0">
                <a:latin typeface="Calibri"/>
                <a:cs typeface="Calibri"/>
              </a:rPr>
              <a:t> – ask patient to take deep breaths – most cases will be successful – if not –open airway – oxygen ventilation – bag. If this fails – administer Flumazenil – 500 micrograms by slow IV injection &amp; continue ventilation &amp; encourage breathing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959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ILS protocol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Training next class</a:t>
            </a:r>
          </a:p>
        </p:txBody>
      </p:sp>
    </p:spTree>
    <p:extLst>
      <p:ext uri="{BB962C8B-B14F-4D97-AF65-F5344CB8AC3E}">
        <p14:creationId xmlns:p14="http://schemas.microsoft.com/office/powerpoint/2010/main" val="2084731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Sedated patient less likely to notice and indicate breathing problems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Water &amp; debris – use high volume suction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Rubber dam but must be removed immediately if respiratory problems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73402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Anxious patient feels sick at thought of dental treatment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May have had nausea /vomiting in past with GA – have </a:t>
            </a:r>
            <a:r>
              <a:rPr lang="en-US" dirty="0" err="1">
                <a:latin typeface="Calibri"/>
                <a:cs typeface="Calibri"/>
              </a:rPr>
              <a:t>expection</a:t>
            </a:r>
            <a:r>
              <a:rPr lang="en-US" dirty="0">
                <a:latin typeface="Calibri"/>
                <a:cs typeface="Calibri"/>
              </a:rPr>
              <a:t> that conscious sedation will make them sick.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Patient who regularly vomits in sedation may need antiemetic med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23240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In unlikely event of anaphylaxis caused by Midazolam – use oxygen, epinephrine, assistance </a:t>
            </a:r>
            <a:r>
              <a:rPr lang="en-US" dirty="0" err="1">
                <a:latin typeface="Calibri"/>
                <a:cs typeface="Calibri"/>
              </a:rPr>
              <a:t>etc</a:t>
            </a: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Do NOT administer Flumazenil to reverse</a:t>
            </a: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N2O allergy virtually unheard of</a:t>
            </a:r>
          </a:p>
        </p:txBody>
      </p:sp>
    </p:spTree>
    <p:extLst>
      <p:ext uri="{BB962C8B-B14F-4D97-AF65-F5344CB8AC3E}">
        <p14:creationId xmlns:p14="http://schemas.microsoft.com/office/powerpoint/2010/main" val="34444401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Sedation techniques may not always work as well as predicted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Early recognition of failure important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Quit while you're ahead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Be honest, positive, flexible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Arrange further appointment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Referral</a:t>
            </a:r>
          </a:p>
        </p:txBody>
      </p:sp>
    </p:spTree>
    <p:extLst>
      <p:ext uri="{BB962C8B-B14F-4D97-AF65-F5344CB8AC3E}">
        <p14:creationId xmlns:p14="http://schemas.microsoft.com/office/powerpoint/2010/main" val="13029358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09a3b6966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09a3b6966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Recovery of motor and mental functions impaired by sedation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Regaining the ability to stand and walk unaided, coordinate fine movements, judge distance &amp; time correctly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5667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Nitrous oxide diffuses out of blood into lung alveoli rapidly &amp; will dilute the inspired air &amp; lead to diffusion hypoxia – this is main reason patients are given only oxygen for 2 minutes at the end of treatment.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86832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Notes p108</a:t>
            </a:r>
          </a:p>
          <a:p>
            <a:pPr>
              <a:buNone/>
            </a:pPr>
            <a:r>
              <a:rPr lang="en-US" b="1" dirty="0">
                <a:latin typeface="Calibri"/>
                <a:cs typeface="Calibri"/>
              </a:rPr>
              <a:t>Half-life</a:t>
            </a:r>
            <a:r>
              <a:rPr lang="en-US" dirty="0">
                <a:latin typeface="Calibri"/>
                <a:cs typeface="Calibri"/>
              </a:rPr>
              <a:t> = </a:t>
            </a:r>
            <a:r>
              <a:rPr lang="en-US" dirty="0"/>
              <a:t>The half-life of a drug is an estimate of the time it takes for the concentration or amount in the body of that drug to be reduced by exactly one-half (50%).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9834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Recovery from N2O usually matter of minutes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Recovery from IV varies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Taking CNS Depressant drugs – may prolong recovery - Patience and careful monitoring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May need Flumazenil but not normally used when taking CNS depressants /stimulants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cs typeface="Calibri"/>
              </a:rPr>
              <a:t>Exception when patient has prolonged recovery &amp; profound respiratory depression.</a:t>
            </a: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  <a:p>
            <a:pPr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4588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10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52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75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14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24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18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72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25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91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36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92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354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219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005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483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094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4226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98928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87586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863639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071062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23979BF-EFEA-4BC3-967E-25E72191B051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77BA98-FA43-4007-A4E8-82D35EA3B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41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openxmlformats.org/officeDocument/2006/relationships/image" Target="../media/image61.jpeg"/><Relationship Id="rId7" Type="http://schemas.openxmlformats.org/officeDocument/2006/relationships/diagramQuickStyle" Target="../diagrams/quickStyle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4" Type="http://schemas.openxmlformats.org/officeDocument/2006/relationships/image" Target="../media/image62.jpeg"/><Relationship Id="rId9" Type="http://schemas.microsoft.com/office/2007/relationships/diagramDrawing" Target="../diagrams/drawing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0.xml"/><Relationship Id="rId3" Type="http://schemas.openxmlformats.org/officeDocument/2006/relationships/image" Target="../media/image94.jpeg"/><Relationship Id="rId7" Type="http://schemas.openxmlformats.org/officeDocument/2006/relationships/diagramColors" Target="../diagrams/colors3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30.xml"/><Relationship Id="rId5" Type="http://schemas.openxmlformats.org/officeDocument/2006/relationships/diagramLayout" Target="../diagrams/layout30.xml"/><Relationship Id="rId4" Type="http://schemas.openxmlformats.org/officeDocument/2006/relationships/diagramData" Target="../diagrams/data3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141412" y="618518"/>
            <a:ext cx="5894387" cy="147857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r>
              <a:rPr lang="en-US" sz="3600" b="1" dirty="0" err="1"/>
              <a:t>NEBDN</a:t>
            </a:r>
            <a:r>
              <a:rPr lang="en-US" sz="3600" b="1" dirty="0"/>
              <a:t> Dental Sedation Nursing</a:t>
            </a:r>
          </a:p>
          <a:p>
            <a:endParaRPr lang="en-US" sz="36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141412" y="2249487"/>
            <a:ext cx="5894388" cy="354171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Saturday 6th September 2025</a:t>
            </a: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9.30am – 3.00pm</a:t>
            </a: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Helen McGreevy</a:t>
            </a: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/>
          <a:srcRect r="25675" b="2"/>
          <a:stretch>
            <a:fillRect/>
          </a:stretch>
        </p:blipFill>
        <p:spPr>
          <a:xfrm>
            <a:off x="7619999" y="780235"/>
            <a:ext cx="3425198" cy="2337870"/>
          </a:xfrm>
          <a:custGeom>
            <a:avLst/>
            <a:gdLst/>
            <a:ahLst/>
            <a:cxnLst/>
            <a:rect l="l" t="t" r="r" b="b"/>
            <a:pathLst>
              <a:path w="3425199" h="2337870">
                <a:moveTo>
                  <a:pt x="166465" y="0"/>
                </a:moveTo>
                <a:lnTo>
                  <a:pt x="3425199" y="0"/>
                </a:lnTo>
                <a:lnTo>
                  <a:pt x="3425199" y="2337870"/>
                </a:lnTo>
                <a:lnTo>
                  <a:pt x="0" y="2337870"/>
                </a:lnTo>
                <a:lnTo>
                  <a:pt x="0" y="166465"/>
                </a:lnTo>
                <a:cubicBezTo>
                  <a:pt x="0" y="74529"/>
                  <a:pt x="74529" y="0"/>
                  <a:pt x="166465" y="0"/>
                </a:cubicBezTo>
                <a:close/>
              </a:path>
            </a:pathLst>
          </a:cu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/>
          <a:srcRect r="11149"/>
          <a:stretch>
            <a:fillRect/>
          </a:stretch>
        </p:blipFill>
        <p:spPr>
          <a:xfrm>
            <a:off x="7619998" y="3282697"/>
            <a:ext cx="3425199" cy="2337870"/>
          </a:xfrm>
          <a:custGeom>
            <a:avLst/>
            <a:gdLst/>
            <a:ahLst/>
            <a:cxnLst/>
            <a:rect l="l" t="t" r="r" b="b"/>
            <a:pathLst>
              <a:path w="3425199" h="2337870">
                <a:moveTo>
                  <a:pt x="0" y="0"/>
                </a:moveTo>
                <a:lnTo>
                  <a:pt x="3425199" y="0"/>
                </a:lnTo>
                <a:lnTo>
                  <a:pt x="3425199" y="2171405"/>
                </a:lnTo>
                <a:cubicBezTo>
                  <a:pt x="3425199" y="2263341"/>
                  <a:pt x="3350670" y="2337870"/>
                  <a:pt x="3258734" y="2337870"/>
                </a:cubicBezTo>
                <a:lnTo>
                  <a:pt x="0" y="2337870"/>
                </a:lnTo>
                <a:close/>
              </a:path>
            </a:pathLst>
          </a:cu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70ED-B11B-4022-98F5-C91BEE67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 b="1">
                <a:solidFill>
                  <a:schemeClr val="tx1"/>
                </a:solidFill>
              </a:rPr>
              <a:t>Housekeeping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CAFD85A-97E7-11C9-39DC-925342022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4E7D39B7-018A-0B6E-1831-CC2B49139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93403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252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71B48-F806-934E-9C97-DDE791EC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Timetable for today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BC45DBA-90C6-0707-977A-9B93B356B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Saturday 6th September 2025</a:t>
            </a:r>
          </a:p>
        </p:txBody>
      </p:sp>
      <p:graphicFrame>
        <p:nvGraphicFramePr>
          <p:cNvPr id="11" name="Text Placeholder 2">
            <a:extLst>
              <a:ext uri="{FF2B5EF4-FFF2-40B4-BE49-F238E27FC236}">
                <a16:creationId xmlns:a16="http://schemas.microsoft.com/office/drawing/2014/main" id="{3B62A287-0DB7-4E22-BE09-B9AAE3ED3B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6357385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3039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1AFC-66D7-685A-44A1-F26A7E80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33" b="1" dirty="0"/>
              <a:t>Aims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672C9CDE-C900-B770-E11E-DEDA379B0C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668010"/>
              </p:ext>
            </p:extLst>
          </p:nvPr>
        </p:nvGraphicFramePr>
        <p:xfrm>
          <a:off x="415600" y="1610967"/>
          <a:ext cx="11360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9149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4321460-3B81-B9A7-4E3A-DF30BCD2C3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</a:blip>
          <a:srcRect t="1192" b="1453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01757-11B8-CD57-B096-E8F78DEEF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/>
              <a:t>Objectives</a:t>
            </a:r>
            <a:br>
              <a:rPr lang="en-US" sz="2800"/>
            </a:br>
            <a:r>
              <a:rPr lang="en-US" sz="2800"/>
              <a:t>On completion of training to be able to describe:</a:t>
            </a:r>
            <a:br>
              <a:rPr lang="en-US" sz="2800"/>
            </a:br>
            <a:br>
              <a:rPr lang="en-US" sz="2800"/>
            </a:br>
            <a:endParaRPr lang="en-US" sz="2800"/>
          </a:p>
        </p:txBody>
      </p:sp>
      <p:graphicFrame>
        <p:nvGraphicFramePr>
          <p:cNvPr id="8" name="Text Placeholder 2">
            <a:extLst>
              <a:ext uri="{FF2B5EF4-FFF2-40B4-BE49-F238E27FC236}">
                <a16:creationId xmlns:a16="http://schemas.microsoft.com/office/drawing/2014/main" id="{8D05D8CA-DFE7-0DDA-C18E-1CB58BBA34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090166"/>
              </p:ext>
            </p:extLst>
          </p:nvPr>
        </p:nvGraphicFramePr>
        <p:xfrm>
          <a:off x="1484310" y="2666999"/>
          <a:ext cx="10018713" cy="3124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1568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A28F-4D62-D09E-2405-EB02B7C6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33"/>
              <a:t>Learning Outcomes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9E321ED-59EB-EEC6-3146-B91462A5A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20403"/>
              </p:ext>
            </p:extLst>
          </p:nvPr>
        </p:nvGraphicFramePr>
        <p:xfrm>
          <a:off x="415600" y="1610967"/>
          <a:ext cx="11360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416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741118" y="1644233"/>
            <a:ext cx="4006482" cy="1976400"/>
          </a:xfrm>
        </p:spPr>
        <p:txBody>
          <a:bodyPr spcFirstLastPara="1" vert="horz" wrap="square" lIns="121900" tIns="121900" rIns="121900" bIns="121900" rtlCol="0" anchor="b" anchorCtr="0">
            <a:normAutofit fontScale="90000"/>
          </a:bodyPr>
          <a:lstStyle/>
          <a:p>
            <a:r>
              <a:rPr lang="en-GB" sz="4400" dirty="0"/>
              <a:t>Pain and Anxiety Control in Dentistry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1503122" y="3737433"/>
            <a:ext cx="4244477" cy="1646800"/>
          </a:xfr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800"/>
              </a:spcAft>
            </a:pPr>
            <a:r>
              <a:rPr lang="en-GB" dirty="0"/>
              <a:t>Causes, signs, symptoms of dental anxiety and phobia</a:t>
            </a:r>
            <a:endParaRPr lang="en-US" dirty="0"/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028511F8-E8C2-D23F-A110-D22539EB76D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en-US" dirty="0"/>
              <a:t>.</a:t>
            </a:r>
          </a:p>
        </p:txBody>
      </p:sp>
      <p:pic>
        <p:nvPicPr>
          <p:cNvPr id="2" name="Picture 1" descr="Image result for Pain and Anxiety Control in Dentistry​">
            <a:extLst>
              <a:ext uri="{FF2B5EF4-FFF2-40B4-BE49-F238E27FC236}">
                <a16:creationId xmlns:a16="http://schemas.microsoft.com/office/drawing/2014/main" id="{FA946974-9ADD-8986-1A87-0B2F615D6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721" y="1488281"/>
            <a:ext cx="38735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544C-444F-9067-C73A-BFBA8D74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b="1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A038B-835D-9476-4D2B-D0C5BE0F9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6336" y="2666999"/>
            <a:ext cx="5486687" cy="31242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The history of pain and anxiety control in dentistry and the causes, signs and symptoms of dental anxiety and phobia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The difference between anxiety, fear, phobia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How anxiety is manifested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How to assess an anxious patient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How to approach/deal with a patient who is anxious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The way conscious sedation techniques have evolved 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500"/>
              <a:t>The historical link between conscious sedation and general anaesthesia </a:t>
            </a:r>
          </a:p>
        </p:txBody>
      </p:sp>
      <p:pic>
        <p:nvPicPr>
          <p:cNvPr id="31" name="Graphic 30" descr="Tooth">
            <a:extLst>
              <a:ext uri="{FF2B5EF4-FFF2-40B4-BE49-F238E27FC236}">
                <a16:creationId xmlns:a16="http://schemas.microsoft.com/office/drawing/2014/main" id="{1ED45B9B-043B-4F04-F5B6-EEBC96142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7761" y="2743199"/>
            <a:ext cx="3047999" cy="304799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315028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E8DF-E677-1DF3-2135-CFFE956B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399" y="4078424"/>
            <a:ext cx="7413623" cy="11554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sz="3800" b="1"/>
              <a:t>The history of pain and anxiety control in dentistry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992F3-7E62-B465-C6A8-0CF2CBC9C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5377" y="5233851"/>
            <a:ext cx="6987645" cy="6504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spcBef>
                <a:spcPct val="20000"/>
              </a:spcBef>
              <a:spcAft>
                <a:spcPts val="600"/>
              </a:spcAft>
              <a:buSzPct val="145000"/>
              <a:buNone/>
            </a:pPr>
            <a:r>
              <a:rPr lang="en-US" sz="2100"/>
              <a:t>.</a:t>
            </a:r>
          </a:p>
        </p:txBody>
      </p:sp>
      <p:pic>
        <p:nvPicPr>
          <p:cNvPr id="5" name="Picture 4" descr="A person with a black collared shirt&#10;&#10;Description automatically generated">
            <a:extLst>
              <a:ext uri="{FF2B5EF4-FFF2-40B4-BE49-F238E27FC236}">
                <a16:creationId xmlns:a16="http://schemas.microsoft.com/office/drawing/2014/main" id="{7EDCA53A-1323-158A-18F0-C56113ED9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284" y="952500"/>
            <a:ext cx="7163913" cy="245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6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8B6FF-C919-C573-D9FA-313690023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Historical 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95FBA-729D-004F-4181-7F76B8BA9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773" y="1356967"/>
            <a:ext cx="11246627" cy="52670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A640D0F-FD1C-8021-1892-28BC362A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95" y="1452639"/>
            <a:ext cx="5321300" cy="32512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4781627-AE0D-FE1C-F15E-6D0D0F6B9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3" y="4711398"/>
            <a:ext cx="5326743" cy="1765300"/>
          </a:xfrm>
          <a:prstGeom prst="rect">
            <a:avLst/>
          </a:prstGeom>
        </p:spPr>
      </p:pic>
      <p:pic>
        <p:nvPicPr>
          <p:cNvPr id="7" name="Picture 6" descr="A close-up of a report&#10;&#10;Description automatically generated">
            <a:extLst>
              <a:ext uri="{FF2B5EF4-FFF2-40B4-BE49-F238E27FC236}">
                <a16:creationId xmlns:a16="http://schemas.microsoft.com/office/drawing/2014/main" id="{3D122238-5C1E-9FD9-867C-ABEC21142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278" y="1453243"/>
            <a:ext cx="5448300" cy="1701800"/>
          </a:xfrm>
          <a:prstGeom prst="rect">
            <a:avLst/>
          </a:prstGeom>
        </p:spPr>
      </p:pic>
      <p:pic>
        <p:nvPicPr>
          <p:cNvPr id="8" name="Picture 7" descr="A white paper with black text&#10;&#10;Description automatically generated">
            <a:extLst>
              <a:ext uri="{FF2B5EF4-FFF2-40B4-BE49-F238E27FC236}">
                <a16:creationId xmlns:a16="http://schemas.microsoft.com/office/drawing/2014/main" id="{949244A4-F2EC-A28B-3F38-788A86938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835" y="3073758"/>
            <a:ext cx="5435391" cy="35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89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FD943-C006-FB19-B27F-0FDCA696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388" y="1656759"/>
            <a:ext cx="4357211" cy="1976400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800" b="1" dirty="0"/>
              <a:t>Dentally Anxious Patients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A74955B-0E03-3F7F-9A77-6494BCE4B3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75F06236-4B1C-CDF4-46BB-57CF8073ECF1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609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466D7-4C99-6A7A-1C1A-D6A868CF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33" b="1" dirty="0"/>
              <a:t>What can anxious patients have a fear of?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533F240D-944C-2973-03C8-CC6E60FE53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133870"/>
              </p:ext>
            </p:extLst>
          </p:nvPr>
        </p:nvGraphicFramePr>
        <p:xfrm>
          <a:off x="415600" y="1610967"/>
          <a:ext cx="11360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5792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FD943-C006-FB19-B27F-0FDCA696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33" b="1"/>
              <a:t>Understand and Assess Dental Fear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E4C77217-3AAA-6D82-AE4F-56880194B5E0}"/>
              </a:ext>
            </a:extLst>
          </p:cNvPr>
          <p:cNvGraphicFramePr/>
          <p:nvPr/>
        </p:nvGraphicFramePr>
        <p:xfrm>
          <a:off x="415600" y="1610967"/>
          <a:ext cx="11360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2880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89B7F-6E83-DD1F-EB14-496FF0BB4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685800"/>
            <a:ext cx="974231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Patient Management Techniques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2526182-37FC-F50B-04B1-F9DC9D789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5047215"/>
              </p:ext>
            </p:extLst>
          </p:nvPr>
        </p:nvGraphicFramePr>
        <p:xfrm>
          <a:off x="1760705" y="2694562"/>
          <a:ext cx="9742319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0153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81A8-00B5-0D59-971C-BE373BD42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685800"/>
            <a:ext cx="974231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Conscious Sedation Techniques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211E3EE-ECC4-D0AF-F567-FBA1E3F1D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320420"/>
              </p:ext>
            </p:extLst>
          </p:nvPr>
        </p:nvGraphicFramePr>
        <p:xfrm>
          <a:off x="1760705" y="2694562"/>
          <a:ext cx="9742319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7282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48806-9732-C34D-3562-BC96AE82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9" y="685800"/>
            <a:ext cx="7345891" cy="14139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b="1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E54D6-4757-8330-D6A5-3BBB64416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3867" y="2048933"/>
            <a:ext cx="7659156" cy="37422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ct val="20000"/>
              </a:spcBef>
              <a:spcAft>
                <a:spcPts val="600"/>
              </a:spcAft>
              <a:buSzPct val="145000"/>
              <a:buNone/>
            </a:pPr>
            <a:r>
              <a:rPr lang="en-US" sz="3600" b="1" dirty="0"/>
              <a:t>Criteria for Sedation</a:t>
            </a:r>
            <a:endParaRPr lang="en-US" sz="3600" dirty="0"/>
          </a:p>
          <a:p>
            <a:pPr marL="152396" indent="-228600"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endParaRPr lang="en-US" dirty="0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A8A82F12-6160-3FDF-0EA9-A40105AE8B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045" r="8286" b="-1"/>
          <a:stretch>
            <a:fillRect/>
          </a:stretch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12555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81A8-00B5-0D59-971C-BE373BD42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596" y="1644233"/>
            <a:ext cx="4257003" cy="1976400"/>
          </a:xfrm>
        </p:spPr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Options for care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25D6D5-A105-C5C0-5B3B-4B6CCCDA3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B9C71-5E91-D08A-F097-E5BFBC7F1E6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Conscious sedation is not a substitute for effective behaviour management and local analgesia</a:t>
            </a:r>
          </a:p>
          <a:p>
            <a:pPr>
              <a:spcAft>
                <a:spcPts val="800"/>
              </a:spcAft>
            </a:pPr>
            <a:r>
              <a:rPr lang="en-US" dirty="0"/>
              <a:t>Under 12s – behaviour management / LA or LA plus inhalation sedation</a:t>
            </a:r>
          </a:p>
          <a:p>
            <a:pPr>
              <a:spcAft>
                <a:spcPts val="800"/>
              </a:spcAft>
            </a:pPr>
            <a:r>
              <a:rPr lang="en-US" dirty="0"/>
              <a:t>12–16-year-olds – LA plus Midazolam (all routes)</a:t>
            </a:r>
          </a:p>
          <a:p>
            <a:pPr>
              <a:spcAft>
                <a:spcPts val="800"/>
              </a:spcAft>
            </a:pPr>
            <a:r>
              <a:rPr lang="en-US" dirty="0"/>
              <a:t>Referral</a:t>
            </a:r>
          </a:p>
        </p:txBody>
      </p:sp>
    </p:spTree>
    <p:extLst>
      <p:ext uri="{BB962C8B-B14F-4D97-AF65-F5344CB8AC3E}">
        <p14:creationId xmlns:p14="http://schemas.microsoft.com/office/powerpoint/2010/main" val="2243239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ctrTitle"/>
          </p:nvPr>
        </p:nvSpPr>
        <p:spPr>
          <a:xfrm>
            <a:off x="2253785" y="1380068"/>
            <a:ext cx="4978303" cy="2616199"/>
          </a:xfrm>
        </p:spPr>
        <p:txBody>
          <a:bodyPr spcFirstLastPara="1" vert="horz" lIns="121900" tIns="121900" rIns="121900" bIns="121900" rtlCol="0" anchorCtr="0">
            <a:normAutofit/>
          </a:bodyPr>
          <a:lstStyle/>
          <a:p>
            <a:r>
              <a:rPr lang="en-GB" b="1"/>
              <a:t>Patient Assessment</a:t>
            </a:r>
            <a:endParaRPr lang="en-US" b="1"/>
          </a:p>
        </p:txBody>
      </p:sp>
      <p:sp>
        <p:nvSpPr>
          <p:cNvPr id="97" name="Subtitle 2">
            <a:extLst>
              <a:ext uri="{FF2B5EF4-FFF2-40B4-BE49-F238E27FC236}">
                <a16:creationId xmlns:a16="http://schemas.microsoft.com/office/drawing/2014/main" id="{91B0B09A-27DE-5260-E1D1-84985EDF7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1575" y="3996267"/>
            <a:ext cx="4080514" cy="1139151"/>
          </a:xfrm>
        </p:spPr>
        <p:txBody>
          <a:bodyPr>
            <a:normAutofit/>
          </a:bodyPr>
          <a:lstStyle/>
          <a:p>
            <a:r>
              <a:rPr lang="en-US"/>
              <a:t>.</a:t>
            </a:r>
          </a:p>
        </p:txBody>
      </p:sp>
      <p:pic>
        <p:nvPicPr>
          <p:cNvPr id="2" name="Picture 1" descr="Image result for patient assessment dental sedation">
            <a:extLst>
              <a:ext uri="{FF2B5EF4-FFF2-40B4-BE49-F238E27FC236}">
                <a16:creationId xmlns:a16="http://schemas.microsoft.com/office/drawing/2014/main" id="{F3C7BF61-D8BE-A67F-68DF-CE6000A66D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38" r="18284" b="-2"/>
          <a:stretch>
            <a:fillRect/>
          </a:stretch>
        </p:blipFill>
        <p:spPr>
          <a:xfrm>
            <a:off x="7873801" y="1011765"/>
            <a:ext cx="3341190" cy="4546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3487-DE8C-ADA4-3E90-2DE20B9C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36" y="1644233"/>
            <a:ext cx="4094164" cy="19764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67" b="1" dirty="0">
                <a:solidFill>
                  <a:schemeClr val="accent1">
                    <a:lumMod val="49000"/>
                  </a:schemeClr>
                </a:solidFill>
              </a:rPr>
              <a:t>Sedation assessment to find out.......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072445C-AF79-1591-0B0C-4B7DFE1AD9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A397E-32C2-3F28-3294-957B3F17B46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/>
              <a:t>The patient's physical ability to tolerate treatment</a:t>
            </a:r>
          </a:p>
          <a:p>
            <a:pPr>
              <a:spcAft>
                <a:spcPts val="800"/>
              </a:spcAft>
            </a:pPr>
            <a:r>
              <a:rPr lang="en-US"/>
              <a:t>The patient's psychological ability to tolerate treatment</a:t>
            </a:r>
          </a:p>
          <a:p>
            <a:pPr>
              <a:spcAft>
                <a:spcPts val="800"/>
              </a:spcAft>
            </a:pPr>
            <a:r>
              <a:rPr lang="en-US"/>
              <a:t>Is the proposed treatment possible under sedation?</a:t>
            </a:r>
          </a:p>
          <a:p>
            <a:pPr>
              <a:spcAft>
                <a:spcPts val="800"/>
              </a:spcAft>
            </a:pPr>
            <a:r>
              <a:rPr lang="en-US"/>
              <a:t>Are there any contraindications to the use of the proposed technique?</a:t>
            </a:r>
          </a:p>
          <a:p>
            <a:pPr>
              <a:spcAft>
                <a:spcPts val="800"/>
              </a:spcAft>
            </a:pPr>
            <a:endParaRPr lang="en-US"/>
          </a:p>
          <a:p>
            <a:pPr marL="152396" indent="0">
              <a:spcAft>
                <a:spcPts val="80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93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785" y="1380068"/>
            <a:ext cx="4978303" cy="26161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6000" b="1"/>
              <a:t>Assessment appointment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3D511-3FD7-92C5-E594-B5218C7E2C0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151575" y="3996267"/>
            <a:ext cx="4080514" cy="11391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100" b="0" i="0" u="none" strike="noStrike" dirty="0"/>
              <a:t>What happens at the assessment appointment?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95DB57EE-F280-4C39-98FB-CD03D3A20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648931"/>
            <a:ext cx="3982086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patient assessment dental sedation">
            <a:extLst>
              <a:ext uri="{FF2B5EF4-FFF2-40B4-BE49-F238E27FC236}">
                <a16:creationId xmlns:a16="http://schemas.microsoft.com/office/drawing/2014/main" id="{8141750A-7241-6898-B1F5-3C3C7CF51A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38" r="18284" b="-2"/>
          <a:stretch>
            <a:fillRect/>
          </a:stretch>
        </p:blipFill>
        <p:spPr>
          <a:xfrm>
            <a:off x="7873801" y="1011765"/>
            <a:ext cx="3341190" cy="4546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21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GB" sz="5867" b="1" dirty="0">
                <a:solidFill>
                  <a:schemeClr val="accent1">
                    <a:lumMod val="49000"/>
                  </a:schemeClr>
                </a:solidFill>
              </a:rPr>
              <a:t>Patient Assessment</a:t>
            </a:r>
          </a:p>
        </p:txBody>
      </p:sp>
      <p:graphicFrame>
        <p:nvGraphicFramePr>
          <p:cNvPr id="77" name="Google Shape;75;p16">
            <a:extLst>
              <a:ext uri="{FF2B5EF4-FFF2-40B4-BE49-F238E27FC236}">
                <a16:creationId xmlns:a16="http://schemas.microsoft.com/office/drawing/2014/main" id="{9B5C8923-FAD6-4E71-7293-30878C938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515938"/>
              </p:ext>
            </p:extLst>
          </p:nvPr>
        </p:nvGraphicFramePr>
        <p:xfrm>
          <a:off x="1427966" y="2154477"/>
          <a:ext cx="10627833" cy="4202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3487-DE8C-ADA4-3E90-2DE20B9C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Patient Information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95D1A79-0B46-CAC3-A680-098F46961F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4" name="Picture 3" descr="Image result for dental patient Information​">
            <a:extLst>
              <a:ext uri="{FF2B5EF4-FFF2-40B4-BE49-F238E27FC236}">
                <a16:creationId xmlns:a16="http://schemas.microsoft.com/office/drawing/2014/main" id="{D78D2FE6-E0AF-2C6A-AD31-9CFF379D7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49" y="4241800"/>
            <a:ext cx="2895600" cy="1854200"/>
          </a:xfrm>
          <a:prstGeom prst="rect">
            <a:avLst/>
          </a:prstGeom>
        </p:spPr>
      </p:pic>
      <p:graphicFrame>
        <p:nvGraphicFramePr>
          <p:cNvPr id="14" name="Text Placeholder 2">
            <a:extLst>
              <a:ext uri="{FF2B5EF4-FFF2-40B4-BE49-F238E27FC236}">
                <a16:creationId xmlns:a16="http://schemas.microsoft.com/office/drawing/2014/main" id="{E61AF9B7-D639-0143-0D49-1354CF800E6D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9631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C946-F296-2A77-13FD-876A32F1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b="1"/>
              <a:t>The Modified Dental Anxiety Scale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6E97B-9E28-E5D5-94E2-F56D7DC2F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5" name="Picture 4" descr="Modified Dental Anxiety Scale (MDAS). | Download Scientific Diagram">
            <a:extLst>
              <a:ext uri="{FF2B5EF4-FFF2-40B4-BE49-F238E27FC236}">
                <a16:creationId xmlns:a16="http://schemas.microsoft.com/office/drawing/2014/main" id="{C4625CA8-31E6-87D1-5BFC-96DFB7D5F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8" y="1109662"/>
            <a:ext cx="6172200" cy="4629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3108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4B2FA-71B4-5ED9-C217-54D8D68D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399" y="4625788"/>
            <a:ext cx="7413623" cy="8352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4400" b="1"/>
              <a:t>ASA Physical Status Scale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888FD-3C31-0C65-5017-B9B08C477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5377" y="5461005"/>
            <a:ext cx="6987645" cy="4233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SzPct val="145000"/>
              <a:buNone/>
            </a:pPr>
            <a:r>
              <a:rPr lang="en-US" sz="1500"/>
              <a:t>.</a:t>
            </a:r>
          </a:p>
        </p:txBody>
      </p:sp>
      <p:pic>
        <p:nvPicPr>
          <p:cNvPr id="4" name="Picture 3" descr="Image result for asa classification">
            <a:extLst>
              <a:ext uri="{FF2B5EF4-FFF2-40B4-BE49-F238E27FC236}">
                <a16:creationId xmlns:a16="http://schemas.microsoft.com/office/drawing/2014/main" id="{D089F8D4-812B-882C-043A-DA394AAF2B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668"/>
          <a:stretch>
            <a:fillRect/>
          </a:stretch>
        </p:blipFill>
        <p:spPr>
          <a:xfrm>
            <a:off x="3967843" y="608014"/>
            <a:ext cx="7487555" cy="372843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7982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249F-E7D2-B04E-3437-49656722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81548"/>
            <a:ext cx="3333495" cy="1504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2400" b="1"/>
              <a:t>Blood Pressure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B743F-47F9-2EB1-63E3-46394A37D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311" y="2666999"/>
            <a:ext cx="3333496" cy="31242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ct val="20000"/>
              </a:spcBef>
              <a:spcAft>
                <a:spcPts val="600"/>
              </a:spcAft>
              <a:buSzPct val="145000"/>
              <a:buFont typeface="Arial"/>
              <a:buChar char="•"/>
            </a:pPr>
            <a:r>
              <a:rPr lang="en-US" sz="160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DFD9FE-0285-773A-8981-F79F60643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72272"/>
              </p:ext>
            </p:extLst>
          </p:nvPr>
        </p:nvGraphicFramePr>
        <p:xfrm>
          <a:off x="5262033" y="1609154"/>
          <a:ext cx="6240991" cy="320634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78743">
                  <a:extLst>
                    <a:ext uri="{9D8B030D-6E8A-4147-A177-3AD203B41FA5}">
                      <a16:colId xmlns:a16="http://schemas.microsoft.com/office/drawing/2014/main" val="3216624864"/>
                    </a:ext>
                  </a:extLst>
                </a:gridCol>
                <a:gridCol w="2162248">
                  <a:extLst>
                    <a:ext uri="{9D8B030D-6E8A-4147-A177-3AD203B41FA5}">
                      <a16:colId xmlns:a16="http://schemas.microsoft.com/office/drawing/2014/main" val="437738505"/>
                    </a:ext>
                  </a:extLst>
                </a:gridCol>
              </a:tblGrid>
              <a:tr h="641269">
                <a:tc>
                  <a:txBody>
                    <a:bodyPr/>
                    <a:lstStyle/>
                    <a:p>
                      <a:r>
                        <a:rPr lang="en-US" sz="3000"/>
                        <a:t>Blood Pressure</a:t>
                      </a:r>
                    </a:p>
                  </a:txBody>
                  <a:tcPr marL="148046" marR="148046" marT="74023" marB="74023"/>
                </a:tc>
                <a:tc>
                  <a:txBody>
                    <a:bodyPr/>
                    <a:lstStyle/>
                    <a:p>
                      <a:r>
                        <a:rPr lang="en-US" sz="3000"/>
                        <a:t>ASA Class</a:t>
                      </a:r>
                    </a:p>
                  </a:txBody>
                  <a:tcPr marL="148046" marR="148046" marT="74023" marB="74023"/>
                </a:tc>
                <a:extLst>
                  <a:ext uri="{0D108BD9-81ED-4DB2-BD59-A6C34878D82A}">
                    <a16:rowId xmlns:a16="http://schemas.microsoft.com/office/drawing/2014/main" val="4155439132"/>
                  </a:ext>
                </a:extLst>
              </a:tr>
              <a:tr h="641269">
                <a:tc>
                  <a:txBody>
                    <a:bodyPr/>
                    <a:lstStyle/>
                    <a:p>
                      <a:r>
                        <a:rPr lang="en-US" sz="3000"/>
                        <a:t>Less than 140/90</a:t>
                      </a:r>
                    </a:p>
                  </a:txBody>
                  <a:tcPr marL="148046" marR="148046" marT="74023" marB="74023"/>
                </a:tc>
                <a:tc>
                  <a:txBody>
                    <a:bodyPr/>
                    <a:lstStyle/>
                    <a:p>
                      <a:r>
                        <a:rPr lang="en-US" sz="3000"/>
                        <a:t>I</a:t>
                      </a:r>
                    </a:p>
                  </a:txBody>
                  <a:tcPr marL="148046" marR="148046" marT="74023" marB="74023"/>
                </a:tc>
                <a:extLst>
                  <a:ext uri="{0D108BD9-81ED-4DB2-BD59-A6C34878D82A}">
                    <a16:rowId xmlns:a16="http://schemas.microsoft.com/office/drawing/2014/main" val="2387307384"/>
                  </a:ext>
                </a:extLst>
              </a:tr>
              <a:tr h="641269">
                <a:tc>
                  <a:txBody>
                    <a:bodyPr/>
                    <a:lstStyle/>
                    <a:p>
                      <a:r>
                        <a:rPr lang="en-US" sz="3000"/>
                        <a:t>140/90 - 159/94</a:t>
                      </a:r>
                    </a:p>
                  </a:txBody>
                  <a:tcPr marL="148046" marR="148046" marT="74023" marB="74023"/>
                </a:tc>
                <a:tc>
                  <a:txBody>
                    <a:bodyPr/>
                    <a:lstStyle/>
                    <a:p>
                      <a:r>
                        <a:rPr lang="en-US" sz="3000"/>
                        <a:t>II</a:t>
                      </a:r>
                    </a:p>
                  </a:txBody>
                  <a:tcPr marL="148046" marR="148046" marT="74023" marB="74023"/>
                </a:tc>
                <a:extLst>
                  <a:ext uri="{0D108BD9-81ED-4DB2-BD59-A6C34878D82A}">
                    <a16:rowId xmlns:a16="http://schemas.microsoft.com/office/drawing/2014/main" val="920028069"/>
                  </a:ext>
                </a:extLst>
              </a:tr>
              <a:tr h="641269">
                <a:tc>
                  <a:txBody>
                    <a:bodyPr/>
                    <a:lstStyle/>
                    <a:p>
                      <a:r>
                        <a:rPr lang="en-US" sz="3000"/>
                        <a:t>160/95 - 199/114</a:t>
                      </a:r>
                    </a:p>
                  </a:txBody>
                  <a:tcPr marL="148046" marR="148046" marT="74023" marB="74023"/>
                </a:tc>
                <a:tc>
                  <a:txBody>
                    <a:bodyPr/>
                    <a:lstStyle/>
                    <a:p>
                      <a:r>
                        <a:rPr lang="en-US" sz="3000"/>
                        <a:t>III</a:t>
                      </a:r>
                    </a:p>
                  </a:txBody>
                  <a:tcPr marL="148046" marR="148046" marT="74023" marB="74023"/>
                </a:tc>
                <a:extLst>
                  <a:ext uri="{0D108BD9-81ED-4DB2-BD59-A6C34878D82A}">
                    <a16:rowId xmlns:a16="http://schemas.microsoft.com/office/drawing/2014/main" val="3007523036"/>
                  </a:ext>
                </a:extLst>
              </a:tr>
              <a:tr h="641269">
                <a:tc>
                  <a:txBody>
                    <a:bodyPr/>
                    <a:lstStyle/>
                    <a:p>
                      <a:r>
                        <a:rPr lang="en-US" sz="3000"/>
                        <a:t>Over 200/115</a:t>
                      </a:r>
                    </a:p>
                  </a:txBody>
                  <a:tcPr marL="148046" marR="148046" marT="74023" marB="74023"/>
                </a:tc>
                <a:tc>
                  <a:txBody>
                    <a:bodyPr/>
                    <a:lstStyle/>
                    <a:p>
                      <a:r>
                        <a:rPr lang="en-US" sz="3000"/>
                        <a:t>IV</a:t>
                      </a:r>
                    </a:p>
                  </a:txBody>
                  <a:tcPr marL="148046" marR="148046" marT="74023" marB="74023"/>
                </a:tc>
                <a:extLst>
                  <a:ext uri="{0D108BD9-81ED-4DB2-BD59-A6C34878D82A}">
                    <a16:rowId xmlns:a16="http://schemas.microsoft.com/office/drawing/2014/main" val="3404477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820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249F-E7D2-B04E-3437-49656722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33" b="1" dirty="0">
                <a:solidFill>
                  <a:schemeClr val="accent1">
                    <a:lumMod val="49000"/>
                  </a:schemeClr>
                </a:solidFill>
              </a:rPr>
              <a:t>Patient's Appearance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D0FEAB0A-D9FB-F836-9E0C-9EA204C6A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8260959"/>
              </p:ext>
            </p:extLst>
          </p:nvPr>
        </p:nvGraphicFramePr>
        <p:xfrm>
          <a:off x="415600" y="1610967"/>
          <a:ext cx="113608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5724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E861A3-F23C-46B8-A38A-4A22E453D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8BC3D220-643B-4160-B5A9-59DF5D21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B92237DE-D518-4625-8392-66D708458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F290F0DD-E80A-4263-94E1-A41F57D84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D78EA7D2-CCEA-435E-873D-36BF0522F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9DFA731E-D6BB-42CC-AA05-64023DC8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B00D0483-90FB-4EB4-9770-CA8A310D5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D4249F-E7D2-B04E-3437-49656722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427892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Medical History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B743F-47F9-2EB1-63E3-46394A37DB2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84310" y="2666999"/>
            <a:ext cx="4278929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0" i="0" u="none" strike="noStrike"/>
              <a:t>A.S.A. Status</a:t>
            </a:r>
          </a:p>
          <a:p>
            <a:r>
              <a:rPr lang="en-US" sz="2000" b="0" i="0" u="none" strike="noStrike"/>
              <a:t>Medication</a:t>
            </a:r>
          </a:p>
          <a:p>
            <a:r>
              <a:rPr lang="en-US" sz="2000" b="0" i="0" u="none" strike="noStrike"/>
              <a:t>Airway</a:t>
            </a:r>
          </a:p>
          <a:p>
            <a:r>
              <a:rPr lang="en-US" sz="2000" b="0" i="0" u="none" strike="noStrike"/>
              <a:t>Pregnancy</a:t>
            </a:r>
          </a:p>
          <a:p>
            <a:r>
              <a:rPr lang="en-US" sz="2000" b="0" i="0" u="none" strike="noStrike"/>
              <a:t>Veins</a:t>
            </a:r>
          </a:p>
          <a:p>
            <a:r>
              <a:rPr lang="en-US" sz="2000" b="0" i="0" u="none" strike="noStrike"/>
              <a:t>Age</a:t>
            </a:r>
          </a:p>
          <a:p>
            <a:r>
              <a:rPr lang="en-US" sz="2000" b="0" i="0" u="none" strike="noStrike"/>
              <a:t>Blood Pressure</a:t>
            </a:r>
          </a:p>
        </p:txBody>
      </p:sp>
      <p:sp>
        <p:nvSpPr>
          <p:cNvPr id="44" name="Rounded Rectangle 16">
            <a:extLst>
              <a:ext uri="{FF2B5EF4-FFF2-40B4-BE49-F238E27FC236}">
                <a16:creationId xmlns:a16="http://schemas.microsoft.com/office/drawing/2014/main" id="{DD7EED39-224E-4230-8FD1-B1E1AF6C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648931"/>
            <a:ext cx="540702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medical history">
            <a:extLst>
              <a:ext uri="{FF2B5EF4-FFF2-40B4-BE49-F238E27FC236}">
                <a16:creationId xmlns:a16="http://schemas.microsoft.com/office/drawing/2014/main" id="{406D78A3-3E29-496E-2515-963C9269F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08"/>
          <a:stretch>
            <a:fillRect/>
          </a:stretch>
        </p:blipFill>
        <p:spPr>
          <a:xfrm>
            <a:off x="6434407" y="1011765"/>
            <a:ext cx="4744154" cy="4546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2197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5655827-B42D-4180-88D3-D83F25E4B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ACCB06-563C-4ADE-B4D6-1FE9F723C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955594"/>
            <a:ext cx="1828958" cy="2902407"/>
          </a:xfrm>
          <a:custGeom>
            <a:avLst/>
            <a:gdLst>
              <a:gd name="connsiteX0" fmla="*/ 0 w 1828958"/>
              <a:gd name="connsiteY0" fmla="*/ 0 h 2902407"/>
              <a:gd name="connsiteX1" fmla="*/ 1828958 w 1828958"/>
              <a:gd name="connsiteY1" fmla="*/ 2902407 h 2902407"/>
              <a:gd name="connsiteX2" fmla="*/ 1709896 w 1828958"/>
              <a:gd name="connsiteY2" fmla="*/ 2902407 h 2902407"/>
              <a:gd name="connsiteX3" fmla="*/ 0 w 1828958"/>
              <a:gd name="connsiteY3" fmla="*/ 63474 h 290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958" h="2902407">
                <a:moveTo>
                  <a:pt x="0" y="0"/>
                </a:moveTo>
                <a:lnTo>
                  <a:pt x="1828958" y="2902407"/>
                </a:lnTo>
                <a:lnTo>
                  <a:pt x="1709896" y="2902407"/>
                </a:lnTo>
                <a:lnTo>
                  <a:pt x="0" y="6347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0761ECD-D92B-46AE-82CA-640023D28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3220098"/>
            <a:ext cx="2910045" cy="3637903"/>
          </a:xfrm>
          <a:custGeom>
            <a:avLst/>
            <a:gdLst>
              <a:gd name="connsiteX0" fmla="*/ 0 w 2910045"/>
              <a:gd name="connsiteY0" fmla="*/ 0 h 3637903"/>
              <a:gd name="connsiteX1" fmla="*/ 2910045 w 2910045"/>
              <a:gd name="connsiteY1" fmla="*/ 3637903 h 3637903"/>
              <a:gd name="connsiteX2" fmla="*/ 2786220 w 2910045"/>
              <a:gd name="connsiteY2" fmla="*/ 3637903 h 3637903"/>
              <a:gd name="connsiteX3" fmla="*/ 0 w 2910045"/>
              <a:gd name="connsiteY3" fmla="*/ 20366 h 363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0045" h="3637903">
                <a:moveTo>
                  <a:pt x="0" y="0"/>
                </a:moveTo>
                <a:lnTo>
                  <a:pt x="2910045" y="3637903"/>
                </a:lnTo>
                <a:lnTo>
                  <a:pt x="2786220" y="3637903"/>
                </a:lnTo>
                <a:lnTo>
                  <a:pt x="0" y="20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A928607-C55C-40FD-B2DF-6CD6A7226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2845509"/>
            <a:ext cx="4149883" cy="4012491"/>
          </a:xfrm>
          <a:custGeom>
            <a:avLst/>
            <a:gdLst>
              <a:gd name="connsiteX0" fmla="*/ 0 w 4149883"/>
              <a:gd name="connsiteY0" fmla="*/ 0 h 4012491"/>
              <a:gd name="connsiteX1" fmla="*/ 4149883 w 4149883"/>
              <a:gd name="connsiteY1" fmla="*/ 4012491 h 4012491"/>
              <a:gd name="connsiteX2" fmla="*/ 2910046 w 4149883"/>
              <a:gd name="connsiteY2" fmla="*/ 4012491 h 4012491"/>
              <a:gd name="connsiteX3" fmla="*/ 0 w 4149883"/>
              <a:gd name="connsiteY3" fmla="*/ 374587 h 40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9883" h="4012491">
                <a:moveTo>
                  <a:pt x="0" y="0"/>
                </a:moveTo>
                <a:lnTo>
                  <a:pt x="4149883" y="4012491"/>
                </a:lnTo>
                <a:lnTo>
                  <a:pt x="2910046" y="4012491"/>
                </a:lnTo>
                <a:lnTo>
                  <a:pt x="0" y="3745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00A20C1-29A4-43E0-AB15-7931F76F8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332410"/>
            <a:ext cx="2719546" cy="3525590"/>
          </a:xfrm>
          <a:custGeom>
            <a:avLst/>
            <a:gdLst>
              <a:gd name="connsiteX0" fmla="*/ 0 w 2719546"/>
              <a:gd name="connsiteY0" fmla="*/ 0 h 3525590"/>
              <a:gd name="connsiteX1" fmla="*/ 2719546 w 2719546"/>
              <a:gd name="connsiteY1" fmla="*/ 3525590 h 3525590"/>
              <a:gd name="connsiteX2" fmla="*/ 1828959 w 2719546"/>
              <a:gd name="connsiteY2" fmla="*/ 3525590 h 3525590"/>
              <a:gd name="connsiteX3" fmla="*/ 0 w 2719546"/>
              <a:gd name="connsiteY3" fmla="*/ 623183 h 352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546" h="3525590">
                <a:moveTo>
                  <a:pt x="0" y="0"/>
                </a:moveTo>
                <a:lnTo>
                  <a:pt x="2719546" y="3525590"/>
                </a:lnTo>
                <a:lnTo>
                  <a:pt x="1828959" y="3525590"/>
                </a:lnTo>
                <a:lnTo>
                  <a:pt x="0" y="62318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4249F-E7D2-B04E-3437-49656722F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3468"/>
            <a:ext cx="9144000" cy="3618898"/>
          </a:xfrm>
        </p:spPr>
        <p:txBody>
          <a:bodyPr anchor="b">
            <a:normAutofit/>
          </a:bodyPr>
          <a:lstStyle/>
          <a:p>
            <a:pPr algn="ctr"/>
            <a:r>
              <a:rPr lang="en-US" sz="7200" b="1"/>
              <a:t>Observe the patient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B743F-47F9-2EB1-63E3-46394A37D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546" y="4552335"/>
            <a:ext cx="6752908" cy="1091381"/>
          </a:xfrm>
        </p:spPr>
        <p:txBody>
          <a:bodyPr>
            <a:normAutofit/>
          </a:bodyPr>
          <a:lstStyle/>
          <a:p>
            <a:pPr algn="ctr">
              <a:spcAft>
                <a:spcPts val="800"/>
              </a:spcAft>
            </a:pPr>
            <a:r>
              <a:rPr lang="en-US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812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249F-E7D2-B04E-3437-49656722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685800"/>
            <a:ext cx="974231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Consent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6B4000C6-31A1-24EE-8F62-2784F2EB2C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8364144"/>
              </p:ext>
            </p:extLst>
          </p:nvPr>
        </p:nvGraphicFramePr>
        <p:xfrm>
          <a:off x="1760705" y="2694562"/>
          <a:ext cx="9742319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5932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71092D16-14DA-4606-831F-0DB3EEECB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81806E72-5EFD-4407-B492-2EBC71FF5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BA81CA3B-9A2E-4F71-BF99-2C58BA76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D00EF4F3-D70F-44D5-A71C-69C3FA0D28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2CC930FA-FD42-4EF1-A9AB-0F9C30238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18F276C-D13F-46CF-9880-2050C2DBF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EAB50995-FA10-4035-B16D-7D3989B2B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4452257"/>
            <a:ext cx="9742318" cy="1384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Pre-operative Instructions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49E32117-EB9C-A512-1855-DAAFDEC521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333296"/>
              </p:ext>
            </p:extLst>
          </p:nvPr>
        </p:nvGraphicFramePr>
        <p:xfrm>
          <a:off x="1760705" y="425885"/>
          <a:ext cx="9974095" cy="4133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01565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700" y="1644233"/>
            <a:ext cx="4206899" cy="19764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accent1">
                    <a:lumMod val="49000"/>
                  </a:schemeClr>
                </a:solidFill>
              </a:rPr>
              <a:t>Written Records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47833AD-D07C-3173-3B1B-533D2ED3E6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required?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46D78850-1CDF-219E-73D4-A24C913293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654018"/>
              </p:ext>
            </p:extLst>
          </p:nvPr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4148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/>
              <a:t>Clinical Environment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F0F50D-7C15-9186-74A1-185D2D360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857" y="4281719"/>
            <a:ext cx="5393600" cy="1646800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4" name="Picture 3" descr="Image result for rqia">
            <a:extLst>
              <a:ext uri="{FF2B5EF4-FFF2-40B4-BE49-F238E27FC236}">
                <a16:creationId xmlns:a16="http://schemas.microsoft.com/office/drawing/2014/main" id="{38E52BCE-CA6D-7129-FB20-B488B6225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484" y="3994773"/>
            <a:ext cx="2696632" cy="1076476"/>
          </a:xfrm>
          <a:prstGeom prst="rect">
            <a:avLst/>
          </a:prstGeom>
        </p:spPr>
      </p:pic>
      <p:pic>
        <p:nvPicPr>
          <p:cNvPr id="5" name="Picture 4" descr="Image result for cqc">
            <a:extLst>
              <a:ext uri="{FF2B5EF4-FFF2-40B4-BE49-F238E27FC236}">
                <a16:creationId xmlns:a16="http://schemas.microsoft.com/office/drawing/2014/main" id="{C67DE34C-E5A0-8F55-4989-079C48652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545" y="4747281"/>
            <a:ext cx="3263900" cy="1549400"/>
          </a:xfrm>
          <a:prstGeom prst="rect">
            <a:avLst/>
          </a:prstGeom>
        </p:spPr>
      </p:pic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2A13FADE-0291-A7C6-823A-5A39E9F0A8C1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50849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ctrTitle"/>
          </p:nvPr>
        </p:nvSpPr>
        <p:spPr>
          <a:xfrm>
            <a:off x="1524000" y="643468"/>
            <a:ext cx="9144000" cy="3618898"/>
          </a:xfrm>
          <a:prstGeom prst="rect">
            <a:avLst/>
          </a:prstGeom>
        </p:spPr>
        <p:txBody>
          <a:bodyPr spcFirstLastPara="1" vert="horz" lIns="121900" tIns="121900" rIns="121900" bIns="121900" rtlCol="0" anchor="b" anchorCtr="0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GB" sz="7200"/>
              <a:t>Sedation Complications</a:t>
            </a:r>
            <a:endParaRPr lang="en-US" sz="7200"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2719546" y="4552335"/>
            <a:ext cx="6752908" cy="1091381"/>
          </a:xfrm>
          <a:prstGeom prst="rect">
            <a:avLst/>
          </a:prstGeom>
        </p:spPr>
        <p:txBody>
          <a:bodyPr spcFirstLastPara="1" vert="horz" lIns="121900" tIns="121900" rIns="121900" bIns="121900" rtlCol="0" anchorCtr="0">
            <a:norm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sz="24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lIns="121900" tIns="121900" rIns="121900" bIns="121900" rtlCol="0" anchor="b" anchorCtr="0">
            <a:normAutofit/>
          </a:bodyPr>
          <a:lstStyle/>
          <a:p>
            <a:r>
              <a:rPr lang="en-US" b="1"/>
              <a:t>Over-sedation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D3271F4-165E-E392-02BE-304E68729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AA6B4C38-0671-7DF4-63CF-9EDFC0880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87156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6097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FFBC9-D6AC-BF03-8760-08D8A7CBB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134" y="1644233"/>
            <a:ext cx="4720466" cy="1976400"/>
          </a:xfrm>
        </p:spPr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Disinhibition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D010C72-820C-83E7-EB64-ACA8FE5AB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45B70-420A-2B09-CDD7-D73E853E9CC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 dirty="0"/>
              <a:t>Giggling, crying, talkativeness, panic attacks, aggression, abusive behaviour </a:t>
            </a:r>
          </a:p>
        </p:txBody>
      </p:sp>
    </p:spTree>
    <p:extLst>
      <p:ext uri="{BB962C8B-B14F-4D97-AF65-F5344CB8AC3E}">
        <p14:creationId xmlns:p14="http://schemas.microsoft.com/office/powerpoint/2010/main" val="1186826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26BB-0BBD-17FD-6F2A-CFF6E808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b="1"/>
              <a:t>Hypotension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0DD2878-3700-7B35-C64F-D683FB33B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721B6830-4A66-6E47-8754-14D0A2E54B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827874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420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39CF6-9B29-5471-F051-F2466481A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b="1"/>
              <a:t>Hiccups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B3C8824-B099-7F20-AA1F-77EA83D00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D5140277-7707-FAD9-5C32-08BB1EC35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977206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6428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C904-36C8-8DC9-A45F-C540E6A3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492" y="1766169"/>
            <a:ext cx="4307107" cy="1854463"/>
          </a:xfrm>
        </p:spPr>
        <p:txBody>
          <a:bodyPr wrap="square" anchor="b">
            <a:normAutofit fontScale="90000"/>
          </a:bodyPr>
          <a:lstStyle/>
          <a:p>
            <a:r>
              <a:rPr lang="en-US" b="1" dirty="0" err="1">
                <a:solidFill>
                  <a:schemeClr val="accent1">
                    <a:lumMod val="49000"/>
                  </a:schemeClr>
                </a:solidFill>
              </a:rPr>
              <a:t>Venepuncture</a:t>
            </a:r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 problems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1609D54-4151-E578-F37B-CC8B5DE524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DFAB5C6B-2E6E-685A-A1F2-D200B8B17B15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2782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E55C9-268B-37FF-65C4-EB498BE18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76" y="1644233"/>
            <a:ext cx="4507523" cy="1976400"/>
          </a:xfrm>
        </p:spPr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Paradoxical Effects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A88D5E1-E35F-113D-51DE-E82790CB02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6A50B659-DB73-9B8B-ACC8-0F682BFCE454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564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70DE-8D75-D87C-5B77-2BB6664F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lIns="121900" tIns="121900" rIns="121900" bIns="121900" rtlCol="0" anchor="b" anchorCtr="0">
            <a:normAutofit/>
          </a:bodyPr>
          <a:lstStyle/>
          <a:p>
            <a:r>
              <a:rPr lang="en-US" sz="3200" b="1" dirty="0"/>
              <a:t>Respiratory depression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6089AD-6ED2-6670-D966-4198B917B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C98DA0CB-141A-E7D7-6641-065A90D20A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5851027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0091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751D2-199B-5841-2AB1-C997F719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Pulse Oximetry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3EB67E7-9B97-6364-D363-B1DB792B79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62563" y="685800"/>
          <a:ext cx="6240462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18C2D-EF90-66D5-400E-F97A8A15F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33053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8D4C-9926-1E46-5E41-4F8D5DBC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         Unconscious patient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B2CD904-BAAE-E904-CE80-A361C1F27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AA77472C-54EB-A621-6AC8-1AE54432658A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8409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4B3C-CDDC-59CD-DE29-D9D38A5B1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Airway obstruction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7510C0-542C-0788-6CA3-345E3A3D33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3FDF151B-1132-8F7B-7B79-4E5A6B150288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3017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0E95-FDF3-5F2A-59C6-A9D13E7F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     Nausea and vomiting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2D6AD06-85F9-3735-F0AA-A4747B92BC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FD250AEA-8143-619A-D405-0DFEF22DD495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7054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</a:rPr>
              <a:t>     Anaphylaxis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3381B2-2CAD-1194-E307-AE289A31E3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7DE758CA-A300-28AD-8C21-CA13A021BD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9696390"/>
              </p:ext>
            </p:extLst>
          </p:nvPr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90462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0F17-ACD4-B12A-46D8-56AF50F79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/>
              <a:t>Failure of Sedation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42B6E28-49B2-F27B-42EF-3218FAB0C8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600F0B18-5A7A-3041-DC81-DCEBADFC4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110533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6260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 descr="A pattern of colored wooden pathways">
            <a:extLst>
              <a:ext uri="{FF2B5EF4-FFF2-40B4-BE49-F238E27FC236}">
                <a16:creationId xmlns:a16="http://schemas.microsoft.com/office/drawing/2014/main" id="{E028822D-8ABD-E5BB-0F9A-2105E26E354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4755" b="1065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928401" y="1380068"/>
            <a:ext cx="8574622" cy="2616199"/>
          </a:xfr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6000" b="1" dirty="0"/>
              <a:t>Recovery and Discharge Indicators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F2A1B-F6B0-AEB1-5A36-525F1C34B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5377" y="3996267"/>
            <a:ext cx="6987645" cy="13885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spcBef>
                <a:spcPct val="20000"/>
              </a:spcBef>
              <a:spcAft>
                <a:spcPts val="600"/>
              </a:spcAft>
              <a:buSzPct val="145000"/>
              <a:buNone/>
            </a:pPr>
            <a:r>
              <a:rPr lang="en-US" sz="21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70AE7-A1ED-53AE-EB8C-151768617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3468"/>
            <a:ext cx="9144000" cy="3618898"/>
          </a:xfrm>
        </p:spPr>
        <p:txBody>
          <a:bodyPr anchor="b">
            <a:normAutofit/>
          </a:bodyPr>
          <a:lstStyle/>
          <a:p>
            <a:pPr algn="ctr"/>
            <a:r>
              <a:rPr lang="en-US" sz="7200" b="1"/>
              <a:t>What is the definition of recovery in dental sedation?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FCD74F9-4375-BFF7-0DD0-35A463F85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546" y="4552335"/>
            <a:ext cx="6752908" cy="1091381"/>
          </a:xfrm>
        </p:spPr>
        <p:txBody>
          <a:bodyPr>
            <a:normAutofit/>
          </a:bodyPr>
          <a:lstStyle/>
          <a:p>
            <a:pPr algn="ctr"/>
            <a:r>
              <a:rPr lang="en-US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847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3487-DE8C-ADA4-3E90-2DE20B9C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174" y="1644233"/>
            <a:ext cx="4219425" cy="1976400"/>
          </a:xfrm>
        </p:spPr>
        <p:txBody>
          <a:bodyPr wrap="square" anchor="b">
            <a:normAutofit fontScale="90000"/>
          </a:bodyPr>
          <a:lstStyle/>
          <a:p>
            <a:r>
              <a:rPr lang="en-US" b="1" dirty="0"/>
              <a:t>  Elimination of                  nitrous oxide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447045F-6279-4A62-D070-141F7E6ABA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A397E-32C2-3F28-3294-957B3F17B46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/>
              <a:t>Very rapid </a:t>
            </a:r>
          </a:p>
          <a:p>
            <a:pPr>
              <a:spcAft>
                <a:spcPts val="800"/>
              </a:spcAft>
            </a:pPr>
            <a:r>
              <a:rPr lang="en-US"/>
              <a:t>95% of gas eliminated within 10 minutes – short procedure</a:t>
            </a:r>
          </a:p>
          <a:p>
            <a:pPr>
              <a:spcAft>
                <a:spcPts val="800"/>
              </a:spcAft>
            </a:pPr>
            <a:r>
              <a:rPr lang="en-US"/>
              <a:t>90% of gas eliminated within 15 minutes – longer procedure (2 hours)</a:t>
            </a:r>
          </a:p>
          <a:p>
            <a:pPr marL="152396" indent="0">
              <a:spcAft>
                <a:spcPts val="800"/>
              </a:spcAft>
              <a:buNone/>
            </a:pPr>
            <a:endParaRPr lang="en-US"/>
          </a:p>
        </p:txBody>
      </p:sp>
      <p:pic>
        <p:nvPicPr>
          <p:cNvPr id="4" name="Picture 3" descr="Image result for nitrous oxide dentistry">
            <a:extLst>
              <a:ext uri="{FF2B5EF4-FFF2-40B4-BE49-F238E27FC236}">
                <a16:creationId xmlns:a16="http://schemas.microsoft.com/office/drawing/2014/main" id="{F154BE93-171C-8220-7D15-A92B8DBA1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00" y="3737428"/>
            <a:ext cx="1473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1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3487-DE8C-ADA4-3E90-2DE20B9C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772" y="1644233"/>
            <a:ext cx="4061827" cy="1976400"/>
          </a:xfrm>
        </p:spPr>
        <p:txBody>
          <a:bodyPr wrap="square" anchor="b">
            <a:normAutofit/>
          </a:bodyPr>
          <a:lstStyle/>
          <a:p>
            <a:r>
              <a:rPr lang="en-US" b="1" dirty="0"/>
              <a:t>Intravenous Sedation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1DDCA6C-0A35-0FB4-4D0D-F2FBBFCC73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4" name="Picture 3" descr="Image result for intravenous sedation dentistry">
            <a:extLst>
              <a:ext uri="{FF2B5EF4-FFF2-40B4-BE49-F238E27FC236}">
                <a16:creationId xmlns:a16="http://schemas.microsoft.com/office/drawing/2014/main" id="{3E41AB00-43D4-6F19-3F38-5F6ABD1AF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773" y="3737429"/>
            <a:ext cx="2444875" cy="1762929"/>
          </a:xfrm>
          <a:prstGeom prst="rect">
            <a:avLst/>
          </a:prstGeom>
        </p:spPr>
      </p:pic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14C1D60E-DC21-3E07-0EDD-58381C1A7BF3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235853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321B-DFC6-596B-A6F0-102625E04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3468"/>
            <a:ext cx="9144000" cy="3618898"/>
          </a:xfrm>
        </p:spPr>
        <p:txBody>
          <a:bodyPr anchor="b">
            <a:normAutofit/>
          </a:bodyPr>
          <a:lstStyle/>
          <a:p>
            <a:pPr algn="ctr"/>
            <a:r>
              <a:rPr lang="en-US" sz="7200" b="1"/>
              <a:t>Delayed recovery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2C307-D1A7-2B00-63B2-DEE4F6310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546" y="4552335"/>
            <a:ext cx="6752908" cy="1091381"/>
          </a:xfrm>
        </p:spPr>
        <p:txBody>
          <a:bodyPr>
            <a:normAutofit/>
          </a:bodyPr>
          <a:lstStyle/>
          <a:p>
            <a:pPr marL="152396" algn="ctr">
              <a:spcAft>
                <a:spcPts val="800"/>
              </a:spcAft>
            </a:pPr>
            <a:r>
              <a:rPr lang="en-US" sz="2400"/>
              <a:t>How long is too long?</a:t>
            </a:r>
          </a:p>
        </p:txBody>
      </p:sp>
    </p:spTree>
    <p:extLst>
      <p:ext uri="{BB962C8B-B14F-4D97-AF65-F5344CB8AC3E}">
        <p14:creationId xmlns:p14="http://schemas.microsoft.com/office/powerpoint/2010/main" val="263250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1DCA-298B-9522-2B06-4A1D5DEBF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556" y="1644233"/>
            <a:ext cx="4758043" cy="1976400"/>
          </a:xfrm>
        </p:spPr>
        <p:txBody>
          <a:bodyPr/>
          <a:lstStyle/>
          <a:p>
            <a:r>
              <a:rPr lang="en-GB" dirty="0"/>
              <a:t>Blood Pressure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6098D-1A4A-B81C-07F6-D680F6AC1D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Post Sedation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36657-FCC6-7DA2-7C4E-844FE892411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Sedation can cause blood pressure fluctuations.</a:t>
            </a:r>
          </a:p>
          <a:p>
            <a:r>
              <a:rPr lang="en-GB" dirty="0"/>
              <a:t>During recovery, monitoring blood pressure allows us to detect any dangerous drops or rises.</a:t>
            </a:r>
          </a:p>
          <a:p>
            <a:r>
              <a:rPr lang="en-GB" dirty="0"/>
              <a:t>This can be checked along side pulse oximetry.</a:t>
            </a:r>
          </a:p>
          <a:p>
            <a:r>
              <a:rPr lang="en-GB" dirty="0"/>
              <a:t>Patients are not discharged until their blood pressure, pulse and oxygen levels are stable and within normal limits.</a:t>
            </a:r>
          </a:p>
        </p:txBody>
      </p:sp>
    </p:spTree>
    <p:extLst>
      <p:ext uri="{BB962C8B-B14F-4D97-AF65-F5344CB8AC3E}">
        <p14:creationId xmlns:p14="http://schemas.microsoft.com/office/powerpoint/2010/main" val="1132249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F47-200B-B5F0-5F0D-5CB70F51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685800"/>
            <a:ext cx="974231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/>
              <a:t>Intravenous Sedation Discharge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EB15EC91-3393-0A41-1F9D-67D03C823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1551781"/>
              </p:ext>
            </p:extLst>
          </p:nvPr>
        </p:nvGraphicFramePr>
        <p:xfrm>
          <a:off x="1760705" y="2041742"/>
          <a:ext cx="9742319" cy="4233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38135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3487-DE8C-ADA4-3E90-2DE20B9C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b="1" dirty="0"/>
              <a:t>   Pass the test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B473519-7EA6-BE72-0D0E-E9EBCA49B3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A7A3172F-2FE3-800B-AA2D-A80704861A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99822"/>
              </p:ext>
            </p:extLst>
          </p:nvPr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13454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9B95-BC71-BB3C-2804-175E865E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 Op Instructions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71393-C084-FD11-A1D2-9D923F54EA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After conscious sedation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C0D9A2A0-5597-8A62-DA76-D0CDA7537A99}"/>
              </a:ext>
            </a:extLst>
          </p:cNvPr>
          <p:cNvGraphicFramePr/>
          <p:nvPr/>
        </p:nvGraphicFramePr>
        <p:xfrm>
          <a:off x="6586000" y="965433"/>
          <a:ext cx="5116000" cy="492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7145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8862-FC2C-1981-6A37-E34073C06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3785" y="1380068"/>
            <a:ext cx="4978303" cy="26161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/>
              <a:t>Thank you</a:t>
            </a:r>
            <a:br>
              <a:rPr lang="en-US" b="1"/>
            </a:br>
            <a:br>
              <a:rPr lang="en-US" b="1"/>
            </a:br>
            <a:r>
              <a:rPr lang="en-US" b="1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45A1A-A057-A8D2-1031-8217FBE2C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1575" y="3996267"/>
            <a:ext cx="4080514" cy="1139151"/>
          </a:xfrm>
        </p:spPr>
        <p:txBody>
          <a:bodyPr>
            <a:normAutofit/>
          </a:bodyPr>
          <a:lstStyle/>
          <a:p>
            <a:pPr marL="152396">
              <a:spcAft>
                <a:spcPts val="800"/>
              </a:spcAft>
            </a:pPr>
            <a:r>
              <a:rPr lang="en-US"/>
              <a:t>.</a:t>
            </a:r>
          </a:p>
        </p:txBody>
      </p:sp>
      <p:pic>
        <p:nvPicPr>
          <p:cNvPr id="8" name="Picture 7" descr="Image result for questions">
            <a:extLst>
              <a:ext uri="{FF2B5EF4-FFF2-40B4-BE49-F238E27FC236}">
                <a16:creationId xmlns:a16="http://schemas.microsoft.com/office/drawing/2014/main" id="{D9988375-2229-5FC5-117D-245DC9D31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801" y="2480951"/>
            <a:ext cx="3341190" cy="160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71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2302</Words>
  <Application>Microsoft Office PowerPoint</Application>
  <PresentationFormat>Widescreen</PresentationFormat>
  <Paragraphs>455</Paragraphs>
  <Slides>56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Aptos</vt:lpstr>
      <vt:lpstr>Arial</vt:lpstr>
      <vt:lpstr>Calibri</vt:lpstr>
      <vt:lpstr>Corbel</vt:lpstr>
      <vt:lpstr>Parallax</vt:lpstr>
      <vt:lpstr>NEBDN Dental Sedation Nursing </vt:lpstr>
      <vt:lpstr>Housekeeping</vt:lpstr>
      <vt:lpstr>Timetable for today</vt:lpstr>
      <vt:lpstr>Aims</vt:lpstr>
      <vt:lpstr>Objectives On completion of training to be able to describe:  </vt:lpstr>
      <vt:lpstr>Learning Outcomes</vt:lpstr>
      <vt:lpstr>Pain and Anxiety Control in Dentistry</vt:lpstr>
      <vt:lpstr>Objectives</vt:lpstr>
      <vt:lpstr>The history of pain and anxiety control in dentistry</vt:lpstr>
      <vt:lpstr>Historical Background</vt:lpstr>
      <vt:lpstr>Dentally Anxious Patients</vt:lpstr>
      <vt:lpstr>What can anxious patients have a fear of?</vt:lpstr>
      <vt:lpstr>Understand and Assess Dental Fear</vt:lpstr>
      <vt:lpstr>Patient Management Techniques</vt:lpstr>
      <vt:lpstr>Conscious Sedation Techniques</vt:lpstr>
      <vt:lpstr>.</vt:lpstr>
      <vt:lpstr>Options for care</vt:lpstr>
      <vt:lpstr>Patient Assessment</vt:lpstr>
      <vt:lpstr>Sedation assessment to find out.......</vt:lpstr>
      <vt:lpstr>Assessment appointment</vt:lpstr>
      <vt:lpstr>Patient Assessment</vt:lpstr>
      <vt:lpstr>Patient Information</vt:lpstr>
      <vt:lpstr>The Modified Dental Anxiety Scale</vt:lpstr>
      <vt:lpstr>ASA Physical Status Scale</vt:lpstr>
      <vt:lpstr>Blood Pressure Assessment</vt:lpstr>
      <vt:lpstr>Patient's Appearance</vt:lpstr>
      <vt:lpstr>Medical History</vt:lpstr>
      <vt:lpstr>Observe the patient</vt:lpstr>
      <vt:lpstr>Consent</vt:lpstr>
      <vt:lpstr>Pre-operative Instructions</vt:lpstr>
      <vt:lpstr>Written Records </vt:lpstr>
      <vt:lpstr>Clinical Environment</vt:lpstr>
      <vt:lpstr>Sedation Complications</vt:lpstr>
      <vt:lpstr>Over-sedation </vt:lpstr>
      <vt:lpstr>Disinhibition</vt:lpstr>
      <vt:lpstr>Hypotension</vt:lpstr>
      <vt:lpstr>Hiccups</vt:lpstr>
      <vt:lpstr>Venepuncture problems</vt:lpstr>
      <vt:lpstr>Paradoxical Effects</vt:lpstr>
      <vt:lpstr>Respiratory depression </vt:lpstr>
      <vt:lpstr>Pulse Oximetry</vt:lpstr>
      <vt:lpstr>         Unconscious patient </vt:lpstr>
      <vt:lpstr>Airway obstruction</vt:lpstr>
      <vt:lpstr>     Nausea and vomiting </vt:lpstr>
      <vt:lpstr>     Anaphylaxis </vt:lpstr>
      <vt:lpstr>Failure of Sedation</vt:lpstr>
      <vt:lpstr>Recovery and Discharge Indicators</vt:lpstr>
      <vt:lpstr>What is the definition of recovery in dental sedation?</vt:lpstr>
      <vt:lpstr>  Elimination of                  nitrous oxide</vt:lpstr>
      <vt:lpstr>Intravenous Sedation</vt:lpstr>
      <vt:lpstr>Delayed recovery</vt:lpstr>
      <vt:lpstr>Blood Pressure</vt:lpstr>
      <vt:lpstr>Intravenous Sedation Discharge</vt:lpstr>
      <vt:lpstr>   Pass the test</vt:lpstr>
      <vt:lpstr>Post Op Instructions</vt:lpstr>
      <vt:lpstr>Thank you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McGreevy</dc:creator>
  <cp:lastModifiedBy>Helen McGreevy</cp:lastModifiedBy>
  <cp:revision>1</cp:revision>
  <dcterms:created xsi:type="dcterms:W3CDTF">2025-08-31T09:21:49Z</dcterms:created>
  <dcterms:modified xsi:type="dcterms:W3CDTF">2025-09-01T18:31:12Z</dcterms:modified>
</cp:coreProperties>
</file>