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39"/>
  </p:notesMasterIdLst>
  <p:sldIdLst>
    <p:sldId id="256" r:id="rId2"/>
    <p:sldId id="257" r:id="rId3"/>
    <p:sldId id="290" r:id="rId4"/>
    <p:sldId id="258" r:id="rId5"/>
    <p:sldId id="259" r:id="rId6"/>
    <p:sldId id="260" r:id="rId7"/>
    <p:sldId id="280" r:id="rId8"/>
    <p:sldId id="281" r:id="rId9"/>
    <p:sldId id="261" r:id="rId10"/>
    <p:sldId id="268" r:id="rId11"/>
    <p:sldId id="269" r:id="rId12"/>
    <p:sldId id="270" r:id="rId13"/>
    <p:sldId id="272" r:id="rId14"/>
    <p:sldId id="264" r:id="rId15"/>
    <p:sldId id="267" r:id="rId16"/>
    <p:sldId id="265" r:id="rId17"/>
    <p:sldId id="266" r:id="rId18"/>
    <p:sldId id="271" r:id="rId19"/>
    <p:sldId id="273" r:id="rId20"/>
    <p:sldId id="288" r:id="rId21"/>
    <p:sldId id="289" r:id="rId22"/>
    <p:sldId id="274" r:id="rId23"/>
    <p:sldId id="275" r:id="rId24"/>
    <p:sldId id="276" r:id="rId25"/>
    <p:sldId id="277" r:id="rId26"/>
    <p:sldId id="278" r:id="rId27"/>
    <p:sldId id="279" r:id="rId28"/>
    <p:sldId id="282" r:id="rId29"/>
    <p:sldId id="283" r:id="rId30"/>
    <p:sldId id="284" r:id="rId31"/>
    <p:sldId id="285" r:id="rId32"/>
    <p:sldId id="263" r:id="rId33"/>
    <p:sldId id="262" r:id="rId34"/>
    <p:sldId id="286" r:id="rId35"/>
    <p:sldId id="291" r:id="rId36"/>
    <p:sldId id="287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83EF26-EA2E-4BCA-B75F-118DA079C3D3}" v="14" dt="2025-09-29T13:38:28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cGreevy" userId="d291de2d698f615b" providerId="LiveId" clId="{6CE7E44C-CD19-4BB1-900C-51DD26870CB3}"/>
    <pc:docChg chg="undo custSel addSld delSld modSld sldOrd">
      <pc:chgData name="Helen McGreevy" userId="d291de2d698f615b" providerId="LiveId" clId="{6CE7E44C-CD19-4BB1-900C-51DD26870CB3}" dt="2025-09-29T13:46:25.127" v="4025"/>
      <pc:docMkLst>
        <pc:docMk/>
      </pc:docMkLst>
      <pc:sldChg chg="addSp modSp mod setBg">
        <pc:chgData name="Helen McGreevy" userId="d291de2d698f615b" providerId="LiveId" clId="{6CE7E44C-CD19-4BB1-900C-51DD26870CB3}" dt="2025-09-26T08:37:41.948" v="9" actId="26606"/>
        <pc:sldMkLst>
          <pc:docMk/>
          <pc:sldMk cId="1036128200" sldId="256"/>
        </pc:sldMkLst>
        <pc:spChg chg="mod">
          <ac:chgData name="Helen McGreevy" userId="d291de2d698f615b" providerId="LiveId" clId="{6CE7E44C-CD19-4BB1-900C-51DD26870CB3}" dt="2025-09-26T08:37:41.948" v="9" actId="26606"/>
          <ac:spMkLst>
            <pc:docMk/>
            <pc:sldMk cId="1036128200" sldId="256"/>
            <ac:spMk id="2" creationId="{DEC56E87-7203-BB10-6141-F216BBAE5538}"/>
          </ac:spMkLst>
        </pc:spChg>
        <pc:spChg chg="mod">
          <ac:chgData name="Helen McGreevy" userId="d291de2d698f615b" providerId="LiveId" clId="{6CE7E44C-CD19-4BB1-900C-51DD26870CB3}" dt="2025-09-26T08:37:41.948" v="9" actId="26606"/>
          <ac:spMkLst>
            <pc:docMk/>
            <pc:sldMk cId="1036128200" sldId="256"/>
            <ac:spMk id="3" creationId="{B0E2B82A-96D7-9310-1E09-FE4672458405}"/>
          </ac:spMkLst>
        </pc:spChg>
        <pc:picChg chg="add mod">
          <ac:chgData name="Helen McGreevy" userId="d291de2d698f615b" providerId="LiveId" clId="{6CE7E44C-CD19-4BB1-900C-51DD26870CB3}" dt="2025-09-26T08:37:41.948" v="9" actId="26606"/>
          <ac:picMkLst>
            <pc:docMk/>
            <pc:sldMk cId="1036128200" sldId="256"/>
            <ac:picMk id="4" creationId="{6AFAEF93-FEF0-6804-8511-CA42F20B3516}"/>
          </ac:picMkLst>
        </pc:picChg>
        <pc:picChg chg="add mod">
          <ac:chgData name="Helen McGreevy" userId="d291de2d698f615b" providerId="LiveId" clId="{6CE7E44C-CD19-4BB1-900C-51DD26870CB3}" dt="2025-09-26T08:37:41.948" v="9" actId="26606"/>
          <ac:picMkLst>
            <pc:docMk/>
            <pc:sldMk cId="1036128200" sldId="256"/>
            <ac:picMk id="5" creationId="{F0CD1135-1E7F-79C8-9BE1-46902B3D636B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285067985" sldId="257"/>
        </pc:sldMkLst>
        <pc:spChg chg="mod">
          <ac:chgData name="Helen McGreevy" userId="d291de2d698f615b" providerId="LiveId" clId="{6CE7E44C-CD19-4BB1-900C-51DD26870CB3}" dt="2025-09-27T18:38:14.029" v="2022" actId="26606"/>
          <ac:spMkLst>
            <pc:docMk/>
            <pc:sldMk cId="1285067985" sldId="257"/>
            <ac:spMk id="2" creationId="{3069E933-663F-DEE8-BFA2-934D0673CBB6}"/>
          </ac:spMkLst>
        </pc:spChg>
        <pc:spChg chg="mod">
          <ac:chgData name="Helen McGreevy" userId="d291de2d698f615b" providerId="LiveId" clId="{6CE7E44C-CD19-4BB1-900C-51DD26870CB3}" dt="2025-09-29T12:03:56.027" v="2060" actId="20577"/>
          <ac:spMkLst>
            <pc:docMk/>
            <pc:sldMk cId="1285067985" sldId="257"/>
            <ac:spMk id="3" creationId="{AC334077-103E-5457-834D-E87C8AD9F9EA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285067985" sldId="257"/>
            <ac:cxnSpMk id="8" creationId="{0B5F7E3B-C5F1-40E0-A491-558BAFBC1127}"/>
          </ac:cxnSpMkLst>
        </pc:cxn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3797131195" sldId="258"/>
        </pc:sldMkLst>
        <pc:spChg chg="mod">
          <ac:chgData name="Helen McGreevy" userId="d291de2d698f615b" providerId="LiveId" clId="{6CE7E44C-CD19-4BB1-900C-51DD26870CB3}" dt="2025-09-27T18:38:27.862" v="2023" actId="26606"/>
          <ac:spMkLst>
            <pc:docMk/>
            <pc:sldMk cId="3797131195" sldId="258"/>
            <ac:spMk id="2" creationId="{B66D5C3F-87EA-2E93-0519-6590C4AB5C9D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797131195" sldId="258"/>
            <ac:spMk id="9" creationId="{45B71F80-1F92-4074-84D9-16A062B215B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797131195" sldId="258"/>
            <ac:spMk id="11" creationId="{7209C9DA-6E0D-46D9-8275-C52222D8CCAC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797131195" sldId="258"/>
            <ac:spMk id="13" creationId="{3EB57A4D-E0D0-46DA-B339-F24CA46FA70B}"/>
          </ac:spMkLst>
        </pc:spChg>
        <pc:graphicFrameChg chg="add">
          <ac:chgData name="Helen McGreevy" userId="d291de2d698f615b" providerId="LiveId" clId="{6CE7E44C-CD19-4BB1-900C-51DD26870CB3}" dt="2025-09-27T18:38:27.862" v="2023" actId="26606"/>
          <ac:graphicFrameMkLst>
            <pc:docMk/>
            <pc:sldMk cId="3797131195" sldId="258"/>
            <ac:graphicFrameMk id="5" creationId="{C56ABC99-663B-70A8-740E-4B00FEAD1221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711427927" sldId="259"/>
        </pc:sldMkLst>
        <pc:spChg chg="mod">
          <ac:chgData name="Helen McGreevy" userId="d291de2d698f615b" providerId="LiveId" clId="{6CE7E44C-CD19-4BB1-900C-51DD26870CB3}" dt="2025-09-27T18:38:51.402" v="2024" actId="26606"/>
          <ac:spMkLst>
            <pc:docMk/>
            <pc:sldMk cId="1711427927" sldId="259"/>
            <ac:spMk id="3" creationId="{880D7996-8A79-2D9A-719F-C4BC530B5E2B}"/>
          </ac:spMkLst>
        </pc:spChg>
        <pc:spChg chg="mod">
          <ac:chgData name="Helen McGreevy" userId="d291de2d698f615b" providerId="LiveId" clId="{6CE7E44C-CD19-4BB1-900C-51DD26870CB3}" dt="2025-09-27T18:38:51.402" v="2024" actId="26606"/>
          <ac:spMkLst>
            <pc:docMk/>
            <pc:sldMk cId="1711427927" sldId="259"/>
            <ac:spMk id="5" creationId="{57B4B87F-CC52-2B06-248B-DE62E27D9631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711427927" sldId="259"/>
            <ac:spMk id="10" creationId="{603AE127-802C-459A-A612-DB85B67F0DC0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711427927" sldId="259"/>
            <ac:spMk id="12" creationId="{9323D83D-50D6-4040-A58B-FCEA340F886A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711427927" sldId="259"/>
            <ac:spMk id="16" creationId="{F10FD715-4DCE-4779-B634-EC78315EA213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711427927" sldId="259"/>
            <ac:cxnSpMk id="14" creationId="{1A1FE6BB-DFB2-4080-9B5E-076EF5DDE67B}"/>
          </ac:cxnSpMkLst>
        </pc:cxn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891237487" sldId="260"/>
        </pc:sldMkLst>
        <pc:spChg chg="mod">
          <ac:chgData name="Helen McGreevy" userId="d291de2d698f615b" providerId="LiveId" clId="{6CE7E44C-CD19-4BB1-900C-51DD26870CB3}" dt="2025-09-27T18:39:01.190" v="2025" actId="26606"/>
          <ac:spMkLst>
            <pc:docMk/>
            <pc:sldMk cId="1891237487" sldId="260"/>
            <ac:spMk id="2" creationId="{0F9E9ED4-4FBC-2983-A259-2BED3F2C3F52}"/>
          </ac:spMkLst>
        </pc:spChg>
        <pc:spChg chg="mod">
          <ac:chgData name="Helen McGreevy" userId="d291de2d698f615b" providerId="LiveId" clId="{6CE7E44C-CD19-4BB1-900C-51DD26870CB3}" dt="2025-09-27T18:39:01.190" v="2025" actId="26606"/>
          <ac:spMkLst>
            <pc:docMk/>
            <pc:sldMk cId="1891237487" sldId="260"/>
            <ac:spMk id="3" creationId="{3EF9B37E-F5F3-7C99-B408-FD64222C2BEE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891237487" sldId="260"/>
            <ac:cxnSpMk id="8" creationId="{0B5F7E3B-C5F1-40E0-A491-558BAFBC1127}"/>
          </ac:cxnSpMkLst>
        </pc:cxn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802561074" sldId="261"/>
        </pc:sldMkLst>
        <pc:spChg chg="mod">
          <ac:chgData name="Helen McGreevy" userId="d291de2d698f615b" providerId="LiveId" clId="{6CE7E44C-CD19-4BB1-900C-51DD26870CB3}" dt="2025-09-27T18:39:07.908" v="2026" actId="26606"/>
          <ac:spMkLst>
            <pc:docMk/>
            <pc:sldMk cId="802561074" sldId="261"/>
            <ac:spMk id="2" creationId="{CC95FECA-0375-DAAB-B89F-4D09C65375E8}"/>
          </ac:spMkLst>
        </pc:spChg>
        <pc:spChg chg="mod">
          <ac:chgData name="Helen McGreevy" userId="d291de2d698f615b" providerId="LiveId" clId="{6CE7E44C-CD19-4BB1-900C-51DD26870CB3}" dt="2025-09-27T18:39:07.908" v="2026" actId="26606"/>
          <ac:spMkLst>
            <pc:docMk/>
            <pc:sldMk cId="802561074" sldId="261"/>
            <ac:spMk id="3" creationId="{35F9E40C-38B1-A6BA-758B-1784910F47D8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802561074" sldId="261"/>
            <ac:cxnSpMk id="8" creationId="{0B5F7E3B-C5F1-40E0-A491-558BAFBC1127}"/>
          </ac:cxnSpMkLst>
        </pc:cxnChg>
      </pc:sldChg>
      <pc:sldChg chg="addSp delSp modSp mod ord setBg delDesignElem">
        <pc:chgData name="Helen McGreevy" userId="d291de2d698f615b" providerId="LiveId" clId="{6CE7E44C-CD19-4BB1-900C-51DD26870CB3}" dt="2025-09-29T13:43:40.778" v="3940" actId="26606"/>
        <pc:sldMkLst>
          <pc:docMk/>
          <pc:sldMk cId="1040734590" sldId="262"/>
        </pc:sldMkLst>
        <pc:spChg chg="mod">
          <ac:chgData name="Helen McGreevy" userId="d291de2d698f615b" providerId="LiveId" clId="{6CE7E44C-CD19-4BB1-900C-51DD26870CB3}" dt="2025-09-27T18:39:14.211" v="2027" actId="26606"/>
          <ac:spMkLst>
            <pc:docMk/>
            <pc:sldMk cId="1040734590" sldId="262"/>
            <ac:spMk id="2" creationId="{CAD9BC08-5326-E35F-ECB4-23FABA7858E7}"/>
          </ac:spMkLst>
        </pc:spChg>
        <pc:spChg chg="mod">
          <ac:chgData name="Helen McGreevy" userId="d291de2d698f615b" providerId="LiveId" clId="{6CE7E44C-CD19-4BB1-900C-51DD26870CB3}" dt="2025-09-27T18:39:14.211" v="2027" actId="26606"/>
          <ac:spMkLst>
            <pc:docMk/>
            <pc:sldMk cId="1040734590" sldId="262"/>
            <ac:spMk id="3" creationId="{487FDB26-096E-5D92-6754-314978D70EF5}"/>
          </ac:spMkLst>
        </pc:spChg>
        <pc:cxnChg chg="add">
          <ac:chgData name="Helen McGreevy" userId="d291de2d698f615b" providerId="LiveId" clId="{6CE7E44C-CD19-4BB1-900C-51DD26870CB3}" dt="2025-09-29T13:43:40.778" v="3940" actId="26606"/>
          <ac:cxnSpMkLst>
            <pc:docMk/>
            <pc:sldMk cId="1040734590" sldId="262"/>
            <ac:cxnSpMk id="5" creationId="{0B5F7E3B-C5F1-40E0-A491-558BAFBC1127}"/>
          </ac:cxnSpMkLst>
        </pc:cxn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040734590" sldId="262"/>
            <ac:cxnSpMk id="8" creationId="{0B5F7E3B-C5F1-40E0-A491-558BAFBC1127}"/>
          </ac:cxnSpMkLst>
        </pc:cxnChg>
      </pc:sldChg>
      <pc:sldChg chg="addSp delSp modSp mod ord setBg delDesignElem">
        <pc:chgData name="Helen McGreevy" userId="d291de2d698f615b" providerId="LiveId" clId="{6CE7E44C-CD19-4BB1-900C-51DD26870CB3}" dt="2025-09-29T13:43:25.373" v="3939" actId="26606"/>
        <pc:sldMkLst>
          <pc:docMk/>
          <pc:sldMk cId="2736716506" sldId="263"/>
        </pc:sldMkLst>
        <pc:spChg chg="mod or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2" creationId="{780F8A42-691E-FA08-E356-1297D061D480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25" creationId="{66D61E08-70C3-48D8-BEA0-787111DC30DA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27" creationId="{FC55298F-0AE5-478E-AD2B-03C2614C583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29" creationId="{C180E4EA-0B63-4779-A895-7E90E71088F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31" creationId="{CEE01D9D-3DE8-4EED-B0D3-8F3C79CC7673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2" creationId="{0FF9F10B-8764-4B6C-9EBC-4FBE9AC1AC7C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33" creationId="{89AF5CE9-607F-43F4-8983-DCD6DA4051FD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4" creationId="{4DC5F81A-AB66-427C-B973-546BE1B7EDD0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35" creationId="{6EEA2DBD-9E1E-4521-8C01-F32AD18A89E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736716506" sldId="263"/>
            <ac:spMk id="37" creationId="{15BBD2C1-BA9B-46A9-A27A-33498B169272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9" creationId="{726DD974-2DC0-457D-B797-BFB5EB6F4303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0" creationId="{BE11B7D3-FC4D-4157-827F-D418D4AF3C3B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1" creationId="{EF9AFB1C-D978-4634-9E2D-78B7F70F524A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2" creationId="{F9CA2FB3-69C5-4A17-880A-34C260DF3C4F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3" creationId="{A3B42260-CA72-429A-AEFF-A2778C7BC6F5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4" creationId="{C29C3C96-CB51-440C-B12F-E880D7386269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5" creationId="{17070EE5-FA55-4C41-AD18-785E5F02344C}"/>
          </ac:spMkLst>
        </pc:spChg>
        <pc:grpChg chg="add del">
          <ac:chgData name="Helen McGreevy" userId="d291de2d698f615b" providerId="LiveId" clId="{6CE7E44C-CD19-4BB1-900C-51DD26870CB3}" dt="2025-09-29T13:38:21.785" v="3920"/>
          <ac:grpSpMkLst>
            <pc:docMk/>
            <pc:sldMk cId="2736716506" sldId="263"/>
            <ac:grpSpMk id="9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7T18:39:27.266" v="2028" actId="26606"/>
          <ac:picMkLst>
            <pc:docMk/>
            <pc:sldMk cId="2736716506" sldId="263"/>
            <ac:picMk id="4" creationId="{FE6A62A4-6EB9-1BEE-BD78-E5E0BE8D9FEB}"/>
          </ac:picMkLst>
        </pc:picChg>
        <pc:cxnChg chg="del">
          <ac:chgData name="Helen McGreevy" userId="d291de2d698f615b" providerId="LiveId" clId="{6CE7E44C-CD19-4BB1-900C-51DD26870CB3}" dt="2025-09-29T13:38:21.785" v="3920"/>
          <ac:cxnSpMkLst>
            <pc:docMk/>
            <pc:sldMk cId="2736716506" sldId="263"/>
            <ac:cxnSpMk id="21" creationId="{A57C1A16-B8AB-4D99-A195-A38F556A6486}"/>
          </ac:cxnSpMkLst>
        </pc:cxnChg>
        <pc:cxnChg chg="del">
          <ac:chgData name="Helen McGreevy" userId="d291de2d698f615b" providerId="LiveId" clId="{6CE7E44C-CD19-4BB1-900C-51DD26870CB3}" dt="2025-09-29T13:38:21.785" v="3920"/>
          <ac:cxnSpMkLst>
            <pc:docMk/>
            <pc:sldMk cId="2736716506" sldId="263"/>
            <ac:cxnSpMk id="23" creationId="{F8A9B20B-D1DD-4573-B5EC-558029519236}"/>
          </ac:cxnSpMkLst>
        </pc:cxnChg>
      </pc:sldChg>
      <pc:sldChg chg="addSp delSp modSp mod ord setBg delDesignElem">
        <pc:chgData name="Helen McGreevy" userId="d291de2d698f615b" providerId="LiveId" clId="{6CE7E44C-CD19-4BB1-900C-51DD26870CB3}" dt="2025-09-29T13:40:27.596" v="3923" actId="26606"/>
        <pc:sldMkLst>
          <pc:docMk/>
          <pc:sldMk cId="2723269006" sldId="264"/>
        </pc:sldMkLst>
        <pc:spChg chg="mo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" creationId="{1AB01D04-7284-12E2-13E4-80197AF24B4C}"/>
          </ac:spMkLst>
        </pc:spChg>
        <pc:spChg chg="mo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3" creationId="{436FF747-910B-36EB-405F-BAF7052022D2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3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5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7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9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1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3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5" creationId="{9874D11C-36F5-4BBE-A490-019A54E953B0}"/>
          </ac:spMkLst>
        </pc:spChg>
        <pc:picChg chg="add">
          <ac:chgData name="Helen McGreevy" userId="d291de2d698f615b" providerId="LiveId" clId="{6CE7E44C-CD19-4BB1-900C-51DD26870CB3}" dt="2025-09-29T13:40:27.596" v="3923" actId="26606"/>
          <ac:picMkLst>
            <pc:docMk/>
            <pc:sldMk cId="2723269006" sldId="264"/>
            <ac:picMk id="5" creationId="{1121B684-3A2E-C7A5-2AB4-C984933A824C}"/>
          </ac:picMkLst>
        </pc:pic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2723269006" sldId="264"/>
            <ac:cxnSpMk id="11" creationId="{0B5F7E3B-C5F1-40E0-A491-558BAFBC1127}"/>
          </ac:cxnSpMkLst>
        </pc:cxnChg>
      </pc:sldChg>
      <pc:sldChg chg="addSp delSp modSp mod setBg delDesignElem">
        <pc:chgData name="Helen McGreevy" userId="d291de2d698f615b" providerId="LiveId" clId="{6CE7E44C-CD19-4BB1-900C-51DD26870CB3}" dt="2025-09-29T13:40:41.037" v="3925" actId="26606"/>
        <pc:sldMkLst>
          <pc:docMk/>
          <pc:sldMk cId="3036040111" sldId="265"/>
        </pc:sldMkLst>
        <pc:spChg chg="mo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" creationId="{9992F97B-5B00-9A93-AC66-9F55E86322FE}"/>
          </ac:spMkLst>
        </pc:spChg>
        <pc:spChg chg="mo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3" creationId="{B0C5B8A3-8232-CAD1-E7D0-0E1EB8DAE21F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036040111" sldId="265"/>
            <ac:spMk id="9" creationId="{ECD25CC7-FC66-488C-8D61-0FE7ECF1615F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4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6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8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0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2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4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6" creationId="{9874D11C-36F5-4BBE-A490-019A54E953B0}"/>
          </ac:spMkLst>
        </pc:spChg>
        <pc:picChg chg="add mod ord">
          <ac:chgData name="Helen McGreevy" userId="d291de2d698f615b" providerId="LiveId" clId="{6CE7E44C-CD19-4BB1-900C-51DD26870CB3}" dt="2025-09-29T13:40:41.037" v="3925" actId="26606"/>
          <ac:picMkLst>
            <pc:docMk/>
            <pc:sldMk cId="3036040111" sldId="265"/>
            <ac:picMk id="5" creationId="{A7FE3695-32DD-C619-E1B4-F8EE84DCBEBE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2057655936" sldId="266"/>
        </pc:sldMkLst>
        <pc:spChg chg="mod">
          <ac:chgData name="Helen McGreevy" userId="d291de2d698f615b" providerId="LiveId" clId="{6CE7E44C-CD19-4BB1-900C-51DD26870CB3}" dt="2025-09-27T18:40:00.115" v="2035" actId="26606"/>
          <ac:spMkLst>
            <pc:docMk/>
            <pc:sldMk cId="2057655936" sldId="266"/>
            <ac:spMk id="2" creationId="{5EB6EB0B-F6E2-9C3C-18B5-487E5D1D02AE}"/>
          </ac:spMkLst>
        </pc:spChg>
        <pc:spChg chg="mod">
          <ac:chgData name="Helen McGreevy" userId="d291de2d698f615b" providerId="LiveId" clId="{6CE7E44C-CD19-4BB1-900C-51DD26870CB3}" dt="2025-09-27T18:40:00.115" v="2035" actId="26606"/>
          <ac:spMkLst>
            <pc:docMk/>
            <pc:sldMk cId="2057655936" sldId="266"/>
            <ac:spMk id="3" creationId="{3716C320-8005-BC8B-04CA-4EF389F39576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2057655936" sldId="266"/>
            <ac:cxnSpMk id="8" creationId="{0B5F7E3B-C5F1-40E0-A491-558BAFBC1127}"/>
          </ac:cxnSpMkLst>
        </pc:cxnChg>
      </pc:sldChg>
      <pc:sldChg chg="addSp delSp modSp mod ord setBg delDesignElem">
        <pc:chgData name="Helen McGreevy" userId="d291de2d698f615b" providerId="LiveId" clId="{6CE7E44C-CD19-4BB1-900C-51DD26870CB3}" dt="2025-09-29T13:40:34.021" v="3924" actId="26606"/>
        <pc:sldMkLst>
          <pc:docMk/>
          <pc:sldMk cId="1763277508" sldId="267"/>
        </pc:sldMkLst>
        <pc:spChg chg="mod ord">
          <ac:chgData name="Helen McGreevy" userId="d291de2d698f615b" providerId="LiveId" clId="{6CE7E44C-CD19-4BB1-900C-51DD26870CB3}" dt="2025-09-29T13:40:34.021" v="3924" actId="26606"/>
          <ac:spMkLst>
            <pc:docMk/>
            <pc:sldMk cId="1763277508" sldId="267"/>
            <ac:spMk id="2" creationId="{4DF9E3B4-6D91-4402-F87B-B16BEF54D93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763277508" sldId="267"/>
            <ac:spMk id="21" creationId="{DC99427B-A97E-40A3-B1FD-4557346C6A91}"/>
          </ac:spMkLst>
        </pc:spChg>
        <pc:grpChg chg="add">
          <ac:chgData name="Helen McGreevy" userId="d291de2d698f615b" providerId="LiveId" clId="{6CE7E44C-CD19-4BB1-900C-51DD26870CB3}" dt="2025-09-29T13:40:34.021" v="3924" actId="26606"/>
          <ac:grpSpMkLst>
            <pc:docMk/>
            <pc:sldMk cId="1763277508" sldId="267"/>
            <ac:grpSpMk id="6" creationId="{A5AFB369-4673-4727-A7CD-D86AFE0AE069}"/>
          </ac:grpSpMkLst>
        </pc:grpChg>
        <pc:grpChg chg="add del">
          <ac:chgData name="Helen McGreevy" userId="d291de2d698f615b" providerId="LiveId" clId="{6CE7E44C-CD19-4BB1-900C-51DD26870CB3}" dt="2025-09-29T13:38:21.785" v="3920"/>
          <ac:grpSpMkLst>
            <pc:docMk/>
            <pc:sldMk cId="1763277508" sldId="267"/>
            <ac:grpSpMk id="9" creationId="{4815A7B4-532E-48C9-AC24-D78ACF3339DB}"/>
          </ac:grpSpMkLst>
        </pc:grpChg>
        <pc:picChg chg="add mod">
          <ac:chgData name="Helen McGreevy" userId="d291de2d698f615b" providerId="LiveId" clId="{6CE7E44C-CD19-4BB1-900C-51DD26870CB3}" dt="2025-09-29T13:40:34.021" v="3924" actId="26606"/>
          <ac:picMkLst>
            <pc:docMk/>
            <pc:sldMk cId="1763277508" sldId="267"/>
            <ac:picMk id="4" creationId="{1D3F2769-A4E1-3384-0E2C-91A8A8E203A4}"/>
          </ac:picMkLst>
        </pc:picChg>
      </pc:sldChg>
      <pc:sldChg chg="addSp delSp modSp mod ord setBg delDesignElem">
        <pc:chgData name="Helen McGreevy" userId="d291de2d698f615b" providerId="LiveId" clId="{6CE7E44C-CD19-4BB1-900C-51DD26870CB3}" dt="2025-09-29T13:38:21.785" v="3920"/>
        <pc:sldMkLst>
          <pc:docMk/>
          <pc:sldMk cId="12829498" sldId="268"/>
        </pc:sldMkLst>
        <pc:spChg chg="mod">
          <ac:chgData name="Helen McGreevy" userId="d291de2d698f615b" providerId="LiveId" clId="{6CE7E44C-CD19-4BB1-900C-51DD26870CB3}" dt="2025-09-27T18:40:13.880" v="2037" actId="26606"/>
          <ac:spMkLst>
            <pc:docMk/>
            <pc:sldMk cId="12829498" sldId="268"/>
            <ac:spMk id="2" creationId="{3BDE30B7-6E0D-B3A2-1C47-66D40313BDCE}"/>
          </ac:spMkLst>
        </pc:spChg>
        <pc:spChg chg="mod">
          <ac:chgData name="Helen McGreevy" userId="d291de2d698f615b" providerId="LiveId" clId="{6CE7E44C-CD19-4BB1-900C-51DD26870CB3}" dt="2025-09-27T18:40:13.880" v="2037" actId="26606"/>
          <ac:spMkLst>
            <pc:docMk/>
            <pc:sldMk cId="12829498" sldId="268"/>
            <ac:spMk id="3" creationId="{BD0CC076-739E-FB1E-F7A7-530A79B3B2F4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2829498" sldId="268"/>
            <ac:cxnSpMk id="8" creationId="{0B5F7E3B-C5F1-40E0-A491-558BAFBC1127}"/>
          </ac:cxnSpMkLst>
        </pc:cxnChg>
      </pc:sldChg>
      <pc:sldChg chg="addSp delSp modSp mod ord modNotesTx">
        <pc:chgData name="Helen McGreevy" userId="d291de2d698f615b" providerId="LiveId" clId="{6CE7E44C-CD19-4BB1-900C-51DD26870CB3}" dt="2025-09-29T13:38:28.181" v="3921"/>
        <pc:sldMkLst>
          <pc:docMk/>
          <pc:sldMk cId="2435641931" sldId="269"/>
        </pc:sldMkLst>
        <pc:spChg chg="mod">
          <ac:chgData name="Helen McGreevy" userId="d291de2d698f615b" providerId="LiveId" clId="{6CE7E44C-CD19-4BB1-900C-51DD26870CB3}" dt="2025-09-27T17:49:10.419" v="199" actId="20577"/>
          <ac:spMkLst>
            <pc:docMk/>
            <pc:sldMk cId="2435641931" sldId="269"/>
            <ac:spMk id="2" creationId="{23E3B292-92FA-16A6-C2B9-DF1BD7527E9F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435641931" sldId="269"/>
            <ac:picMk id="4" creationId="{15D4CF44-704E-4FD2-87BD-97BB1D746628}"/>
          </ac:picMkLst>
        </pc:picChg>
      </pc:sldChg>
      <pc:sldChg chg="addSp delSp modSp mod ord">
        <pc:chgData name="Helen McGreevy" userId="d291de2d698f615b" providerId="LiveId" clId="{6CE7E44C-CD19-4BB1-900C-51DD26870CB3}" dt="2025-09-29T13:38:28.181" v="3921"/>
        <pc:sldMkLst>
          <pc:docMk/>
          <pc:sldMk cId="2197880105" sldId="270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2197880105" sldId="270"/>
            <ac:spMk id="2" creationId="{8FB477EF-1D92-F2C3-6E8C-C0F7955E88CF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197880105" sldId="270"/>
            <ac:picMk id="4" creationId="{99C46DB5-BC06-55B9-26ED-A11649DC1490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41:07.076" v="3926" actId="26606"/>
        <pc:sldMkLst>
          <pc:docMk/>
          <pc:sldMk cId="1720785515" sldId="271"/>
        </pc:sldMkLst>
        <pc:spChg chg="mod ord">
          <ac:chgData name="Helen McGreevy" userId="d291de2d698f615b" providerId="LiveId" clId="{6CE7E44C-CD19-4BB1-900C-51DD26870CB3}" dt="2025-09-29T13:41:07.076" v="3926" actId="26606"/>
          <ac:spMkLst>
            <pc:docMk/>
            <pc:sldMk cId="1720785515" sldId="271"/>
            <ac:spMk id="2" creationId="{ED1940FB-0272-FD7D-F583-8BA1D84EB1C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720785515" sldId="271"/>
            <ac:spMk id="21" creationId="{DC99427B-A97E-40A3-B1FD-4557346C6A91}"/>
          </ac:spMkLst>
        </pc:spChg>
        <pc:grpChg chg="add">
          <ac:chgData name="Helen McGreevy" userId="d291de2d698f615b" providerId="LiveId" clId="{6CE7E44C-CD19-4BB1-900C-51DD26870CB3}" dt="2025-09-29T13:41:07.076" v="3926" actId="26606"/>
          <ac:grpSpMkLst>
            <pc:docMk/>
            <pc:sldMk cId="1720785515" sldId="271"/>
            <ac:grpSpMk id="6" creationId="{A5AFB369-4673-4727-A7CD-D86AFE0AE069}"/>
          </ac:grpSpMkLst>
        </pc:grpChg>
        <pc:grpChg chg="add del">
          <ac:chgData name="Helen McGreevy" userId="d291de2d698f615b" providerId="LiveId" clId="{6CE7E44C-CD19-4BB1-900C-51DD26870CB3}" dt="2025-09-29T13:38:21.785" v="3920"/>
          <ac:grpSpMkLst>
            <pc:docMk/>
            <pc:sldMk cId="1720785515" sldId="271"/>
            <ac:grpSpMk id="9" creationId="{4815A7B4-532E-48C9-AC24-D78ACF3339DB}"/>
          </ac:grpSpMkLst>
        </pc:grpChg>
        <pc:picChg chg="add mod">
          <ac:chgData name="Helen McGreevy" userId="d291de2d698f615b" providerId="LiveId" clId="{6CE7E44C-CD19-4BB1-900C-51DD26870CB3}" dt="2025-09-29T13:41:07.076" v="3926" actId="26606"/>
          <ac:picMkLst>
            <pc:docMk/>
            <pc:sldMk cId="1720785515" sldId="271"/>
            <ac:picMk id="4" creationId="{8A5E52B9-2367-E685-3EDE-3F6F559FE229}"/>
          </ac:picMkLst>
        </pc:picChg>
      </pc:sldChg>
      <pc:sldChg chg="addSp delSp modSp mod ord setBg delDesignElem">
        <pc:chgData name="Helen McGreevy" userId="d291de2d698f615b" providerId="LiveId" clId="{6CE7E44C-CD19-4BB1-900C-51DD26870CB3}" dt="2025-09-29T13:38:21.785" v="3920"/>
        <pc:sldMkLst>
          <pc:docMk/>
          <pc:sldMk cId="1137339900" sldId="272"/>
        </pc:sldMkLst>
        <pc:spChg chg="mod">
          <ac:chgData name="Helen McGreevy" userId="d291de2d698f615b" providerId="LiveId" clId="{6CE7E44C-CD19-4BB1-900C-51DD26870CB3}" dt="2025-09-27T18:40:35.054" v="2039" actId="26606"/>
          <ac:spMkLst>
            <pc:docMk/>
            <pc:sldMk cId="1137339900" sldId="272"/>
            <ac:spMk id="2" creationId="{943FC603-9B0E-1894-68EE-26BECA751CB2}"/>
          </ac:spMkLst>
        </pc:spChg>
        <pc:spChg chg="mod">
          <ac:chgData name="Helen McGreevy" userId="d291de2d698f615b" providerId="LiveId" clId="{6CE7E44C-CD19-4BB1-900C-51DD26870CB3}" dt="2025-09-27T18:40:35.054" v="2039" actId="26606"/>
          <ac:spMkLst>
            <pc:docMk/>
            <pc:sldMk cId="1137339900" sldId="272"/>
            <ac:spMk id="3" creationId="{FE3039F2-E0A2-BB6A-A3F9-9499C449D592}"/>
          </ac:spMkLst>
        </pc:sp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1137339900" sldId="272"/>
            <ac:cxnSpMk id="8" creationId="{0B5F7E3B-C5F1-40E0-A491-558BAFBC1127}"/>
          </ac:cxnSpMkLst>
        </pc:cxnChg>
      </pc:sldChg>
      <pc:sldChg chg="addSp delSp modSp new mod">
        <pc:chgData name="Helen McGreevy" userId="d291de2d698f615b" providerId="LiveId" clId="{6CE7E44C-CD19-4BB1-900C-51DD26870CB3}" dt="2025-09-29T13:38:28.181" v="3921"/>
        <pc:sldMkLst>
          <pc:docMk/>
          <pc:sldMk cId="3714160156" sldId="273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3714160156" sldId="273"/>
            <ac:spMk id="2" creationId="{76C28EBC-85B7-479F-4192-52B17F37060F}"/>
          </ac:spMkLst>
        </pc:spChg>
        <pc:spChg chg="del">
          <ac:chgData name="Helen McGreevy" userId="d291de2d698f615b" providerId="LiveId" clId="{6CE7E44C-CD19-4BB1-900C-51DD26870CB3}" dt="2025-09-29T12:11:56.891" v="2061" actId="931"/>
          <ac:spMkLst>
            <pc:docMk/>
            <pc:sldMk cId="3714160156" sldId="273"/>
            <ac:spMk id="3" creationId="{7800C123-D6F2-640C-5BEF-C5C23B3DFC66}"/>
          </ac:spMkLst>
        </pc:spChg>
        <pc:spChg chg="add del mod">
          <ac:chgData name="Helen McGreevy" userId="d291de2d698f615b" providerId="LiveId" clId="{6CE7E44C-CD19-4BB1-900C-51DD26870CB3}" dt="2025-09-29T12:23:11.986" v="2233" actId="21"/>
          <ac:spMkLst>
            <pc:docMk/>
            <pc:sldMk cId="3714160156" sldId="273"/>
            <ac:spMk id="6" creationId="{5DDD693A-4968-4772-BF3E-7363F48462C9}"/>
          </ac:spMkLst>
        </pc:spChg>
        <pc:spChg chg="add mod">
          <ac:chgData name="Helen McGreevy" userId="d291de2d698f615b" providerId="LiveId" clId="{6CE7E44C-CD19-4BB1-900C-51DD26870CB3}" dt="2025-09-29T13:38:28.181" v="3921"/>
          <ac:spMkLst>
            <pc:docMk/>
            <pc:sldMk cId="3714160156" sldId="273"/>
            <ac:spMk id="8" creationId="{80397091-E1B8-0B15-C9AA-06DF09347DFD}"/>
          </ac:spMkLst>
        </pc:spChg>
        <pc:picChg chg="add del mod">
          <ac:chgData name="Helen McGreevy" userId="d291de2d698f615b" providerId="LiveId" clId="{6CE7E44C-CD19-4BB1-900C-51DD26870CB3}" dt="2025-09-29T12:23:11.986" v="2233" actId="21"/>
          <ac:picMkLst>
            <pc:docMk/>
            <pc:sldMk cId="3714160156" sldId="273"/>
            <ac:picMk id="5" creationId="{7BF265CB-699D-491F-D919-C36E357BA9E0}"/>
          </ac:picMkLst>
        </pc:picChg>
      </pc:sldChg>
      <pc:sldChg chg="addSp modSp new mod setBg">
        <pc:chgData name="Helen McGreevy" userId="d291de2d698f615b" providerId="LiveId" clId="{6CE7E44C-CD19-4BB1-900C-51DD26870CB3}" dt="2025-09-29T13:41:47.907" v="3931" actId="26606"/>
        <pc:sldMkLst>
          <pc:docMk/>
          <pc:sldMk cId="1907058225" sldId="274"/>
        </pc:sldMkLst>
        <pc:spChg chg="mo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2" creationId="{7BD9253A-4624-C0A1-5BA1-6DE69DE97D4D}"/>
          </ac:spMkLst>
        </pc:spChg>
        <pc:spChg chg="mo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3" creationId="{3F14E84A-47B3-6E64-9EE0-879C0D3DF380}"/>
          </ac:spMkLst>
        </pc:spChg>
        <pc:spChg chg="ad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9" creationId="{3BCB5F6A-9EB0-40B0-9D13-3023E9A20508}"/>
          </ac:spMkLst>
        </pc:spChg>
        <pc:picChg chg="add">
          <ac:chgData name="Helen McGreevy" userId="d291de2d698f615b" providerId="LiveId" clId="{6CE7E44C-CD19-4BB1-900C-51DD26870CB3}" dt="2025-09-29T13:41:47.907" v="3931" actId="26606"/>
          <ac:picMkLst>
            <pc:docMk/>
            <pc:sldMk cId="1907058225" sldId="274"/>
            <ac:picMk id="5" creationId="{C7D97024-2025-830D-A22D-8E4061B43361}"/>
          </ac:picMkLst>
        </pc:picChg>
      </pc:sldChg>
      <pc:sldChg chg="addSp delSp modSp new mod setBg">
        <pc:chgData name="Helen McGreevy" userId="d291de2d698f615b" providerId="LiveId" clId="{6CE7E44C-CD19-4BB1-900C-51DD26870CB3}" dt="2025-09-29T13:41:53.391" v="3932" actId="26606"/>
        <pc:sldMkLst>
          <pc:docMk/>
          <pc:sldMk cId="2128732215" sldId="275"/>
        </pc:sldMkLst>
        <pc:spChg chg="mod or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" creationId="{CB2D54E0-A07B-0B0A-1216-81217894AF85}"/>
          </ac:spMkLst>
        </pc:spChg>
        <pc:spChg chg="del">
          <ac:chgData name="Helen McGreevy" userId="d291de2d698f615b" providerId="LiveId" clId="{6CE7E44C-CD19-4BB1-900C-51DD26870CB3}" dt="2025-09-29T12:14:15.163" v="2064" actId="931"/>
          <ac:spMkLst>
            <pc:docMk/>
            <pc:sldMk cId="2128732215" sldId="275"/>
            <ac:spMk id="3" creationId="{79DB6E72-FF64-511D-C0E0-B5D732AB3705}"/>
          </ac:spMkLst>
        </pc:spChg>
        <pc:spChg chg="add del mod">
          <ac:chgData name="Helen McGreevy" userId="d291de2d698f615b" providerId="LiveId" clId="{6CE7E44C-CD19-4BB1-900C-51DD26870CB3}" dt="2025-09-29T13:36:16.966" v="3896"/>
          <ac:spMkLst>
            <pc:docMk/>
            <pc:sldMk cId="2128732215" sldId="275"/>
            <ac:spMk id="6" creationId="{144586D6-C9A0-E0C5-0EFE-3D919D05194A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2" creationId="{0FF9F10B-8764-4B6C-9EBC-4FBE9AC1AC7C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4" creationId="{4DC5F81A-AB66-427C-B973-546BE1B7EDD0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0" creationId="{BE11B7D3-FC4D-4157-827F-D418D4AF3C3B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2" creationId="{F9CA2FB3-69C5-4A17-880A-34C260DF3C4F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4" creationId="{A3B42260-CA72-429A-AEFF-A2778C7BC6F5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6" creationId="{C29C3C96-CB51-440C-B12F-E880D7386269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8" creationId="{17070EE5-FA55-4C41-AD18-785E5F02344C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40" creationId="{726DD974-2DC0-457D-B797-BFB5EB6F4303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42" creationId="{EF9AFB1C-D978-4634-9E2D-78B7F70F524A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128732215" sldId="275"/>
            <ac:picMk id="5" creationId="{F0FFDEB3-A2BE-607A-3A76-05F7C68E8236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05.728" v="3933" actId="26606"/>
        <pc:sldMkLst>
          <pc:docMk/>
          <pc:sldMk cId="3010455105" sldId="276"/>
        </pc:sldMkLst>
        <pc:spChg chg="mod">
          <ac:chgData name="Helen McGreevy" userId="d291de2d698f615b" providerId="LiveId" clId="{6CE7E44C-CD19-4BB1-900C-51DD26870CB3}" dt="2025-09-29T13:42:05.728" v="3933" actId="26606"/>
          <ac:spMkLst>
            <pc:docMk/>
            <pc:sldMk cId="3010455105" sldId="276"/>
            <ac:spMk id="2" creationId="{65F7AB71-4FB4-4313-F7DF-049C4D16AF22}"/>
          </ac:spMkLst>
        </pc:spChg>
        <pc:spChg chg="del">
          <ac:chgData name="Helen McGreevy" userId="d291de2d698f615b" providerId="LiveId" clId="{6CE7E44C-CD19-4BB1-900C-51DD26870CB3}" dt="2025-09-29T12:14:56.803" v="2067" actId="931"/>
          <ac:spMkLst>
            <pc:docMk/>
            <pc:sldMk cId="3010455105" sldId="276"/>
            <ac:spMk id="3" creationId="{3B386875-CE42-6CD2-85F9-340D48144BEE}"/>
          </ac:spMkLst>
        </pc:spChg>
        <pc:spChg chg="add del mod">
          <ac:chgData name="Helen McGreevy" userId="d291de2d698f615b" providerId="LiveId" clId="{6CE7E44C-CD19-4BB1-900C-51DD26870CB3}" dt="2025-09-29T13:36:25.983" v="3897" actId="478"/>
          <ac:spMkLst>
            <pc:docMk/>
            <pc:sldMk cId="3010455105" sldId="276"/>
            <ac:spMk id="6" creationId="{D85E6557-5377-FCEA-9135-AFD957B16E58}"/>
          </ac:spMkLst>
        </pc:spChg>
        <pc:grpChg chg="add">
          <ac:chgData name="Helen McGreevy" userId="d291de2d698f615b" providerId="LiveId" clId="{6CE7E44C-CD19-4BB1-900C-51DD26870CB3}" dt="2025-09-29T13:42:05.728" v="3933" actId="26606"/>
          <ac:grpSpMkLst>
            <pc:docMk/>
            <pc:sldMk cId="3010455105" sldId="276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05.728" v="3933" actId="26606"/>
          <ac:picMkLst>
            <pc:docMk/>
            <pc:sldMk cId="3010455105" sldId="276"/>
            <ac:picMk id="5" creationId="{EB7396D4-8F5C-E44C-7FF1-57605BEDD2B2}"/>
          </ac:picMkLst>
        </pc:picChg>
      </pc:sldChg>
      <pc:sldChg chg="addSp delSp modSp new mod">
        <pc:chgData name="Helen McGreevy" userId="d291de2d698f615b" providerId="LiveId" clId="{6CE7E44C-CD19-4BB1-900C-51DD26870CB3}" dt="2025-09-29T13:38:28.181" v="3921"/>
        <pc:sldMkLst>
          <pc:docMk/>
          <pc:sldMk cId="3932467194" sldId="277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3932467194" sldId="277"/>
            <ac:spMk id="2" creationId="{8B2D76B4-2A29-3686-57E7-4BF3562DF226}"/>
          </ac:spMkLst>
        </pc:spChg>
        <pc:spChg chg="del">
          <ac:chgData name="Helen McGreevy" userId="d291de2d698f615b" providerId="LiveId" clId="{6CE7E44C-CD19-4BB1-900C-51DD26870CB3}" dt="2025-09-29T12:15:44.002" v="2070" actId="931"/>
          <ac:spMkLst>
            <pc:docMk/>
            <pc:sldMk cId="3932467194" sldId="277"/>
            <ac:spMk id="3" creationId="{98EDA593-D5CD-B982-652B-56BB5A146102}"/>
          </ac:spMkLst>
        </pc:spChg>
        <pc:spChg chg="add mod">
          <ac:chgData name="Helen McGreevy" userId="d291de2d698f615b" providerId="LiveId" clId="{6CE7E44C-CD19-4BB1-900C-51DD26870CB3}" dt="2025-09-29T12:15:44.687" v="2072" actId="962"/>
          <ac:spMkLst>
            <pc:docMk/>
            <pc:sldMk cId="3932467194" sldId="277"/>
            <ac:spMk id="6" creationId="{A0884C91-99F3-21BD-F2C0-4FADED9864AF}"/>
          </ac:spMkLst>
        </pc:spChg>
        <pc:picChg chg="add mod">
          <ac:chgData name="Helen McGreevy" userId="d291de2d698f615b" providerId="LiveId" clId="{6CE7E44C-CD19-4BB1-900C-51DD26870CB3}" dt="2025-09-29T12:48:03.634" v="3588" actId="14100"/>
          <ac:picMkLst>
            <pc:docMk/>
            <pc:sldMk cId="3932467194" sldId="277"/>
            <ac:picMk id="5" creationId="{04AE2845-C6E3-FAF8-2C50-EAD89E4677B9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39.079" v="3934" actId="26606"/>
        <pc:sldMkLst>
          <pc:docMk/>
          <pc:sldMk cId="2752541070" sldId="278"/>
        </pc:sldMkLst>
        <pc:spChg chg="mod ord">
          <ac:chgData name="Helen McGreevy" userId="d291de2d698f615b" providerId="LiveId" clId="{6CE7E44C-CD19-4BB1-900C-51DD26870CB3}" dt="2025-09-29T13:42:39.079" v="3934" actId="26606"/>
          <ac:spMkLst>
            <pc:docMk/>
            <pc:sldMk cId="2752541070" sldId="278"/>
            <ac:spMk id="2" creationId="{ED963A47-6B2B-6B78-CABA-06DEE8EE67D5}"/>
          </ac:spMkLst>
        </pc:spChg>
        <pc:spChg chg="del">
          <ac:chgData name="Helen McGreevy" userId="d291de2d698f615b" providerId="LiveId" clId="{6CE7E44C-CD19-4BB1-900C-51DD26870CB3}" dt="2025-09-29T12:18:02.565" v="2073" actId="931"/>
          <ac:spMkLst>
            <pc:docMk/>
            <pc:sldMk cId="2752541070" sldId="278"/>
            <ac:spMk id="3" creationId="{4E70C679-CC2E-3A23-EF78-92E97FDA10DE}"/>
          </ac:spMkLst>
        </pc:spChg>
        <pc:spChg chg="add del mod">
          <ac:chgData name="Helen McGreevy" userId="d291de2d698f615b" providerId="LiveId" clId="{6CE7E44C-CD19-4BB1-900C-51DD26870CB3}" dt="2025-09-29T12:48:22.639" v="3644"/>
          <ac:spMkLst>
            <pc:docMk/>
            <pc:sldMk cId="2752541070" sldId="278"/>
            <ac:spMk id="6" creationId="{C8C26422-D6B2-AF1C-2BFE-2A64534CD429}"/>
          </ac:spMkLst>
        </pc:spChg>
        <pc:grpChg chg="add">
          <ac:chgData name="Helen McGreevy" userId="d291de2d698f615b" providerId="LiveId" clId="{6CE7E44C-CD19-4BB1-900C-51DD26870CB3}" dt="2025-09-29T13:42:39.079" v="3934" actId="26606"/>
          <ac:grpSpMkLst>
            <pc:docMk/>
            <pc:sldMk cId="2752541070" sldId="278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39.079" v="3934" actId="26606"/>
          <ac:picMkLst>
            <pc:docMk/>
            <pc:sldMk cId="2752541070" sldId="278"/>
            <ac:picMk id="5" creationId="{62C84A01-5B63-05A8-21A7-3EA3EEF1FEF8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45.453" v="3935" actId="26606"/>
        <pc:sldMkLst>
          <pc:docMk/>
          <pc:sldMk cId="890996872" sldId="279"/>
        </pc:sldMkLst>
        <pc:spChg chg="mod ord">
          <ac:chgData name="Helen McGreevy" userId="d291de2d698f615b" providerId="LiveId" clId="{6CE7E44C-CD19-4BB1-900C-51DD26870CB3}" dt="2025-09-29T13:42:45.453" v="3935" actId="26606"/>
          <ac:spMkLst>
            <pc:docMk/>
            <pc:sldMk cId="890996872" sldId="279"/>
            <ac:spMk id="2" creationId="{493D73A3-62A4-549B-CD05-5CDC47EB4798}"/>
          </ac:spMkLst>
        </pc:spChg>
        <pc:spChg chg="del">
          <ac:chgData name="Helen McGreevy" userId="d291de2d698f615b" providerId="LiveId" clId="{6CE7E44C-CD19-4BB1-900C-51DD26870CB3}" dt="2025-09-29T12:18:50.665" v="2076" actId="931"/>
          <ac:spMkLst>
            <pc:docMk/>
            <pc:sldMk cId="890996872" sldId="279"/>
            <ac:spMk id="3" creationId="{65E7FDDE-B3D4-1459-7786-67CF42FBCCE7}"/>
          </ac:spMkLst>
        </pc:spChg>
        <pc:spChg chg="add del mod">
          <ac:chgData name="Helen McGreevy" userId="d291de2d698f615b" providerId="LiveId" clId="{6CE7E44C-CD19-4BB1-900C-51DD26870CB3}" dt="2025-09-29T12:48:28.104" v="3645" actId="478"/>
          <ac:spMkLst>
            <pc:docMk/>
            <pc:sldMk cId="890996872" sldId="279"/>
            <ac:spMk id="6" creationId="{3607AA06-BFDE-42E7-A6DA-8ADD1BE4B62A}"/>
          </ac:spMkLst>
        </pc:spChg>
        <pc:grpChg chg="add">
          <ac:chgData name="Helen McGreevy" userId="d291de2d698f615b" providerId="LiveId" clId="{6CE7E44C-CD19-4BB1-900C-51DD26870CB3}" dt="2025-09-29T13:42:45.453" v="3935" actId="26606"/>
          <ac:grpSpMkLst>
            <pc:docMk/>
            <pc:sldMk cId="890996872" sldId="279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45.453" v="3935" actId="26606"/>
          <ac:picMkLst>
            <pc:docMk/>
            <pc:sldMk cId="890996872" sldId="279"/>
            <ac:picMk id="5" creationId="{123F3B76-F770-0757-DE2F-5F0AD3B41244}"/>
          </ac:picMkLst>
        </pc:picChg>
      </pc:sldChg>
      <pc:sldChg chg="addSp delSp modSp new mod ord setBg delDesignElem">
        <pc:chgData name="Helen McGreevy" userId="d291de2d698f615b" providerId="LiveId" clId="{6CE7E44C-CD19-4BB1-900C-51DD26870CB3}" dt="2025-09-29T13:38:21.785" v="3920"/>
        <pc:sldMkLst>
          <pc:docMk/>
          <pc:sldMk cId="108508284" sldId="280"/>
        </pc:sldMkLst>
        <pc:spChg chg="mod">
          <ac:chgData name="Helen McGreevy" userId="d291de2d698f615b" providerId="LiveId" clId="{6CE7E44C-CD19-4BB1-900C-51DD26870CB3}" dt="2025-09-27T18:41:31.382" v="2042" actId="26606"/>
          <ac:spMkLst>
            <pc:docMk/>
            <pc:sldMk cId="108508284" sldId="280"/>
            <ac:spMk id="2" creationId="{0B872EF6-45F7-45C9-6043-7FDF183AC5E8}"/>
          </ac:spMkLst>
        </pc:spChg>
        <pc:spChg chg="mod">
          <ac:chgData name="Helen McGreevy" userId="d291de2d698f615b" providerId="LiveId" clId="{6CE7E44C-CD19-4BB1-900C-51DD26870CB3}" dt="2025-09-27T18:41:31.382" v="2042" actId="26606"/>
          <ac:spMkLst>
            <pc:docMk/>
            <pc:sldMk cId="108508284" sldId="280"/>
            <ac:spMk id="3" creationId="{2CF1FF43-5F7E-0B63-B065-897BBECDCDD8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14" creationId="{2A4588C6-4069-4731-BFB4-10F1E6D37842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16" creationId="{23370524-0FE7-41B4-ABCF-7FB26B6CF1F6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22" creationId="{4E93B92B-0DD5-4277-9D69-972ABADC3559}"/>
          </ac:spMkLst>
        </pc:spChg>
        <pc:spChg chg="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24" creationId="{7CE87768-354E-4E3F-8202-9F387CF50590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26" creationId="{09E5B98F-BD75-4A30-BF72-0A91074702FC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28" creationId="{8AAB91E3-41BE-4478-BF23-A24D43E146C5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30" creationId="{96DFC7EA-8516-41F1-8ED9-C0A8E1E0862A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32" creationId="{E24E972C-8744-4CFA-B783-41EA3CC38199}"/>
          </ac:spMkLst>
        </pc:spChg>
        <pc:spChg chg="del">
          <ac:chgData name="Helen McGreevy" userId="d291de2d698f615b" providerId="LiveId" clId="{6CE7E44C-CD19-4BB1-900C-51DD26870CB3}" dt="2025-09-29T13:38:21.785" v="3920"/>
          <ac:spMkLst>
            <pc:docMk/>
            <pc:sldMk cId="108508284" sldId="280"/>
            <ac:spMk id="34" creationId="{C7C88F2E-E233-48BA-B85F-D06BA522B790}"/>
          </ac:spMkLst>
        </pc:spChg>
        <pc:picChg chg="add">
          <ac:chgData name="Helen McGreevy" userId="d291de2d698f615b" providerId="LiveId" clId="{6CE7E44C-CD19-4BB1-900C-51DD26870CB3}" dt="2025-09-27T18:41:13.273" v="2040" actId="26606"/>
          <ac:picMkLst>
            <pc:docMk/>
            <pc:sldMk cId="108508284" sldId="280"/>
            <ac:picMk id="5" creationId="{B405D33D-57EE-30F7-07C4-F1E2725531BF}"/>
          </ac:picMkLst>
        </pc:picChg>
        <pc:cxnChg chg="del">
          <ac:chgData name="Helen McGreevy" userId="d291de2d698f615b" providerId="LiveId" clId="{6CE7E44C-CD19-4BB1-900C-51DD26870CB3}" dt="2025-09-29T13:38:21.785" v="3920"/>
          <ac:cxnSpMkLst>
            <pc:docMk/>
            <pc:sldMk cId="108508284" sldId="280"/>
            <ac:cxnSpMk id="18" creationId="{E0A9CA40-1F57-4A6D-ACDA-F720AA468CF6}"/>
          </ac:cxnSpMkLst>
        </pc:cxnChg>
      </pc:sldChg>
      <pc:sldChg chg="modSp new del mod">
        <pc:chgData name="Helen McGreevy" userId="d291de2d698f615b" providerId="LiveId" clId="{6CE7E44C-CD19-4BB1-900C-51DD26870CB3}" dt="2025-09-27T18:13:30.589" v="732" actId="2696"/>
        <pc:sldMkLst>
          <pc:docMk/>
          <pc:sldMk cId="4182399501" sldId="280"/>
        </pc:sldMkLst>
      </pc:sldChg>
      <pc:sldChg chg="addSp delSp modSp new mod ord setBg delDesignElem">
        <pc:chgData name="Helen McGreevy" userId="d291de2d698f615b" providerId="LiveId" clId="{6CE7E44C-CD19-4BB1-900C-51DD26870CB3}" dt="2025-09-29T13:39:14.925" v="3922" actId="26606"/>
        <pc:sldMkLst>
          <pc:docMk/>
          <pc:sldMk cId="2076977398" sldId="281"/>
        </pc:sldMkLst>
        <pc:spChg chg="mo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" creationId="{2B8D30BA-B63E-BA3D-DC1B-F7995C0CE18A}"/>
          </ac:spMkLst>
        </pc:spChg>
        <pc:spChg chg="mo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3" creationId="{BAB0E5B8-1DC3-2A43-6B4A-8D53414029A1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2076977398" sldId="281"/>
            <ac:spMk id="9" creationId="{ECD25CC7-FC66-488C-8D61-0FE7ECF1615F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4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6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8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0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2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4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6" creationId="{9874D11C-36F5-4BBE-A490-019A54E953B0}"/>
          </ac:spMkLst>
        </pc:spChg>
        <pc:picChg chg="add mod ord">
          <ac:chgData name="Helen McGreevy" userId="d291de2d698f615b" providerId="LiveId" clId="{6CE7E44C-CD19-4BB1-900C-51DD26870CB3}" dt="2025-09-29T13:39:14.925" v="3922" actId="26606"/>
          <ac:picMkLst>
            <pc:docMk/>
            <pc:sldMk cId="2076977398" sldId="281"/>
            <ac:picMk id="5" creationId="{7DBF3555-8E33-5000-E1EA-E46D1FE6EF10}"/>
          </ac:picMkLst>
        </pc:picChg>
      </pc:sldChg>
      <pc:sldChg chg="modSp new del mod">
        <pc:chgData name="Helen McGreevy" userId="d291de2d698f615b" providerId="LiveId" clId="{6CE7E44C-CD19-4BB1-900C-51DD26870CB3}" dt="2025-09-27T18:19:16.203" v="958" actId="2696"/>
        <pc:sldMkLst>
          <pc:docMk/>
          <pc:sldMk cId="3095582901" sldId="281"/>
        </pc:sldMkLst>
      </pc:sldChg>
      <pc:sldChg chg="addSp delSp modSp new mod setBg delDesignElem">
        <pc:chgData name="Helen McGreevy" userId="d291de2d698f615b" providerId="LiveId" clId="{6CE7E44C-CD19-4BB1-900C-51DD26870CB3}" dt="2025-09-29T13:42:52.327" v="3936" actId="26606"/>
        <pc:sldMkLst>
          <pc:docMk/>
          <pc:sldMk cId="391660959" sldId="282"/>
        </pc:sldMkLst>
        <pc:spChg chg="mo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2" creationId="{73BAF0F5-8A2F-60FC-9045-B701641EE21B}"/>
          </ac:spMkLst>
        </pc:spChg>
        <pc:spChg chg="mo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3" creationId="{F10AA34E-81FF-E466-0635-ED456ADB767E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91660959" sldId="282"/>
            <ac:spMk id="9" creationId="{ECD25CC7-FC66-488C-8D61-0FE7ECF1615F}"/>
          </ac:spMkLst>
        </pc:spChg>
        <pc:spChg chg="ad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10" creationId="{3BCB5F6A-9EB0-40B0-9D13-3023E9A20508}"/>
          </ac:spMkLst>
        </pc:spChg>
        <pc:picChg chg="add mod">
          <ac:chgData name="Helen McGreevy" userId="d291de2d698f615b" providerId="LiveId" clId="{6CE7E44C-CD19-4BB1-900C-51DD26870CB3}" dt="2025-09-29T13:42:52.327" v="3936" actId="26606"/>
          <ac:picMkLst>
            <pc:docMk/>
            <pc:sldMk cId="391660959" sldId="282"/>
            <ac:picMk id="5" creationId="{18157467-CEDA-9004-A593-BBA4B9A57331}"/>
          </ac:picMkLst>
        </pc:picChg>
      </pc:sldChg>
      <pc:sldChg chg="addSp delSp modSp new mod setBg delDesignElem modNotesTx">
        <pc:chgData name="Helen McGreevy" userId="d291de2d698f615b" providerId="LiveId" clId="{6CE7E44C-CD19-4BB1-900C-51DD26870CB3}" dt="2025-09-29T13:38:21.785" v="3920"/>
        <pc:sldMkLst>
          <pc:docMk/>
          <pc:sldMk cId="1010094108" sldId="283"/>
        </pc:sldMkLst>
        <pc:spChg chg="mod ord">
          <ac:chgData name="Helen McGreevy" userId="d291de2d698f615b" providerId="LiveId" clId="{6CE7E44C-CD19-4BB1-900C-51DD26870CB3}" dt="2025-09-29T12:51:40.283" v="3654" actId="26606"/>
          <ac:spMkLst>
            <pc:docMk/>
            <pc:sldMk cId="1010094108" sldId="283"/>
            <ac:spMk id="2" creationId="{B192CD0F-4D7D-7E94-1181-C988ED10A876}"/>
          </ac:spMkLst>
        </pc:spChg>
        <pc:spChg chg="del">
          <ac:chgData name="Helen McGreevy" userId="d291de2d698f615b" providerId="LiveId" clId="{6CE7E44C-CD19-4BB1-900C-51DD26870CB3}" dt="2025-09-29T12:49:49.942" v="3646" actId="931"/>
          <ac:spMkLst>
            <pc:docMk/>
            <pc:sldMk cId="1010094108" sldId="283"/>
            <ac:spMk id="3" creationId="{E9B45CF9-C562-A59A-2A6A-E172BDA2A49A}"/>
          </ac:spMkLst>
        </pc:spChg>
        <pc:spChg chg="add del mod">
          <ac:chgData name="Helen McGreevy" userId="d291de2d698f615b" providerId="LiveId" clId="{6CE7E44C-CD19-4BB1-900C-51DD26870CB3}" dt="2025-09-29T12:49:58.430" v="3649" actId="478"/>
          <ac:spMkLst>
            <pc:docMk/>
            <pc:sldMk cId="1010094108" sldId="283"/>
            <ac:spMk id="6" creationId="{4B489E07-A351-AF5B-3648-A61C8AE94719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26" creationId="{66D61E08-70C3-48D8-BEA0-787111DC30DA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28" creationId="{FC55298F-0AE5-478E-AD2B-03C2614C583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30" creationId="{C180E4EA-0B63-4779-A895-7E90E71088F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32" creationId="{CEE01D9D-3DE8-4EED-B0D3-8F3C79CC767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34" creationId="{89AF5CE9-607F-43F4-8983-DCD6DA4051FD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36" creationId="{6EEA2DBD-9E1E-4521-8C01-F32AD18A89E3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1010094108" sldId="283"/>
            <ac:spMk id="38" creationId="{15BBD2C1-BA9B-46A9-A27A-33498B169272}"/>
          </ac:spMkLst>
        </pc:spChg>
        <pc:grpChg chg="add del">
          <ac:chgData name="Helen McGreevy" userId="d291de2d698f615b" providerId="LiveId" clId="{6CE7E44C-CD19-4BB1-900C-51DD26870CB3}" dt="2025-09-29T13:38:21.785" v="3920"/>
          <ac:grpSpMkLst>
            <pc:docMk/>
            <pc:sldMk cId="1010094108" sldId="283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2:51:56.750" v="3659" actId="14100"/>
          <ac:picMkLst>
            <pc:docMk/>
            <pc:sldMk cId="1010094108" sldId="283"/>
            <ac:picMk id="5" creationId="{5AA9F3B4-8EB9-67D3-19A5-271009D99AF7}"/>
          </ac:picMkLst>
        </pc:picChg>
        <pc:cxnChg chg="del">
          <ac:chgData name="Helen McGreevy" userId="d291de2d698f615b" providerId="LiveId" clId="{6CE7E44C-CD19-4BB1-900C-51DD26870CB3}" dt="2025-09-29T13:38:21.785" v="3920"/>
          <ac:cxnSpMkLst>
            <pc:docMk/>
            <pc:sldMk cId="1010094108" sldId="283"/>
            <ac:cxnSpMk id="22" creationId="{A57C1A16-B8AB-4D99-A195-A38F556A6486}"/>
          </ac:cxnSpMkLst>
        </pc:cxnChg>
        <pc:cxnChg chg="del">
          <ac:chgData name="Helen McGreevy" userId="d291de2d698f615b" providerId="LiveId" clId="{6CE7E44C-CD19-4BB1-900C-51DD26870CB3}" dt="2025-09-29T13:38:21.785" v="3920"/>
          <ac:cxnSpMkLst>
            <pc:docMk/>
            <pc:sldMk cId="1010094108" sldId="283"/>
            <ac:cxnSpMk id="24" creationId="{F8A9B20B-D1DD-4573-B5EC-558029519236}"/>
          </ac:cxnSpMkLst>
        </pc:cxnChg>
      </pc:sldChg>
      <pc:sldChg chg="addSp delSp modSp new mod setBg delDesignElem">
        <pc:chgData name="Helen McGreevy" userId="d291de2d698f615b" providerId="LiveId" clId="{6CE7E44C-CD19-4BB1-900C-51DD26870CB3}" dt="2025-09-29T13:43:11.116" v="3937" actId="26606"/>
        <pc:sldMkLst>
          <pc:docMk/>
          <pc:sldMk cId="3961525407" sldId="284"/>
        </pc:sldMkLst>
        <pc:spChg chg="mod">
          <ac:chgData name="Helen McGreevy" userId="d291de2d698f615b" providerId="LiveId" clId="{6CE7E44C-CD19-4BB1-900C-51DD26870CB3}" dt="2025-09-27T18:42:16.316" v="2045" actId="26606"/>
          <ac:spMkLst>
            <pc:docMk/>
            <pc:sldMk cId="3961525407" sldId="284"/>
            <ac:spMk id="2" creationId="{9B3BE6E1-CCF7-62A5-8EA2-E94FA1BFC0B3}"/>
          </ac:spMkLst>
        </pc:spChg>
        <pc:spChg chg="mod">
          <ac:chgData name="Helen McGreevy" userId="d291de2d698f615b" providerId="LiveId" clId="{6CE7E44C-CD19-4BB1-900C-51DD26870CB3}" dt="2025-09-27T18:42:16.316" v="2045" actId="26606"/>
          <ac:spMkLst>
            <pc:docMk/>
            <pc:sldMk cId="3961525407" sldId="284"/>
            <ac:spMk id="3" creationId="{31B16B6D-A007-E3A1-EDB2-12059997989D}"/>
          </ac:spMkLst>
        </pc:spChg>
        <pc:cxnChg chg="add">
          <ac:chgData name="Helen McGreevy" userId="d291de2d698f615b" providerId="LiveId" clId="{6CE7E44C-CD19-4BB1-900C-51DD26870CB3}" dt="2025-09-29T13:43:11.116" v="3937" actId="26606"/>
          <ac:cxnSpMkLst>
            <pc:docMk/>
            <pc:sldMk cId="3961525407" sldId="284"/>
            <ac:cxnSpMk id="5" creationId="{0B5F7E3B-C5F1-40E0-A491-558BAFBC1127}"/>
          </ac:cxnSpMkLst>
        </pc:cxn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3961525407" sldId="284"/>
            <ac:cxnSpMk id="8" creationId="{0B5F7E3B-C5F1-40E0-A491-558BAFBC1127}"/>
          </ac:cxnSpMkLst>
        </pc:cxnChg>
      </pc:sldChg>
      <pc:sldChg chg="addSp delSp modSp new mod setBg delDesignElem">
        <pc:chgData name="Helen McGreevy" userId="d291de2d698f615b" providerId="LiveId" clId="{6CE7E44C-CD19-4BB1-900C-51DD26870CB3}" dt="2025-09-29T13:43:16.266" v="3938" actId="26606"/>
        <pc:sldMkLst>
          <pc:docMk/>
          <pc:sldMk cId="904241614" sldId="285"/>
        </pc:sldMkLst>
        <pc:spChg chg="mod">
          <ac:chgData name="Helen McGreevy" userId="d291de2d698f615b" providerId="LiveId" clId="{6CE7E44C-CD19-4BB1-900C-51DD26870CB3}" dt="2025-09-27T18:42:23.707" v="2046" actId="26606"/>
          <ac:spMkLst>
            <pc:docMk/>
            <pc:sldMk cId="904241614" sldId="285"/>
            <ac:spMk id="2" creationId="{3BECABD8-6574-CD11-426F-A16D0AB1D3CC}"/>
          </ac:spMkLst>
        </pc:spChg>
        <pc:spChg chg="mod">
          <ac:chgData name="Helen McGreevy" userId="d291de2d698f615b" providerId="LiveId" clId="{6CE7E44C-CD19-4BB1-900C-51DD26870CB3}" dt="2025-09-27T18:42:23.707" v="2046" actId="26606"/>
          <ac:spMkLst>
            <pc:docMk/>
            <pc:sldMk cId="904241614" sldId="285"/>
            <ac:spMk id="3" creationId="{8EF7FB6C-C2DB-1FB1-A244-657193840C1F}"/>
          </ac:spMkLst>
        </pc:spChg>
        <pc:cxnChg chg="add">
          <ac:chgData name="Helen McGreevy" userId="d291de2d698f615b" providerId="LiveId" clId="{6CE7E44C-CD19-4BB1-900C-51DD26870CB3}" dt="2025-09-29T13:43:16.266" v="3938" actId="26606"/>
          <ac:cxnSpMkLst>
            <pc:docMk/>
            <pc:sldMk cId="904241614" sldId="285"/>
            <ac:cxnSpMk id="5" creationId="{0B5F7E3B-C5F1-40E0-A491-558BAFBC1127}"/>
          </ac:cxnSpMkLst>
        </pc:cxnChg>
        <pc:cxnChg chg="add del">
          <ac:chgData name="Helen McGreevy" userId="d291de2d698f615b" providerId="LiveId" clId="{6CE7E44C-CD19-4BB1-900C-51DD26870CB3}" dt="2025-09-29T13:38:21.785" v="3920"/>
          <ac:cxnSpMkLst>
            <pc:docMk/>
            <pc:sldMk cId="904241614" sldId="285"/>
            <ac:cxnSpMk id="8" creationId="{0B5F7E3B-C5F1-40E0-A491-558BAFBC1127}"/>
          </ac:cxnSpMkLst>
        </pc:cxnChg>
      </pc:sldChg>
      <pc:sldChg chg="addSp delSp modSp new mod setBg delDesignElem">
        <pc:chgData name="Helen McGreevy" userId="d291de2d698f615b" providerId="LiveId" clId="{6CE7E44C-CD19-4BB1-900C-51DD26870CB3}" dt="2025-09-29T13:43:50.022" v="3941" actId="26606"/>
        <pc:sldMkLst>
          <pc:docMk/>
          <pc:sldMk cId="3653405392" sldId="286"/>
        </pc:sldMkLst>
        <pc:spChg chg="mo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2" creationId="{29489389-5040-4442-63C5-679EB3FDBE31}"/>
          </ac:spMkLst>
        </pc:spChg>
        <pc:spChg chg="mo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3" creationId="{4735B4CC-C4C1-FC72-AB07-4F0325933F16}"/>
          </ac:spMkLst>
        </pc:spChg>
        <pc:spChg chg="add del">
          <ac:chgData name="Helen McGreevy" userId="d291de2d698f615b" providerId="LiveId" clId="{6CE7E44C-CD19-4BB1-900C-51DD26870CB3}" dt="2025-09-29T13:38:21.785" v="3920"/>
          <ac:spMkLst>
            <pc:docMk/>
            <pc:sldMk cId="3653405392" sldId="286"/>
            <ac:spMk id="9" creationId="{ECD25CC7-FC66-488C-8D61-0FE7ECF1615F}"/>
          </ac:spMkLst>
        </pc:spChg>
        <pc:spChg chg="ad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10" creationId="{3BCB5F6A-9EB0-40B0-9D13-3023E9A20508}"/>
          </ac:spMkLst>
        </pc:spChg>
        <pc:picChg chg="add mod">
          <ac:chgData name="Helen McGreevy" userId="d291de2d698f615b" providerId="LiveId" clId="{6CE7E44C-CD19-4BB1-900C-51DD26870CB3}" dt="2025-09-29T13:43:50.022" v="3941" actId="26606"/>
          <ac:picMkLst>
            <pc:docMk/>
            <pc:sldMk cId="3653405392" sldId="286"/>
            <ac:picMk id="5" creationId="{1D42377D-BED8-91E7-E62E-C60E5643D334}"/>
          </ac:picMkLst>
        </pc:picChg>
      </pc:sldChg>
      <pc:sldChg chg="addSp delSp modSp new mod setBg">
        <pc:chgData name="Helen McGreevy" userId="d291de2d698f615b" providerId="LiveId" clId="{6CE7E44C-CD19-4BB1-900C-51DD26870CB3}" dt="2025-09-29T13:44:04.747" v="3942" actId="26606"/>
        <pc:sldMkLst>
          <pc:docMk/>
          <pc:sldMk cId="2855879987" sldId="287"/>
        </pc:sldMkLst>
        <pc:spChg chg="mod">
          <ac:chgData name="Helen McGreevy" userId="d291de2d698f615b" providerId="LiveId" clId="{6CE7E44C-CD19-4BB1-900C-51DD26870CB3}" dt="2025-09-29T13:44:04.747" v="3942" actId="26606"/>
          <ac:spMkLst>
            <pc:docMk/>
            <pc:sldMk cId="2855879987" sldId="287"/>
            <ac:spMk id="2" creationId="{E7BD7171-C9AD-689C-8AE6-078AB8CBAB18}"/>
          </ac:spMkLst>
        </pc:spChg>
        <pc:spChg chg="del mod">
          <ac:chgData name="Helen McGreevy" userId="d291de2d698f615b" providerId="LiveId" clId="{6CE7E44C-CD19-4BB1-900C-51DD26870CB3}" dt="2025-09-29T13:44:04.747" v="3942" actId="26606"/>
          <ac:spMkLst>
            <pc:docMk/>
            <pc:sldMk cId="2855879987" sldId="287"/>
            <ac:spMk id="3" creationId="{9B7849AE-CB84-2911-4643-C246F30DC110}"/>
          </ac:spMkLst>
        </pc:spChg>
        <pc:spChg chg="add">
          <ac:chgData name="Helen McGreevy" userId="d291de2d698f615b" providerId="LiveId" clId="{6CE7E44C-CD19-4BB1-900C-51DD26870CB3}" dt="2025-09-29T13:44:04.747" v="3942" actId="26606"/>
          <ac:spMkLst>
            <pc:docMk/>
            <pc:sldMk cId="2855879987" sldId="287"/>
            <ac:spMk id="22" creationId="{DC99427B-A97E-40A3-B1FD-4557346C6A91}"/>
          </ac:spMkLst>
        </pc:spChg>
        <pc:grpChg chg="add">
          <ac:chgData name="Helen McGreevy" userId="d291de2d698f615b" providerId="LiveId" clId="{6CE7E44C-CD19-4BB1-900C-51DD26870CB3}" dt="2025-09-29T13:44:04.747" v="3942" actId="26606"/>
          <ac:grpSpMkLst>
            <pc:docMk/>
            <pc:sldMk cId="2855879987" sldId="287"/>
            <ac:grpSpMk id="10" creationId="{4815A7B4-532E-48C9-AC24-D78ACF3339DB}"/>
          </ac:grpSpMkLst>
        </pc:grpChg>
        <pc:picChg chg="add">
          <ac:chgData name="Helen McGreevy" userId="d291de2d698f615b" providerId="LiveId" clId="{6CE7E44C-CD19-4BB1-900C-51DD26870CB3}" dt="2025-09-29T13:44:04.747" v="3942" actId="26606"/>
          <ac:picMkLst>
            <pc:docMk/>
            <pc:sldMk cId="2855879987" sldId="287"/>
            <ac:picMk id="7" creationId="{D91ABE1B-B8F4-779E-EADA-A3BD70669A21}"/>
          </ac:picMkLst>
        </pc:picChg>
      </pc:sldChg>
      <pc:sldChg chg="addSp modSp new mod setBg">
        <pc:chgData name="Helen McGreevy" userId="d291de2d698f615b" providerId="LiveId" clId="{6CE7E44C-CD19-4BB1-900C-51DD26870CB3}" dt="2025-09-29T13:41:18.452" v="3927" actId="26606"/>
        <pc:sldMkLst>
          <pc:docMk/>
          <pc:sldMk cId="1238544314" sldId="288"/>
        </pc:sldMkLst>
        <pc:spChg chg="mod">
          <ac:chgData name="Helen McGreevy" userId="d291de2d698f615b" providerId="LiveId" clId="{6CE7E44C-CD19-4BB1-900C-51DD26870CB3}" dt="2025-09-29T13:41:18.452" v="3927" actId="26606"/>
          <ac:spMkLst>
            <pc:docMk/>
            <pc:sldMk cId="1238544314" sldId="288"/>
            <ac:spMk id="2" creationId="{F39F7026-5B8F-BA53-4628-3435E8392CD7}"/>
          </ac:spMkLst>
        </pc:spChg>
        <pc:spChg chg="mod">
          <ac:chgData name="Helen McGreevy" userId="d291de2d698f615b" providerId="LiveId" clId="{6CE7E44C-CD19-4BB1-900C-51DD26870CB3}" dt="2025-09-29T13:41:18.452" v="3927" actId="26606"/>
          <ac:spMkLst>
            <pc:docMk/>
            <pc:sldMk cId="1238544314" sldId="288"/>
            <ac:spMk id="3" creationId="{6F52CC76-D5AB-40B7-A467-695620C4BA0D}"/>
          </ac:spMkLst>
        </pc:spChg>
        <pc:spChg chg="add">
          <ac:chgData name="Helen McGreevy" userId="d291de2d698f615b" providerId="LiveId" clId="{6CE7E44C-CD19-4BB1-900C-51DD26870CB3}" dt="2025-09-29T13:41:18.452" v="3927" actId="26606"/>
          <ac:spMkLst>
            <pc:docMk/>
            <pc:sldMk cId="1238544314" sldId="288"/>
            <ac:spMk id="9" creationId="{3BCB5F6A-9EB0-40B0-9D13-3023E9A20508}"/>
          </ac:spMkLst>
        </pc:spChg>
        <pc:picChg chg="add">
          <ac:chgData name="Helen McGreevy" userId="d291de2d698f615b" providerId="LiveId" clId="{6CE7E44C-CD19-4BB1-900C-51DD26870CB3}" dt="2025-09-29T13:41:18.452" v="3927" actId="26606"/>
          <ac:picMkLst>
            <pc:docMk/>
            <pc:sldMk cId="1238544314" sldId="288"/>
            <ac:picMk id="5" creationId="{3D9FE692-4A8E-BB8E-973E-D098A40DFD49}"/>
          </ac:picMkLst>
        </pc:picChg>
      </pc:sldChg>
      <pc:sldChg chg="addSp delSp modSp new mod setBg">
        <pc:chgData name="Helen McGreevy" userId="d291de2d698f615b" providerId="LiveId" clId="{6CE7E44C-CD19-4BB1-900C-51DD26870CB3}" dt="2025-09-29T13:41:34.530" v="3930" actId="26606"/>
        <pc:sldMkLst>
          <pc:docMk/>
          <pc:sldMk cId="576023023" sldId="289"/>
        </pc:sldMkLst>
        <pc:spChg chg="mod">
          <ac:chgData name="Helen McGreevy" userId="d291de2d698f615b" providerId="LiveId" clId="{6CE7E44C-CD19-4BB1-900C-51DD26870CB3}" dt="2025-09-29T13:41:34.530" v="3930" actId="26606"/>
          <ac:spMkLst>
            <pc:docMk/>
            <pc:sldMk cId="576023023" sldId="289"/>
            <ac:spMk id="2" creationId="{87CD4BBF-98BE-5BAE-E79C-CEBCD696D4A0}"/>
          </ac:spMkLst>
        </pc:spChg>
        <pc:spChg chg="mod">
          <ac:chgData name="Helen McGreevy" userId="d291de2d698f615b" providerId="LiveId" clId="{6CE7E44C-CD19-4BB1-900C-51DD26870CB3}" dt="2025-09-29T13:41:34.530" v="3930" actId="26606"/>
          <ac:spMkLst>
            <pc:docMk/>
            <pc:sldMk cId="576023023" sldId="289"/>
            <ac:spMk id="3" creationId="{32090B84-FCAD-D92F-F4FC-E1700F942C19}"/>
          </ac:spMkLst>
        </pc:spChg>
        <pc:spChg chg="add del">
          <ac:chgData name="Helen McGreevy" userId="d291de2d698f615b" providerId="LiveId" clId="{6CE7E44C-CD19-4BB1-900C-51DD26870CB3}" dt="2025-09-29T13:41:34.514" v="3929" actId="26606"/>
          <ac:spMkLst>
            <pc:docMk/>
            <pc:sldMk cId="576023023" sldId="289"/>
            <ac:spMk id="9" creationId="{3BCB5F6A-9EB0-40B0-9D13-3023E9A20508}"/>
          </ac:spMkLst>
        </pc:spChg>
        <pc:spChg chg="add">
          <ac:chgData name="Helen McGreevy" userId="d291de2d698f615b" providerId="LiveId" clId="{6CE7E44C-CD19-4BB1-900C-51DD26870CB3}" dt="2025-09-29T13:41:34.530" v="3930" actId="26606"/>
          <ac:spMkLst>
            <pc:docMk/>
            <pc:sldMk cId="576023023" sldId="289"/>
            <ac:spMk id="12" creationId="{3BCB5F6A-9EB0-40B0-9D13-3023E9A20508}"/>
          </ac:spMkLst>
        </pc:spChg>
        <pc:picChg chg="add del">
          <ac:chgData name="Helen McGreevy" userId="d291de2d698f615b" providerId="LiveId" clId="{6CE7E44C-CD19-4BB1-900C-51DD26870CB3}" dt="2025-09-29T13:41:34.514" v="3929" actId="26606"/>
          <ac:picMkLst>
            <pc:docMk/>
            <pc:sldMk cId="576023023" sldId="289"/>
            <ac:picMk id="5" creationId="{10F8B202-8E4B-D5E4-1C96-E3F0F35E14C5}"/>
          </ac:picMkLst>
        </pc:picChg>
        <pc:picChg chg="add">
          <ac:chgData name="Helen McGreevy" userId="d291de2d698f615b" providerId="LiveId" clId="{6CE7E44C-CD19-4BB1-900C-51DD26870CB3}" dt="2025-09-29T13:41:34.530" v="3930" actId="26606"/>
          <ac:picMkLst>
            <pc:docMk/>
            <pc:sldMk cId="576023023" sldId="289"/>
            <ac:picMk id="11" creationId="{8E4B43B7-115E-4021-F84B-4868DE618E91}"/>
          </ac:picMkLst>
        </pc:picChg>
      </pc:sldChg>
      <pc:sldChg chg="addSp delSp modSp new mod">
        <pc:chgData name="Helen McGreevy" userId="d291de2d698f615b" providerId="LiveId" clId="{6CE7E44C-CD19-4BB1-900C-51DD26870CB3}" dt="2025-09-29T13:38:28.181" v="3921"/>
        <pc:sldMkLst>
          <pc:docMk/>
          <pc:sldMk cId="1150727338" sldId="290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1150727338" sldId="290"/>
            <ac:spMk id="2" creationId="{2A9FE579-1FD3-CADB-D552-0F628A06F56C}"/>
          </ac:spMkLst>
        </pc:spChg>
        <pc:spChg chg="del">
          <ac:chgData name="Helen McGreevy" userId="d291de2d698f615b" providerId="LiveId" clId="{6CE7E44C-CD19-4BB1-900C-51DD26870CB3}" dt="2025-09-29T12:54:43.003" v="3755"/>
          <ac:spMkLst>
            <pc:docMk/>
            <pc:sldMk cId="1150727338" sldId="290"/>
            <ac:spMk id="3" creationId="{18D5019B-F70C-EBD4-5CC0-252ACB7531DD}"/>
          </ac:spMkLst>
        </pc:spChg>
        <pc:graphicFrameChg chg="add mod modGraphic">
          <ac:chgData name="Helen McGreevy" userId="d291de2d698f615b" providerId="LiveId" clId="{6CE7E44C-CD19-4BB1-900C-51DD26870CB3}" dt="2025-09-29T12:57:10.454" v="3792" actId="20577"/>
          <ac:graphicFrameMkLst>
            <pc:docMk/>
            <pc:sldMk cId="1150727338" sldId="290"/>
            <ac:graphicFrameMk id="4" creationId="{347CBB78-5E62-DE75-0706-7D4EB93843F2}"/>
          </ac:graphicFrameMkLst>
        </pc:graphicFrameChg>
      </pc:sldChg>
      <pc:sldChg chg="addSp delSp modSp new mod setBg modAnim delDesignElem">
        <pc:chgData name="Helen McGreevy" userId="d291de2d698f615b" providerId="LiveId" clId="{6CE7E44C-CD19-4BB1-900C-51DD26870CB3}" dt="2025-09-29T13:38:21.785" v="3920"/>
        <pc:sldMkLst>
          <pc:docMk/>
          <pc:sldMk cId="281130287" sldId="291"/>
        </pc:sldMkLst>
        <pc:spChg chg="del">
          <ac:chgData name="Helen McGreevy" userId="d291de2d698f615b" providerId="LiveId" clId="{6CE7E44C-CD19-4BB1-900C-51DD26870CB3}" dt="2025-09-29T13:24:50.886" v="3795" actId="26606"/>
          <ac:spMkLst>
            <pc:docMk/>
            <pc:sldMk cId="281130287" sldId="291"/>
            <ac:spMk id="2" creationId="{15F5BB2A-F2A8-1723-3B95-E2B7A757F593}"/>
          </ac:spMkLst>
        </pc:spChg>
        <pc:spChg chg="del">
          <ac:chgData name="Helen McGreevy" userId="d291de2d698f615b" providerId="LiveId" clId="{6CE7E44C-CD19-4BB1-900C-51DD26870CB3}" dt="2025-09-29T13:24:43.711" v="3794"/>
          <ac:spMkLst>
            <pc:docMk/>
            <pc:sldMk cId="281130287" sldId="291"/>
            <ac:spMk id="3" creationId="{284E64DD-EDA0-5C74-2C77-BDEC6013402E}"/>
          </ac:spMkLst>
        </pc:spChg>
        <pc:grpChg chg="add del">
          <ac:chgData name="Helen McGreevy" userId="d291de2d698f615b" providerId="LiveId" clId="{6CE7E44C-CD19-4BB1-900C-51DD26870CB3}" dt="2025-09-29T13:38:21.785" v="3920"/>
          <ac:grpSpMkLst>
            <pc:docMk/>
            <pc:sldMk cId="281130287" sldId="291"/>
            <ac:grpSpMk id="9" creationId="{A4D026A2-7476-44B0-9648-BB98882F7BA3}"/>
          </ac:grpSpMkLst>
        </pc:grpChg>
        <pc:picChg chg="add mod">
          <ac:chgData name="Helen McGreevy" userId="d291de2d698f615b" providerId="LiveId" clId="{6CE7E44C-CD19-4BB1-900C-51DD26870CB3}" dt="2025-09-29T13:38:21.785" v="3920"/>
          <ac:picMkLst>
            <pc:docMk/>
            <pc:sldMk cId="281130287" sldId="291"/>
            <ac:picMk id="4" creationId="{75E0F897-FF15-5AC0-33A9-D558865DD30F}"/>
          </ac:picMkLst>
        </pc:picChg>
      </pc:sldChg>
      <pc:sldChg chg="addSp delSp modSp new mod ord setBg">
        <pc:chgData name="Helen McGreevy" userId="d291de2d698f615b" providerId="LiveId" clId="{6CE7E44C-CD19-4BB1-900C-51DD26870CB3}" dt="2025-09-29T13:46:25.127" v="4025"/>
        <pc:sldMkLst>
          <pc:docMk/>
          <pc:sldMk cId="2373083704" sldId="292"/>
        </pc:sldMkLst>
        <pc:spChg chg="mo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" creationId="{DD9AFE8B-21F8-6FC8-2F55-B7693D43BCBE}"/>
          </ac:spMkLst>
        </pc:spChg>
        <pc:spChg chg="del mo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3" creationId="{9588D83A-87EE-7A1B-65D1-583B62CDFB4B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0" creationId="{2783C067-F8BF-4755-B516-8A0CD74CF60C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2" creationId="{2ED796EC-E7FF-46DB-B912-FB08BF12AA6E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4" creationId="{549A2DAB-B431-487D-95AD-BB0FECB49E57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30" creationId="{0819F787-32B4-46A8-BC57-C6571BCEE243}"/>
          </ac:spMkLst>
        </pc:spChg>
        <pc:grpChg chg="add">
          <ac:chgData name="Helen McGreevy" userId="d291de2d698f615b" providerId="LiveId" clId="{6CE7E44C-CD19-4BB1-900C-51DD26870CB3}" dt="2025-09-29T13:46:14.211" v="4023" actId="26606"/>
          <ac:grpSpMkLst>
            <pc:docMk/>
            <pc:sldMk cId="2373083704" sldId="292"/>
            <ac:grpSpMk id="8" creationId="{76582886-877C-4AEC-A77F-8055EB9A0CF9}"/>
          </ac:grpSpMkLst>
        </pc:grpChg>
        <pc:cxnChg chg="add">
          <ac:chgData name="Helen McGreevy" userId="d291de2d698f615b" providerId="LiveId" clId="{6CE7E44C-CD19-4BB1-900C-51DD26870CB3}" dt="2025-09-29T13:46:14.211" v="4023" actId="26606"/>
          <ac:cxnSpMkLst>
            <pc:docMk/>
            <pc:sldMk cId="2373083704" sldId="292"/>
            <ac:cxnSpMk id="26" creationId="{C5ECDEE1-7093-418F-9CF5-24EEB115C1C1}"/>
          </ac:cxnSpMkLst>
        </pc:cxnChg>
        <pc:cxnChg chg="add">
          <ac:chgData name="Helen McGreevy" userId="d291de2d698f615b" providerId="LiveId" clId="{6CE7E44C-CD19-4BB1-900C-51DD26870CB3}" dt="2025-09-29T13:46:14.211" v="4023" actId="26606"/>
          <ac:cxnSpMkLst>
            <pc:docMk/>
            <pc:sldMk cId="2373083704" sldId="292"/>
            <ac:cxnSpMk id="28" creationId="{045062AF-EB11-4651-BC4A-4DA21768DE8E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D4F34-B24D-4F98-8742-BD3DE1E0544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98613A0-B832-4258-99FB-EF3FE52C1CBF}">
      <dgm:prSet/>
      <dgm:spPr/>
      <dgm:t>
        <a:bodyPr/>
        <a:lstStyle/>
        <a:p>
          <a:pPr>
            <a:defRPr cap="all"/>
          </a:pPr>
          <a:r>
            <a:rPr lang="en-GB"/>
            <a:t>GDC Development Outcome C</a:t>
          </a:r>
          <a:endParaRPr lang="en-US"/>
        </a:p>
      </dgm:t>
    </dgm:pt>
    <dgm:pt modelId="{3CBE22D7-709D-4D1C-9697-761EDDC82CD4}" type="parTrans" cxnId="{1ECCA69A-E948-4102-8CCA-1E28CBA9BB16}">
      <dgm:prSet/>
      <dgm:spPr/>
      <dgm:t>
        <a:bodyPr/>
        <a:lstStyle/>
        <a:p>
          <a:endParaRPr lang="en-US"/>
        </a:p>
      </dgm:t>
    </dgm:pt>
    <dgm:pt modelId="{D0578675-7447-4D45-B3AE-FE323794176D}" type="sibTrans" cxnId="{1ECCA69A-E948-4102-8CCA-1E28CBA9BB16}">
      <dgm:prSet/>
      <dgm:spPr/>
      <dgm:t>
        <a:bodyPr/>
        <a:lstStyle/>
        <a:p>
          <a:endParaRPr lang="en-US"/>
        </a:p>
      </dgm:t>
    </dgm:pt>
    <dgm:pt modelId="{4201A0FF-376E-41ED-9367-09840823E94B}">
      <dgm:prSet/>
      <dgm:spPr/>
      <dgm:t>
        <a:bodyPr/>
        <a:lstStyle/>
        <a:p>
          <a:pPr>
            <a:defRPr cap="all"/>
          </a:pPr>
          <a:r>
            <a:rPr lang="en-GB" dirty="0" err="1"/>
            <a:t>NEBDN</a:t>
          </a:r>
          <a:r>
            <a:rPr lang="en-GB" dirty="0"/>
            <a:t> Conscious Sedation for Dental Nurses 3.5.9 &amp; 11</a:t>
          </a:r>
          <a:endParaRPr lang="en-US" dirty="0"/>
        </a:p>
      </dgm:t>
    </dgm:pt>
    <dgm:pt modelId="{95156EE5-DC62-4B22-A174-15F24BA1B7B0}" type="parTrans" cxnId="{707EFA01-E85A-4FC5-8080-AC8CF080326B}">
      <dgm:prSet/>
      <dgm:spPr/>
      <dgm:t>
        <a:bodyPr/>
        <a:lstStyle/>
        <a:p>
          <a:endParaRPr lang="en-US"/>
        </a:p>
      </dgm:t>
    </dgm:pt>
    <dgm:pt modelId="{9C67C342-227C-49D0-9E11-E04E42BBDF1D}" type="sibTrans" cxnId="{707EFA01-E85A-4FC5-8080-AC8CF080326B}">
      <dgm:prSet/>
      <dgm:spPr/>
      <dgm:t>
        <a:bodyPr/>
        <a:lstStyle/>
        <a:p>
          <a:endParaRPr lang="en-US"/>
        </a:p>
      </dgm:t>
    </dgm:pt>
    <dgm:pt modelId="{D0B402E8-6CCB-4477-9508-501A2ACC8D2A}" type="pres">
      <dgm:prSet presAssocID="{67ED4F34-B24D-4F98-8742-BD3DE1E05448}" presName="root" presStyleCnt="0">
        <dgm:presLayoutVars>
          <dgm:dir/>
          <dgm:resizeHandles val="exact"/>
        </dgm:presLayoutVars>
      </dgm:prSet>
      <dgm:spPr/>
    </dgm:pt>
    <dgm:pt modelId="{C787D2D2-0A67-46AB-B0B9-BD993A7AA7F2}" type="pres">
      <dgm:prSet presAssocID="{D98613A0-B832-4258-99FB-EF3FE52C1CBF}" presName="compNode" presStyleCnt="0"/>
      <dgm:spPr/>
    </dgm:pt>
    <dgm:pt modelId="{9E3E71DB-3CE4-4775-81F8-326E4CAACAF2}" type="pres">
      <dgm:prSet presAssocID="{D98613A0-B832-4258-99FB-EF3FE52C1CBF}" presName="iconBgRect" presStyleLbl="bgShp" presStyleIdx="0" presStyleCnt="2"/>
      <dgm:spPr/>
    </dgm:pt>
    <dgm:pt modelId="{EF25BA80-631E-4C88-A785-C7A05237AC6E}" type="pres">
      <dgm:prSet presAssocID="{D98613A0-B832-4258-99FB-EF3FE52C1CB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BDB7A70-6100-4DF3-BA7B-3D5DBCA857C4}" type="pres">
      <dgm:prSet presAssocID="{D98613A0-B832-4258-99FB-EF3FE52C1CBF}" presName="spaceRect" presStyleCnt="0"/>
      <dgm:spPr/>
    </dgm:pt>
    <dgm:pt modelId="{FC8F5C24-16CB-4276-A9DC-88F521410AF4}" type="pres">
      <dgm:prSet presAssocID="{D98613A0-B832-4258-99FB-EF3FE52C1CBF}" presName="textRect" presStyleLbl="revTx" presStyleIdx="0" presStyleCnt="2">
        <dgm:presLayoutVars>
          <dgm:chMax val="1"/>
          <dgm:chPref val="1"/>
        </dgm:presLayoutVars>
      </dgm:prSet>
      <dgm:spPr/>
    </dgm:pt>
    <dgm:pt modelId="{9C7A851C-0B27-42EA-B143-4342BB0A744C}" type="pres">
      <dgm:prSet presAssocID="{D0578675-7447-4D45-B3AE-FE323794176D}" presName="sibTrans" presStyleCnt="0"/>
      <dgm:spPr/>
    </dgm:pt>
    <dgm:pt modelId="{BC68F5F0-B2F6-43A7-B4D3-3A8CDD77C933}" type="pres">
      <dgm:prSet presAssocID="{4201A0FF-376E-41ED-9367-09840823E94B}" presName="compNode" presStyleCnt="0"/>
      <dgm:spPr/>
    </dgm:pt>
    <dgm:pt modelId="{FCBE003D-47AE-4883-AC3B-E1ED27E607C0}" type="pres">
      <dgm:prSet presAssocID="{4201A0FF-376E-41ED-9367-09840823E94B}" presName="iconBgRect" presStyleLbl="bgShp" presStyleIdx="1" presStyleCnt="2"/>
      <dgm:spPr/>
    </dgm:pt>
    <dgm:pt modelId="{E2DE33AC-1D02-477D-9A5E-752B12C5062A}" type="pres">
      <dgm:prSet presAssocID="{4201A0FF-376E-41ED-9367-09840823E94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th"/>
        </a:ext>
      </dgm:extLst>
    </dgm:pt>
    <dgm:pt modelId="{753E11CF-23D8-4D0F-8C81-121FBD482C23}" type="pres">
      <dgm:prSet presAssocID="{4201A0FF-376E-41ED-9367-09840823E94B}" presName="spaceRect" presStyleCnt="0"/>
      <dgm:spPr/>
    </dgm:pt>
    <dgm:pt modelId="{7E0E9608-03D9-4CA7-B061-67FE86A75360}" type="pres">
      <dgm:prSet presAssocID="{4201A0FF-376E-41ED-9367-09840823E94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07EFA01-E85A-4FC5-8080-AC8CF080326B}" srcId="{67ED4F34-B24D-4F98-8742-BD3DE1E05448}" destId="{4201A0FF-376E-41ED-9367-09840823E94B}" srcOrd="1" destOrd="0" parTransId="{95156EE5-DC62-4B22-A174-15F24BA1B7B0}" sibTransId="{9C67C342-227C-49D0-9E11-E04E42BBDF1D}"/>
    <dgm:cxn modelId="{0C969561-3C6E-4262-AF17-3519C05867E0}" type="presOf" srcId="{4201A0FF-376E-41ED-9367-09840823E94B}" destId="{7E0E9608-03D9-4CA7-B061-67FE86A75360}" srcOrd="0" destOrd="0" presId="urn:microsoft.com/office/officeart/2018/5/layout/IconCircleLabelList"/>
    <dgm:cxn modelId="{B62F6F72-31D7-4BED-B5DF-53AEFA6DACA1}" type="presOf" srcId="{67ED4F34-B24D-4F98-8742-BD3DE1E05448}" destId="{D0B402E8-6CCB-4477-9508-501A2ACC8D2A}" srcOrd="0" destOrd="0" presId="urn:microsoft.com/office/officeart/2018/5/layout/IconCircleLabelList"/>
    <dgm:cxn modelId="{1ECCA69A-E948-4102-8CCA-1E28CBA9BB16}" srcId="{67ED4F34-B24D-4F98-8742-BD3DE1E05448}" destId="{D98613A0-B832-4258-99FB-EF3FE52C1CBF}" srcOrd="0" destOrd="0" parTransId="{3CBE22D7-709D-4D1C-9697-761EDDC82CD4}" sibTransId="{D0578675-7447-4D45-B3AE-FE323794176D}"/>
    <dgm:cxn modelId="{35958FB2-61B7-4007-8ADC-F7C9A38CD783}" type="presOf" srcId="{D98613A0-B832-4258-99FB-EF3FE52C1CBF}" destId="{FC8F5C24-16CB-4276-A9DC-88F521410AF4}" srcOrd="0" destOrd="0" presId="urn:microsoft.com/office/officeart/2018/5/layout/IconCircleLabelList"/>
    <dgm:cxn modelId="{FFA889C8-42BC-45C8-BA89-297FF240FF5C}" type="presParOf" srcId="{D0B402E8-6CCB-4477-9508-501A2ACC8D2A}" destId="{C787D2D2-0A67-46AB-B0B9-BD993A7AA7F2}" srcOrd="0" destOrd="0" presId="urn:microsoft.com/office/officeart/2018/5/layout/IconCircleLabelList"/>
    <dgm:cxn modelId="{F14CAF67-E841-418F-B010-D5EEA09F465C}" type="presParOf" srcId="{C787D2D2-0A67-46AB-B0B9-BD993A7AA7F2}" destId="{9E3E71DB-3CE4-4775-81F8-326E4CAACAF2}" srcOrd="0" destOrd="0" presId="urn:microsoft.com/office/officeart/2018/5/layout/IconCircleLabelList"/>
    <dgm:cxn modelId="{8EA781D4-87FD-49EE-B13E-9CD4ADBC122C}" type="presParOf" srcId="{C787D2D2-0A67-46AB-B0B9-BD993A7AA7F2}" destId="{EF25BA80-631E-4C88-A785-C7A05237AC6E}" srcOrd="1" destOrd="0" presId="urn:microsoft.com/office/officeart/2018/5/layout/IconCircleLabelList"/>
    <dgm:cxn modelId="{653BE4A5-CF56-4493-A984-3F11AD9FD1EA}" type="presParOf" srcId="{C787D2D2-0A67-46AB-B0B9-BD993A7AA7F2}" destId="{5BDB7A70-6100-4DF3-BA7B-3D5DBCA857C4}" srcOrd="2" destOrd="0" presId="urn:microsoft.com/office/officeart/2018/5/layout/IconCircleLabelList"/>
    <dgm:cxn modelId="{380F4D36-7EC7-44D8-9B87-BE37064AB077}" type="presParOf" srcId="{C787D2D2-0A67-46AB-B0B9-BD993A7AA7F2}" destId="{FC8F5C24-16CB-4276-A9DC-88F521410AF4}" srcOrd="3" destOrd="0" presId="urn:microsoft.com/office/officeart/2018/5/layout/IconCircleLabelList"/>
    <dgm:cxn modelId="{BAE30CC5-6A4F-4A80-911C-C22028F2AEA6}" type="presParOf" srcId="{D0B402E8-6CCB-4477-9508-501A2ACC8D2A}" destId="{9C7A851C-0B27-42EA-B143-4342BB0A744C}" srcOrd="1" destOrd="0" presId="urn:microsoft.com/office/officeart/2018/5/layout/IconCircleLabelList"/>
    <dgm:cxn modelId="{82B3646F-27C6-440C-A04C-6DF49ACCA01D}" type="presParOf" srcId="{D0B402E8-6CCB-4477-9508-501A2ACC8D2A}" destId="{BC68F5F0-B2F6-43A7-B4D3-3A8CDD77C933}" srcOrd="2" destOrd="0" presId="urn:microsoft.com/office/officeart/2018/5/layout/IconCircleLabelList"/>
    <dgm:cxn modelId="{573A04E8-7CA1-4BCC-B3E2-6C50ED255941}" type="presParOf" srcId="{BC68F5F0-B2F6-43A7-B4D3-3A8CDD77C933}" destId="{FCBE003D-47AE-4883-AC3B-E1ED27E607C0}" srcOrd="0" destOrd="0" presId="urn:microsoft.com/office/officeart/2018/5/layout/IconCircleLabelList"/>
    <dgm:cxn modelId="{1711E5B0-D146-46F2-8597-B5FD86C2EB97}" type="presParOf" srcId="{BC68F5F0-B2F6-43A7-B4D3-3A8CDD77C933}" destId="{E2DE33AC-1D02-477D-9A5E-752B12C5062A}" srcOrd="1" destOrd="0" presId="urn:microsoft.com/office/officeart/2018/5/layout/IconCircleLabelList"/>
    <dgm:cxn modelId="{9B570D6D-D27B-46DB-9BED-0042F08DCD3E}" type="presParOf" srcId="{BC68F5F0-B2F6-43A7-B4D3-3A8CDD77C933}" destId="{753E11CF-23D8-4D0F-8C81-121FBD482C23}" srcOrd="2" destOrd="0" presId="urn:microsoft.com/office/officeart/2018/5/layout/IconCircleLabelList"/>
    <dgm:cxn modelId="{A23FF3FE-61D0-4187-93EE-E915377750A4}" type="presParOf" srcId="{BC68F5F0-B2F6-43A7-B4D3-3A8CDD77C933}" destId="{7E0E9608-03D9-4CA7-B061-67FE86A7536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23B6A0-6E90-4C7E-B288-362C1468540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73A43B1-296E-4611-AEC6-0E40053ED0D9}">
      <dgm:prSet/>
      <dgm:spPr/>
      <dgm:t>
        <a:bodyPr/>
        <a:lstStyle/>
        <a:p>
          <a:r>
            <a:rPr lang="en-GB"/>
            <a:t>General/specialist dental practice</a:t>
          </a:r>
          <a:endParaRPr lang="en-US"/>
        </a:p>
      </dgm:t>
    </dgm:pt>
    <dgm:pt modelId="{413E9039-21B0-4021-BE84-EC0472D5E32F}" type="parTrans" cxnId="{3D3280F1-1817-4845-8012-B020015FB1D5}">
      <dgm:prSet/>
      <dgm:spPr/>
      <dgm:t>
        <a:bodyPr/>
        <a:lstStyle/>
        <a:p>
          <a:endParaRPr lang="en-US"/>
        </a:p>
      </dgm:t>
    </dgm:pt>
    <dgm:pt modelId="{BD5912D9-DFF6-467B-871D-FE5F5BD7FE6E}" type="sibTrans" cxnId="{3D3280F1-1817-4845-8012-B020015FB1D5}">
      <dgm:prSet/>
      <dgm:spPr/>
      <dgm:t>
        <a:bodyPr/>
        <a:lstStyle/>
        <a:p>
          <a:endParaRPr lang="en-US"/>
        </a:p>
      </dgm:t>
    </dgm:pt>
    <dgm:pt modelId="{25795C65-A952-46D4-BE1C-47098A02D05B}">
      <dgm:prSet/>
      <dgm:spPr/>
      <dgm:t>
        <a:bodyPr/>
        <a:lstStyle/>
        <a:p>
          <a:r>
            <a:rPr lang="en-GB"/>
            <a:t>Oral Surgery Dept. of local hospital</a:t>
          </a:r>
          <a:endParaRPr lang="en-US"/>
        </a:p>
      </dgm:t>
    </dgm:pt>
    <dgm:pt modelId="{1BE1C39A-DCD4-4874-BAC0-70B58E6ECB0A}" type="parTrans" cxnId="{7614D15E-3A70-4FAC-8570-C14ECBD88974}">
      <dgm:prSet/>
      <dgm:spPr/>
      <dgm:t>
        <a:bodyPr/>
        <a:lstStyle/>
        <a:p>
          <a:endParaRPr lang="en-US"/>
        </a:p>
      </dgm:t>
    </dgm:pt>
    <dgm:pt modelId="{8ADA5278-4D3E-4078-8ABC-E4CA418298C8}" type="sibTrans" cxnId="{7614D15E-3A70-4FAC-8570-C14ECBD88974}">
      <dgm:prSet/>
      <dgm:spPr/>
      <dgm:t>
        <a:bodyPr/>
        <a:lstStyle/>
        <a:p>
          <a:endParaRPr lang="en-US"/>
        </a:p>
      </dgm:t>
    </dgm:pt>
    <dgm:pt modelId="{E11D4564-7ECE-47F5-ACFA-754060E719B9}">
      <dgm:prSet/>
      <dgm:spPr/>
      <dgm:t>
        <a:bodyPr/>
        <a:lstStyle/>
        <a:p>
          <a:r>
            <a:rPr lang="en-GB"/>
            <a:t>Community Dental Service</a:t>
          </a:r>
          <a:endParaRPr lang="en-US"/>
        </a:p>
      </dgm:t>
    </dgm:pt>
    <dgm:pt modelId="{ADD71D81-D88B-4F2F-9D6C-902A1848A7E0}" type="parTrans" cxnId="{D7F0C78C-4557-42F4-9482-99E731CBA250}">
      <dgm:prSet/>
      <dgm:spPr/>
      <dgm:t>
        <a:bodyPr/>
        <a:lstStyle/>
        <a:p>
          <a:endParaRPr lang="en-US"/>
        </a:p>
      </dgm:t>
    </dgm:pt>
    <dgm:pt modelId="{8AAAEA26-E725-41D3-8CB0-BD56BA4817E9}" type="sibTrans" cxnId="{D7F0C78C-4557-42F4-9482-99E731CBA250}">
      <dgm:prSet/>
      <dgm:spPr/>
      <dgm:t>
        <a:bodyPr/>
        <a:lstStyle/>
        <a:p>
          <a:endParaRPr lang="en-US"/>
        </a:p>
      </dgm:t>
    </dgm:pt>
    <dgm:pt modelId="{72FA301A-8CFD-4FF0-AF90-2A287656A090}">
      <dgm:prSet/>
      <dgm:spPr/>
      <dgm:t>
        <a:bodyPr/>
        <a:lstStyle/>
        <a:p>
          <a:r>
            <a:rPr lang="en-GB"/>
            <a:t>Teaching hospital</a:t>
          </a:r>
          <a:endParaRPr lang="en-US"/>
        </a:p>
      </dgm:t>
    </dgm:pt>
    <dgm:pt modelId="{68503C7E-625C-498D-A824-B8E62AD1DEDF}" type="parTrans" cxnId="{BED60AE2-E8A2-4E09-A079-F5457D53DDDA}">
      <dgm:prSet/>
      <dgm:spPr/>
      <dgm:t>
        <a:bodyPr/>
        <a:lstStyle/>
        <a:p>
          <a:endParaRPr lang="en-US"/>
        </a:p>
      </dgm:t>
    </dgm:pt>
    <dgm:pt modelId="{B85AD736-BDE9-4B3E-9B02-CF5374FAC954}" type="sibTrans" cxnId="{BED60AE2-E8A2-4E09-A079-F5457D53DDDA}">
      <dgm:prSet/>
      <dgm:spPr/>
      <dgm:t>
        <a:bodyPr/>
        <a:lstStyle/>
        <a:p>
          <a:endParaRPr lang="en-US"/>
        </a:p>
      </dgm:t>
    </dgm:pt>
    <dgm:pt modelId="{5DF8E7BB-7452-4CD9-A9E3-318FE78EE656}" type="pres">
      <dgm:prSet presAssocID="{6B23B6A0-6E90-4C7E-B288-362C14685407}" presName="root" presStyleCnt="0">
        <dgm:presLayoutVars>
          <dgm:dir/>
          <dgm:resizeHandles val="exact"/>
        </dgm:presLayoutVars>
      </dgm:prSet>
      <dgm:spPr/>
    </dgm:pt>
    <dgm:pt modelId="{A57B831A-3657-4FDD-B454-D259C27E7293}" type="pres">
      <dgm:prSet presAssocID="{873A43B1-296E-4611-AEC6-0E40053ED0D9}" presName="compNode" presStyleCnt="0"/>
      <dgm:spPr/>
    </dgm:pt>
    <dgm:pt modelId="{F6B98421-6745-488E-A8EB-0F32875883A1}" type="pres">
      <dgm:prSet presAssocID="{873A43B1-296E-4611-AEC6-0E40053ED0D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th"/>
        </a:ext>
      </dgm:extLst>
    </dgm:pt>
    <dgm:pt modelId="{177945D6-4E8A-4F08-BE4E-29EC0B120D4C}" type="pres">
      <dgm:prSet presAssocID="{873A43B1-296E-4611-AEC6-0E40053ED0D9}" presName="spaceRect" presStyleCnt="0"/>
      <dgm:spPr/>
    </dgm:pt>
    <dgm:pt modelId="{3A899A91-2F16-44AB-8E71-83F56C432A00}" type="pres">
      <dgm:prSet presAssocID="{873A43B1-296E-4611-AEC6-0E40053ED0D9}" presName="textRect" presStyleLbl="revTx" presStyleIdx="0" presStyleCnt="4">
        <dgm:presLayoutVars>
          <dgm:chMax val="1"/>
          <dgm:chPref val="1"/>
        </dgm:presLayoutVars>
      </dgm:prSet>
      <dgm:spPr/>
    </dgm:pt>
    <dgm:pt modelId="{B9F3ADE1-BA18-42C9-B657-2E2FDC0F1297}" type="pres">
      <dgm:prSet presAssocID="{BD5912D9-DFF6-467B-871D-FE5F5BD7FE6E}" presName="sibTrans" presStyleCnt="0"/>
      <dgm:spPr/>
    </dgm:pt>
    <dgm:pt modelId="{026AF2FB-786B-43D1-89D0-432092B760D5}" type="pres">
      <dgm:prSet presAssocID="{25795C65-A952-46D4-BE1C-47098A02D05B}" presName="compNode" presStyleCnt="0"/>
      <dgm:spPr/>
    </dgm:pt>
    <dgm:pt modelId="{294BE172-6D9E-4505-A8C8-683328991696}" type="pres">
      <dgm:prSet presAssocID="{25795C65-A952-46D4-BE1C-47098A02D05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303EC4A-9259-4E16-9C0A-57484477CA99}" type="pres">
      <dgm:prSet presAssocID="{25795C65-A952-46D4-BE1C-47098A02D05B}" presName="spaceRect" presStyleCnt="0"/>
      <dgm:spPr/>
    </dgm:pt>
    <dgm:pt modelId="{EB7E0CB5-FEF5-4E71-A327-71015D7CB046}" type="pres">
      <dgm:prSet presAssocID="{25795C65-A952-46D4-BE1C-47098A02D05B}" presName="textRect" presStyleLbl="revTx" presStyleIdx="1" presStyleCnt="4">
        <dgm:presLayoutVars>
          <dgm:chMax val="1"/>
          <dgm:chPref val="1"/>
        </dgm:presLayoutVars>
      </dgm:prSet>
      <dgm:spPr/>
    </dgm:pt>
    <dgm:pt modelId="{F1BAF8D8-EDCA-47DC-9E00-4C79B2C4A954}" type="pres">
      <dgm:prSet presAssocID="{8ADA5278-4D3E-4078-8ABC-E4CA418298C8}" presName="sibTrans" presStyleCnt="0"/>
      <dgm:spPr/>
    </dgm:pt>
    <dgm:pt modelId="{D05032C4-A7F4-405A-9E33-C3230CA21952}" type="pres">
      <dgm:prSet presAssocID="{E11D4564-7ECE-47F5-ACFA-754060E719B9}" presName="compNode" presStyleCnt="0"/>
      <dgm:spPr/>
    </dgm:pt>
    <dgm:pt modelId="{016E4245-576C-482E-BF06-A0699F5BA284}" type="pres">
      <dgm:prSet presAssocID="{E11D4564-7ECE-47F5-ACFA-754060E719B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DDC56F4-9AC2-4513-9F61-E7ABDA458D2E}" type="pres">
      <dgm:prSet presAssocID="{E11D4564-7ECE-47F5-ACFA-754060E719B9}" presName="spaceRect" presStyleCnt="0"/>
      <dgm:spPr/>
    </dgm:pt>
    <dgm:pt modelId="{029CAABF-76DE-4F24-B5EE-89486A10B3A7}" type="pres">
      <dgm:prSet presAssocID="{E11D4564-7ECE-47F5-ACFA-754060E719B9}" presName="textRect" presStyleLbl="revTx" presStyleIdx="2" presStyleCnt="4">
        <dgm:presLayoutVars>
          <dgm:chMax val="1"/>
          <dgm:chPref val="1"/>
        </dgm:presLayoutVars>
      </dgm:prSet>
      <dgm:spPr/>
    </dgm:pt>
    <dgm:pt modelId="{80EFCA26-0A5C-4167-90BF-1E084865D447}" type="pres">
      <dgm:prSet presAssocID="{8AAAEA26-E725-41D3-8CB0-BD56BA4817E9}" presName="sibTrans" presStyleCnt="0"/>
      <dgm:spPr/>
    </dgm:pt>
    <dgm:pt modelId="{B81809FF-008F-4353-A0AE-21E9B082E4F5}" type="pres">
      <dgm:prSet presAssocID="{72FA301A-8CFD-4FF0-AF90-2A287656A090}" presName="compNode" presStyleCnt="0"/>
      <dgm:spPr/>
    </dgm:pt>
    <dgm:pt modelId="{12273FC3-4E87-426F-ACC9-35DC7E63B2F7}" type="pres">
      <dgm:prSet presAssocID="{72FA301A-8CFD-4FF0-AF90-2A287656A09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4E80E0A-1771-4214-B3DE-839DD5ACB759}" type="pres">
      <dgm:prSet presAssocID="{72FA301A-8CFD-4FF0-AF90-2A287656A090}" presName="spaceRect" presStyleCnt="0"/>
      <dgm:spPr/>
    </dgm:pt>
    <dgm:pt modelId="{82F04E4E-1EBB-4785-ACD2-90EF61783C99}" type="pres">
      <dgm:prSet presAssocID="{72FA301A-8CFD-4FF0-AF90-2A287656A09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B57F26-61FB-4810-8B52-B9F7FC428DFD}" type="presOf" srcId="{873A43B1-296E-4611-AEC6-0E40053ED0D9}" destId="{3A899A91-2F16-44AB-8E71-83F56C432A00}" srcOrd="0" destOrd="0" presId="urn:microsoft.com/office/officeart/2018/2/layout/IconLabelList"/>
    <dgm:cxn modelId="{E706E832-A2B6-45E6-8E63-B74B6928EA36}" type="presOf" srcId="{6B23B6A0-6E90-4C7E-B288-362C14685407}" destId="{5DF8E7BB-7452-4CD9-A9E3-318FE78EE656}" srcOrd="0" destOrd="0" presId="urn:microsoft.com/office/officeart/2018/2/layout/IconLabelList"/>
    <dgm:cxn modelId="{7614D15E-3A70-4FAC-8570-C14ECBD88974}" srcId="{6B23B6A0-6E90-4C7E-B288-362C14685407}" destId="{25795C65-A952-46D4-BE1C-47098A02D05B}" srcOrd="1" destOrd="0" parTransId="{1BE1C39A-DCD4-4874-BAC0-70B58E6ECB0A}" sibTransId="{8ADA5278-4D3E-4078-8ABC-E4CA418298C8}"/>
    <dgm:cxn modelId="{F5551451-9796-4272-BDC8-4C6FC40382F6}" type="presOf" srcId="{25795C65-A952-46D4-BE1C-47098A02D05B}" destId="{EB7E0CB5-FEF5-4E71-A327-71015D7CB046}" srcOrd="0" destOrd="0" presId="urn:microsoft.com/office/officeart/2018/2/layout/IconLabelList"/>
    <dgm:cxn modelId="{1CEF8D56-92E4-4C5A-83FB-174537010013}" type="presOf" srcId="{72FA301A-8CFD-4FF0-AF90-2A287656A090}" destId="{82F04E4E-1EBB-4785-ACD2-90EF61783C99}" srcOrd="0" destOrd="0" presId="urn:microsoft.com/office/officeart/2018/2/layout/IconLabelList"/>
    <dgm:cxn modelId="{D7F0C78C-4557-42F4-9482-99E731CBA250}" srcId="{6B23B6A0-6E90-4C7E-B288-362C14685407}" destId="{E11D4564-7ECE-47F5-ACFA-754060E719B9}" srcOrd="2" destOrd="0" parTransId="{ADD71D81-D88B-4F2F-9D6C-902A1848A7E0}" sibTransId="{8AAAEA26-E725-41D3-8CB0-BD56BA4817E9}"/>
    <dgm:cxn modelId="{4977AC96-490B-4B0C-B7D7-44B3A0F559E7}" type="presOf" srcId="{E11D4564-7ECE-47F5-ACFA-754060E719B9}" destId="{029CAABF-76DE-4F24-B5EE-89486A10B3A7}" srcOrd="0" destOrd="0" presId="urn:microsoft.com/office/officeart/2018/2/layout/IconLabelList"/>
    <dgm:cxn modelId="{BED60AE2-E8A2-4E09-A079-F5457D53DDDA}" srcId="{6B23B6A0-6E90-4C7E-B288-362C14685407}" destId="{72FA301A-8CFD-4FF0-AF90-2A287656A090}" srcOrd="3" destOrd="0" parTransId="{68503C7E-625C-498D-A824-B8E62AD1DEDF}" sibTransId="{B85AD736-BDE9-4B3E-9B02-CF5374FAC954}"/>
    <dgm:cxn modelId="{3D3280F1-1817-4845-8012-B020015FB1D5}" srcId="{6B23B6A0-6E90-4C7E-B288-362C14685407}" destId="{873A43B1-296E-4611-AEC6-0E40053ED0D9}" srcOrd="0" destOrd="0" parTransId="{413E9039-21B0-4021-BE84-EC0472D5E32F}" sibTransId="{BD5912D9-DFF6-467B-871D-FE5F5BD7FE6E}"/>
    <dgm:cxn modelId="{130F6733-318A-45BB-8242-5E5E94A225B8}" type="presParOf" srcId="{5DF8E7BB-7452-4CD9-A9E3-318FE78EE656}" destId="{A57B831A-3657-4FDD-B454-D259C27E7293}" srcOrd="0" destOrd="0" presId="urn:microsoft.com/office/officeart/2018/2/layout/IconLabelList"/>
    <dgm:cxn modelId="{48FEBB97-B414-46BD-AA6D-124344AE16FC}" type="presParOf" srcId="{A57B831A-3657-4FDD-B454-D259C27E7293}" destId="{F6B98421-6745-488E-A8EB-0F32875883A1}" srcOrd="0" destOrd="0" presId="urn:microsoft.com/office/officeart/2018/2/layout/IconLabelList"/>
    <dgm:cxn modelId="{7C9AE1A6-C07B-4C01-B51F-A360A3FD93B3}" type="presParOf" srcId="{A57B831A-3657-4FDD-B454-D259C27E7293}" destId="{177945D6-4E8A-4F08-BE4E-29EC0B120D4C}" srcOrd="1" destOrd="0" presId="urn:microsoft.com/office/officeart/2018/2/layout/IconLabelList"/>
    <dgm:cxn modelId="{31541A7D-EFE6-4714-BF68-BF2F15FC6E36}" type="presParOf" srcId="{A57B831A-3657-4FDD-B454-D259C27E7293}" destId="{3A899A91-2F16-44AB-8E71-83F56C432A00}" srcOrd="2" destOrd="0" presId="urn:microsoft.com/office/officeart/2018/2/layout/IconLabelList"/>
    <dgm:cxn modelId="{AAE89906-127D-4741-90D5-1390CA86CC87}" type="presParOf" srcId="{5DF8E7BB-7452-4CD9-A9E3-318FE78EE656}" destId="{B9F3ADE1-BA18-42C9-B657-2E2FDC0F1297}" srcOrd="1" destOrd="0" presId="urn:microsoft.com/office/officeart/2018/2/layout/IconLabelList"/>
    <dgm:cxn modelId="{F7FE0FB0-E47D-4AC4-9BCC-6EE791FCE6ED}" type="presParOf" srcId="{5DF8E7BB-7452-4CD9-A9E3-318FE78EE656}" destId="{026AF2FB-786B-43D1-89D0-432092B760D5}" srcOrd="2" destOrd="0" presId="urn:microsoft.com/office/officeart/2018/2/layout/IconLabelList"/>
    <dgm:cxn modelId="{AD44B282-532B-4482-A39C-21D304703B4B}" type="presParOf" srcId="{026AF2FB-786B-43D1-89D0-432092B760D5}" destId="{294BE172-6D9E-4505-A8C8-683328991696}" srcOrd="0" destOrd="0" presId="urn:microsoft.com/office/officeart/2018/2/layout/IconLabelList"/>
    <dgm:cxn modelId="{A237C118-D4E1-4A9A-9D11-BACC0DB4A66D}" type="presParOf" srcId="{026AF2FB-786B-43D1-89D0-432092B760D5}" destId="{A303EC4A-9259-4E16-9C0A-57484477CA99}" srcOrd="1" destOrd="0" presId="urn:microsoft.com/office/officeart/2018/2/layout/IconLabelList"/>
    <dgm:cxn modelId="{AB4B6CF8-49EB-43BC-B0BF-C3053EF1A0F4}" type="presParOf" srcId="{026AF2FB-786B-43D1-89D0-432092B760D5}" destId="{EB7E0CB5-FEF5-4E71-A327-71015D7CB046}" srcOrd="2" destOrd="0" presId="urn:microsoft.com/office/officeart/2018/2/layout/IconLabelList"/>
    <dgm:cxn modelId="{37826C0F-92CF-41D0-B028-AD3BC16A415A}" type="presParOf" srcId="{5DF8E7BB-7452-4CD9-A9E3-318FE78EE656}" destId="{F1BAF8D8-EDCA-47DC-9E00-4C79B2C4A954}" srcOrd="3" destOrd="0" presId="urn:microsoft.com/office/officeart/2018/2/layout/IconLabelList"/>
    <dgm:cxn modelId="{B96AA7FF-FB2C-4E24-801B-DA13280A22A2}" type="presParOf" srcId="{5DF8E7BB-7452-4CD9-A9E3-318FE78EE656}" destId="{D05032C4-A7F4-405A-9E33-C3230CA21952}" srcOrd="4" destOrd="0" presId="urn:microsoft.com/office/officeart/2018/2/layout/IconLabelList"/>
    <dgm:cxn modelId="{5C29AA4D-CB0E-4FCB-B2B7-3D0C58CE22DA}" type="presParOf" srcId="{D05032C4-A7F4-405A-9E33-C3230CA21952}" destId="{016E4245-576C-482E-BF06-A0699F5BA284}" srcOrd="0" destOrd="0" presId="urn:microsoft.com/office/officeart/2018/2/layout/IconLabelList"/>
    <dgm:cxn modelId="{5F78A738-2D0D-4D4B-A69E-D0BC10337093}" type="presParOf" srcId="{D05032C4-A7F4-405A-9E33-C3230CA21952}" destId="{BDDC56F4-9AC2-4513-9F61-E7ABDA458D2E}" srcOrd="1" destOrd="0" presId="urn:microsoft.com/office/officeart/2018/2/layout/IconLabelList"/>
    <dgm:cxn modelId="{9A26CB41-7916-4A7E-A838-DE597DBEDD22}" type="presParOf" srcId="{D05032C4-A7F4-405A-9E33-C3230CA21952}" destId="{029CAABF-76DE-4F24-B5EE-89486A10B3A7}" srcOrd="2" destOrd="0" presId="urn:microsoft.com/office/officeart/2018/2/layout/IconLabelList"/>
    <dgm:cxn modelId="{238D6520-0288-4376-A452-B4C4A079293B}" type="presParOf" srcId="{5DF8E7BB-7452-4CD9-A9E3-318FE78EE656}" destId="{80EFCA26-0A5C-4167-90BF-1E084865D447}" srcOrd="5" destOrd="0" presId="urn:microsoft.com/office/officeart/2018/2/layout/IconLabelList"/>
    <dgm:cxn modelId="{1D1CBB38-4BFA-4D87-BB00-CAC9E21F75C1}" type="presParOf" srcId="{5DF8E7BB-7452-4CD9-A9E3-318FE78EE656}" destId="{B81809FF-008F-4353-A0AE-21E9B082E4F5}" srcOrd="6" destOrd="0" presId="urn:microsoft.com/office/officeart/2018/2/layout/IconLabelList"/>
    <dgm:cxn modelId="{6E25FF84-2286-4533-9F97-448D27041542}" type="presParOf" srcId="{B81809FF-008F-4353-A0AE-21E9B082E4F5}" destId="{12273FC3-4E87-426F-ACC9-35DC7E63B2F7}" srcOrd="0" destOrd="0" presId="urn:microsoft.com/office/officeart/2018/2/layout/IconLabelList"/>
    <dgm:cxn modelId="{682B1C10-3E15-4D19-A2ED-8DFF5BC6B72C}" type="presParOf" srcId="{B81809FF-008F-4353-A0AE-21E9B082E4F5}" destId="{74E80E0A-1771-4214-B3DE-839DD5ACB759}" srcOrd="1" destOrd="0" presId="urn:microsoft.com/office/officeart/2018/2/layout/IconLabelList"/>
    <dgm:cxn modelId="{8B842BDF-FA9B-4705-B32A-CAEEBD30CDA4}" type="presParOf" srcId="{B81809FF-008F-4353-A0AE-21E9B082E4F5}" destId="{82F04E4E-1EBB-4785-ACD2-90EF61783C9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E71DB-3CE4-4775-81F8-326E4CAACAF2}">
      <dsp:nvSpPr>
        <dsp:cNvPr id="0" name=""/>
        <dsp:cNvSpPr/>
      </dsp:nvSpPr>
      <dsp:spPr>
        <a:xfrm>
          <a:off x="1085155" y="140718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5BA80-631E-4C88-A785-C7A05237AC6E}">
      <dsp:nvSpPr>
        <dsp:cNvPr id="0" name=""/>
        <dsp:cNvSpPr/>
      </dsp:nvSpPr>
      <dsp:spPr>
        <a:xfrm>
          <a:off x="1553156" y="608718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F5C24-16CB-4276-A9DC-88F521410AF4}">
      <dsp:nvSpPr>
        <dsp:cNvPr id="0" name=""/>
        <dsp:cNvSpPr/>
      </dsp:nvSpPr>
      <dsp:spPr>
        <a:xfrm>
          <a:off x="383155" y="302071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/>
            <a:t>GDC Development Outcome C</a:t>
          </a:r>
          <a:endParaRPr lang="en-US" sz="2000" kern="1200"/>
        </a:p>
      </dsp:txBody>
      <dsp:txXfrm>
        <a:off x="383155" y="3020718"/>
        <a:ext cx="3600000" cy="720000"/>
      </dsp:txXfrm>
    </dsp:sp>
    <dsp:sp modelId="{FCBE003D-47AE-4883-AC3B-E1ED27E607C0}">
      <dsp:nvSpPr>
        <dsp:cNvPr id="0" name=""/>
        <dsp:cNvSpPr/>
      </dsp:nvSpPr>
      <dsp:spPr>
        <a:xfrm>
          <a:off x="5315156" y="140718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E33AC-1D02-477D-9A5E-752B12C5062A}">
      <dsp:nvSpPr>
        <dsp:cNvPr id="0" name=""/>
        <dsp:cNvSpPr/>
      </dsp:nvSpPr>
      <dsp:spPr>
        <a:xfrm>
          <a:off x="5783156" y="608718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E9608-03D9-4CA7-B061-67FE86A75360}">
      <dsp:nvSpPr>
        <dsp:cNvPr id="0" name=""/>
        <dsp:cNvSpPr/>
      </dsp:nvSpPr>
      <dsp:spPr>
        <a:xfrm>
          <a:off x="4613156" y="302071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 err="1"/>
            <a:t>NEBDN</a:t>
          </a:r>
          <a:r>
            <a:rPr lang="en-GB" sz="2000" kern="1200" dirty="0"/>
            <a:t> Conscious Sedation for Dental Nurses 3.5.9 &amp; 11</a:t>
          </a:r>
          <a:endParaRPr lang="en-US" sz="2000" kern="1200" dirty="0"/>
        </a:p>
      </dsp:txBody>
      <dsp:txXfrm>
        <a:off x="4613156" y="3020718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98421-6745-488E-A8EB-0F32875883A1}">
      <dsp:nvSpPr>
        <dsp:cNvPr id="0" name=""/>
        <dsp:cNvSpPr/>
      </dsp:nvSpPr>
      <dsp:spPr>
        <a:xfrm>
          <a:off x="745987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99A91-2F16-44AB-8E71-83F56C432A00}">
      <dsp:nvSpPr>
        <dsp:cNvPr id="0" name=""/>
        <dsp:cNvSpPr/>
      </dsp:nvSpPr>
      <dsp:spPr>
        <a:xfrm>
          <a:off x="183800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General/specialist dental practice</a:t>
          </a:r>
          <a:endParaRPr lang="en-US" sz="1900" kern="1200"/>
        </a:p>
      </dsp:txBody>
      <dsp:txXfrm>
        <a:off x="183800" y="2291463"/>
        <a:ext cx="2044316" cy="720000"/>
      </dsp:txXfrm>
    </dsp:sp>
    <dsp:sp modelId="{294BE172-6D9E-4505-A8C8-683328991696}">
      <dsp:nvSpPr>
        <dsp:cNvPr id="0" name=""/>
        <dsp:cNvSpPr/>
      </dsp:nvSpPr>
      <dsp:spPr>
        <a:xfrm>
          <a:off x="3148059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E0CB5-FEF5-4E71-A327-71015D7CB046}">
      <dsp:nvSpPr>
        <dsp:cNvPr id="0" name=""/>
        <dsp:cNvSpPr/>
      </dsp:nvSpPr>
      <dsp:spPr>
        <a:xfrm>
          <a:off x="2585872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Oral Surgery Dept. of local hospital</a:t>
          </a:r>
          <a:endParaRPr lang="en-US" sz="1900" kern="1200"/>
        </a:p>
      </dsp:txBody>
      <dsp:txXfrm>
        <a:off x="2585872" y="2291463"/>
        <a:ext cx="2044316" cy="720000"/>
      </dsp:txXfrm>
    </dsp:sp>
    <dsp:sp modelId="{016E4245-576C-482E-BF06-A0699F5BA284}">
      <dsp:nvSpPr>
        <dsp:cNvPr id="0" name=""/>
        <dsp:cNvSpPr/>
      </dsp:nvSpPr>
      <dsp:spPr>
        <a:xfrm>
          <a:off x="5550131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CAABF-76DE-4F24-B5EE-89486A10B3A7}">
      <dsp:nvSpPr>
        <dsp:cNvPr id="0" name=""/>
        <dsp:cNvSpPr/>
      </dsp:nvSpPr>
      <dsp:spPr>
        <a:xfrm>
          <a:off x="4987944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Community Dental Service</a:t>
          </a:r>
          <a:endParaRPr lang="en-US" sz="1900" kern="1200"/>
        </a:p>
      </dsp:txBody>
      <dsp:txXfrm>
        <a:off x="4987944" y="2291463"/>
        <a:ext cx="2044316" cy="720000"/>
      </dsp:txXfrm>
    </dsp:sp>
    <dsp:sp modelId="{12273FC3-4E87-426F-ACC9-35DC7E63B2F7}">
      <dsp:nvSpPr>
        <dsp:cNvPr id="0" name=""/>
        <dsp:cNvSpPr/>
      </dsp:nvSpPr>
      <dsp:spPr>
        <a:xfrm>
          <a:off x="7952203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04E4E-1EBB-4785-ACD2-90EF61783C99}">
      <dsp:nvSpPr>
        <dsp:cNvPr id="0" name=""/>
        <dsp:cNvSpPr/>
      </dsp:nvSpPr>
      <dsp:spPr>
        <a:xfrm>
          <a:off x="7390016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Teaching hospital</a:t>
          </a:r>
          <a:endParaRPr lang="en-US" sz="1900" kern="1200"/>
        </a:p>
      </dsp:txBody>
      <dsp:txXfrm>
        <a:off x="7390016" y="2291463"/>
        <a:ext cx="2044316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459B0-F110-40EE-92B7-09FF3DCB38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C1383-617B-4292-90E6-7621668B5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7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of stethoscope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23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Always try to be as neat as possible for everyone's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198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6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86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10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5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55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18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78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0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85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98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143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59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7546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912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795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80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B2509-176B-440B-9120-EADD3BF29EBE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29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ropharyngeal_airway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mingthesru.com/blog/ic-cordes/extraglotticdevices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ropedia.org/Bag_Valve_Mask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sbooks.online.ucf.edu/phy2053tjb/chapter/energy-stored-in-capacitors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nfermeriabuenosaires.com/en/flumazenil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mssolutionsint.blogspot.com/2016/11/guia-europea-del-manejo-de-la.html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3KzUMxvgzU?feature=oembed" TargetMode="Externa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6E87-7203-BB10-6141-F216BBAE5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3283" y="1722427"/>
            <a:ext cx="4410720" cy="232840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800"/>
              <a:t>Intravenous Sedation Equipment and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2B82A-96D7-9310-1E09-FE4672458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3283" y="4050833"/>
            <a:ext cx="4410720" cy="10968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Saturday 4</a:t>
            </a:r>
            <a:r>
              <a:rPr lang="en-GB" baseline="30000" dirty="0"/>
              <a:t>th</a:t>
            </a:r>
            <a:r>
              <a:rPr lang="en-GB" dirty="0"/>
              <a:t> October</a:t>
            </a:r>
            <a:endParaRPr lang="en-GB"/>
          </a:p>
          <a:p>
            <a:pPr>
              <a:lnSpc>
                <a:spcPct val="90000"/>
              </a:lnSpc>
            </a:pPr>
            <a:r>
              <a:rPr lang="en-GB" dirty="0"/>
              <a:t>11.15- 1.00</a:t>
            </a:r>
            <a:endParaRPr lang="en-GB"/>
          </a:p>
          <a:p>
            <a:pPr>
              <a:lnSpc>
                <a:spcPct val="90000"/>
              </a:lnSpc>
            </a:pPr>
            <a:r>
              <a:rPr lang="en-GB" dirty="0"/>
              <a:t>Helen McGreevy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FAEF93-FEF0-6804-8511-CA42F20B3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872" y="1030317"/>
            <a:ext cx="3765692" cy="1597056"/>
          </a:xfrm>
          <a:prstGeom prst="rect">
            <a:avLst/>
          </a:prstGeom>
          <a:noFill/>
        </p:spPr>
      </p:pic>
      <p:pic>
        <p:nvPicPr>
          <p:cNvPr id="5" name="Google Shape;57;p13">
            <a:extLst>
              <a:ext uri="{FF2B5EF4-FFF2-40B4-BE49-F238E27FC236}">
                <a16:creationId xmlns:a16="http://schemas.microsoft.com/office/drawing/2014/main" id="{F0CD1135-1E7F-79C8-9BE1-46902B3D636B}"/>
              </a:ext>
            </a:extLst>
          </p:cNvPr>
          <p:cNvPicPr preferRelativeResize="0"/>
          <p:nvPr/>
        </p:nvPicPr>
        <p:blipFill rotWithShape="1">
          <a:blip r:embed="rId3"/>
          <a:srcRect r="25675" b="2"/>
          <a:stretch>
            <a:fillRect/>
          </a:stretch>
        </p:blipFill>
        <p:spPr>
          <a:xfrm>
            <a:off x="888604" y="3261177"/>
            <a:ext cx="3765692" cy="2570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612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E933-663F-DEE8-BFA2-934D0673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34077-103E-5457-834D-E87C8AD9F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To understand what equipment is required to</a:t>
            </a:r>
          </a:p>
          <a:p>
            <a:pPr marL="0" indent="0">
              <a:buNone/>
            </a:pPr>
            <a:r>
              <a:rPr lang="en-GB" dirty="0"/>
              <a:t>     undertake IV sedation safely</a:t>
            </a:r>
          </a:p>
          <a:p>
            <a:r>
              <a:rPr lang="en-GB" dirty="0"/>
              <a:t>To understand how other pieces of equipment can help provide safer care</a:t>
            </a:r>
          </a:p>
          <a:p>
            <a:r>
              <a:rPr lang="en-GB" dirty="0"/>
              <a:t>To understand the safe technique for undertaking</a:t>
            </a:r>
          </a:p>
          <a:p>
            <a:pPr marL="0" indent="0">
              <a:buNone/>
            </a:pPr>
            <a:r>
              <a:rPr lang="en-GB" dirty="0"/>
              <a:t>     IV sedation in a dental environment</a:t>
            </a:r>
          </a:p>
        </p:txBody>
      </p:sp>
    </p:spTree>
    <p:extLst>
      <p:ext uri="{BB962C8B-B14F-4D97-AF65-F5344CB8AC3E}">
        <p14:creationId xmlns:p14="http://schemas.microsoft.com/office/powerpoint/2010/main" val="128506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E579-1FD3-CADB-D552-0F628A06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GDC</a:t>
            </a:r>
            <a:r>
              <a:rPr lang="en-GB" dirty="0"/>
              <a:t> Outcomes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47CBB78-5E62-DE75-0706-7D4EB93843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118168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072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5C3F-87EA-2E93-0519-6590C4AB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Where should sedation</a:t>
            </a:r>
            <a:br>
              <a:rPr lang="en-GB" dirty="0"/>
            </a:br>
            <a:r>
              <a:rPr lang="en-GB" dirty="0"/>
              <a:t>be carried out?</a:t>
            </a: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6ABC99-663B-70A8-740E-4B00FEAD1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54704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13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B4B87F-CC52-2B06-248B-DE62E27D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GB" dirty="0"/>
              <a:t>How to decide where the</a:t>
            </a:r>
            <a:br>
              <a:rPr lang="en-GB" dirty="0"/>
            </a:br>
            <a:r>
              <a:rPr lang="en-GB" dirty="0"/>
              <a:t>patient should be</a:t>
            </a:r>
            <a:br>
              <a:rPr lang="en-GB" dirty="0"/>
            </a:br>
            <a:r>
              <a:rPr lang="en-GB" dirty="0"/>
              <a:t>sedated?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7996-8A79-2D9A-719F-C4BC530B5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endParaRPr lang="en-GB" dirty="0"/>
          </a:p>
          <a:p>
            <a:r>
              <a:rPr lang="en-GB" dirty="0"/>
              <a:t>We take into consideration:</a:t>
            </a:r>
          </a:p>
          <a:p>
            <a:endParaRPr lang="en-GB" dirty="0"/>
          </a:p>
          <a:p>
            <a:r>
              <a:rPr lang="en-GB" dirty="0"/>
              <a:t>Reasons for anxiety</a:t>
            </a:r>
          </a:p>
          <a:p>
            <a:r>
              <a:rPr lang="en-GB" dirty="0"/>
              <a:t>Degree of anxiety</a:t>
            </a:r>
          </a:p>
          <a:p>
            <a:r>
              <a:rPr lang="en-GB" dirty="0"/>
              <a:t>Age</a:t>
            </a:r>
          </a:p>
          <a:p>
            <a:r>
              <a:rPr lang="en-GB" dirty="0"/>
              <a:t>Medical history (ASA)</a:t>
            </a:r>
          </a:p>
        </p:txBody>
      </p:sp>
    </p:spTree>
    <p:extLst>
      <p:ext uri="{BB962C8B-B14F-4D97-AF65-F5344CB8AC3E}">
        <p14:creationId xmlns:p14="http://schemas.microsoft.com/office/powerpoint/2010/main" val="1711427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9ED4-4FBC-2983-A259-2BED3F2C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sz="3100"/>
              <a:t>Selection of patients for</a:t>
            </a:r>
            <a:br>
              <a:rPr lang="en-GB" sz="3100"/>
            </a:br>
            <a:r>
              <a:rPr lang="en-GB" sz="3100"/>
              <a:t>sedation/referral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9B37E-F5F3-7C99-B408-FD64222C2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Consideration of :</a:t>
            </a:r>
          </a:p>
          <a:p>
            <a:endParaRPr lang="en-GB" dirty="0"/>
          </a:p>
          <a:p>
            <a:r>
              <a:rPr lang="en-GB" dirty="0"/>
              <a:t>Dentistry required</a:t>
            </a:r>
          </a:p>
          <a:p>
            <a:r>
              <a:rPr lang="en-GB" dirty="0"/>
              <a:t>Attitudes</a:t>
            </a:r>
          </a:p>
          <a:p>
            <a:r>
              <a:rPr lang="en-GB" dirty="0"/>
              <a:t>Social background</a:t>
            </a:r>
          </a:p>
        </p:txBody>
      </p:sp>
    </p:spTree>
    <p:extLst>
      <p:ext uri="{BB962C8B-B14F-4D97-AF65-F5344CB8AC3E}">
        <p14:creationId xmlns:p14="http://schemas.microsoft.com/office/powerpoint/2010/main" val="1891237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boratory glassware containing solution">
            <a:extLst>
              <a:ext uri="{FF2B5EF4-FFF2-40B4-BE49-F238E27FC236}">
                <a16:creationId xmlns:a16="http://schemas.microsoft.com/office/drawing/2014/main" id="{B405D33D-57EE-30F7-07C4-F1E2725531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9607" b="2212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872EF6-45F7-45C9-6043-7FDF183AC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en-GB" dirty="0"/>
              <a:t>Planning for IV Sedation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FF43-5F7E-0B63-B065-897BBECDC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2159000"/>
            <a:ext cx="6487955" cy="3882362"/>
          </a:xfrm>
        </p:spPr>
        <p:txBody>
          <a:bodyPr>
            <a:normAutofit/>
          </a:bodyPr>
          <a:lstStyle/>
          <a:p>
            <a:r>
              <a:rPr lang="en-GB" dirty="0"/>
              <a:t>The patient should be given written and verbal instructions</a:t>
            </a:r>
          </a:p>
          <a:p>
            <a:r>
              <a:rPr lang="en-GB" dirty="0"/>
              <a:t>Assessment should be at a separate visit</a:t>
            </a:r>
          </a:p>
          <a:p>
            <a:r>
              <a:rPr lang="en-GB" dirty="0"/>
              <a:t>Fasting </a:t>
            </a:r>
          </a:p>
          <a:p>
            <a:r>
              <a:rPr lang="en-GB" dirty="0"/>
              <a:t>Controversial</a:t>
            </a:r>
          </a:p>
          <a:p>
            <a:r>
              <a:rPr lang="en-GB" dirty="0"/>
              <a:t>4 hours solids, 2 hours clear liquids or 2 hours for both?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0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alyzing medical x-ray results">
            <a:extLst>
              <a:ext uri="{FF2B5EF4-FFF2-40B4-BE49-F238E27FC236}">
                <a16:creationId xmlns:a16="http://schemas.microsoft.com/office/drawing/2014/main" id="{7DBF3555-8E33-5000-E1EA-E46D1FE6EF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93" r="-2" b="-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8D30BA-B63E-BA3D-DC1B-F7995C0C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dirty="0"/>
              <a:t>Pre Procedural Checks!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0E5B8-1DC3-2A43-6B4A-8D5341402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GB" dirty="0"/>
              <a:t>Personnel</a:t>
            </a:r>
          </a:p>
          <a:p>
            <a:r>
              <a:rPr lang="en-GB" dirty="0"/>
              <a:t>Equipment</a:t>
            </a:r>
          </a:p>
          <a:p>
            <a:r>
              <a:rPr lang="en-GB" dirty="0"/>
              <a:t>consent </a:t>
            </a:r>
          </a:p>
          <a:p>
            <a:r>
              <a:rPr lang="en-GB" dirty="0"/>
              <a:t>Check patient has followed pre-sedation instructions</a:t>
            </a:r>
          </a:p>
          <a:p>
            <a:r>
              <a:rPr lang="en-GB" dirty="0"/>
              <a:t>Check medical history, ensure no changes</a:t>
            </a:r>
          </a:p>
          <a:p>
            <a:r>
              <a:rPr lang="en-GB" dirty="0"/>
              <a:t> Pre sedation BP, heart rate and saturation</a:t>
            </a:r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977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FECA-0375-DAAB-B89F-4D09C6537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IV sedation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9E40C-38B1-A6BA-758B-1784910F4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Suitable environment</a:t>
            </a:r>
          </a:p>
          <a:p>
            <a:r>
              <a:rPr lang="en-GB" dirty="0"/>
              <a:t>Emergency access</a:t>
            </a:r>
          </a:p>
          <a:p>
            <a:r>
              <a:rPr lang="en-GB" dirty="0"/>
              <a:t>Recovery area</a:t>
            </a:r>
          </a:p>
          <a:p>
            <a:r>
              <a:rPr lang="en-GB" dirty="0"/>
              <a:t>Pulse oximeter</a:t>
            </a:r>
          </a:p>
          <a:p>
            <a:r>
              <a:rPr lang="en-GB" dirty="0"/>
              <a:t>Blood pressure equipment / Sphygmomanometer</a:t>
            </a:r>
          </a:p>
          <a:p>
            <a:r>
              <a:rPr lang="en-GB" dirty="0"/>
              <a:t>Equipment for IV cannulation</a:t>
            </a:r>
          </a:p>
          <a:p>
            <a:r>
              <a:rPr lang="en-GB" dirty="0"/>
              <a:t>Emergency equipment and drugs</a:t>
            </a:r>
          </a:p>
          <a:p>
            <a:r>
              <a:rPr lang="en-GB" dirty="0"/>
              <a:t>Flumazenil</a:t>
            </a:r>
          </a:p>
        </p:txBody>
      </p:sp>
    </p:spTree>
    <p:extLst>
      <p:ext uri="{BB962C8B-B14F-4D97-AF65-F5344CB8AC3E}">
        <p14:creationId xmlns:p14="http://schemas.microsoft.com/office/powerpoint/2010/main" val="802561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30B7-6E0D-B3A2-1C47-66D40313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Measuring blood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CC076-739E-FB1E-F7A7-530A79B3B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/>
              <a:t>Ideally have the patient seated and their arm at heart level. Make sure that they do not have any tight clothing which may constrict their arm.</a:t>
            </a:r>
          </a:p>
          <a:p>
            <a:pPr>
              <a:lnSpc>
                <a:spcPct val="90000"/>
              </a:lnSpc>
            </a:pPr>
            <a:r>
              <a:rPr lang="en-GB" sz="1500"/>
              <a:t>Palpate in the antecubital fossa for the point of maximal pulsation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Make sure you have a suitable sized blood pressure cuff. Ideally the bladder of the   cuff should encircle 80% of the arm.</a:t>
            </a:r>
          </a:p>
          <a:p>
            <a:pPr>
              <a:lnSpc>
                <a:spcPct val="90000"/>
              </a:lnSpc>
            </a:pPr>
            <a:r>
              <a:rPr lang="en-GB" sz="1500"/>
              <a:t>Apply the cuff proximal to the location of the brachial pulse</a:t>
            </a:r>
          </a:p>
          <a:p>
            <a:pPr>
              <a:lnSpc>
                <a:spcPct val="90000"/>
              </a:lnSpc>
            </a:pPr>
            <a:r>
              <a:rPr lang="en-GB" sz="1500"/>
              <a:t>The centre of the cuff bladder should be placed over the line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 It is recommended that the cuff tubing should not cover the antecubital fossa area. </a:t>
            </a:r>
          </a:p>
          <a:p>
            <a:pPr>
              <a:lnSpc>
                <a:spcPct val="90000"/>
              </a:lnSpc>
            </a:pPr>
            <a:r>
              <a:rPr lang="en-GB" sz="1500"/>
              <a:t>If you are using a mercury sphygmomanometer, make sure that the manometer is positioned at your eye level.</a:t>
            </a:r>
          </a:p>
        </p:txBody>
      </p:sp>
    </p:spTree>
    <p:extLst>
      <p:ext uri="{BB962C8B-B14F-4D97-AF65-F5344CB8AC3E}">
        <p14:creationId xmlns:p14="http://schemas.microsoft.com/office/powerpoint/2010/main" val="1282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B292-92FA-16A6-C2B9-DF1BD752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813"/>
            <a:ext cx="10515600" cy="1325563"/>
          </a:xfrm>
        </p:spPr>
        <p:txBody>
          <a:bodyPr/>
          <a:lstStyle/>
          <a:p>
            <a:r>
              <a:rPr lang="en-GB" dirty="0"/>
              <a:t>Manual</a:t>
            </a:r>
            <a:br>
              <a:rPr lang="en-GB" dirty="0"/>
            </a:br>
            <a:r>
              <a:rPr lang="en-GB" dirty="0" err="1"/>
              <a:t>Sphygomanometer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D4CF44-704E-4FD2-87BD-97BB1D746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8604" y="2160588"/>
            <a:ext cx="7414830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4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477EF-1D92-F2C3-6E8C-C0F7955E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Automated</a:t>
            </a:r>
            <a:br>
              <a:rPr lang="en-GB" dirty="0"/>
            </a:br>
            <a:r>
              <a:rPr lang="en-GB" dirty="0"/>
              <a:t>Sphygmomanometer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C46DB5-BC06-55B9-26ED-A11649DC1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5300" y="2160588"/>
            <a:ext cx="388143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0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C603-9B0E-1894-68EE-26BECA75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Measuring Blood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039F2-E0A2-BB6A-A3F9-9499C44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1500"/>
          </a:p>
          <a:p>
            <a:pPr>
              <a:lnSpc>
                <a:spcPct val="90000"/>
              </a:lnSpc>
            </a:pPr>
            <a:r>
              <a:rPr lang="en-GB" sz="1500"/>
              <a:t>Ideally have the patient seated and their arm at heart level. Make sure that they do not have any tight clothing which may constrict their arm.</a:t>
            </a:r>
          </a:p>
          <a:p>
            <a:pPr>
              <a:lnSpc>
                <a:spcPct val="90000"/>
              </a:lnSpc>
            </a:pPr>
            <a:r>
              <a:rPr lang="en-GB" sz="1500"/>
              <a:t>Palpate in the antecubital fossa for the point of maximal pulsation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Make sure you have a suitable sized blood pressure cuff. Ideally the bladder of the cuff should encircle 80% of the arm. Apply the cuff proximal to the location of the brachial pulse. The centre of the cuff bladder should be placed over the line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It is recommended that the cuff tubing should not cover the antecubital fossa area. If you are using a mercury sphygmomanometer, make sure that the manometer is positioned at your eye level.</a:t>
            </a:r>
          </a:p>
        </p:txBody>
      </p:sp>
    </p:spTree>
    <p:extLst>
      <p:ext uri="{BB962C8B-B14F-4D97-AF65-F5344CB8AC3E}">
        <p14:creationId xmlns:p14="http://schemas.microsoft.com/office/powerpoint/2010/main" val="1137339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n electromagnetic radiation">
            <a:extLst>
              <a:ext uri="{FF2B5EF4-FFF2-40B4-BE49-F238E27FC236}">
                <a16:creationId xmlns:a16="http://schemas.microsoft.com/office/drawing/2014/main" id="{1121B684-3A2E-C7A5-2AB4-C984933A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58" r="10747" b="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B01D04-7284-12E2-13E4-80197AF2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dirty="0"/>
              <a:t>Pulse oximetry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FF747-910B-36EB-405F-BAF705202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GB" dirty="0"/>
              <a:t>simple and non-invasive</a:t>
            </a:r>
          </a:p>
          <a:p>
            <a:r>
              <a:rPr lang="en-GB" dirty="0"/>
              <a:t>detects hypoxia before it is clinically obvious</a:t>
            </a:r>
          </a:p>
          <a:p>
            <a:r>
              <a:rPr lang="en-GB" dirty="0"/>
              <a:t>displays percentage of haemoglobin (Hb)</a:t>
            </a:r>
          </a:p>
          <a:p>
            <a:r>
              <a:rPr lang="en-GB" dirty="0"/>
              <a:t>saturated with oxygen.</a:t>
            </a:r>
          </a:p>
          <a:p>
            <a:r>
              <a:rPr lang="en-GB" dirty="0"/>
              <a:t>Heart rate (audible)</a:t>
            </a:r>
          </a:p>
          <a:p>
            <a:r>
              <a:rPr lang="en-GB" dirty="0"/>
              <a:t>Audible alarms can be programmed detects hypoxia before the patient becomes clinically cyanosed.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69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3F2769-A4E1-3384-0E2C-91A8A8E20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091" t="13328" r="-2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F9E3B4-6D91-4402-F87B-B16BEF54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Pulse Oximeter</a:t>
            </a:r>
          </a:p>
        </p:txBody>
      </p:sp>
    </p:spTree>
    <p:extLst>
      <p:ext uri="{BB962C8B-B14F-4D97-AF65-F5344CB8AC3E}">
        <p14:creationId xmlns:p14="http://schemas.microsoft.com/office/powerpoint/2010/main" val="176327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n electromagnetic radiation">
            <a:extLst>
              <a:ext uri="{FF2B5EF4-FFF2-40B4-BE49-F238E27FC236}">
                <a16:creationId xmlns:a16="http://schemas.microsoft.com/office/drawing/2014/main" id="{A7FE3695-32DD-C619-E1B4-F8EE84DCBE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58" r="11347" b="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92F97B-5B00-9A93-AC66-9F55E863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sz="3300"/>
              <a:t>How does the Pulse Oximeter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5B8A3-8232-CAD1-E7D0-0E1EB8DA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700"/>
              <a:t>two wavelengths of light originate from probe (650nm and 805nm).</a:t>
            </a:r>
          </a:p>
          <a:p>
            <a:pPr>
              <a:lnSpc>
                <a:spcPct val="90000"/>
              </a:lnSpc>
            </a:pPr>
            <a:r>
              <a:rPr lang="en-GB" sz="1700"/>
              <a:t>the light is partly absorbed by haemoglobin</a:t>
            </a:r>
          </a:p>
          <a:p>
            <a:pPr>
              <a:lnSpc>
                <a:spcPct val="90000"/>
              </a:lnSpc>
            </a:pPr>
            <a:r>
              <a:rPr lang="en-GB" sz="1700"/>
              <a:t>absorption by oxygenated and deoxygenated Hb differ</a:t>
            </a:r>
          </a:p>
          <a:p>
            <a:pPr>
              <a:lnSpc>
                <a:spcPct val="90000"/>
              </a:lnSpc>
            </a:pPr>
            <a:r>
              <a:rPr lang="en-GB" sz="1700"/>
              <a:t>by calculating the absorption at the two wavelengths the processor can compute the proportion of haemoglobin which is oxygenated.</a:t>
            </a:r>
          </a:p>
          <a:p>
            <a:pPr>
              <a:lnSpc>
                <a:spcPct val="90000"/>
              </a:lnSpc>
            </a:pPr>
            <a:r>
              <a:rPr lang="en-GB" sz="1700"/>
              <a:t>Recognises arterial blood due to differing pressures (systolic and diastolic)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04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EB0B-F6E2-9C3C-18B5-487E5D1D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6C320-8005-BC8B-04CA-4EF389F3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erroneous readings can be caused due to poor perfusion, venous pulsations, movement, excess</a:t>
            </a:r>
          </a:p>
          <a:p>
            <a:r>
              <a:rPr lang="en-GB" dirty="0"/>
              <a:t>light, nail varnish or pigmentation</a:t>
            </a:r>
          </a:p>
          <a:p>
            <a:r>
              <a:rPr lang="en-GB" dirty="0"/>
              <a:t>cannot distinguish between oxyhaemoglobin, and carboxyhaemoglobin (smokers). Errors can be caused by other dyshaemoglobins such as methaemoglobin</a:t>
            </a:r>
          </a:p>
          <a:p>
            <a:r>
              <a:rPr lang="en-GB" dirty="0"/>
              <a:t>gives a percentage reading and does not reflect oxygen carrying capacity of blood e.g. anaemia</a:t>
            </a:r>
          </a:p>
        </p:txBody>
      </p:sp>
    </p:spTree>
    <p:extLst>
      <p:ext uri="{BB962C8B-B14F-4D97-AF65-F5344CB8AC3E}">
        <p14:creationId xmlns:p14="http://schemas.microsoft.com/office/powerpoint/2010/main" val="2057655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5E52B9-2367-E685-3EDE-3F6F559FE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983" t="2060" r="-2" b="10210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1940FB-0272-FD7D-F583-8BA1D84E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/>
              <a:t>Observation machine, Pulse oximetry and Sphygmomanometer combined</a:t>
            </a:r>
          </a:p>
        </p:txBody>
      </p:sp>
    </p:spTree>
    <p:extLst>
      <p:ext uri="{BB962C8B-B14F-4D97-AF65-F5344CB8AC3E}">
        <p14:creationId xmlns:p14="http://schemas.microsoft.com/office/powerpoint/2010/main" val="1720785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8EBC-85B7-479F-4192-52B17F37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 for IV Sedation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397091-E1B8-0B15-C9AA-06DF09347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Disposable Tourniquet</a:t>
            </a:r>
          </a:p>
          <a:p>
            <a:r>
              <a:rPr lang="en-GB" dirty="0"/>
              <a:t>Disinfectant Medi-wipe</a:t>
            </a:r>
          </a:p>
          <a:p>
            <a:r>
              <a:rPr lang="en-GB" dirty="0"/>
              <a:t>Cannula/ 22-gauge venflon or Y can</a:t>
            </a:r>
          </a:p>
          <a:p>
            <a:r>
              <a:rPr lang="en-GB" dirty="0"/>
              <a:t>23 gauge drawing up needles x 2</a:t>
            </a:r>
          </a:p>
          <a:p>
            <a:r>
              <a:rPr lang="en-GB" dirty="0"/>
              <a:t>5ml syringe x 3</a:t>
            </a:r>
          </a:p>
          <a:p>
            <a:r>
              <a:rPr lang="en-GB" dirty="0"/>
              <a:t>Labelled stickers for syringes, e.g. Midazolam, Flumazenil, Sodium Chloride</a:t>
            </a:r>
          </a:p>
          <a:p>
            <a:r>
              <a:rPr lang="en-GB" dirty="0"/>
              <a:t>Midazolam</a:t>
            </a:r>
          </a:p>
          <a:p>
            <a:r>
              <a:rPr lang="en-GB" dirty="0"/>
              <a:t>Flumazenil</a:t>
            </a:r>
          </a:p>
          <a:p>
            <a:r>
              <a:rPr lang="en-GB" dirty="0"/>
              <a:t>Sodium chloride</a:t>
            </a:r>
          </a:p>
          <a:p>
            <a:r>
              <a:rPr lang="en-GB" dirty="0"/>
              <a:t>Medi-pore tape</a:t>
            </a:r>
          </a:p>
          <a:p>
            <a:r>
              <a:rPr lang="en-GB" dirty="0"/>
              <a:t>Cotton wool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160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7026-5B8F-BA53-4628-3435E839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Frequently asked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2CC76-D5AB-40B7-A467-695620C4B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sz="1700"/>
              <a:t>State the function of a tourniquet?</a:t>
            </a:r>
          </a:p>
          <a:p>
            <a:r>
              <a:rPr lang="en-GB" sz="1700"/>
              <a:t>Why is a disinfectant surface Medi-wipe used?</a:t>
            </a:r>
          </a:p>
          <a:p>
            <a:r>
              <a:rPr lang="en-GB" sz="1700"/>
              <a:t>What is the function of a cannula, either a 22-gauge venflon or Y can?</a:t>
            </a:r>
          </a:p>
          <a:p>
            <a:r>
              <a:rPr lang="en-GB" sz="1700"/>
              <a:t>What is the purpose of a Luer lock on a 22-gauge Venflon?</a:t>
            </a:r>
          </a:p>
          <a:p>
            <a:r>
              <a:rPr lang="en-GB" sz="1700"/>
              <a:t>Why are two 23 gauge drawing up needles required?</a:t>
            </a:r>
          </a:p>
          <a:p>
            <a:r>
              <a:rPr lang="en-GB" sz="1700"/>
              <a:t>Explain why a 5ml sodium chloride flush is used?</a:t>
            </a:r>
          </a:p>
          <a:p>
            <a:endParaRPr lang="en-GB" sz="1700"/>
          </a:p>
        </p:txBody>
      </p:sp>
      <p:pic>
        <p:nvPicPr>
          <p:cNvPr id="5" name="Picture 4" descr="Stopwatch">
            <a:extLst>
              <a:ext uri="{FF2B5EF4-FFF2-40B4-BE49-F238E27FC236}">
                <a16:creationId xmlns:a16="http://schemas.microsoft.com/office/drawing/2014/main" id="{3D9FE692-4A8E-BB8E-973E-D098A40DFD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37" r="25047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544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4BBF-98BE-5BAE-E79C-CEBCD696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90B84-FCAD-D92F-F4FC-E1700F94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400"/>
              <a:t>To restrict the venous return, thereby engorging the vein so that cannulation can take place.</a:t>
            </a:r>
          </a:p>
          <a:p>
            <a:pPr>
              <a:lnSpc>
                <a:spcPct val="90000"/>
              </a:lnSpc>
            </a:pPr>
            <a:r>
              <a:rPr lang="en-GB" sz="1400"/>
              <a:t>To cleanse the selected cannulation site.</a:t>
            </a:r>
          </a:p>
          <a:p>
            <a:pPr>
              <a:lnSpc>
                <a:spcPct val="90000"/>
              </a:lnSpc>
            </a:pPr>
            <a:r>
              <a:rPr lang="en-GB" sz="1400"/>
              <a:t>To gain access into the vein, which once sited is known as an indwelling cannula. This is to administer the drug.</a:t>
            </a:r>
          </a:p>
          <a:p>
            <a:pPr>
              <a:lnSpc>
                <a:spcPct val="90000"/>
              </a:lnSpc>
            </a:pPr>
            <a:r>
              <a:rPr lang="en-GB" sz="1400"/>
              <a:t>This will allow drugs to be provided to patients when attached to a drip.</a:t>
            </a:r>
          </a:p>
          <a:p>
            <a:pPr>
              <a:lnSpc>
                <a:spcPct val="90000"/>
              </a:lnSpc>
            </a:pPr>
            <a:r>
              <a:rPr lang="en-GB" sz="1400"/>
              <a:t>One to draw the drug into a sterile syringe and the other to draw the flush into a sterile syringe.</a:t>
            </a:r>
          </a:p>
          <a:p>
            <a:pPr>
              <a:lnSpc>
                <a:spcPct val="90000"/>
              </a:lnSpc>
            </a:pPr>
            <a:r>
              <a:rPr lang="en-GB" sz="1400"/>
              <a:t>To administer when the cannula is in place after ensuring that it has been sited properly. Sodium chloride is used, because it is compatible with the body.</a:t>
            </a:r>
          </a:p>
          <a:p>
            <a:pPr>
              <a:lnSpc>
                <a:spcPct val="90000"/>
              </a:lnSpc>
            </a:pPr>
            <a:endParaRPr lang="en-GB" sz="1400"/>
          </a:p>
        </p:txBody>
      </p:sp>
      <p:pic>
        <p:nvPicPr>
          <p:cNvPr id="11" name="Picture 10" descr="Person using a syringe">
            <a:extLst>
              <a:ext uri="{FF2B5EF4-FFF2-40B4-BE49-F238E27FC236}">
                <a16:creationId xmlns:a16="http://schemas.microsoft.com/office/drawing/2014/main" id="{8E4B43B7-115E-4021-F84B-4868DE61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70" r="30217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023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253A-4624-C0A1-5BA1-6DE69DE97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Emergency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4E84A-47B3-6E64-9EE0-879C0D3DF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Ensure direct and quick access to the emergency drugs kit</a:t>
            </a:r>
          </a:p>
          <a:p>
            <a:r>
              <a:rPr lang="en-GB" dirty="0"/>
              <a:t>Check all items daily</a:t>
            </a:r>
          </a:p>
          <a:p>
            <a:r>
              <a:rPr lang="en-GB" dirty="0"/>
              <a:t>Date check all items at the end of each month</a:t>
            </a:r>
          </a:p>
          <a:p>
            <a:r>
              <a:rPr lang="en-GB" dirty="0"/>
              <a:t>Portable Oxygen</a:t>
            </a:r>
          </a:p>
        </p:txBody>
      </p:sp>
      <p:pic>
        <p:nvPicPr>
          <p:cNvPr id="5" name="Picture 4" descr="Close-up unopened pill packets">
            <a:extLst>
              <a:ext uri="{FF2B5EF4-FFF2-40B4-BE49-F238E27FC236}">
                <a16:creationId xmlns:a16="http://schemas.microsoft.com/office/drawing/2014/main" id="{C7D97024-2025-830D-A22D-8E4061B43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64" r="2111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058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Several different colored tubes&#10;&#10;AI-generated content may be incorrect.">
            <a:extLst>
              <a:ext uri="{FF2B5EF4-FFF2-40B4-BE49-F238E27FC236}">
                <a16:creationId xmlns:a16="http://schemas.microsoft.com/office/drawing/2014/main" id="{F0FFDEB3-A2BE-607A-3A76-05F7C68E8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091" t="17802" b="380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0FF9F10B-8764-4B6C-9EBC-4FBE9AC1A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DC5F81A-AB66-427C-B973-546BE1B7E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4541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146C810-9BC7-4BEB-A44C-B70C5B3DC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5ADF6C1-FC3E-4CEF-ACAA-1E533A927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3">
            <a:extLst>
              <a:ext uri="{FF2B5EF4-FFF2-40B4-BE49-F238E27FC236}">
                <a16:creationId xmlns:a16="http://schemas.microsoft.com/office/drawing/2014/main" id="{BE11B7D3-FC4D-4157-827F-D418D4AF3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F9CA2FB3-69C5-4A17-880A-34C260DF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A3B42260-CA72-429A-AEFF-A2778C7BC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D54E0-A07B-0B0A-1216-81217894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200" y="1678665"/>
            <a:ext cx="4569803" cy="236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Guedal Airways</a:t>
            </a: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C29C3C96-CB51-440C-B12F-E880D738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17070EE5-FA55-4C41-AD18-785E5F02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Rectangle 29">
            <a:extLst>
              <a:ext uri="{FF2B5EF4-FFF2-40B4-BE49-F238E27FC236}">
                <a16:creationId xmlns:a16="http://schemas.microsoft.com/office/drawing/2014/main" id="{726DD974-2DC0-457D-B797-BFB5EB6F4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EF9AFB1C-D978-4634-9E2D-78B7F70F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732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F7AB71-4FB4-4313-F7DF-049C4D16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680201"/>
            <a:ext cx="3179146" cy="23675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/>
              <a:t>Laryngeal Mask Airway</a:t>
            </a:r>
          </a:p>
        </p:txBody>
      </p:sp>
      <p:pic>
        <p:nvPicPr>
          <p:cNvPr id="5" name="Content Placeholder 4" descr="A close-up of a spoon&#10;&#10;AI-generated content may be incorrect.">
            <a:extLst>
              <a:ext uri="{FF2B5EF4-FFF2-40B4-BE49-F238E27FC236}">
                <a16:creationId xmlns:a16="http://schemas.microsoft.com/office/drawing/2014/main" id="{EB7396D4-8F5C-E44C-7FF1-57605BEDD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892" b="-3"/>
          <a:stretch>
            <a:fillRect/>
          </a:stretch>
        </p:blipFill>
        <p:spPr>
          <a:xfrm>
            <a:off x="888603" y="1261330"/>
            <a:ext cx="4973212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55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D76B4-2A29-3686-57E7-4BF3562D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Bag Mask Valve</a:t>
            </a:r>
          </a:p>
        </p:txBody>
      </p:sp>
      <p:pic>
        <p:nvPicPr>
          <p:cNvPr id="5" name="Content Placeholder 4" descr="A group of medical equipment&#10;&#10;AI-generated content may be incorrect.">
            <a:extLst>
              <a:ext uri="{FF2B5EF4-FFF2-40B4-BE49-F238E27FC236}">
                <a16:creationId xmlns:a16="http://schemas.microsoft.com/office/drawing/2014/main" id="{04AE2845-C6E3-FAF8-2C50-EAD89E467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53519" y="1553227"/>
            <a:ext cx="5714076" cy="40298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84C91-99F3-21BD-F2C0-4FADED9864AF}"/>
              </a:ext>
            </a:extLst>
          </p:cNvPr>
          <p:cNvSpPr txBox="1"/>
          <p:nvPr/>
        </p:nvSpPr>
        <p:spPr>
          <a:xfrm>
            <a:off x="2753519" y="5352256"/>
            <a:ext cx="444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www.appropedia.org/Bag_Valve_Mask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932467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A yellow and black machine with a white cable&#10;&#10;AI-generated content may be incorrect.">
            <a:extLst>
              <a:ext uri="{FF2B5EF4-FFF2-40B4-BE49-F238E27FC236}">
                <a16:creationId xmlns:a16="http://schemas.microsoft.com/office/drawing/2014/main" id="{62C84A01-5B63-05A8-21A7-3EA3EEF1F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187" t="9091" r="3" b="3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963A47-6B2B-6B78-CABA-06DEE8EE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000"/>
              <a:t>Defribrilator</a:t>
            </a:r>
          </a:p>
        </p:txBody>
      </p:sp>
    </p:spTree>
    <p:extLst>
      <p:ext uri="{BB962C8B-B14F-4D97-AF65-F5344CB8AC3E}">
        <p14:creationId xmlns:p14="http://schemas.microsoft.com/office/powerpoint/2010/main" val="2752541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A close-up of a vial&#10;&#10;AI-generated content may be incorrect.">
            <a:extLst>
              <a:ext uri="{FF2B5EF4-FFF2-40B4-BE49-F238E27FC236}">
                <a16:creationId xmlns:a16="http://schemas.microsoft.com/office/drawing/2014/main" id="{123F3B76-F770-0757-DE2F-5F0AD3B41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469" t="2174" r="35587" b="-1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3D73A3-62A4-549B-CD05-5CDC47EB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Reversal Agent</a:t>
            </a:r>
          </a:p>
        </p:txBody>
      </p:sp>
    </p:spTree>
    <p:extLst>
      <p:ext uri="{BB962C8B-B14F-4D97-AF65-F5344CB8AC3E}">
        <p14:creationId xmlns:p14="http://schemas.microsoft.com/office/powerpoint/2010/main" val="890996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AF0F5-8A2F-60FC-9045-B701641EE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AA34E-81FF-E466-0635-ED456ADB7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Venepuncture</a:t>
            </a:r>
          </a:p>
          <a:p>
            <a:r>
              <a:rPr lang="en-GB" dirty="0"/>
              <a:t>Titration of sedation agent</a:t>
            </a:r>
          </a:p>
          <a:p>
            <a:r>
              <a:rPr lang="en-GB" dirty="0"/>
              <a:t>Midazolam 1mg/ ml</a:t>
            </a:r>
          </a:p>
          <a:p>
            <a:r>
              <a:rPr lang="en-GB" dirty="0"/>
              <a:t>Drawn up into labelled syringe</a:t>
            </a:r>
          </a:p>
          <a:p>
            <a:r>
              <a:rPr lang="en-GB" dirty="0"/>
              <a:t>1mg administered over 15 seconds</a:t>
            </a:r>
          </a:p>
          <a:p>
            <a:r>
              <a:rPr lang="en-GB" dirty="0"/>
              <a:t>1 minute between increments</a:t>
            </a:r>
          </a:p>
          <a:p>
            <a:endParaRPr lang="en-GB" dirty="0"/>
          </a:p>
          <a:p>
            <a:r>
              <a:rPr lang="en-GB" dirty="0"/>
              <a:t>When end point is reached, flush with saline</a:t>
            </a:r>
          </a:p>
        </p:txBody>
      </p:sp>
      <p:pic>
        <p:nvPicPr>
          <p:cNvPr id="5" name="Picture 4" descr="Person using a syringe">
            <a:extLst>
              <a:ext uri="{FF2B5EF4-FFF2-40B4-BE49-F238E27FC236}">
                <a16:creationId xmlns:a16="http://schemas.microsoft.com/office/drawing/2014/main" id="{18157467-CEDA-9004-A593-BBA4B9A57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4" r="31023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60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CD0F-4D7D-7E94-1181-C988ED10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Avoiding Mess!</a:t>
            </a:r>
          </a:p>
        </p:txBody>
      </p:sp>
      <p:pic>
        <p:nvPicPr>
          <p:cNvPr id="5" name="Content Placeholder 4" descr="A red liquid splattered on a white surface&#10;&#10;AI-generated content may be incorrect.">
            <a:extLst>
              <a:ext uri="{FF2B5EF4-FFF2-40B4-BE49-F238E27FC236}">
                <a16:creationId xmlns:a16="http://schemas.microsoft.com/office/drawing/2014/main" id="{5AA9F3B4-8EB9-67D3-19A5-271009D99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60" t="9091" r="23704" b="-1"/>
          <a:stretch>
            <a:fillRect/>
          </a:stretch>
        </p:blipFill>
        <p:spPr>
          <a:xfrm>
            <a:off x="4910081" y="701458"/>
            <a:ext cx="4115901" cy="4822520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0094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B3BE6E1-CCF7-62A5-8EA2-E94FA1BF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16B6D-A007-E3A1-EDB2-120599979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How do you know the patient is sedated?</a:t>
            </a:r>
          </a:p>
          <a:p>
            <a:endParaRPr lang="en-GB" dirty="0"/>
          </a:p>
          <a:p>
            <a:r>
              <a:rPr lang="en-GB" dirty="0"/>
              <a:t>Slurring and slowing of speech</a:t>
            </a:r>
          </a:p>
          <a:p>
            <a:r>
              <a:rPr lang="en-GB" dirty="0"/>
              <a:t>Relaxed demeanour</a:t>
            </a:r>
          </a:p>
          <a:p>
            <a:r>
              <a:rPr lang="en-GB" dirty="0"/>
              <a:t>Delayed response to commands</a:t>
            </a:r>
          </a:p>
          <a:p>
            <a:r>
              <a:rPr lang="en-GB" dirty="0"/>
              <a:t>Willingness to undergo treatment</a:t>
            </a:r>
          </a:p>
          <a:p>
            <a:r>
              <a:rPr lang="en-GB" dirty="0"/>
              <a:t>Verrill's sign (ptosis or drooping of eyelid)</a:t>
            </a:r>
          </a:p>
          <a:p>
            <a:r>
              <a:rPr lang="en-GB" dirty="0"/>
              <a:t>Eves sign ( patient is unable to touch tip of nose) </a:t>
            </a:r>
          </a:p>
        </p:txBody>
      </p:sp>
    </p:spTree>
    <p:extLst>
      <p:ext uri="{BB962C8B-B14F-4D97-AF65-F5344CB8AC3E}">
        <p14:creationId xmlns:p14="http://schemas.microsoft.com/office/powerpoint/2010/main" val="3961525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ECABD8-6574-CD11-426F-A16D0AB1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7FB6C-C2DB-1FB1-A244-657193840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Communication must be maintained with the patient throughout the procedure</a:t>
            </a:r>
          </a:p>
          <a:p>
            <a:r>
              <a:rPr lang="en-GB" dirty="0"/>
              <a:t>Recovery, return the patient to the upright position slowly</a:t>
            </a:r>
          </a:p>
          <a:p>
            <a:r>
              <a:rPr lang="en-GB" dirty="0"/>
              <a:t>Move to the recovery area</a:t>
            </a:r>
          </a:p>
          <a:p>
            <a:r>
              <a:rPr lang="en-GB" dirty="0"/>
              <a:t>The patient must remain under direct supervision</a:t>
            </a:r>
          </a:p>
          <a:p>
            <a:r>
              <a:rPr lang="en-GB" dirty="0"/>
              <a:t>Should be monitored whilst in recovery</a:t>
            </a:r>
          </a:p>
        </p:txBody>
      </p:sp>
    </p:spTree>
    <p:extLst>
      <p:ext uri="{BB962C8B-B14F-4D97-AF65-F5344CB8AC3E}">
        <p14:creationId xmlns:p14="http://schemas.microsoft.com/office/powerpoint/2010/main" val="904241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6A62A4-6EB9-1BEE-BD78-E5E0BE8D9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617" b="12113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F9F10B-8764-4B6C-9EBC-4FBE9AC1A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4DC5F81A-AB66-427C-B973-546BE1B7E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4541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146C810-9BC7-4BEB-A44C-B70C5B3DC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ADF6C1-FC3E-4CEF-ACAA-1E533A927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23">
            <a:extLst>
              <a:ext uri="{FF2B5EF4-FFF2-40B4-BE49-F238E27FC236}">
                <a16:creationId xmlns:a16="http://schemas.microsoft.com/office/drawing/2014/main" id="{BE11B7D3-FC4D-4157-827F-D418D4AF3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Rectangle 25">
            <a:extLst>
              <a:ext uri="{FF2B5EF4-FFF2-40B4-BE49-F238E27FC236}">
                <a16:creationId xmlns:a16="http://schemas.microsoft.com/office/drawing/2014/main" id="{F9CA2FB3-69C5-4A17-880A-34C260DF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A3B42260-CA72-429A-AEFF-A2778C7BC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F8A42-691E-FA08-E356-1297D061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200" y="1678665"/>
            <a:ext cx="4569803" cy="236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Recovery Area</a:t>
            </a:r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id="{C29C3C96-CB51-440C-B12F-E880D738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5" name="Rectangle 28">
            <a:extLst>
              <a:ext uri="{FF2B5EF4-FFF2-40B4-BE49-F238E27FC236}">
                <a16:creationId xmlns:a16="http://schemas.microsoft.com/office/drawing/2014/main" id="{17070EE5-FA55-4C41-AD18-785E5F02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726DD974-2DC0-457D-B797-BFB5EB6F4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EF9AFB1C-D978-4634-9E2D-78B7F70F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16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D9BC08-5326-E35F-ECB4-23FABA78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Recovery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FDB26-096E-5D92-6754-314978D70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Needs to be private</a:t>
            </a:r>
          </a:p>
          <a:p>
            <a:r>
              <a:rPr lang="en-GB" dirty="0"/>
              <a:t>Needs to be separate from the rest of the patients</a:t>
            </a:r>
          </a:p>
          <a:p>
            <a:r>
              <a:rPr lang="en-GB" dirty="0"/>
              <a:t>Patients still need monitored in recovery</a:t>
            </a:r>
          </a:p>
        </p:txBody>
      </p:sp>
    </p:spTree>
    <p:extLst>
      <p:ext uri="{BB962C8B-B14F-4D97-AF65-F5344CB8AC3E}">
        <p14:creationId xmlns:p14="http://schemas.microsoft.com/office/powerpoint/2010/main" val="104073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9389-5040-4442-63C5-679EB3FDB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B4CC-C4C1-FC72-AB07-4F0325933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Patients are not discharged until 1 hour after the last increment is given</a:t>
            </a:r>
          </a:p>
          <a:p>
            <a:endParaRPr lang="en-GB" dirty="0"/>
          </a:p>
          <a:p>
            <a:r>
              <a:rPr lang="en-GB" dirty="0"/>
              <a:t>The patient must be able to stand and walk unaided</a:t>
            </a:r>
          </a:p>
          <a:p>
            <a:endParaRPr lang="en-GB" dirty="0"/>
          </a:p>
          <a:p>
            <a:r>
              <a:rPr lang="en-GB" dirty="0"/>
              <a:t>Full verbal and written instructions must be given to the patient and chaperone</a:t>
            </a:r>
          </a:p>
        </p:txBody>
      </p:sp>
      <p:pic>
        <p:nvPicPr>
          <p:cNvPr id="5" name="Picture 4" descr="Open doors">
            <a:extLst>
              <a:ext uri="{FF2B5EF4-FFF2-40B4-BE49-F238E27FC236}">
                <a16:creationId xmlns:a16="http://schemas.microsoft.com/office/drawing/2014/main" id="{1D42377D-BED8-91E7-E62E-C60E5643D3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99" r="6690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405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aking a bite out of Dental Sedation Nursing - with Emma Davis">
            <a:hlinkClick r:id="" action="ppaction://media"/>
            <a:extLst>
              <a:ext uri="{FF2B5EF4-FFF2-40B4-BE49-F238E27FC236}">
                <a16:creationId xmlns:a16="http://schemas.microsoft.com/office/drawing/2014/main" id="{75E0F897-FF15-5AC0-33A9-D558865DD30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8175" y="1255713"/>
            <a:ext cx="7478713" cy="422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BD7171-C9AD-689C-8AE6-078AB8CB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Questions?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C99427B-A97E-40A3-B1FD-4557346C6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Graphic 6" descr="Questions">
            <a:extLst>
              <a:ext uri="{FF2B5EF4-FFF2-40B4-BE49-F238E27FC236}">
                <a16:creationId xmlns:a16="http://schemas.microsoft.com/office/drawing/2014/main" id="{D91ABE1B-B8F4-779E-EADA-A3BD7066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79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6582886-877C-4AEC-A77F-8055EB9A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71A838D-27EA-485C-9A80-DCE624AB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59F313-A1BB-425E-9626-2BD43CAC6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ABF76A-A1AE-44BB-9ECB-D55D2FE29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5B6D2EC4-82D3-43B8-82D6-028CB4345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20034CE-71F9-4E0F-94D8-99335CB85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926C6C0-16F7-4CDC-B481-2D19B2F3B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042CE423-CE6E-4EE9-91F2-3E40EFB40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99BB4BD-31D7-434C-A6DB-E2CF3ACF6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3D406B8-656A-4D8B-91D0-BF4202C86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3F4BFB6-D6B8-446C-8E17-3D54DCA9F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9AFE8B-21F8-6FC8-2F55-B7693D43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Practical Time! </a:t>
            </a: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837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207</TotalTime>
  <Words>1166</Words>
  <Application>Microsoft Office PowerPoint</Application>
  <PresentationFormat>Widescreen</PresentationFormat>
  <Paragraphs>172</Paragraphs>
  <Slides>37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Aptos</vt:lpstr>
      <vt:lpstr>Arial</vt:lpstr>
      <vt:lpstr>Trebuchet MS</vt:lpstr>
      <vt:lpstr>Wingdings 3</vt:lpstr>
      <vt:lpstr>Facet</vt:lpstr>
      <vt:lpstr>Intravenous Sedation Equipment and Technique</vt:lpstr>
      <vt:lpstr>Aims</vt:lpstr>
      <vt:lpstr>GDC Outcomes</vt:lpstr>
      <vt:lpstr>Where should sedation be carried out?</vt:lpstr>
      <vt:lpstr>How to decide where the patient should be sedated?</vt:lpstr>
      <vt:lpstr>Selection of patients for sedation/referral</vt:lpstr>
      <vt:lpstr>Planning for IV Sedation</vt:lpstr>
      <vt:lpstr>Pre Procedural Checks!</vt:lpstr>
      <vt:lpstr>IV sedation requirements</vt:lpstr>
      <vt:lpstr>Measuring blood pressure</vt:lpstr>
      <vt:lpstr>Manual Sphygomanometer</vt:lpstr>
      <vt:lpstr>Automated Sphygmomanometer</vt:lpstr>
      <vt:lpstr>Measuring Blood pressure</vt:lpstr>
      <vt:lpstr>Pulse oximetry</vt:lpstr>
      <vt:lpstr>Pulse Oximeter</vt:lpstr>
      <vt:lpstr>How does the Pulse Oximeter work?</vt:lpstr>
      <vt:lpstr>Limitations</vt:lpstr>
      <vt:lpstr>Observation machine, Pulse oximetry and Sphygmomanometer combined</vt:lpstr>
      <vt:lpstr>Equipment for IV Sedation</vt:lpstr>
      <vt:lpstr>Frequently asked questions</vt:lpstr>
      <vt:lpstr>Answers</vt:lpstr>
      <vt:lpstr>Emergency Drugs</vt:lpstr>
      <vt:lpstr>Guedal Airways</vt:lpstr>
      <vt:lpstr>Laryngeal Mask Airway</vt:lpstr>
      <vt:lpstr>Bag Mask Valve</vt:lpstr>
      <vt:lpstr>Defribrilator</vt:lpstr>
      <vt:lpstr>Reversal Agent</vt:lpstr>
      <vt:lpstr>Technique</vt:lpstr>
      <vt:lpstr>Avoiding Mess!</vt:lpstr>
      <vt:lpstr>Technique</vt:lpstr>
      <vt:lpstr>Technique</vt:lpstr>
      <vt:lpstr>Recovery Area</vt:lpstr>
      <vt:lpstr>Recovery area</vt:lpstr>
      <vt:lpstr>Discharge</vt:lpstr>
      <vt:lpstr>PowerPoint Presentation</vt:lpstr>
      <vt:lpstr>Questions?</vt:lpstr>
      <vt:lpstr>Practical Time!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McGreevy</dc:creator>
  <cp:lastModifiedBy>Helen McGreevy</cp:lastModifiedBy>
  <cp:revision>1</cp:revision>
  <dcterms:created xsi:type="dcterms:W3CDTF">2025-09-22T18:23:06Z</dcterms:created>
  <dcterms:modified xsi:type="dcterms:W3CDTF">2025-09-29T13:46:32Z</dcterms:modified>
</cp:coreProperties>
</file>