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53"/>
  </p:notesMasterIdLst>
  <p:sldIdLst>
    <p:sldId id="256" r:id="rId2"/>
    <p:sldId id="306" r:id="rId3"/>
    <p:sldId id="307" r:id="rId4"/>
    <p:sldId id="257" r:id="rId5"/>
    <p:sldId id="308" r:id="rId6"/>
    <p:sldId id="309" r:id="rId7"/>
    <p:sldId id="258" r:id="rId8"/>
    <p:sldId id="259" r:id="rId9"/>
    <p:sldId id="294" r:id="rId10"/>
    <p:sldId id="295" r:id="rId11"/>
    <p:sldId id="300" r:id="rId12"/>
    <p:sldId id="301" r:id="rId13"/>
    <p:sldId id="260" r:id="rId14"/>
    <p:sldId id="261" r:id="rId15"/>
    <p:sldId id="262" r:id="rId16"/>
    <p:sldId id="263" r:id="rId17"/>
    <p:sldId id="264" r:id="rId18"/>
    <p:sldId id="302" r:id="rId19"/>
    <p:sldId id="303" r:id="rId20"/>
    <p:sldId id="310" r:id="rId21"/>
    <p:sldId id="296" r:id="rId22"/>
    <p:sldId id="297" r:id="rId23"/>
    <p:sldId id="293" r:id="rId24"/>
    <p:sldId id="265" r:id="rId25"/>
    <p:sldId id="266" r:id="rId26"/>
    <p:sldId id="291" r:id="rId27"/>
    <p:sldId id="268" r:id="rId28"/>
    <p:sldId id="269" r:id="rId29"/>
    <p:sldId id="271" r:id="rId30"/>
    <p:sldId id="272" r:id="rId31"/>
    <p:sldId id="289" r:id="rId32"/>
    <p:sldId id="298" r:id="rId33"/>
    <p:sldId id="299" r:id="rId34"/>
    <p:sldId id="274" r:id="rId35"/>
    <p:sldId id="275" r:id="rId36"/>
    <p:sldId id="276" r:id="rId37"/>
    <p:sldId id="277" r:id="rId38"/>
    <p:sldId id="278" r:id="rId39"/>
    <p:sldId id="304" r:id="rId40"/>
    <p:sldId id="279" r:id="rId41"/>
    <p:sldId id="280" r:id="rId42"/>
    <p:sldId id="281" r:id="rId43"/>
    <p:sldId id="282" r:id="rId44"/>
    <p:sldId id="283" r:id="rId45"/>
    <p:sldId id="284" r:id="rId46"/>
    <p:sldId id="285" r:id="rId47"/>
    <p:sldId id="286" r:id="rId48"/>
    <p:sldId id="290" r:id="rId49"/>
    <p:sldId id="287" r:id="rId50"/>
    <p:sldId id="292" r:id="rId51"/>
    <p:sldId id="288"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003A85-3CD8-42F1-8ED6-5687E627ACF7}" v="1" dt="2025-09-26T08:35:18.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38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McGreevy" userId="d291de2d698f615b" providerId="LiveId" clId="{6CE7E44C-CD19-4BB1-900C-51DD26870CB3}"/>
    <pc:docChg chg="undo custSel addSld delSld modSld sldOrd">
      <pc:chgData name="Helen McGreevy" userId="d291de2d698f615b" providerId="LiveId" clId="{6CE7E44C-CD19-4BB1-900C-51DD26870CB3}" dt="2025-09-26T08:35:49.779" v="9476" actId="26606"/>
      <pc:docMkLst>
        <pc:docMk/>
      </pc:docMkLst>
      <pc:sldChg chg="addSp delSp modSp mod setBg setClrOvrMap delDesignElem">
        <pc:chgData name="Helen McGreevy" userId="d291de2d698f615b" providerId="LiveId" clId="{6CE7E44C-CD19-4BB1-900C-51DD26870CB3}" dt="2025-09-26T08:35:49.779" v="9476" actId="26606"/>
        <pc:sldMkLst>
          <pc:docMk/>
          <pc:sldMk cId="1511342998" sldId="256"/>
        </pc:sldMkLst>
        <pc:spChg chg="mod">
          <ac:chgData name="Helen McGreevy" userId="d291de2d698f615b" providerId="LiveId" clId="{6CE7E44C-CD19-4BB1-900C-51DD26870CB3}" dt="2025-09-26T08:35:49.779" v="9476" actId="26606"/>
          <ac:spMkLst>
            <pc:docMk/>
            <pc:sldMk cId="1511342998" sldId="256"/>
            <ac:spMk id="2" creationId="{AFEC1A83-DD5B-69D1-58DF-1411159D0536}"/>
          </ac:spMkLst>
        </pc:spChg>
        <pc:spChg chg="mod">
          <ac:chgData name="Helen McGreevy" userId="d291de2d698f615b" providerId="LiveId" clId="{6CE7E44C-CD19-4BB1-900C-51DD26870CB3}" dt="2025-09-26T08:35:49.779" v="9476" actId="26606"/>
          <ac:spMkLst>
            <pc:docMk/>
            <pc:sldMk cId="1511342998" sldId="256"/>
            <ac:spMk id="3" creationId="{91AB7CED-9A4E-C852-AE2B-6CEF250B460C}"/>
          </ac:spMkLst>
        </pc:spChg>
        <pc:picChg chg="mod ord">
          <ac:chgData name="Helen McGreevy" userId="d291de2d698f615b" providerId="LiveId" clId="{6CE7E44C-CD19-4BB1-900C-51DD26870CB3}" dt="2025-09-26T08:35:49.779" v="9476" actId="26606"/>
          <ac:picMkLst>
            <pc:docMk/>
            <pc:sldMk cId="1511342998" sldId="256"/>
            <ac:picMk id="4" creationId="{0CE97668-2E83-0F3B-E60B-6F386A3962FD}"/>
          </ac:picMkLst>
        </pc:picChg>
        <pc:picChg chg="del mod">
          <ac:chgData name="Helen McGreevy" userId="d291de2d698f615b" providerId="LiveId" clId="{6CE7E44C-CD19-4BB1-900C-51DD26870CB3}" dt="2025-09-26T08:34:47.360" v="9470" actId="478"/>
          <ac:picMkLst>
            <pc:docMk/>
            <pc:sldMk cId="1511342998" sldId="256"/>
            <ac:picMk id="5" creationId="{07B86743-BBEA-D509-232C-BB8826793248}"/>
          </ac:picMkLst>
        </pc:picChg>
        <pc:picChg chg="add mod">
          <ac:chgData name="Helen McGreevy" userId="d291de2d698f615b" providerId="LiveId" clId="{6CE7E44C-CD19-4BB1-900C-51DD26870CB3}" dt="2025-09-26T08:35:49.779" v="9476" actId="26606"/>
          <ac:picMkLst>
            <pc:docMk/>
            <pc:sldMk cId="1511342998" sldId="256"/>
            <ac:picMk id="6" creationId="{1AC9A78E-BFDD-1D2B-941D-BBE18EAFE336}"/>
          </ac:picMkLst>
        </pc:picChg>
      </pc:sldChg>
      <pc:sldChg chg="delSp modSp mod delDesignElem">
        <pc:chgData name="Helen McGreevy" userId="d291de2d698f615b" providerId="LiveId" clId="{6CE7E44C-CD19-4BB1-900C-51DD26870CB3}" dt="2025-09-22T12:49:52.255" v="5120" actId="20577"/>
        <pc:sldMkLst>
          <pc:docMk/>
          <pc:sldMk cId="40568233" sldId="257"/>
        </pc:sldMkLst>
        <pc:spChg chg="mod">
          <ac:chgData name="Helen McGreevy" userId="d291de2d698f615b" providerId="LiveId" clId="{6CE7E44C-CD19-4BB1-900C-51DD26870CB3}" dt="2025-09-22T12:49:52.255" v="5120" actId="20577"/>
          <ac:spMkLst>
            <pc:docMk/>
            <pc:sldMk cId="40568233" sldId="257"/>
            <ac:spMk id="3" creationId="{24D1BA6A-E386-14FF-6966-31C66BE978E3}"/>
          </ac:spMkLst>
        </pc:spChg>
      </pc:sldChg>
      <pc:sldChg chg="addSp delSp modSp mod delDesignElem">
        <pc:chgData name="Helen McGreevy" userId="d291de2d698f615b" providerId="LiveId" clId="{6CE7E44C-CD19-4BB1-900C-51DD26870CB3}" dt="2025-09-22T16:12:50.883" v="8426" actId="20577"/>
        <pc:sldMkLst>
          <pc:docMk/>
          <pc:sldMk cId="3984183706" sldId="258"/>
        </pc:sldMkLst>
        <pc:spChg chg="mod">
          <ac:chgData name="Helen McGreevy" userId="d291de2d698f615b" providerId="LiveId" clId="{6CE7E44C-CD19-4BB1-900C-51DD26870CB3}" dt="2025-09-22T16:12:50.883" v="8426" actId="20577"/>
          <ac:spMkLst>
            <pc:docMk/>
            <pc:sldMk cId="3984183706" sldId="258"/>
            <ac:spMk id="2" creationId="{EA27228A-A711-2D23-543A-D17C4CD6CC4F}"/>
          </ac:spMkLst>
        </pc:spChg>
        <pc:spChg chg="mod">
          <ac:chgData name="Helen McGreevy" userId="d291de2d698f615b" providerId="LiveId" clId="{6CE7E44C-CD19-4BB1-900C-51DD26870CB3}" dt="2025-09-22T13:08:12.852" v="5581" actId="20577"/>
          <ac:spMkLst>
            <pc:docMk/>
            <pc:sldMk cId="3984183706" sldId="258"/>
            <ac:spMk id="3" creationId="{67E39211-31B4-9431-5D58-6B3BA6A8EA7D}"/>
          </ac:spMkLst>
        </pc:spChg>
        <pc:cxnChg chg="add">
          <ac:chgData name="Helen McGreevy" userId="d291de2d698f615b" providerId="LiveId" clId="{6CE7E44C-CD19-4BB1-900C-51DD26870CB3}" dt="2025-09-22T15:34:49.180" v="7510" actId="26606"/>
          <ac:cxnSpMkLst>
            <pc:docMk/>
            <pc:sldMk cId="3984183706" sldId="258"/>
            <ac:cxnSpMk id="5" creationId="{0B5F7E3B-C5F1-40E0-A491-558BAFBC1127}"/>
          </ac:cxnSpMkLst>
        </pc:cxnChg>
      </pc:sldChg>
      <pc:sldChg chg="delSp delDesignElem">
        <pc:chgData name="Helen McGreevy" userId="d291de2d698f615b" providerId="LiveId" clId="{6CE7E44C-CD19-4BB1-900C-51DD26870CB3}" dt="2025-09-22T09:45:03.139" v="705"/>
        <pc:sldMkLst>
          <pc:docMk/>
          <pc:sldMk cId="3471005942" sldId="259"/>
        </pc:sldMkLst>
      </pc:sldChg>
      <pc:sldChg chg="addSp delSp modSp mod delDesignElem modNotesTx">
        <pc:chgData name="Helen McGreevy" userId="d291de2d698f615b" providerId="LiveId" clId="{6CE7E44C-CD19-4BB1-900C-51DD26870CB3}" dt="2025-09-22T15:38:13.769" v="7606" actId="20577"/>
        <pc:sldMkLst>
          <pc:docMk/>
          <pc:sldMk cId="134280961" sldId="260"/>
        </pc:sldMkLst>
        <pc:spChg chg="mod">
          <ac:chgData name="Helen McGreevy" userId="d291de2d698f615b" providerId="LiveId" clId="{6CE7E44C-CD19-4BB1-900C-51DD26870CB3}" dt="2025-09-22T15:38:13.769" v="7606" actId="20577"/>
          <ac:spMkLst>
            <pc:docMk/>
            <pc:sldMk cId="134280961" sldId="260"/>
            <ac:spMk id="2" creationId="{9D11CBCE-7D84-1E6B-F2B0-47F4C0432C0E}"/>
          </ac:spMkLst>
        </pc:spChg>
        <pc:spChg chg="mod">
          <ac:chgData name="Helen McGreevy" userId="d291de2d698f615b" providerId="LiveId" clId="{6CE7E44C-CD19-4BB1-900C-51DD26870CB3}" dt="2025-09-22T15:36:22.496" v="7564" actId="5793"/>
          <ac:spMkLst>
            <pc:docMk/>
            <pc:sldMk cId="134280961" sldId="260"/>
            <ac:spMk id="3" creationId="{1019324B-6C15-8D28-1424-432B6E0EFF4F}"/>
          </ac:spMkLst>
        </pc:spChg>
        <pc:cxnChg chg="add">
          <ac:chgData name="Helen McGreevy" userId="d291de2d698f615b" providerId="LiveId" clId="{6CE7E44C-CD19-4BB1-900C-51DD26870CB3}" dt="2025-09-22T15:36:35.231" v="7566" actId="26606"/>
          <ac:cxnSpMkLst>
            <pc:docMk/>
            <pc:sldMk cId="134280961" sldId="260"/>
            <ac:cxnSpMk id="5" creationId="{0B5F7E3B-C5F1-40E0-A491-558BAFBC1127}"/>
          </ac:cxnSpMkLst>
        </pc:cxnChg>
      </pc:sldChg>
      <pc:sldChg chg="addSp delSp modSp mod delDesignElem">
        <pc:chgData name="Helen McGreevy" userId="d291de2d698f615b" providerId="LiveId" clId="{6CE7E44C-CD19-4BB1-900C-51DD26870CB3}" dt="2025-09-22T15:37:44.095" v="7573" actId="20577"/>
        <pc:sldMkLst>
          <pc:docMk/>
          <pc:sldMk cId="2623465994" sldId="261"/>
        </pc:sldMkLst>
        <pc:spChg chg="mod">
          <ac:chgData name="Helen McGreevy" userId="d291de2d698f615b" providerId="LiveId" clId="{6CE7E44C-CD19-4BB1-900C-51DD26870CB3}" dt="2025-09-22T15:36:30.441" v="7565" actId="26606"/>
          <ac:spMkLst>
            <pc:docMk/>
            <pc:sldMk cId="2623465994" sldId="261"/>
            <ac:spMk id="2" creationId="{3485F15E-F210-CAE3-BA4B-7D0D6320C10A}"/>
          </ac:spMkLst>
        </pc:spChg>
        <pc:spChg chg="mod">
          <ac:chgData name="Helen McGreevy" userId="d291de2d698f615b" providerId="LiveId" clId="{6CE7E44C-CD19-4BB1-900C-51DD26870CB3}" dt="2025-09-22T15:37:44.095" v="7573" actId="20577"/>
          <ac:spMkLst>
            <pc:docMk/>
            <pc:sldMk cId="2623465994" sldId="261"/>
            <ac:spMk id="3" creationId="{910BF576-0B43-B932-EBA5-2C686FDCF9F3}"/>
          </ac:spMkLst>
        </pc:spChg>
        <pc:cxnChg chg="add">
          <ac:chgData name="Helen McGreevy" userId="d291de2d698f615b" providerId="LiveId" clId="{6CE7E44C-CD19-4BB1-900C-51DD26870CB3}" dt="2025-09-22T15:36:30.441" v="7565" actId="26606"/>
          <ac:cxnSpMkLst>
            <pc:docMk/>
            <pc:sldMk cId="2623465994" sldId="261"/>
            <ac:cxnSpMk id="5" creationId="{0B5F7E3B-C5F1-40E0-A491-558BAFBC1127}"/>
          </ac:cxnSpMkLst>
        </pc:cxnChg>
      </pc:sldChg>
      <pc:sldChg chg="delSp modSp mod delDesignElem modNotesTx">
        <pc:chgData name="Helen McGreevy" userId="d291de2d698f615b" providerId="LiveId" clId="{6CE7E44C-CD19-4BB1-900C-51DD26870CB3}" dt="2025-09-22T15:37:14.062" v="7570" actId="26606"/>
        <pc:sldMkLst>
          <pc:docMk/>
          <pc:sldMk cId="3885934560" sldId="262"/>
        </pc:sldMkLst>
        <pc:spChg chg="mod">
          <ac:chgData name="Helen McGreevy" userId="d291de2d698f615b" providerId="LiveId" clId="{6CE7E44C-CD19-4BB1-900C-51DD26870CB3}" dt="2025-09-22T15:37:14.062" v="7570" actId="26606"/>
          <ac:spMkLst>
            <pc:docMk/>
            <pc:sldMk cId="3885934560" sldId="262"/>
            <ac:spMk id="2" creationId="{09628032-BA65-F871-A732-5ACE5C6E527B}"/>
          </ac:spMkLst>
        </pc:spChg>
        <pc:spChg chg="mod ord">
          <ac:chgData name="Helen McGreevy" userId="d291de2d698f615b" providerId="LiveId" clId="{6CE7E44C-CD19-4BB1-900C-51DD26870CB3}" dt="2025-09-22T15:37:14.062" v="7570" actId="26606"/>
          <ac:spMkLst>
            <pc:docMk/>
            <pc:sldMk cId="3885934560" sldId="262"/>
            <ac:spMk id="3" creationId="{1EB380BF-15ED-A3FF-9F9E-14921E708DAB}"/>
          </ac:spMkLst>
        </pc:spChg>
        <pc:picChg chg="mod">
          <ac:chgData name="Helen McGreevy" userId="d291de2d698f615b" providerId="LiveId" clId="{6CE7E44C-CD19-4BB1-900C-51DD26870CB3}" dt="2025-09-22T15:37:14.062" v="7570" actId="26606"/>
          <ac:picMkLst>
            <pc:docMk/>
            <pc:sldMk cId="3885934560" sldId="262"/>
            <ac:picMk id="5" creationId="{C7AD048B-EC69-6219-3D80-80E4C7339080}"/>
          </ac:picMkLst>
        </pc:picChg>
      </pc:sldChg>
      <pc:sldChg chg="addSp delSp modSp mod ord delDesignElem">
        <pc:chgData name="Helen McGreevy" userId="d291de2d698f615b" providerId="LiveId" clId="{6CE7E44C-CD19-4BB1-900C-51DD26870CB3}" dt="2025-09-22T13:27:30.954" v="6814" actId="26606"/>
        <pc:sldMkLst>
          <pc:docMk/>
          <pc:sldMk cId="4218237396" sldId="263"/>
        </pc:sldMkLst>
        <pc:spChg chg="mod">
          <ac:chgData name="Helen McGreevy" userId="d291de2d698f615b" providerId="LiveId" clId="{6CE7E44C-CD19-4BB1-900C-51DD26870CB3}" dt="2025-09-22T13:27:30.954" v="6814" actId="26606"/>
          <ac:spMkLst>
            <pc:docMk/>
            <pc:sldMk cId="4218237396" sldId="263"/>
            <ac:spMk id="2" creationId="{C77EABBC-989E-F3D4-7507-6238E6B2E4BC}"/>
          </ac:spMkLst>
        </pc:spChg>
        <pc:spChg chg="mod">
          <ac:chgData name="Helen McGreevy" userId="d291de2d698f615b" providerId="LiveId" clId="{6CE7E44C-CD19-4BB1-900C-51DD26870CB3}" dt="2025-09-21T18:39:04.553" v="95" actId="20577"/>
          <ac:spMkLst>
            <pc:docMk/>
            <pc:sldMk cId="4218237396" sldId="263"/>
            <ac:spMk id="3" creationId="{BD005DB9-1C13-F5A8-23C1-25DF29B64D24}"/>
          </ac:spMkLst>
        </pc:spChg>
        <pc:cxnChg chg="add">
          <ac:chgData name="Helen McGreevy" userId="d291de2d698f615b" providerId="LiveId" clId="{6CE7E44C-CD19-4BB1-900C-51DD26870CB3}" dt="2025-09-22T13:27:30.954" v="6814" actId="26606"/>
          <ac:cxnSpMkLst>
            <pc:docMk/>
            <pc:sldMk cId="4218237396" sldId="263"/>
            <ac:cxnSpMk id="5" creationId="{0B5F7E3B-C5F1-40E0-A491-558BAFBC1127}"/>
          </ac:cxnSpMkLst>
        </pc:cxnChg>
      </pc:sldChg>
      <pc:sldChg chg="addSp delSp modSp mod ord delDesignElem modNotesTx">
        <pc:chgData name="Helen McGreevy" userId="d291de2d698f615b" providerId="LiveId" clId="{6CE7E44C-CD19-4BB1-900C-51DD26870CB3}" dt="2025-09-22T15:41:09.309" v="7670" actId="20577"/>
        <pc:sldMkLst>
          <pc:docMk/>
          <pc:sldMk cId="1387550111" sldId="264"/>
        </pc:sldMkLst>
        <pc:spChg chg="mod">
          <ac:chgData name="Helen McGreevy" userId="d291de2d698f615b" providerId="LiveId" clId="{6CE7E44C-CD19-4BB1-900C-51DD26870CB3}" dt="2025-09-22T15:38:45.030" v="7607" actId="26606"/>
          <ac:spMkLst>
            <pc:docMk/>
            <pc:sldMk cId="1387550111" sldId="264"/>
            <ac:spMk id="2" creationId="{B4968CDE-0688-BE31-5F03-363093C24555}"/>
          </ac:spMkLst>
        </pc:spChg>
        <pc:spChg chg="mod">
          <ac:chgData name="Helen McGreevy" userId="d291de2d698f615b" providerId="LiveId" clId="{6CE7E44C-CD19-4BB1-900C-51DD26870CB3}" dt="2025-09-22T15:41:09.309" v="7670" actId="20577"/>
          <ac:spMkLst>
            <pc:docMk/>
            <pc:sldMk cId="1387550111" sldId="264"/>
            <ac:spMk id="3" creationId="{CD26AA65-5C27-0D51-F12C-FBAC61FD4E14}"/>
          </ac:spMkLst>
        </pc:spChg>
        <pc:cxnChg chg="add">
          <ac:chgData name="Helen McGreevy" userId="d291de2d698f615b" providerId="LiveId" clId="{6CE7E44C-CD19-4BB1-900C-51DD26870CB3}" dt="2025-09-22T15:38:45.030" v="7607" actId="26606"/>
          <ac:cxnSpMkLst>
            <pc:docMk/>
            <pc:sldMk cId="1387550111" sldId="264"/>
            <ac:cxnSpMk id="5" creationId="{0B5F7E3B-C5F1-40E0-A491-558BAFBC1127}"/>
          </ac:cxnSpMkLst>
        </pc:cxnChg>
      </pc:sldChg>
      <pc:sldChg chg="delSp modSp mod delDesignElem">
        <pc:chgData name="Helen McGreevy" userId="d291de2d698f615b" providerId="LiveId" clId="{6CE7E44C-CD19-4BB1-900C-51DD26870CB3}" dt="2025-09-22T14:10:29.917" v="7305" actId="20577"/>
        <pc:sldMkLst>
          <pc:docMk/>
          <pc:sldMk cId="3811230507" sldId="265"/>
        </pc:sldMkLst>
        <pc:spChg chg="mod">
          <ac:chgData name="Helen McGreevy" userId="d291de2d698f615b" providerId="LiveId" clId="{6CE7E44C-CD19-4BB1-900C-51DD26870CB3}" dt="2025-09-22T14:10:29.917" v="7305" actId="20577"/>
          <ac:spMkLst>
            <pc:docMk/>
            <pc:sldMk cId="3811230507" sldId="265"/>
            <ac:spMk id="3" creationId="{DF21E4A7-24EC-E313-6165-DD6D301D0B01}"/>
          </ac:spMkLst>
        </pc:spChg>
      </pc:sldChg>
      <pc:sldChg chg="addSp delSp modSp mod delDesignElem modNotesTx">
        <pc:chgData name="Helen McGreevy" userId="d291de2d698f615b" providerId="LiveId" clId="{6CE7E44C-CD19-4BB1-900C-51DD26870CB3}" dt="2025-09-22T15:45:42.547" v="7726" actId="26606"/>
        <pc:sldMkLst>
          <pc:docMk/>
          <pc:sldMk cId="2747475194" sldId="266"/>
        </pc:sldMkLst>
        <pc:graphicFrameChg chg="add">
          <ac:chgData name="Helen McGreevy" userId="d291de2d698f615b" providerId="LiveId" clId="{6CE7E44C-CD19-4BB1-900C-51DD26870CB3}" dt="2025-09-22T15:45:42.547" v="7726" actId="26606"/>
          <ac:graphicFrameMkLst>
            <pc:docMk/>
            <pc:sldMk cId="2747475194" sldId="266"/>
            <ac:graphicFrameMk id="5" creationId="{C541D213-4331-CE86-7607-55427F7A78CF}"/>
          </ac:graphicFrameMkLst>
        </pc:graphicFrameChg>
      </pc:sldChg>
      <pc:sldChg chg="del">
        <pc:chgData name="Helen McGreevy" userId="d291de2d698f615b" providerId="LiveId" clId="{6CE7E44C-CD19-4BB1-900C-51DD26870CB3}" dt="2025-09-21T18:29:34.598" v="56" actId="2696"/>
        <pc:sldMkLst>
          <pc:docMk/>
          <pc:sldMk cId="1946287623" sldId="267"/>
        </pc:sldMkLst>
      </pc:sldChg>
      <pc:sldChg chg="addSp delSp modSp mod delDesignElem modNotesTx">
        <pc:chgData name="Helen McGreevy" userId="d291de2d698f615b" providerId="LiveId" clId="{6CE7E44C-CD19-4BB1-900C-51DD26870CB3}" dt="2025-09-22T15:46:14.597" v="7727" actId="26606"/>
        <pc:sldMkLst>
          <pc:docMk/>
          <pc:sldMk cId="1200460445" sldId="268"/>
        </pc:sldMkLst>
        <pc:spChg chg="mod">
          <ac:chgData name="Helen McGreevy" userId="d291de2d698f615b" providerId="LiveId" clId="{6CE7E44C-CD19-4BB1-900C-51DD26870CB3}" dt="2025-09-22T14:10:57.051" v="7306" actId="313"/>
          <ac:spMkLst>
            <pc:docMk/>
            <pc:sldMk cId="1200460445" sldId="268"/>
            <ac:spMk id="3" creationId="{24E4400A-0E0A-7013-ED33-647FB0F7ADC9}"/>
          </ac:spMkLst>
        </pc:spChg>
        <pc:cxnChg chg="add">
          <ac:chgData name="Helen McGreevy" userId="d291de2d698f615b" providerId="LiveId" clId="{6CE7E44C-CD19-4BB1-900C-51DD26870CB3}" dt="2025-09-22T15:46:14.597" v="7727" actId="26606"/>
          <ac:cxnSpMkLst>
            <pc:docMk/>
            <pc:sldMk cId="1200460445" sldId="268"/>
            <ac:cxnSpMk id="5" creationId="{0B5F7E3B-C5F1-40E0-A491-558BAFBC1127}"/>
          </ac:cxnSpMkLst>
        </pc:cxnChg>
      </pc:sldChg>
      <pc:sldChg chg="addSp modSp mod setBg">
        <pc:chgData name="Helen McGreevy" userId="d291de2d698f615b" providerId="LiveId" clId="{6CE7E44C-CD19-4BB1-900C-51DD26870CB3}" dt="2025-09-22T15:46:19.701" v="7728" actId="26606"/>
        <pc:sldMkLst>
          <pc:docMk/>
          <pc:sldMk cId="3290336419" sldId="269"/>
        </pc:sldMkLst>
        <pc:spChg chg="mod">
          <ac:chgData name="Helen McGreevy" userId="d291de2d698f615b" providerId="LiveId" clId="{6CE7E44C-CD19-4BB1-900C-51DD26870CB3}" dt="2025-09-22T15:46:19.701" v="7728" actId="26606"/>
          <ac:spMkLst>
            <pc:docMk/>
            <pc:sldMk cId="3290336419" sldId="269"/>
            <ac:spMk id="2" creationId="{ACB1DA37-BBE5-7D46-547B-872EF5EB0909}"/>
          </ac:spMkLst>
        </pc:spChg>
        <pc:spChg chg="mod">
          <ac:chgData name="Helen McGreevy" userId="d291de2d698f615b" providerId="LiveId" clId="{6CE7E44C-CD19-4BB1-900C-51DD26870CB3}" dt="2025-09-22T15:46:19.701" v="7728" actId="26606"/>
          <ac:spMkLst>
            <pc:docMk/>
            <pc:sldMk cId="3290336419" sldId="269"/>
            <ac:spMk id="3" creationId="{0F7387B6-6F49-311F-4498-0081B842DC9E}"/>
          </ac:spMkLst>
        </pc:spChg>
        <pc:cxnChg chg="add">
          <ac:chgData name="Helen McGreevy" userId="d291de2d698f615b" providerId="LiveId" clId="{6CE7E44C-CD19-4BB1-900C-51DD26870CB3}" dt="2025-09-22T15:46:19.701" v="7728" actId="26606"/>
          <ac:cxnSpMkLst>
            <pc:docMk/>
            <pc:sldMk cId="3290336419" sldId="269"/>
            <ac:cxnSpMk id="8" creationId="{0B5F7E3B-C5F1-40E0-A491-558BAFBC1127}"/>
          </ac:cxnSpMkLst>
        </pc:cxnChg>
      </pc:sldChg>
      <pc:sldChg chg="del">
        <pc:chgData name="Helen McGreevy" userId="d291de2d698f615b" providerId="LiveId" clId="{6CE7E44C-CD19-4BB1-900C-51DD26870CB3}" dt="2025-09-21T18:31:57.607" v="84" actId="2696"/>
        <pc:sldMkLst>
          <pc:docMk/>
          <pc:sldMk cId="3170864056" sldId="270"/>
        </pc:sldMkLst>
      </pc:sldChg>
      <pc:sldChg chg="addSp delSp mod delDesignElem">
        <pc:chgData name="Helen McGreevy" userId="d291de2d698f615b" providerId="LiveId" clId="{6CE7E44C-CD19-4BB1-900C-51DD26870CB3}" dt="2025-09-22T14:16:22.889" v="7326" actId="26606"/>
        <pc:sldMkLst>
          <pc:docMk/>
          <pc:sldMk cId="472067355" sldId="271"/>
        </pc:sldMkLst>
        <pc:spChg chg="add">
          <ac:chgData name="Helen McGreevy" userId="d291de2d698f615b" providerId="LiveId" clId="{6CE7E44C-CD19-4BB1-900C-51DD26870CB3}" dt="2025-09-22T14:16:22.889" v="7326" actId="26606"/>
          <ac:spMkLst>
            <pc:docMk/>
            <pc:sldMk cId="472067355" sldId="271"/>
            <ac:spMk id="14" creationId="{3F088236-D655-4F88-B238-E16762358025}"/>
          </ac:spMkLst>
        </pc:spChg>
        <pc:spChg chg="add">
          <ac:chgData name="Helen McGreevy" userId="d291de2d698f615b" providerId="LiveId" clId="{6CE7E44C-CD19-4BB1-900C-51DD26870CB3}" dt="2025-09-22T14:16:22.889" v="7326" actId="26606"/>
          <ac:spMkLst>
            <pc:docMk/>
            <pc:sldMk cId="472067355" sldId="271"/>
            <ac:spMk id="16" creationId="{3DAC0C92-199E-475C-9390-119A9B027276}"/>
          </ac:spMkLst>
        </pc:spChg>
        <pc:spChg chg="add">
          <ac:chgData name="Helen McGreevy" userId="d291de2d698f615b" providerId="LiveId" clId="{6CE7E44C-CD19-4BB1-900C-51DD26870CB3}" dt="2025-09-22T14:16:22.889" v="7326" actId="26606"/>
          <ac:spMkLst>
            <pc:docMk/>
            <pc:sldMk cId="472067355" sldId="271"/>
            <ac:spMk id="18" creationId="{C4CFB339-0ED8-4FE2-9EF1-6D1375B8499B}"/>
          </ac:spMkLst>
        </pc:spChg>
        <pc:spChg chg="add">
          <ac:chgData name="Helen McGreevy" userId="d291de2d698f615b" providerId="LiveId" clId="{6CE7E44C-CD19-4BB1-900C-51DD26870CB3}" dt="2025-09-22T14:16:22.889" v="7326" actId="26606"/>
          <ac:spMkLst>
            <pc:docMk/>
            <pc:sldMk cId="472067355" sldId="271"/>
            <ac:spMk id="20" creationId="{31896C80-2069-4431-9C19-83B913734490}"/>
          </ac:spMkLst>
        </pc:spChg>
        <pc:spChg chg="add">
          <ac:chgData name="Helen McGreevy" userId="d291de2d698f615b" providerId="LiveId" clId="{6CE7E44C-CD19-4BB1-900C-51DD26870CB3}" dt="2025-09-22T14:16:22.889" v="7326" actId="26606"/>
          <ac:spMkLst>
            <pc:docMk/>
            <pc:sldMk cId="472067355" sldId="271"/>
            <ac:spMk id="22" creationId="{BF120A21-0841-4823-B0C4-28AEBCEF9B78}"/>
          </ac:spMkLst>
        </pc:spChg>
        <pc:spChg chg="add">
          <ac:chgData name="Helen McGreevy" userId="d291de2d698f615b" providerId="LiveId" clId="{6CE7E44C-CD19-4BB1-900C-51DD26870CB3}" dt="2025-09-22T14:16:22.889" v="7326" actId="26606"/>
          <ac:spMkLst>
            <pc:docMk/>
            <pc:sldMk cId="472067355" sldId="271"/>
            <ac:spMk id="24" creationId="{DBB05BAE-BBD3-4289-899F-A6851503C6B0}"/>
          </ac:spMkLst>
        </pc:spChg>
        <pc:spChg chg="add">
          <ac:chgData name="Helen McGreevy" userId="d291de2d698f615b" providerId="LiveId" clId="{6CE7E44C-CD19-4BB1-900C-51DD26870CB3}" dt="2025-09-22T14:16:22.889" v="7326" actId="26606"/>
          <ac:spMkLst>
            <pc:docMk/>
            <pc:sldMk cId="472067355" sldId="271"/>
            <ac:spMk id="26" creationId="{9874D11C-36F5-4BBE-A490-019A54E953B0}"/>
          </ac:spMkLst>
        </pc:spChg>
        <pc:cxnChg chg="add">
          <ac:chgData name="Helen McGreevy" userId="d291de2d698f615b" providerId="LiveId" clId="{6CE7E44C-CD19-4BB1-900C-51DD26870CB3}" dt="2025-09-22T14:16:22.889" v="7326" actId="26606"/>
          <ac:cxnSpMkLst>
            <pc:docMk/>
            <pc:sldMk cId="472067355" sldId="271"/>
            <ac:cxnSpMk id="10" creationId="{64FA5DFF-7FE6-4855-84E6-DFA78EE978BD}"/>
          </ac:cxnSpMkLst>
        </pc:cxnChg>
        <pc:cxnChg chg="add">
          <ac:chgData name="Helen McGreevy" userId="d291de2d698f615b" providerId="LiveId" clId="{6CE7E44C-CD19-4BB1-900C-51DD26870CB3}" dt="2025-09-22T14:16:22.889" v="7326" actId="26606"/>
          <ac:cxnSpMkLst>
            <pc:docMk/>
            <pc:sldMk cId="472067355" sldId="271"/>
            <ac:cxnSpMk id="12" creationId="{2AFD8CBA-54A3-4363-991B-B9C631BBFA74}"/>
          </ac:cxnSpMkLst>
        </pc:cxnChg>
      </pc:sldChg>
      <pc:sldChg chg="addSp delSp modSp mod delDesignElem">
        <pc:chgData name="Helen McGreevy" userId="d291de2d698f615b" providerId="LiveId" clId="{6CE7E44C-CD19-4BB1-900C-51DD26870CB3}" dt="2025-09-22T15:46:39.793" v="7729" actId="26606"/>
        <pc:sldMkLst>
          <pc:docMk/>
          <pc:sldMk cId="1363438998" sldId="272"/>
        </pc:sldMkLst>
        <pc:spChg chg="mod">
          <ac:chgData name="Helen McGreevy" userId="d291de2d698f615b" providerId="LiveId" clId="{6CE7E44C-CD19-4BB1-900C-51DD26870CB3}" dt="2025-09-22T15:46:39.793" v="7729" actId="26606"/>
          <ac:spMkLst>
            <pc:docMk/>
            <pc:sldMk cId="1363438998" sldId="272"/>
            <ac:spMk id="2" creationId="{F36519DD-AE28-A993-531F-A2A2A3A890D8}"/>
          </ac:spMkLst>
        </pc:spChg>
        <pc:spChg chg="add">
          <ac:chgData name="Helen McGreevy" userId="d291de2d698f615b" providerId="LiveId" clId="{6CE7E44C-CD19-4BB1-900C-51DD26870CB3}" dt="2025-09-22T15:46:39.793" v="7729" actId="26606"/>
          <ac:spMkLst>
            <pc:docMk/>
            <pc:sldMk cId="1363438998" sldId="272"/>
            <ac:spMk id="31" creationId="{2A4588C6-4069-4731-BFB4-10F1E6D37842}"/>
          </ac:spMkLst>
        </pc:spChg>
        <pc:spChg chg="add">
          <ac:chgData name="Helen McGreevy" userId="d291de2d698f615b" providerId="LiveId" clId="{6CE7E44C-CD19-4BB1-900C-51DD26870CB3}" dt="2025-09-22T15:46:39.793" v="7729" actId="26606"/>
          <ac:spMkLst>
            <pc:docMk/>
            <pc:sldMk cId="1363438998" sldId="272"/>
            <ac:spMk id="39" creationId="{4E93B92B-0DD5-4277-9D69-972ABADC3559}"/>
          </ac:spMkLst>
        </pc:spChg>
        <pc:spChg chg="add">
          <ac:chgData name="Helen McGreevy" userId="d291de2d698f615b" providerId="LiveId" clId="{6CE7E44C-CD19-4BB1-900C-51DD26870CB3}" dt="2025-09-22T15:46:39.793" v="7729" actId="26606"/>
          <ac:spMkLst>
            <pc:docMk/>
            <pc:sldMk cId="1363438998" sldId="272"/>
            <ac:spMk id="43" creationId="{09E5B98F-BD75-4A30-BF72-0A91074702FC}"/>
          </ac:spMkLst>
        </pc:spChg>
        <pc:spChg chg="add">
          <ac:chgData name="Helen McGreevy" userId="d291de2d698f615b" providerId="LiveId" clId="{6CE7E44C-CD19-4BB1-900C-51DD26870CB3}" dt="2025-09-22T15:46:39.793" v="7729" actId="26606"/>
          <ac:spMkLst>
            <pc:docMk/>
            <pc:sldMk cId="1363438998" sldId="272"/>
            <ac:spMk id="47" creationId="{96DFC7EA-8516-41F1-8ED9-C0A8E1E0862A}"/>
          </ac:spMkLst>
        </pc:spChg>
        <pc:spChg chg="add">
          <ac:chgData name="Helen McGreevy" userId="d291de2d698f615b" providerId="LiveId" clId="{6CE7E44C-CD19-4BB1-900C-51DD26870CB3}" dt="2025-09-22T15:46:39.793" v="7729" actId="26606"/>
          <ac:spMkLst>
            <pc:docMk/>
            <pc:sldMk cId="1363438998" sldId="272"/>
            <ac:spMk id="49" creationId="{E24E972C-8744-4CFA-B783-41EA3CC38199}"/>
          </ac:spMkLst>
        </pc:spChg>
        <pc:spChg chg="add">
          <ac:chgData name="Helen McGreevy" userId="d291de2d698f615b" providerId="LiveId" clId="{6CE7E44C-CD19-4BB1-900C-51DD26870CB3}" dt="2025-09-22T15:46:39.793" v="7729" actId="26606"/>
          <ac:spMkLst>
            <pc:docMk/>
            <pc:sldMk cId="1363438998" sldId="272"/>
            <ac:spMk id="51" creationId="{C7C88F2E-E233-48BA-B85F-D06BA522B790}"/>
          </ac:spMkLst>
        </pc:spChg>
      </pc:sldChg>
      <pc:sldChg chg="delSp delDesignElem">
        <pc:chgData name="Helen McGreevy" userId="d291de2d698f615b" providerId="LiveId" clId="{6CE7E44C-CD19-4BB1-900C-51DD26870CB3}" dt="2025-09-22T09:45:03.139" v="705"/>
        <pc:sldMkLst>
          <pc:docMk/>
          <pc:sldMk cId="3632737354" sldId="274"/>
        </pc:sldMkLst>
      </pc:sldChg>
      <pc:sldChg chg="addSp delSp modSp mod setBg">
        <pc:chgData name="Helen McGreevy" userId="d291de2d698f615b" providerId="LiveId" clId="{6CE7E44C-CD19-4BB1-900C-51DD26870CB3}" dt="2025-09-22T15:49:13.184" v="7805" actId="26606"/>
        <pc:sldMkLst>
          <pc:docMk/>
          <pc:sldMk cId="2262592848" sldId="275"/>
        </pc:sldMkLst>
        <pc:spChg chg="mod">
          <ac:chgData name="Helen McGreevy" userId="d291de2d698f615b" providerId="LiveId" clId="{6CE7E44C-CD19-4BB1-900C-51DD26870CB3}" dt="2025-09-22T15:49:13.168" v="7804" actId="26606"/>
          <ac:spMkLst>
            <pc:docMk/>
            <pc:sldMk cId="2262592848" sldId="275"/>
            <ac:spMk id="2" creationId="{0720E57E-CB49-C2C5-D1D1-34641AAE8119}"/>
          </ac:spMkLst>
        </pc:spChg>
        <pc:spChg chg="mod">
          <ac:chgData name="Helen McGreevy" userId="d291de2d698f615b" providerId="LiveId" clId="{6CE7E44C-CD19-4BB1-900C-51DD26870CB3}" dt="2025-09-22T15:49:13.168" v="7804" actId="26606"/>
          <ac:spMkLst>
            <pc:docMk/>
            <pc:sldMk cId="2262592848" sldId="275"/>
            <ac:spMk id="3" creationId="{648953A7-07C4-23CF-16CE-B09D7AFB61CF}"/>
          </ac:spMkLst>
        </pc:spChg>
        <pc:spChg chg="add">
          <ac:chgData name="Helen McGreevy" userId="d291de2d698f615b" providerId="LiveId" clId="{6CE7E44C-CD19-4BB1-900C-51DD26870CB3}" dt="2025-09-22T15:49:13.184" v="7805" actId="26606"/>
          <ac:spMkLst>
            <pc:docMk/>
            <pc:sldMk cId="2262592848" sldId="275"/>
            <ac:spMk id="25" creationId="{4600514D-20FB-4559-97DC-D1DC39E6C3DE}"/>
          </ac:spMkLst>
        </pc:spChg>
        <pc:spChg chg="add">
          <ac:chgData name="Helen McGreevy" userId="d291de2d698f615b" providerId="LiveId" clId="{6CE7E44C-CD19-4BB1-900C-51DD26870CB3}" dt="2025-09-22T15:49:13.184" v="7805" actId="26606"/>
          <ac:spMkLst>
            <pc:docMk/>
            <pc:sldMk cId="2262592848" sldId="275"/>
            <ac:spMk id="26" creationId="{8DF4D7F6-81B5-452A-9CE6-76D81F91D41B}"/>
          </ac:spMkLst>
        </pc:spChg>
        <pc:spChg chg="add">
          <ac:chgData name="Helen McGreevy" userId="d291de2d698f615b" providerId="LiveId" clId="{6CE7E44C-CD19-4BB1-900C-51DD26870CB3}" dt="2025-09-22T15:49:13.184" v="7805" actId="26606"/>
          <ac:spMkLst>
            <pc:docMk/>
            <pc:sldMk cId="2262592848" sldId="275"/>
            <ac:spMk id="27" creationId="{266F638A-E405-4AC0-B984-72E5813B0DD1}"/>
          </ac:spMkLst>
        </pc:spChg>
        <pc:spChg chg="add">
          <ac:chgData name="Helen McGreevy" userId="d291de2d698f615b" providerId="LiveId" clId="{6CE7E44C-CD19-4BB1-900C-51DD26870CB3}" dt="2025-09-22T15:49:13.184" v="7805" actId="26606"/>
          <ac:spMkLst>
            <pc:docMk/>
            <pc:sldMk cId="2262592848" sldId="275"/>
            <ac:spMk id="33" creationId="{27B538D5-95DB-47ED-9CB4-34AE5BF78E6B}"/>
          </ac:spMkLst>
        </pc:spChg>
        <pc:cxnChg chg="add">
          <ac:chgData name="Helen McGreevy" userId="d291de2d698f615b" providerId="LiveId" clId="{6CE7E44C-CD19-4BB1-900C-51DD26870CB3}" dt="2025-09-22T15:49:13.184" v="7805" actId="26606"/>
          <ac:cxnSpMkLst>
            <pc:docMk/>
            <pc:sldMk cId="2262592848" sldId="275"/>
            <ac:cxnSpMk id="29" creationId="{7D1CBE93-B17D-4509-843C-82287C38032A}"/>
          </ac:cxnSpMkLst>
        </pc:cxnChg>
      </pc:sldChg>
      <pc:sldChg chg="addSp modSp mod setBg">
        <pc:chgData name="Helen McGreevy" userId="d291de2d698f615b" providerId="LiveId" clId="{6CE7E44C-CD19-4BB1-900C-51DD26870CB3}" dt="2025-09-22T15:49:29.195" v="7806" actId="26606"/>
        <pc:sldMkLst>
          <pc:docMk/>
          <pc:sldMk cId="1710634745" sldId="276"/>
        </pc:sldMkLst>
        <pc:spChg chg="mod">
          <ac:chgData name="Helen McGreevy" userId="d291de2d698f615b" providerId="LiveId" clId="{6CE7E44C-CD19-4BB1-900C-51DD26870CB3}" dt="2025-09-22T15:49:29.195" v="7806" actId="26606"/>
          <ac:spMkLst>
            <pc:docMk/>
            <pc:sldMk cId="1710634745" sldId="276"/>
            <ac:spMk id="2" creationId="{C4C2D92D-E5E9-18CF-F201-A8798A79D375}"/>
          </ac:spMkLst>
        </pc:spChg>
        <pc:spChg chg="mod">
          <ac:chgData name="Helen McGreevy" userId="d291de2d698f615b" providerId="LiveId" clId="{6CE7E44C-CD19-4BB1-900C-51DD26870CB3}" dt="2025-09-22T15:49:29.195" v="7806" actId="26606"/>
          <ac:spMkLst>
            <pc:docMk/>
            <pc:sldMk cId="1710634745" sldId="276"/>
            <ac:spMk id="11" creationId="{D3110170-CB9D-F9B3-EF38-F1023DE9BDF1}"/>
          </ac:spMkLst>
        </pc:spChg>
        <pc:grpChg chg="add">
          <ac:chgData name="Helen McGreevy" userId="d291de2d698f615b" providerId="LiveId" clId="{6CE7E44C-CD19-4BB1-900C-51DD26870CB3}" dt="2025-09-22T15:49:29.195" v="7806" actId="26606"/>
          <ac:grpSpMkLst>
            <pc:docMk/>
            <pc:sldMk cId="1710634745" sldId="276"/>
            <ac:grpSpMk id="16" creationId="{4815A7B4-532E-48C9-AC24-D78ACF3339DB}"/>
          </ac:grpSpMkLst>
        </pc:grpChg>
        <pc:picChg chg="mod">
          <ac:chgData name="Helen McGreevy" userId="d291de2d698f615b" providerId="LiveId" clId="{6CE7E44C-CD19-4BB1-900C-51DD26870CB3}" dt="2025-09-22T15:49:29.195" v="7806" actId="26606"/>
          <ac:picMkLst>
            <pc:docMk/>
            <pc:sldMk cId="1710634745" sldId="276"/>
            <ac:picMk id="10" creationId="{6157EA16-0A82-2082-9B3B-B19D554292A2}"/>
          </ac:picMkLst>
        </pc:picChg>
      </pc:sldChg>
      <pc:sldChg chg="addSp modSp mod setBg">
        <pc:chgData name="Helen McGreevy" userId="d291de2d698f615b" providerId="LiveId" clId="{6CE7E44C-CD19-4BB1-900C-51DD26870CB3}" dt="2025-09-22T15:49:34.278" v="7807" actId="26606"/>
        <pc:sldMkLst>
          <pc:docMk/>
          <pc:sldMk cId="1714102647" sldId="277"/>
        </pc:sldMkLst>
        <pc:spChg chg="mod">
          <ac:chgData name="Helen McGreevy" userId="d291de2d698f615b" providerId="LiveId" clId="{6CE7E44C-CD19-4BB1-900C-51DD26870CB3}" dt="2025-09-22T15:49:34.278" v="7807" actId="26606"/>
          <ac:spMkLst>
            <pc:docMk/>
            <pc:sldMk cId="1714102647" sldId="277"/>
            <ac:spMk id="2" creationId="{C1E7B3B9-CA2B-178F-44EE-844CB2D2C932}"/>
          </ac:spMkLst>
        </pc:spChg>
        <pc:spChg chg="mod">
          <ac:chgData name="Helen McGreevy" userId="d291de2d698f615b" providerId="LiveId" clId="{6CE7E44C-CD19-4BB1-900C-51DD26870CB3}" dt="2025-09-22T15:49:34.278" v="7807" actId="26606"/>
          <ac:spMkLst>
            <pc:docMk/>
            <pc:sldMk cId="1714102647" sldId="277"/>
            <ac:spMk id="3" creationId="{2DC4AC3C-311E-2CA7-D998-086683E06F13}"/>
          </ac:spMkLst>
        </pc:spChg>
        <pc:cxnChg chg="add">
          <ac:chgData name="Helen McGreevy" userId="d291de2d698f615b" providerId="LiveId" clId="{6CE7E44C-CD19-4BB1-900C-51DD26870CB3}" dt="2025-09-22T15:49:34.278" v="7807" actId="26606"/>
          <ac:cxnSpMkLst>
            <pc:docMk/>
            <pc:sldMk cId="1714102647" sldId="277"/>
            <ac:cxnSpMk id="8" creationId="{0B5F7E3B-C5F1-40E0-A491-558BAFBC1127}"/>
          </ac:cxnSpMkLst>
        </pc:cxnChg>
      </pc:sldChg>
      <pc:sldChg chg="addSp delSp modSp mod setBg modNotesTx">
        <pc:chgData name="Helen McGreevy" userId="d291de2d698f615b" providerId="LiveId" clId="{6CE7E44C-CD19-4BB1-900C-51DD26870CB3}" dt="2025-09-22T15:49:41.560" v="7810" actId="26606"/>
        <pc:sldMkLst>
          <pc:docMk/>
          <pc:sldMk cId="1918688436" sldId="278"/>
        </pc:sldMkLst>
        <pc:spChg chg="mod">
          <ac:chgData name="Helen McGreevy" userId="d291de2d698f615b" providerId="LiveId" clId="{6CE7E44C-CD19-4BB1-900C-51DD26870CB3}" dt="2025-09-22T15:49:41.560" v="7810" actId="26606"/>
          <ac:spMkLst>
            <pc:docMk/>
            <pc:sldMk cId="1918688436" sldId="278"/>
            <ac:spMk id="2" creationId="{8FE5053C-EC3C-50DC-60AC-6B0B51F2D3AA}"/>
          </ac:spMkLst>
        </pc:spChg>
        <pc:spChg chg="mod">
          <ac:chgData name="Helen McGreevy" userId="d291de2d698f615b" providerId="LiveId" clId="{6CE7E44C-CD19-4BB1-900C-51DD26870CB3}" dt="2025-09-22T15:49:41.560" v="7810" actId="26606"/>
          <ac:spMkLst>
            <pc:docMk/>
            <pc:sldMk cId="1918688436" sldId="278"/>
            <ac:spMk id="3" creationId="{042D1BDA-B4A4-B54D-24B8-927A8360634D}"/>
          </ac:spMkLst>
        </pc:spChg>
        <pc:spChg chg="add">
          <ac:chgData name="Helen McGreevy" userId="d291de2d698f615b" providerId="LiveId" clId="{6CE7E44C-CD19-4BB1-900C-51DD26870CB3}" dt="2025-09-22T15:49:41.560" v="7810" actId="26606"/>
          <ac:spMkLst>
            <pc:docMk/>
            <pc:sldMk cId="1918688436" sldId="278"/>
            <ac:spMk id="10" creationId="{9323D83D-50D6-4040-A58B-FCEA340F886A}"/>
          </ac:spMkLst>
        </pc:spChg>
        <pc:spChg chg="add">
          <ac:chgData name="Helen McGreevy" userId="d291de2d698f615b" providerId="LiveId" clId="{6CE7E44C-CD19-4BB1-900C-51DD26870CB3}" dt="2025-09-22T15:49:41.560" v="7810" actId="26606"/>
          <ac:spMkLst>
            <pc:docMk/>
            <pc:sldMk cId="1918688436" sldId="278"/>
            <ac:spMk id="11" creationId="{603AE127-802C-459A-A612-DB85B67F0DC0}"/>
          </ac:spMkLst>
        </pc:spChg>
        <pc:spChg chg="add">
          <ac:chgData name="Helen McGreevy" userId="d291de2d698f615b" providerId="LiveId" clId="{6CE7E44C-CD19-4BB1-900C-51DD26870CB3}" dt="2025-09-22T15:49:41.560" v="7810" actId="26606"/>
          <ac:spMkLst>
            <pc:docMk/>
            <pc:sldMk cId="1918688436" sldId="278"/>
            <ac:spMk id="14" creationId="{F10FD715-4DCE-4779-B634-EC78315EA213}"/>
          </ac:spMkLst>
        </pc:spChg>
        <pc:cxnChg chg="add">
          <ac:chgData name="Helen McGreevy" userId="d291de2d698f615b" providerId="LiveId" clId="{6CE7E44C-CD19-4BB1-900C-51DD26870CB3}" dt="2025-09-22T15:49:41.560" v="7810" actId="26606"/>
          <ac:cxnSpMkLst>
            <pc:docMk/>
            <pc:sldMk cId="1918688436" sldId="278"/>
            <ac:cxnSpMk id="12" creationId="{1A1FE6BB-DFB2-4080-9B5E-076EF5DDE67B}"/>
          </ac:cxnSpMkLst>
        </pc:cxnChg>
      </pc:sldChg>
      <pc:sldChg chg="addSp modSp mod setBg">
        <pc:chgData name="Helen McGreevy" userId="d291de2d698f615b" providerId="LiveId" clId="{6CE7E44C-CD19-4BB1-900C-51DD26870CB3}" dt="2025-09-22T15:50:04.560" v="7811" actId="26606"/>
        <pc:sldMkLst>
          <pc:docMk/>
          <pc:sldMk cId="905293158" sldId="279"/>
        </pc:sldMkLst>
        <pc:spChg chg="mod">
          <ac:chgData name="Helen McGreevy" userId="d291de2d698f615b" providerId="LiveId" clId="{6CE7E44C-CD19-4BB1-900C-51DD26870CB3}" dt="2025-09-22T15:50:04.560" v="7811" actId="26606"/>
          <ac:spMkLst>
            <pc:docMk/>
            <pc:sldMk cId="905293158" sldId="279"/>
            <ac:spMk id="2" creationId="{5A8D7429-E591-6E18-56AF-12AC39C44C16}"/>
          </ac:spMkLst>
        </pc:spChg>
        <pc:spChg chg="mod">
          <ac:chgData name="Helen McGreevy" userId="d291de2d698f615b" providerId="LiveId" clId="{6CE7E44C-CD19-4BB1-900C-51DD26870CB3}" dt="2025-09-22T15:50:04.560" v="7811" actId="26606"/>
          <ac:spMkLst>
            <pc:docMk/>
            <pc:sldMk cId="905293158" sldId="279"/>
            <ac:spMk id="3" creationId="{C9D528ED-7637-79CD-A6D5-E21598A38721}"/>
          </ac:spMkLst>
        </pc:spChg>
        <pc:cxnChg chg="add">
          <ac:chgData name="Helen McGreevy" userId="d291de2d698f615b" providerId="LiveId" clId="{6CE7E44C-CD19-4BB1-900C-51DD26870CB3}" dt="2025-09-22T15:50:04.560" v="7811" actId="26606"/>
          <ac:cxnSpMkLst>
            <pc:docMk/>
            <pc:sldMk cId="905293158" sldId="279"/>
            <ac:cxnSpMk id="8" creationId="{0B5F7E3B-C5F1-40E0-A491-558BAFBC1127}"/>
          </ac:cxnSpMkLst>
        </pc:cxnChg>
      </pc:sldChg>
      <pc:sldChg chg="addSp modSp mod setBg modNotesTx">
        <pc:chgData name="Helen McGreevy" userId="d291de2d698f615b" providerId="LiveId" clId="{6CE7E44C-CD19-4BB1-900C-51DD26870CB3}" dt="2025-09-22T17:57:23.468" v="9398" actId="20577"/>
        <pc:sldMkLst>
          <pc:docMk/>
          <pc:sldMk cId="81263073" sldId="280"/>
        </pc:sldMkLst>
        <pc:spChg chg="mod">
          <ac:chgData name="Helen McGreevy" userId="d291de2d698f615b" providerId="LiveId" clId="{6CE7E44C-CD19-4BB1-900C-51DD26870CB3}" dt="2025-09-22T15:50:11.980" v="7812" actId="26606"/>
          <ac:spMkLst>
            <pc:docMk/>
            <pc:sldMk cId="81263073" sldId="280"/>
            <ac:spMk id="2" creationId="{C20C5B1A-D9DB-4D05-2D3E-C2834A9DA136}"/>
          </ac:spMkLst>
        </pc:spChg>
        <pc:spChg chg="mod">
          <ac:chgData name="Helen McGreevy" userId="d291de2d698f615b" providerId="LiveId" clId="{6CE7E44C-CD19-4BB1-900C-51DD26870CB3}" dt="2025-09-22T17:56:27.773" v="9369" actId="20577"/>
          <ac:spMkLst>
            <pc:docMk/>
            <pc:sldMk cId="81263073" sldId="280"/>
            <ac:spMk id="3" creationId="{6DC706D2-F274-7105-7527-E1F421D185C9}"/>
          </ac:spMkLst>
        </pc:spChg>
        <pc:cxnChg chg="add">
          <ac:chgData name="Helen McGreevy" userId="d291de2d698f615b" providerId="LiveId" clId="{6CE7E44C-CD19-4BB1-900C-51DD26870CB3}" dt="2025-09-22T15:50:11.980" v="7812" actId="26606"/>
          <ac:cxnSpMkLst>
            <pc:docMk/>
            <pc:sldMk cId="81263073" sldId="280"/>
            <ac:cxnSpMk id="8" creationId="{0B5F7E3B-C5F1-40E0-A491-558BAFBC1127}"/>
          </ac:cxnSpMkLst>
        </pc:cxnChg>
      </pc:sldChg>
      <pc:sldChg chg="addSp delSp modSp mod setBg modNotesTx">
        <pc:chgData name="Helen McGreevy" userId="d291de2d698f615b" providerId="LiveId" clId="{6CE7E44C-CD19-4BB1-900C-51DD26870CB3}" dt="2025-09-22T17:57:52.523" v="9459" actId="20577"/>
        <pc:sldMkLst>
          <pc:docMk/>
          <pc:sldMk cId="1595744907" sldId="281"/>
        </pc:sldMkLst>
        <pc:spChg chg="mod">
          <ac:chgData name="Helen McGreevy" userId="d291de2d698f615b" providerId="LiveId" clId="{6CE7E44C-CD19-4BB1-900C-51DD26870CB3}" dt="2025-09-22T15:50:26.690" v="7815" actId="26606"/>
          <ac:spMkLst>
            <pc:docMk/>
            <pc:sldMk cId="1595744907" sldId="281"/>
            <ac:spMk id="2" creationId="{4FDDA01D-25E6-5436-BA61-EBEAFAD5298C}"/>
          </ac:spMkLst>
        </pc:spChg>
        <pc:spChg chg="mod">
          <ac:chgData name="Helen McGreevy" userId="d291de2d698f615b" providerId="LiveId" clId="{6CE7E44C-CD19-4BB1-900C-51DD26870CB3}" dt="2025-09-22T15:50:26.690" v="7815" actId="26606"/>
          <ac:spMkLst>
            <pc:docMk/>
            <pc:sldMk cId="1595744907" sldId="281"/>
            <ac:spMk id="3" creationId="{E4AA964C-EC34-A461-EEB8-49D5315A0C68}"/>
          </ac:spMkLst>
        </pc:spChg>
        <pc:cxnChg chg="add">
          <ac:chgData name="Helen McGreevy" userId="d291de2d698f615b" providerId="LiveId" clId="{6CE7E44C-CD19-4BB1-900C-51DD26870CB3}" dt="2025-09-22T15:50:26.690" v="7815" actId="26606"/>
          <ac:cxnSpMkLst>
            <pc:docMk/>
            <pc:sldMk cId="1595744907" sldId="281"/>
            <ac:cxnSpMk id="8" creationId="{0B5F7E3B-C5F1-40E0-A491-558BAFBC1127}"/>
          </ac:cxnSpMkLst>
        </pc:cxnChg>
      </pc:sldChg>
      <pc:sldChg chg="addSp modSp mod setBg">
        <pc:chgData name="Helen McGreevy" userId="d291de2d698f615b" providerId="LiveId" clId="{6CE7E44C-CD19-4BB1-900C-51DD26870CB3}" dt="2025-09-22T15:50:32.320" v="7816" actId="26606"/>
        <pc:sldMkLst>
          <pc:docMk/>
          <pc:sldMk cId="3504894702" sldId="282"/>
        </pc:sldMkLst>
        <pc:spChg chg="mod">
          <ac:chgData name="Helen McGreevy" userId="d291de2d698f615b" providerId="LiveId" clId="{6CE7E44C-CD19-4BB1-900C-51DD26870CB3}" dt="2025-09-22T15:50:32.320" v="7816" actId="26606"/>
          <ac:spMkLst>
            <pc:docMk/>
            <pc:sldMk cId="3504894702" sldId="282"/>
            <ac:spMk id="2" creationId="{C4A0301C-5329-AFAE-6374-914BEE2B1963}"/>
          </ac:spMkLst>
        </pc:spChg>
        <pc:spChg chg="mod">
          <ac:chgData name="Helen McGreevy" userId="d291de2d698f615b" providerId="LiveId" clId="{6CE7E44C-CD19-4BB1-900C-51DD26870CB3}" dt="2025-09-22T15:50:32.320" v="7816" actId="26606"/>
          <ac:spMkLst>
            <pc:docMk/>
            <pc:sldMk cId="3504894702" sldId="282"/>
            <ac:spMk id="3" creationId="{123887E0-C733-D40E-234A-B7192DC27F90}"/>
          </ac:spMkLst>
        </pc:spChg>
        <pc:cxnChg chg="add">
          <ac:chgData name="Helen McGreevy" userId="d291de2d698f615b" providerId="LiveId" clId="{6CE7E44C-CD19-4BB1-900C-51DD26870CB3}" dt="2025-09-22T15:50:32.320" v="7816" actId="26606"/>
          <ac:cxnSpMkLst>
            <pc:docMk/>
            <pc:sldMk cId="3504894702" sldId="282"/>
            <ac:cxnSpMk id="8" creationId="{0B5F7E3B-C5F1-40E0-A491-558BAFBC1127}"/>
          </ac:cxnSpMkLst>
        </pc:cxnChg>
      </pc:sldChg>
      <pc:sldChg chg="addSp modSp mod setBg">
        <pc:chgData name="Helen McGreevy" userId="d291de2d698f615b" providerId="LiveId" clId="{6CE7E44C-CD19-4BB1-900C-51DD26870CB3}" dt="2025-09-22T15:50:38.837" v="7817" actId="26606"/>
        <pc:sldMkLst>
          <pc:docMk/>
          <pc:sldMk cId="3208391216" sldId="283"/>
        </pc:sldMkLst>
        <pc:spChg chg="mod">
          <ac:chgData name="Helen McGreevy" userId="d291de2d698f615b" providerId="LiveId" clId="{6CE7E44C-CD19-4BB1-900C-51DD26870CB3}" dt="2025-09-22T15:50:38.837" v="7817" actId="26606"/>
          <ac:spMkLst>
            <pc:docMk/>
            <pc:sldMk cId="3208391216" sldId="283"/>
            <ac:spMk id="2" creationId="{D2DAAAEC-E750-E75E-CB66-9447853751A5}"/>
          </ac:spMkLst>
        </pc:spChg>
        <pc:spChg chg="mod">
          <ac:chgData name="Helen McGreevy" userId="d291de2d698f615b" providerId="LiveId" clId="{6CE7E44C-CD19-4BB1-900C-51DD26870CB3}" dt="2025-09-22T15:50:38.837" v="7817" actId="26606"/>
          <ac:spMkLst>
            <pc:docMk/>
            <pc:sldMk cId="3208391216" sldId="283"/>
            <ac:spMk id="3" creationId="{AD94FB9F-ABD2-28C9-BDAC-3743F7774A41}"/>
          </ac:spMkLst>
        </pc:spChg>
        <pc:cxnChg chg="add">
          <ac:chgData name="Helen McGreevy" userId="d291de2d698f615b" providerId="LiveId" clId="{6CE7E44C-CD19-4BB1-900C-51DD26870CB3}" dt="2025-09-22T15:50:38.837" v="7817" actId="26606"/>
          <ac:cxnSpMkLst>
            <pc:docMk/>
            <pc:sldMk cId="3208391216" sldId="283"/>
            <ac:cxnSpMk id="8" creationId="{0B5F7E3B-C5F1-40E0-A491-558BAFBC1127}"/>
          </ac:cxnSpMkLst>
        </pc:cxnChg>
      </pc:sldChg>
      <pc:sldChg chg="addSp modSp mod setBg">
        <pc:chgData name="Helen McGreevy" userId="d291de2d698f615b" providerId="LiveId" clId="{6CE7E44C-CD19-4BB1-900C-51DD26870CB3}" dt="2025-09-22T15:50:48.008" v="7818" actId="26606"/>
        <pc:sldMkLst>
          <pc:docMk/>
          <pc:sldMk cId="3440120185" sldId="284"/>
        </pc:sldMkLst>
        <pc:spChg chg="mod">
          <ac:chgData name="Helen McGreevy" userId="d291de2d698f615b" providerId="LiveId" clId="{6CE7E44C-CD19-4BB1-900C-51DD26870CB3}" dt="2025-09-22T15:50:48.008" v="7818" actId="26606"/>
          <ac:spMkLst>
            <pc:docMk/>
            <pc:sldMk cId="3440120185" sldId="284"/>
            <ac:spMk id="2" creationId="{B15FCD59-CC0B-59C2-1D25-2AD2B73175E9}"/>
          </ac:spMkLst>
        </pc:spChg>
        <pc:spChg chg="mod">
          <ac:chgData name="Helen McGreevy" userId="d291de2d698f615b" providerId="LiveId" clId="{6CE7E44C-CD19-4BB1-900C-51DD26870CB3}" dt="2025-09-22T15:50:48.008" v="7818" actId="26606"/>
          <ac:spMkLst>
            <pc:docMk/>
            <pc:sldMk cId="3440120185" sldId="284"/>
            <ac:spMk id="3" creationId="{208B4109-400B-57C5-F5ED-F005ABF3B58D}"/>
          </ac:spMkLst>
        </pc:spChg>
        <pc:cxnChg chg="add">
          <ac:chgData name="Helen McGreevy" userId="d291de2d698f615b" providerId="LiveId" clId="{6CE7E44C-CD19-4BB1-900C-51DD26870CB3}" dt="2025-09-22T15:50:48.008" v="7818" actId="26606"/>
          <ac:cxnSpMkLst>
            <pc:docMk/>
            <pc:sldMk cId="3440120185" sldId="284"/>
            <ac:cxnSpMk id="8" creationId="{0B5F7E3B-C5F1-40E0-A491-558BAFBC1127}"/>
          </ac:cxnSpMkLst>
        </pc:cxnChg>
      </pc:sldChg>
      <pc:sldChg chg="addSp delSp modSp mod setBg delDesignElem">
        <pc:chgData name="Helen McGreevy" userId="d291de2d698f615b" providerId="LiveId" clId="{6CE7E44C-CD19-4BB1-900C-51DD26870CB3}" dt="2025-09-22T11:04:07.006" v="800" actId="14100"/>
        <pc:sldMkLst>
          <pc:docMk/>
          <pc:sldMk cId="2794772247" sldId="285"/>
        </pc:sldMkLst>
        <pc:spChg chg="mod">
          <ac:chgData name="Helen McGreevy" userId="d291de2d698f615b" providerId="LiveId" clId="{6CE7E44C-CD19-4BB1-900C-51DD26870CB3}" dt="2025-09-22T11:03:30.404" v="792" actId="26606"/>
          <ac:spMkLst>
            <pc:docMk/>
            <pc:sldMk cId="2794772247" sldId="285"/>
            <ac:spMk id="2" creationId="{6FF3D5AF-EDB9-FE77-FE65-6ED59141C92D}"/>
          </ac:spMkLst>
        </pc:spChg>
        <pc:spChg chg="mod">
          <ac:chgData name="Helen McGreevy" userId="d291de2d698f615b" providerId="LiveId" clId="{6CE7E44C-CD19-4BB1-900C-51DD26870CB3}" dt="2025-09-22T11:04:02.470" v="799" actId="14100"/>
          <ac:spMkLst>
            <pc:docMk/>
            <pc:sldMk cId="2794772247" sldId="285"/>
            <ac:spMk id="3" creationId="{0627C4D3-F2F3-C8E0-BDEA-ADCC14D2175B}"/>
          </ac:spMkLst>
        </pc:spChg>
        <pc:picChg chg="add mod">
          <ac:chgData name="Helen McGreevy" userId="d291de2d698f615b" providerId="LiveId" clId="{6CE7E44C-CD19-4BB1-900C-51DD26870CB3}" dt="2025-09-22T11:04:07.006" v="800" actId="14100"/>
          <ac:picMkLst>
            <pc:docMk/>
            <pc:sldMk cId="2794772247" sldId="285"/>
            <ac:picMk id="7" creationId="{5AD7B4F8-887E-893C-6549-58280D6A1BEC}"/>
          </ac:picMkLst>
        </pc:picChg>
      </pc:sldChg>
      <pc:sldChg chg="addSp delSp modSp mod setBg">
        <pc:chgData name="Helen McGreevy" userId="d291de2d698f615b" providerId="LiveId" clId="{6CE7E44C-CD19-4BB1-900C-51DD26870CB3}" dt="2025-09-22T17:58:32.364" v="9469" actId="20577"/>
        <pc:sldMkLst>
          <pc:docMk/>
          <pc:sldMk cId="2914224590" sldId="286"/>
        </pc:sldMkLst>
        <pc:spChg chg="mod">
          <ac:chgData name="Helen McGreevy" userId="d291de2d698f615b" providerId="LiveId" clId="{6CE7E44C-CD19-4BB1-900C-51DD26870CB3}" dt="2025-09-22T15:33:31.763" v="7509" actId="26606"/>
          <ac:spMkLst>
            <pc:docMk/>
            <pc:sldMk cId="2914224590" sldId="286"/>
            <ac:spMk id="2" creationId="{B0D8FB1E-E345-86EB-8166-6926C280703A}"/>
          </ac:spMkLst>
        </pc:spChg>
        <pc:spChg chg="mod">
          <ac:chgData name="Helen McGreevy" userId="d291de2d698f615b" providerId="LiveId" clId="{6CE7E44C-CD19-4BB1-900C-51DD26870CB3}" dt="2025-09-22T17:58:32.364" v="9469" actId="20577"/>
          <ac:spMkLst>
            <pc:docMk/>
            <pc:sldMk cId="2914224590" sldId="286"/>
            <ac:spMk id="3" creationId="{F643E766-1C2D-9D8C-BDF7-FE9EC651934D}"/>
          </ac:spMkLst>
        </pc:spChg>
        <pc:cxnChg chg="add">
          <ac:chgData name="Helen McGreevy" userId="d291de2d698f615b" providerId="LiveId" clId="{6CE7E44C-CD19-4BB1-900C-51DD26870CB3}" dt="2025-09-22T15:51:00.017" v="7819" actId="26606"/>
          <ac:cxnSpMkLst>
            <pc:docMk/>
            <pc:sldMk cId="2914224590" sldId="286"/>
            <ac:cxnSpMk id="13" creationId="{0B5F7E3B-C5F1-40E0-A491-558BAFBC1127}"/>
          </ac:cxnSpMkLst>
        </pc:cxnChg>
      </pc:sldChg>
      <pc:sldChg chg="addSp modSp mod setBg modNotesTx">
        <pc:chgData name="Helen McGreevy" userId="d291de2d698f615b" providerId="LiveId" clId="{6CE7E44C-CD19-4BB1-900C-51DD26870CB3}" dt="2025-09-22T15:51:19.294" v="7821" actId="26606"/>
        <pc:sldMkLst>
          <pc:docMk/>
          <pc:sldMk cId="2840093690" sldId="287"/>
        </pc:sldMkLst>
        <pc:spChg chg="mod">
          <ac:chgData name="Helen McGreevy" userId="d291de2d698f615b" providerId="LiveId" clId="{6CE7E44C-CD19-4BB1-900C-51DD26870CB3}" dt="2025-09-22T15:51:19.294" v="7821" actId="26606"/>
          <ac:spMkLst>
            <pc:docMk/>
            <pc:sldMk cId="2840093690" sldId="287"/>
            <ac:spMk id="2" creationId="{2A544AFA-77F3-BAC7-89DC-3F58B118FCC0}"/>
          </ac:spMkLst>
        </pc:spChg>
        <pc:spChg chg="mod">
          <ac:chgData name="Helen McGreevy" userId="d291de2d698f615b" providerId="LiveId" clId="{6CE7E44C-CD19-4BB1-900C-51DD26870CB3}" dt="2025-09-22T15:51:19.294" v="7821" actId="26606"/>
          <ac:spMkLst>
            <pc:docMk/>
            <pc:sldMk cId="2840093690" sldId="287"/>
            <ac:spMk id="3" creationId="{6E5B23D3-CBE0-2903-B9C3-4C0BA56A63FB}"/>
          </ac:spMkLst>
        </pc:spChg>
        <pc:spChg chg="add">
          <ac:chgData name="Helen McGreevy" userId="d291de2d698f615b" providerId="LiveId" clId="{6CE7E44C-CD19-4BB1-900C-51DD26870CB3}" dt="2025-09-22T15:51:19.294" v="7821" actId="26606"/>
          <ac:spMkLst>
            <pc:docMk/>
            <pc:sldMk cId="2840093690" sldId="287"/>
            <ac:spMk id="9" creationId="{3BCB5F6A-9EB0-40B0-9D13-3023E9A20508}"/>
          </ac:spMkLst>
        </pc:spChg>
        <pc:picChg chg="add">
          <ac:chgData name="Helen McGreevy" userId="d291de2d698f615b" providerId="LiveId" clId="{6CE7E44C-CD19-4BB1-900C-51DD26870CB3}" dt="2025-09-22T15:51:19.294" v="7821" actId="26606"/>
          <ac:picMkLst>
            <pc:docMk/>
            <pc:sldMk cId="2840093690" sldId="287"/>
            <ac:picMk id="5" creationId="{A3977B44-E832-A145-5EB0-EC1824D17B6B}"/>
          </ac:picMkLst>
        </pc:picChg>
      </pc:sldChg>
      <pc:sldChg chg="addSp delSp modSp mod delDesignElem">
        <pc:chgData name="Helen McGreevy" userId="d291de2d698f615b" providerId="LiveId" clId="{6CE7E44C-CD19-4BB1-900C-51DD26870CB3}" dt="2025-09-22T11:01:08.907" v="784" actId="26606"/>
        <pc:sldMkLst>
          <pc:docMk/>
          <pc:sldMk cId="3351582005" sldId="288"/>
        </pc:sldMkLst>
        <pc:spChg chg="mod ord">
          <ac:chgData name="Helen McGreevy" userId="d291de2d698f615b" providerId="LiveId" clId="{6CE7E44C-CD19-4BB1-900C-51DD26870CB3}" dt="2025-09-22T11:01:08.907" v="784" actId="26606"/>
          <ac:spMkLst>
            <pc:docMk/>
            <pc:sldMk cId="3351582005" sldId="288"/>
            <ac:spMk id="2" creationId="{BF9A295F-29C8-2D93-7A59-50BA2BCFE0E9}"/>
          </ac:spMkLst>
        </pc:spChg>
        <pc:grpChg chg="add">
          <ac:chgData name="Helen McGreevy" userId="d291de2d698f615b" providerId="LiveId" clId="{6CE7E44C-CD19-4BB1-900C-51DD26870CB3}" dt="2025-09-22T11:01:08.907" v="784" actId="26606"/>
          <ac:grpSpMkLst>
            <pc:docMk/>
            <pc:sldMk cId="3351582005" sldId="288"/>
            <ac:grpSpMk id="9" creationId="{A5AFB369-4673-4727-A7CD-D86AFE0AE069}"/>
          </ac:grpSpMkLst>
        </pc:grpChg>
        <pc:picChg chg="mod">
          <ac:chgData name="Helen McGreevy" userId="d291de2d698f615b" providerId="LiveId" clId="{6CE7E44C-CD19-4BB1-900C-51DD26870CB3}" dt="2025-09-22T11:01:08.907" v="784" actId="26606"/>
          <ac:picMkLst>
            <pc:docMk/>
            <pc:sldMk cId="3351582005" sldId="288"/>
            <ac:picMk id="7" creationId="{799C4A60-F9B0-842A-062B-9623C3AE486F}"/>
          </ac:picMkLst>
        </pc:picChg>
      </pc:sldChg>
      <pc:sldChg chg="delSp modSp mod">
        <pc:chgData name="Helen McGreevy" userId="d291de2d698f615b" providerId="LiveId" clId="{6CE7E44C-CD19-4BB1-900C-51DD26870CB3}" dt="2025-09-22T15:47:20.745" v="7788"/>
        <pc:sldMkLst>
          <pc:docMk/>
          <pc:sldMk cId="11409115" sldId="289"/>
        </pc:sldMkLst>
        <pc:spChg chg="mod">
          <ac:chgData name="Helen McGreevy" userId="d291de2d698f615b" providerId="LiveId" clId="{6CE7E44C-CD19-4BB1-900C-51DD26870CB3}" dt="2025-09-22T09:46:54.995" v="711"/>
          <ac:spMkLst>
            <pc:docMk/>
            <pc:sldMk cId="11409115" sldId="289"/>
            <ac:spMk id="2" creationId="{D8F54B9F-FF2B-CAC4-0BC7-B94CEE839767}"/>
          </ac:spMkLst>
        </pc:spChg>
        <pc:picChg chg="mod">
          <ac:chgData name="Helen McGreevy" userId="d291de2d698f615b" providerId="LiveId" clId="{6CE7E44C-CD19-4BB1-900C-51DD26870CB3}" dt="2025-09-22T09:46:54.995" v="711"/>
          <ac:picMkLst>
            <pc:docMk/>
            <pc:sldMk cId="11409115" sldId="289"/>
            <ac:picMk id="5" creationId="{A542B7C7-B5EF-615E-4404-00E481090D40}"/>
          </ac:picMkLst>
        </pc:picChg>
      </pc:sldChg>
      <pc:sldChg chg="addSp delSp modSp new mod setBg modNotesTx">
        <pc:chgData name="Helen McGreevy" userId="d291de2d698f615b" providerId="LiveId" clId="{6CE7E44C-CD19-4BB1-900C-51DD26870CB3}" dt="2025-09-22T15:51:07.345" v="7820" actId="26606"/>
        <pc:sldMkLst>
          <pc:docMk/>
          <pc:sldMk cId="2610023184" sldId="290"/>
        </pc:sldMkLst>
        <pc:spChg chg="add mod">
          <ac:chgData name="Helen McGreevy" userId="d291de2d698f615b" providerId="LiveId" clId="{6CE7E44C-CD19-4BB1-900C-51DD26870CB3}" dt="2025-09-22T15:51:07.345" v="7820" actId="26606"/>
          <ac:spMkLst>
            <pc:docMk/>
            <pc:sldMk cId="2610023184" sldId="290"/>
            <ac:spMk id="6" creationId="{4397D546-CDE2-D2E9-D338-3B3DF4EB29C6}"/>
          </ac:spMkLst>
        </pc:spChg>
        <pc:spChg chg="add">
          <ac:chgData name="Helen McGreevy" userId="d291de2d698f615b" providerId="LiveId" clId="{6CE7E44C-CD19-4BB1-900C-51DD26870CB3}" dt="2025-09-22T15:51:07.345" v="7820" actId="26606"/>
          <ac:spMkLst>
            <pc:docMk/>
            <pc:sldMk cId="2610023184" sldId="290"/>
            <ac:spMk id="23" creationId="{03E8462A-FEBA-4848-81CC-3F8DA3E477BE}"/>
          </ac:spMkLst>
        </pc:spChg>
        <pc:spChg chg="add">
          <ac:chgData name="Helen McGreevy" userId="d291de2d698f615b" providerId="LiveId" clId="{6CE7E44C-CD19-4BB1-900C-51DD26870CB3}" dt="2025-09-22T15:51:07.345" v="7820" actId="26606"/>
          <ac:spMkLst>
            <pc:docMk/>
            <pc:sldMk cId="2610023184" sldId="290"/>
            <ac:spMk id="36" creationId="{7941F9B1-B01B-4A84-89D9-B169AEB4E456}"/>
          </ac:spMkLst>
        </pc:spChg>
        <pc:grpChg chg="add">
          <ac:chgData name="Helen McGreevy" userId="d291de2d698f615b" providerId="LiveId" clId="{6CE7E44C-CD19-4BB1-900C-51DD26870CB3}" dt="2025-09-22T15:51:07.345" v="7820" actId="26606"/>
          <ac:grpSpMkLst>
            <pc:docMk/>
            <pc:sldMk cId="2610023184" sldId="290"/>
            <ac:grpSpMk id="11" creationId="{A4D026A2-7476-44B0-9648-BB98882F7BA3}"/>
          </ac:grpSpMkLst>
        </pc:grpChg>
        <pc:grpChg chg="add">
          <ac:chgData name="Helen McGreevy" userId="d291de2d698f615b" providerId="LiveId" clId="{6CE7E44C-CD19-4BB1-900C-51DD26870CB3}" dt="2025-09-22T15:51:07.345" v="7820" actId="26606"/>
          <ac:grpSpMkLst>
            <pc:docMk/>
            <pc:sldMk cId="2610023184" sldId="290"/>
            <ac:grpSpMk id="25" creationId="{2109F83F-40FE-4DB3-84CC-09FB3340D06D}"/>
          </ac:grpSpMkLst>
        </pc:grpChg>
        <pc:picChg chg="add mod">
          <ac:chgData name="Helen McGreevy" userId="d291de2d698f615b" providerId="LiveId" clId="{6CE7E44C-CD19-4BB1-900C-51DD26870CB3}" dt="2025-09-22T15:51:07.345" v="7820" actId="26606"/>
          <ac:picMkLst>
            <pc:docMk/>
            <pc:sldMk cId="2610023184" sldId="290"/>
            <ac:picMk id="5" creationId="{025712AF-6249-14DF-6ED1-183BD2E5BC92}"/>
          </ac:picMkLst>
        </pc:picChg>
      </pc:sldChg>
      <pc:sldChg chg="addSp delSp modSp new mod modNotesTx">
        <pc:chgData name="Helen McGreevy" userId="d291de2d698f615b" providerId="LiveId" clId="{6CE7E44C-CD19-4BB1-900C-51DD26870CB3}" dt="2025-09-22T12:52:00.024" v="5147" actId="20577"/>
        <pc:sldMkLst>
          <pc:docMk/>
          <pc:sldMk cId="4127114090" sldId="291"/>
        </pc:sldMkLst>
        <pc:spChg chg="mod">
          <ac:chgData name="Helen McGreevy" userId="d291de2d698f615b" providerId="LiveId" clId="{6CE7E44C-CD19-4BB1-900C-51DD26870CB3}" dt="2025-09-22T09:46:54.995" v="711"/>
          <ac:spMkLst>
            <pc:docMk/>
            <pc:sldMk cId="4127114090" sldId="291"/>
            <ac:spMk id="2" creationId="{0BD689F6-0520-F2AC-8716-E4DE884176BF}"/>
          </ac:spMkLst>
        </pc:spChg>
        <pc:picChg chg="add mod">
          <ac:chgData name="Helen McGreevy" userId="d291de2d698f615b" providerId="LiveId" clId="{6CE7E44C-CD19-4BB1-900C-51DD26870CB3}" dt="2025-09-22T09:46:54.995" v="711"/>
          <ac:picMkLst>
            <pc:docMk/>
            <pc:sldMk cId="4127114090" sldId="291"/>
            <ac:picMk id="8" creationId="{E751E32B-3CE1-ADD8-FEE3-DDA144E83DE4}"/>
          </ac:picMkLst>
        </pc:picChg>
      </pc:sldChg>
      <pc:sldChg chg="addSp delSp modSp new mod setBg">
        <pc:chgData name="Helen McGreevy" userId="d291de2d698f615b" providerId="LiveId" clId="{6CE7E44C-CD19-4BB1-900C-51DD26870CB3}" dt="2025-09-22T11:00:58.095" v="783" actId="26606"/>
        <pc:sldMkLst>
          <pc:docMk/>
          <pc:sldMk cId="666112409" sldId="292"/>
        </pc:sldMkLst>
        <pc:spChg chg="mod ord">
          <ac:chgData name="Helen McGreevy" userId="d291de2d698f615b" providerId="LiveId" clId="{6CE7E44C-CD19-4BB1-900C-51DD26870CB3}" dt="2025-09-22T11:00:58.095" v="783" actId="26606"/>
          <ac:spMkLst>
            <pc:docMk/>
            <pc:sldMk cId="666112409" sldId="292"/>
            <ac:spMk id="2" creationId="{9781EC96-7BD9-4552-63FE-4C5C06579D59}"/>
          </ac:spMkLst>
        </pc:spChg>
        <pc:grpChg chg="add">
          <ac:chgData name="Helen McGreevy" userId="d291de2d698f615b" providerId="LiveId" clId="{6CE7E44C-CD19-4BB1-900C-51DD26870CB3}" dt="2025-09-22T11:00:58.095" v="783" actId="26606"/>
          <ac:grpSpMkLst>
            <pc:docMk/>
            <pc:sldMk cId="666112409" sldId="292"/>
            <ac:grpSpMk id="25" creationId="{A5AFB369-4673-4727-A7CD-D86AFE0AE069}"/>
          </ac:grpSpMkLst>
        </pc:grpChg>
        <pc:picChg chg="add mod">
          <ac:chgData name="Helen McGreevy" userId="d291de2d698f615b" providerId="LiveId" clId="{6CE7E44C-CD19-4BB1-900C-51DD26870CB3}" dt="2025-09-22T11:00:58.095" v="783" actId="26606"/>
          <ac:picMkLst>
            <pc:docMk/>
            <pc:sldMk cId="666112409" sldId="292"/>
            <ac:picMk id="8" creationId="{0F6F905D-1AC4-59B3-6286-3C723E28A7EC}"/>
          </ac:picMkLst>
        </pc:picChg>
      </pc:sldChg>
      <pc:sldChg chg="addSp delSp modSp new del mod setBg">
        <pc:chgData name="Helen McGreevy" userId="d291de2d698f615b" providerId="LiveId" clId="{6CE7E44C-CD19-4BB1-900C-51DD26870CB3}" dt="2025-09-22T09:55:46.245" v="767" actId="2696"/>
        <pc:sldMkLst>
          <pc:docMk/>
          <pc:sldMk cId="3399911176" sldId="292"/>
        </pc:sldMkLst>
      </pc:sldChg>
      <pc:sldChg chg="addSp modSp new mod ord setBg">
        <pc:chgData name="Helen McGreevy" userId="d291de2d698f615b" providerId="LiveId" clId="{6CE7E44C-CD19-4BB1-900C-51DD26870CB3}" dt="2025-09-22T15:44:15.744" v="7725" actId="26606"/>
        <pc:sldMkLst>
          <pc:docMk/>
          <pc:sldMk cId="4130460924" sldId="293"/>
        </pc:sldMkLst>
        <pc:spChg chg="mod">
          <ac:chgData name="Helen McGreevy" userId="d291de2d698f615b" providerId="LiveId" clId="{6CE7E44C-CD19-4BB1-900C-51DD26870CB3}" dt="2025-09-22T15:44:15.744" v="7725" actId="26606"/>
          <ac:spMkLst>
            <pc:docMk/>
            <pc:sldMk cId="4130460924" sldId="293"/>
            <ac:spMk id="2" creationId="{3FC3BB9A-5CDB-1A1C-09EE-83EE40F2B491}"/>
          </ac:spMkLst>
        </pc:spChg>
        <pc:spChg chg="mod">
          <ac:chgData name="Helen McGreevy" userId="d291de2d698f615b" providerId="LiveId" clId="{6CE7E44C-CD19-4BB1-900C-51DD26870CB3}" dt="2025-09-22T15:44:15.744" v="7725" actId="26606"/>
          <ac:spMkLst>
            <pc:docMk/>
            <pc:sldMk cId="4130460924" sldId="293"/>
            <ac:spMk id="3" creationId="{48B695EB-1275-6A08-3640-81069F8B3E3D}"/>
          </ac:spMkLst>
        </pc:spChg>
        <pc:spChg chg="add">
          <ac:chgData name="Helen McGreevy" userId="d291de2d698f615b" providerId="LiveId" clId="{6CE7E44C-CD19-4BB1-900C-51DD26870CB3}" dt="2025-09-22T15:44:15.744" v="7725" actId="26606"/>
          <ac:spMkLst>
            <pc:docMk/>
            <pc:sldMk cId="4130460924" sldId="293"/>
            <ac:spMk id="9" creationId="{3BCB5F6A-9EB0-40B0-9D13-3023E9A20508}"/>
          </ac:spMkLst>
        </pc:spChg>
        <pc:picChg chg="add">
          <ac:chgData name="Helen McGreevy" userId="d291de2d698f615b" providerId="LiveId" clId="{6CE7E44C-CD19-4BB1-900C-51DD26870CB3}" dt="2025-09-22T15:44:15.744" v="7725" actId="26606"/>
          <ac:picMkLst>
            <pc:docMk/>
            <pc:sldMk cId="4130460924" sldId="293"/>
            <ac:picMk id="5" creationId="{13055694-886B-42E5-D977-4038023F16E1}"/>
          </ac:picMkLst>
        </pc:picChg>
      </pc:sldChg>
      <pc:sldChg chg="modSp new mod">
        <pc:chgData name="Helen McGreevy" userId="d291de2d698f615b" providerId="LiveId" clId="{6CE7E44C-CD19-4BB1-900C-51DD26870CB3}" dt="2025-09-22T11:27:43.842" v="1748" actId="14100"/>
        <pc:sldMkLst>
          <pc:docMk/>
          <pc:sldMk cId="685897958" sldId="294"/>
        </pc:sldMkLst>
        <pc:spChg chg="mod">
          <ac:chgData name="Helen McGreevy" userId="d291de2d698f615b" providerId="LiveId" clId="{6CE7E44C-CD19-4BB1-900C-51DD26870CB3}" dt="2025-09-22T11:18:21.045" v="978" actId="20577"/>
          <ac:spMkLst>
            <pc:docMk/>
            <pc:sldMk cId="685897958" sldId="294"/>
            <ac:spMk id="2" creationId="{B4FD1EEB-3372-D39E-F9F6-55C221475C1C}"/>
          </ac:spMkLst>
        </pc:spChg>
        <pc:spChg chg="mod">
          <ac:chgData name="Helen McGreevy" userId="d291de2d698f615b" providerId="LiveId" clId="{6CE7E44C-CD19-4BB1-900C-51DD26870CB3}" dt="2025-09-22T11:27:43.842" v="1748" actId="14100"/>
          <ac:spMkLst>
            <pc:docMk/>
            <pc:sldMk cId="685897958" sldId="294"/>
            <ac:spMk id="3" creationId="{5D08963F-9851-85E1-E4B8-BC79BA4B6AAB}"/>
          </ac:spMkLst>
        </pc:spChg>
      </pc:sldChg>
      <pc:sldChg chg="addSp delSp modSp new mod setBg modNotesTx">
        <pc:chgData name="Helen McGreevy" userId="d291de2d698f615b" providerId="LiveId" clId="{6CE7E44C-CD19-4BB1-900C-51DD26870CB3}" dt="2025-09-22T11:42:16.359" v="2789" actId="33524"/>
        <pc:sldMkLst>
          <pc:docMk/>
          <pc:sldMk cId="3925129234" sldId="295"/>
        </pc:sldMkLst>
        <pc:spChg chg="mod">
          <ac:chgData name="Helen McGreevy" userId="d291de2d698f615b" providerId="LiveId" clId="{6CE7E44C-CD19-4BB1-900C-51DD26870CB3}" dt="2025-09-22T11:42:09.811" v="2788" actId="26606"/>
          <ac:spMkLst>
            <pc:docMk/>
            <pc:sldMk cId="3925129234" sldId="295"/>
            <ac:spMk id="2" creationId="{A7FCFD48-5692-FF81-BC40-0AF4C1430D46}"/>
          </ac:spMkLst>
        </pc:spChg>
        <pc:spChg chg="add mod">
          <ac:chgData name="Helen McGreevy" userId="d291de2d698f615b" providerId="LiveId" clId="{6CE7E44C-CD19-4BB1-900C-51DD26870CB3}" dt="2025-09-22T11:42:16.359" v="2789" actId="33524"/>
          <ac:spMkLst>
            <pc:docMk/>
            <pc:sldMk cId="3925129234" sldId="295"/>
            <ac:spMk id="16" creationId="{B9FDC7C8-B377-C713-6C2C-FC5626946132}"/>
          </ac:spMkLst>
        </pc:spChg>
        <pc:cxnChg chg="add">
          <ac:chgData name="Helen McGreevy" userId="d291de2d698f615b" providerId="LiveId" clId="{6CE7E44C-CD19-4BB1-900C-51DD26870CB3}" dt="2025-09-22T11:42:09.811" v="2788" actId="26606"/>
          <ac:cxnSpMkLst>
            <pc:docMk/>
            <pc:sldMk cId="3925129234" sldId="295"/>
            <ac:cxnSpMk id="8" creationId="{0B5F7E3B-C5F1-40E0-A491-558BAFBC1127}"/>
          </ac:cxnSpMkLst>
        </pc:cxnChg>
      </pc:sldChg>
      <pc:sldChg chg="addSp modSp new mod setBg">
        <pc:chgData name="Helen McGreevy" userId="d291de2d698f615b" providerId="LiveId" clId="{6CE7E44C-CD19-4BB1-900C-51DD26870CB3}" dt="2025-09-22T15:43:14.217" v="7720" actId="20577"/>
        <pc:sldMkLst>
          <pc:docMk/>
          <pc:sldMk cId="3121482077" sldId="296"/>
        </pc:sldMkLst>
        <pc:spChg chg="mod">
          <ac:chgData name="Helen McGreevy" userId="d291de2d698f615b" providerId="LiveId" clId="{6CE7E44C-CD19-4BB1-900C-51DD26870CB3}" dt="2025-09-22T15:43:14.217" v="7720" actId="20577"/>
          <ac:spMkLst>
            <pc:docMk/>
            <pc:sldMk cId="3121482077" sldId="296"/>
            <ac:spMk id="2" creationId="{4B634DB1-075C-1EFD-2D78-01F66A265178}"/>
          </ac:spMkLst>
        </pc:spChg>
        <pc:spChg chg="mod">
          <ac:chgData name="Helen McGreevy" userId="d291de2d698f615b" providerId="LiveId" clId="{6CE7E44C-CD19-4BB1-900C-51DD26870CB3}" dt="2025-09-22T15:42:37.510" v="7674" actId="26606"/>
          <ac:spMkLst>
            <pc:docMk/>
            <pc:sldMk cId="3121482077" sldId="296"/>
            <ac:spMk id="3" creationId="{916C6374-1B4C-2759-9A0C-5B0BDC2958B6}"/>
          </ac:spMkLst>
        </pc:spChg>
        <pc:cxnChg chg="add">
          <ac:chgData name="Helen McGreevy" userId="d291de2d698f615b" providerId="LiveId" clId="{6CE7E44C-CD19-4BB1-900C-51DD26870CB3}" dt="2025-09-22T15:42:37.510" v="7674" actId="26606"/>
          <ac:cxnSpMkLst>
            <pc:docMk/>
            <pc:sldMk cId="3121482077" sldId="296"/>
            <ac:cxnSpMk id="8" creationId="{0B5F7E3B-C5F1-40E0-A491-558BAFBC1127}"/>
          </ac:cxnSpMkLst>
        </pc:cxnChg>
      </pc:sldChg>
      <pc:sldChg chg="addSp delSp modSp new mod setBg modNotesTx">
        <pc:chgData name="Helen McGreevy" userId="d291de2d698f615b" providerId="LiveId" clId="{6CE7E44C-CD19-4BB1-900C-51DD26870CB3}" dt="2025-09-22T15:44:02.919" v="7724" actId="26606"/>
        <pc:sldMkLst>
          <pc:docMk/>
          <pc:sldMk cId="3495197316" sldId="297"/>
        </pc:sldMkLst>
        <pc:spChg chg="mod">
          <ac:chgData name="Helen McGreevy" userId="d291de2d698f615b" providerId="LiveId" clId="{6CE7E44C-CD19-4BB1-900C-51DD26870CB3}" dt="2025-09-22T15:44:02.919" v="7724" actId="26606"/>
          <ac:spMkLst>
            <pc:docMk/>
            <pc:sldMk cId="3495197316" sldId="297"/>
            <ac:spMk id="2" creationId="{082B2027-50B1-A1ED-14FB-D45E8D952CCF}"/>
          </ac:spMkLst>
        </pc:spChg>
        <pc:spChg chg="mod">
          <ac:chgData name="Helen McGreevy" userId="d291de2d698f615b" providerId="LiveId" clId="{6CE7E44C-CD19-4BB1-900C-51DD26870CB3}" dt="2025-09-22T15:44:02.919" v="7724" actId="26606"/>
          <ac:spMkLst>
            <pc:docMk/>
            <pc:sldMk cId="3495197316" sldId="297"/>
            <ac:spMk id="3" creationId="{E4F4D579-296E-E592-A2E3-E44D2CFB97B2}"/>
          </ac:spMkLst>
        </pc:spChg>
        <pc:spChg chg="add">
          <ac:chgData name="Helen McGreevy" userId="d291de2d698f615b" providerId="LiveId" clId="{6CE7E44C-CD19-4BB1-900C-51DD26870CB3}" dt="2025-09-22T15:44:02.919" v="7724" actId="26606"/>
          <ac:spMkLst>
            <pc:docMk/>
            <pc:sldMk cId="3495197316" sldId="297"/>
            <ac:spMk id="18" creationId="{3F088236-D655-4F88-B238-E16762358025}"/>
          </ac:spMkLst>
        </pc:spChg>
        <pc:spChg chg="add">
          <ac:chgData name="Helen McGreevy" userId="d291de2d698f615b" providerId="LiveId" clId="{6CE7E44C-CD19-4BB1-900C-51DD26870CB3}" dt="2025-09-22T15:44:02.919" v="7724" actId="26606"/>
          <ac:spMkLst>
            <pc:docMk/>
            <pc:sldMk cId="3495197316" sldId="297"/>
            <ac:spMk id="20" creationId="{3DAC0C92-199E-475C-9390-119A9B027276}"/>
          </ac:spMkLst>
        </pc:spChg>
        <pc:spChg chg="add">
          <ac:chgData name="Helen McGreevy" userId="d291de2d698f615b" providerId="LiveId" clId="{6CE7E44C-CD19-4BB1-900C-51DD26870CB3}" dt="2025-09-22T15:44:02.919" v="7724" actId="26606"/>
          <ac:spMkLst>
            <pc:docMk/>
            <pc:sldMk cId="3495197316" sldId="297"/>
            <ac:spMk id="22" creationId="{C4CFB339-0ED8-4FE2-9EF1-6D1375B8499B}"/>
          </ac:spMkLst>
        </pc:spChg>
        <pc:spChg chg="add">
          <ac:chgData name="Helen McGreevy" userId="d291de2d698f615b" providerId="LiveId" clId="{6CE7E44C-CD19-4BB1-900C-51DD26870CB3}" dt="2025-09-22T15:44:02.919" v="7724" actId="26606"/>
          <ac:spMkLst>
            <pc:docMk/>
            <pc:sldMk cId="3495197316" sldId="297"/>
            <ac:spMk id="24" creationId="{31896C80-2069-4431-9C19-83B913734490}"/>
          </ac:spMkLst>
        </pc:spChg>
        <pc:spChg chg="add">
          <ac:chgData name="Helen McGreevy" userId="d291de2d698f615b" providerId="LiveId" clId="{6CE7E44C-CD19-4BB1-900C-51DD26870CB3}" dt="2025-09-22T15:44:02.919" v="7724" actId="26606"/>
          <ac:spMkLst>
            <pc:docMk/>
            <pc:sldMk cId="3495197316" sldId="297"/>
            <ac:spMk id="26" creationId="{BF120A21-0841-4823-B0C4-28AEBCEF9B78}"/>
          </ac:spMkLst>
        </pc:spChg>
        <pc:spChg chg="add">
          <ac:chgData name="Helen McGreevy" userId="d291de2d698f615b" providerId="LiveId" clId="{6CE7E44C-CD19-4BB1-900C-51DD26870CB3}" dt="2025-09-22T15:44:02.919" v="7724" actId="26606"/>
          <ac:spMkLst>
            <pc:docMk/>
            <pc:sldMk cId="3495197316" sldId="297"/>
            <ac:spMk id="28" creationId="{DBB05BAE-BBD3-4289-899F-A6851503C6B0}"/>
          </ac:spMkLst>
        </pc:spChg>
        <pc:spChg chg="add">
          <ac:chgData name="Helen McGreevy" userId="d291de2d698f615b" providerId="LiveId" clId="{6CE7E44C-CD19-4BB1-900C-51DD26870CB3}" dt="2025-09-22T15:44:02.919" v="7724" actId="26606"/>
          <ac:spMkLst>
            <pc:docMk/>
            <pc:sldMk cId="3495197316" sldId="297"/>
            <ac:spMk id="30" creationId="{9874D11C-36F5-4BBE-A490-019A54E953B0}"/>
          </ac:spMkLst>
        </pc:spChg>
        <pc:picChg chg="add">
          <ac:chgData name="Helen McGreevy" userId="d291de2d698f615b" providerId="LiveId" clId="{6CE7E44C-CD19-4BB1-900C-51DD26870CB3}" dt="2025-09-22T15:43:26.293" v="7721" actId="26606"/>
          <ac:picMkLst>
            <pc:docMk/>
            <pc:sldMk cId="3495197316" sldId="297"/>
            <ac:picMk id="5" creationId="{833D863F-0283-2AF0-1C21-BEAC08E8A928}"/>
          </ac:picMkLst>
        </pc:picChg>
      </pc:sldChg>
      <pc:sldChg chg="addSp modSp new mod setBg">
        <pc:chgData name="Helen McGreevy" userId="d291de2d698f615b" providerId="LiveId" clId="{6CE7E44C-CD19-4BB1-900C-51DD26870CB3}" dt="2025-09-22T15:48:04.891" v="7789" actId="26606"/>
        <pc:sldMkLst>
          <pc:docMk/>
          <pc:sldMk cId="3777473338" sldId="298"/>
        </pc:sldMkLst>
        <pc:spChg chg="mod">
          <ac:chgData name="Helen McGreevy" userId="d291de2d698f615b" providerId="LiveId" clId="{6CE7E44C-CD19-4BB1-900C-51DD26870CB3}" dt="2025-09-22T15:48:04.891" v="7789" actId="26606"/>
          <ac:spMkLst>
            <pc:docMk/>
            <pc:sldMk cId="3777473338" sldId="298"/>
            <ac:spMk id="2" creationId="{7AB45984-B91F-58A2-9635-576C62461EAA}"/>
          </ac:spMkLst>
        </pc:spChg>
        <pc:spChg chg="mod">
          <ac:chgData name="Helen McGreevy" userId="d291de2d698f615b" providerId="LiveId" clId="{6CE7E44C-CD19-4BB1-900C-51DD26870CB3}" dt="2025-09-22T15:48:04.891" v="7789" actId="26606"/>
          <ac:spMkLst>
            <pc:docMk/>
            <pc:sldMk cId="3777473338" sldId="298"/>
            <ac:spMk id="3" creationId="{BDAE55DC-2586-BF44-1819-72FFB5685E66}"/>
          </ac:spMkLst>
        </pc:spChg>
        <pc:cxnChg chg="add">
          <ac:chgData name="Helen McGreevy" userId="d291de2d698f615b" providerId="LiveId" clId="{6CE7E44C-CD19-4BB1-900C-51DD26870CB3}" dt="2025-09-22T15:48:04.891" v="7789" actId="26606"/>
          <ac:cxnSpMkLst>
            <pc:docMk/>
            <pc:sldMk cId="3777473338" sldId="298"/>
            <ac:cxnSpMk id="8" creationId="{0B5F7E3B-C5F1-40E0-A491-558BAFBC1127}"/>
          </ac:cxnSpMkLst>
        </pc:cxnChg>
      </pc:sldChg>
      <pc:sldChg chg="addSp delSp modSp new mod setBg">
        <pc:chgData name="Helen McGreevy" userId="d291de2d698f615b" providerId="LiveId" clId="{6CE7E44C-CD19-4BB1-900C-51DD26870CB3}" dt="2025-09-22T15:48:12.281" v="7790" actId="26606"/>
        <pc:sldMkLst>
          <pc:docMk/>
          <pc:sldMk cId="726049927" sldId="299"/>
        </pc:sldMkLst>
        <pc:spChg chg="mod ord">
          <ac:chgData name="Helen McGreevy" userId="d291de2d698f615b" providerId="LiveId" clId="{6CE7E44C-CD19-4BB1-900C-51DD26870CB3}" dt="2025-09-22T15:48:12.281" v="7790" actId="26606"/>
          <ac:spMkLst>
            <pc:docMk/>
            <pc:sldMk cId="726049927" sldId="299"/>
            <ac:spMk id="2" creationId="{A0CA226D-D28A-5C9E-7DAF-6B4A0278B575}"/>
          </ac:spMkLst>
        </pc:spChg>
        <pc:spChg chg="add mod">
          <ac:chgData name="Helen McGreevy" userId="d291de2d698f615b" providerId="LiveId" clId="{6CE7E44C-CD19-4BB1-900C-51DD26870CB3}" dt="2025-09-22T15:48:12.281" v="7790" actId="26606"/>
          <ac:spMkLst>
            <pc:docMk/>
            <pc:sldMk cId="726049927" sldId="299"/>
            <ac:spMk id="6" creationId="{30027309-F0C3-B22A-FC1C-FBA2058937C0}"/>
          </ac:spMkLst>
        </pc:spChg>
        <pc:grpChg chg="add">
          <ac:chgData name="Helen McGreevy" userId="d291de2d698f615b" providerId="LiveId" clId="{6CE7E44C-CD19-4BB1-900C-51DD26870CB3}" dt="2025-09-22T15:48:12.281" v="7790" actId="26606"/>
          <ac:grpSpMkLst>
            <pc:docMk/>
            <pc:sldMk cId="726049927" sldId="299"/>
            <ac:grpSpMk id="11" creationId="{A5AFB369-4673-4727-A7CD-D86AFE0AE069}"/>
          </ac:grpSpMkLst>
        </pc:grpChg>
        <pc:picChg chg="add mod">
          <ac:chgData name="Helen McGreevy" userId="d291de2d698f615b" providerId="LiveId" clId="{6CE7E44C-CD19-4BB1-900C-51DD26870CB3}" dt="2025-09-22T15:48:12.281" v="7790" actId="26606"/>
          <ac:picMkLst>
            <pc:docMk/>
            <pc:sldMk cId="726049927" sldId="299"/>
            <ac:picMk id="5" creationId="{133053A9-DF62-E7A9-7583-B05339E06AFC}"/>
          </ac:picMkLst>
        </pc:picChg>
      </pc:sldChg>
      <pc:sldChg chg="addSp delSp modSp new mod setBg">
        <pc:chgData name="Helen McGreevy" userId="d291de2d698f615b" providerId="LiveId" clId="{6CE7E44C-CD19-4BB1-900C-51DD26870CB3}" dt="2025-09-22T15:36:54.375" v="7569" actId="26606"/>
        <pc:sldMkLst>
          <pc:docMk/>
          <pc:sldMk cId="853243226" sldId="300"/>
        </pc:sldMkLst>
        <pc:spChg chg="mod">
          <ac:chgData name="Helen McGreevy" userId="d291de2d698f615b" providerId="LiveId" clId="{6CE7E44C-CD19-4BB1-900C-51DD26870CB3}" dt="2025-09-22T15:36:54.375" v="7569" actId="26606"/>
          <ac:spMkLst>
            <pc:docMk/>
            <pc:sldMk cId="853243226" sldId="300"/>
            <ac:spMk id="2" creationId="{B0D83D5E-3921-792B-2AA7-4FF0510C2887}"/>
          </ac:spMkLst>
        </pc:spChg>
        <pc:spChg chg="mod">
          <ac:chgData name="Helen McGreevy" userId="d291de2d698f615b" providerId="LiveId" clId="{6CE7E44C-CD19-4BB1-900C-51DD26870CB3}" dt="2025-09-22T15:36:54.375" v="7569" actId="26606"/>
          <ac:spMkLst>
            <pc:docMk/>
            <pc:sldMk cId="853243226" sldId="300"/>
            <ac:spMk id="3" creationId="{DE29BE44-7B20-9879-A9D3-09D2F1D0EE3D}"/>
          </ac:spMkLst>
        </pc:spChg>
        <pc:picChg chg="add">
          <ac:chgData name="Helen McGreevy" userId="d291de2d698f615b" providerId="LiveId" clId="{6CE7E44C-CD19-4BB1-900C-51DD26870CB3}" dt="2025-09-22T15:36:54.375" v="7569" actId="26606"/>
          <ac:picMkLst>
            <pc:docMk/>
            <pc:sldMk cId="853243226" sldId="300"/>
            <ac:picMk id="7" creationId="{E279BE4D-3D14-6977-53B3-7F5ED2EDB88A}"/>
          </ac:picMkLst>
        </pc:picChg>
      </pc:sldChg>
      <pc:sldChg chg="addSp delSp modSp new del mod">
        <pc:chgData name="Helen McGreevy" userId="d291de2d698f615b" providerId="LiveId" clId="{6CE7E44C-CD19-4BB1-900C-51DD26870CB3}" dt="2025-09-22T13:18:50.569" v="6131" actId="2696"/>
        <pc:sldMkLst>
          <pc:docMk/>
          <pc:sldMk cId="2418164090" sldId="301"/>
        </pc:sldMkLst>
      </pc:sldChg>
      <pc:sldChg chg="addSp modSp new mod setBg">
        <pc:chgData name="Helen McGreevy" userId="d291de2d698f615b" providerId="LiveId" clId="{6CE7E44C-CD19-4BB1-900C-51DD26870CB3}" dt="2025-09-22T15:35:18.403" v="7511" actId="26606"/>
        <pc:sldMkLst>
          <pc:docMk/>
          <pc:sldMk cId="3496564785" sldId="301"/>
        </pc:sldMkLst>
        <pc:spChg chg="mod">
          <ac:chgData name="Helen McGreevy" userId="d291de2d698f615b" providerId="LiveId" clId="{6CE7E44C-CD19-4BB1-900C-51DD26870CB3}" dt="2025-09-22T15:35:18.403" v="7511" actId="26606"/>
          <ac:spMkLst>
            <pc:docMk/>
            <pc:sldMk cId="3496564785" sldId="301"/>
            <ac:spMk id="2" creationId="{1400AB54-D077-CA44-1CC4-0E1F33564B93}"/>
          </ac:spMkLst>
        </pc:spChg>
        <pc:spChg chg="mod">
          <ac:chgData name="Helen McGreevy" userId="d291de2d698f615b" providerId="LiveId" clId="{6CE7E44C-CD19-4BB1-900C-51DD26870CB3}" dt="2025-09-22T15:35:18.403" v="7511" actId="26606"/>
          <ac:spMkLst>
            <pc:docMk/>
            <pc:sldMk cId="3496564785" sldId="301"/>
            <ac:spMk id="3" creationId="{D9FE5D65-0FB3-F568-D7F6-B66E323A2F9A}"/>
          </ac:spMkLst>
        </pc:spChg>
        <pc:cxnChg chg="add">
          <ac:chgData name="Helen McGreevy" userId="d291de2d698f615b" providerId="LiveId" clId="{6CE7E44C-CD19-4BB1-900C-51DD26870CB3}" dt="2025-09-22T15:35:18.403" v="7511" actId="26606"/>
          <ac:cxnSpMkLst>
            <pc:docMk/>
            <pc:sldMk cId="3496564785" sldId="301"/>
            <ac:cxnSpMk id="8" creationId="{0B5F7E3B-C5F1-40E0-A491-558BAFBC1127}"/>
          </ac:cxnSpMkLst>
        </pc:cxnChg>
      </pc:sldChg>
      <pc:sldChg chg="addSp delSp modSp new mod setBg modAnim">
        <pc:chgData name="Helen McGreevy" userId="d291de2d698f615b" providerId="LiveId" clId="{6CE7E44C-CD19-4BB1-900C-51DD26870CB3}" dt="2025-09-22T15:38:54.944" v="7608" actId="26606"/>
        <pc:sldMkLst>
          <pc:docMk/>
          <pc:sldMk cId="63554775" sldId="302"/>
        </pc:sldMkLst>
        <pc:spChg chg="mod">
          <ac:chgData name="Helen McGreevy" userId="d291de2d698f615b" providerId="LiveId" clId="{6CE7E44C-CD19-4BB1-900C-51DD26870CB3}" dt="2025-09-22T15:38:54.944" v="7608" actId="26606"/>
          <ac:spMkLst>
            <pc:docMk/>
            <pc:sldMk cId="63554775" sldId="302"/>
            <ac:spMk id="2" creationId="{43ADE4D5-5EAF-683C-5445-C03EC83F34F1}"/>
          </ac:spMkLst>
        </pc:spChg>
        <pc:grpChg chg="add">
          <ac:chgData name="Helen McGreevy" userId="d291de2d698f615b" providerId="LiveId" clId="{6CE7E44C-CD19-4BB1-900C-51DD26870CB3}" dt="2025-09-22T15:38:54.944" v="7608" actId="26606"/>
          <ac:grpSpMkLst>
            <pc:docMk/>
            <pc:sldMk cId="63554775" sldId="302"/>
            <ac:grpSpMk id="9" creationId="{4815A7B4-532E-48C9-AC24-D78ACF3339DB}"/>
          </ac:grpSpMkLst>
        </pc:grpChg>
        <pc:picChg chg="add mod">
          <ac:chgData name="Helen McGreevy" userId="d291de2d698f615b" providerId="LiveId" clId="{6CE7E44C-CD19-4BB1-900C-51DD26870CB3}" dt="2025-09-22T15:38:54.944" v="7608" actId="26606"/>
          <ac:picMkLst>
            <pc:docMk/>
            <pc:sldMk cId="63554775" sldId="302"/>
            <ac:picMk id="4" creationId="{779DEB46-9057-3B5C-FE97-DA9341C013F1}"/>
          </ac:picMkLst>
        </pc:picChg>
      </pc:sldChg>
      <pc:sldChg chg="addSp delSp modSp new del mod modAnim">
        <pc:chgData name="Helen McGreevy" userId="d291de2d698f615b" providerId="LiveId" clId="{6CE7E44C-CD19-4BB1-900C-51DD26870CB3}" dt="2025-09-22T14:00:12.082" v="6849" actId="2696"/>
        <pc:sldMkLst>
          <pc:docMk/>
          <pc:sldMk cId="902551279" sldId="302"/>
        </pc:sldMkLst>
      </pc:sldChg>
      <pc:sldChg chg="addSp delSp modSp new mod setBg">
        <pc:chgData name="Helen McGreevy" userId="d291de2d698f615b" providerId="LiveId" clId="{6CE7E44C-CD19-4BB1-900C-51DD26870CB3}" dt="2025-09-22T17:55:03.091" v="9362" actId="20577"/>
        <pc:sldMkLst>
          <pc:docMk/>
          <pc:sldMk cId="2484093910" sldId="303"/>
        </pc:sldMkLst>
        <pc:spChg chg="mod">
          <ac:chgData name="Helen McGreevy" userId="d291de2d698f615b" providerId="LiveId" clId="{6CE7E44C-CD19-4BB1-900C-51DD26870CB3}" dt="2025-09-22T15:42:28.603" v="7673" actId="26606"/>
          <ac:spMkLst>
            <pc:docMk/>
            <pc:sldMk cId="2484093910" sldId="303"/>
            <ac:spMk id="2" creationId="{B7A59734-B083-DC29-7228-1A311864F8CB}"/>
          </ac:spMkLst>
        </pc:spChg>
        <pc:spChg chg="mod">
          <ac:chgData name="Helen McGreevy" userId="d291de2d698f615b" providerId="LiveId" clId="{6CE7E44C-CD19-4BB1-900C-51DD26870CB3}" dt="2025-09-22T17:55:03.091" v="9362" actId="20577"/>
          <ac:spMkLst>
            <pc:docMk/>
            <pc:sldMk cId="2484093910" sldId="303"/>
            <ac:spMk id="3" creationId="{1EEE884E-6880-B9A3-DEED-8727A55CCBAA}"/>
          </ac:spMkLst>
        </pc:spChg>
        <pc:spChg chg="add">
          <ac:chgData name="Helen McGreevy" userId="d291de2d698f615b" providerId="LiveId" clId="{6CE7E44C-CD19-4BB1-900C-51DD26870CB3}" dt="2025-09-22T15:42:28.603" v="7673" actId="26606"/>
          <ac:spMkLst>
            <pc:docMk/>
            <pc:sldMk cId="2484093910" sldId="303"/>
            <ac:spMk id="10" creationId="{4600514D-20FB-4559-97DC-D1DC39E6C3DE}"/>
          </ac:spMkLst>
        </pc:spChg>
        <pc:spChg chg="add">
          <ac:chgData name="Helen McGreevy" userId="d291de2d698f615b" providerId="LiveId" clId="{6CE7E44C-CD19-4BB1-900C-51DD26870CB3}" dt="2025-09-22T15:42:28.603" v="7673" actId="26606"/>
          <ac:spMkLst>
            <pc:docMk/>
            <pc:sldMk cId="2484093910" sldId="303"/>
            <ac:spMk id="11" creationId="{8DF4D7F6-81B5-452A-9CE6-76D81F91D41B}"/>
          </ac:spMkLst>
        </pc:spChg>
        <pc:spChg chg="add">
          <ac:chgData name="Helen McGreevy" userId="d291de2d698f615b" providerId="LiveId" clId="{6CE7E44C-CD19-4BB1-900C-51DD26870CB3}" dt="2025-09-22T15:42:28.603" v="7673" actId="26606"/>
          <ac:spMkLst>
            <pc:docMk/>
            <pc:sldMk cId="2484093910" sldId="303"/>
            <ac:spMk id="12" creationId="{266F638A-E405-4AC0-B984-72E5813B0DD1}"/>
          </ac:spMkLst>
        </pc:spChg>
        <pc:spChg chg="add">
          <ac:chgData name="Helen McGreevy" userId="d291de2d698f615b" providerId="LiveId" clId="{6CE7E44C-CD19-4BB1-900C-51DD26870CB3}" dt="2025-09-22T15:42:28.603" v="7673" actId="26606"/>
          <ac:spMkLst>
            <pc:docMk/>
            <pc:sldMk cId="2484093910" sldId="303"/>
            <ac:spMk id="18" creationId="{27B538D5-95DB-47ED-9CB4-34AE5BF78E6B}"/>
          </ac:spMkLst>
        </pc:spChg>
        <pc:cxnChg chg="add">
          <ac:chgData name="Helen McGreevy" userId="d291de2d698f615b" providerId="LiveId" clId="{6CE7E44C-CD19-4BB1-900C-51DD26870CB3}" dt="2025-09-22T15:42:28.603" v="7673" actId="26606"/>
          <ac:cxnSpMkLst>
            <pc:docMk/>
            <pc:sldMk cId="2484093910" sldId="303"/>
            <ac:cxnSpMk id="14" creationId="{7D1CBE93-B17D-4509-843C-82287C38032A}"/>
          </ac:cxnSpMkLst>
        </pc:cxnChg>
        <pc:cxnChg chg="add">
          <ac:chgData name="Helen McGreevy" userId="d291de2d698f615b" providerId="LiveId" clId="{6CE7E44C-CD19-4BB1-900C-51DD26870CB3}" dt="2025-09-22T15:42:28.603" v="7673" actId="26606"/>
          <ac:cxnSpMkLst>
            <pc:docMk/>
            <pc:sldMk cId="2484093910" sldId="303"/>
            <ac:cxnSpMk id="16" creationId="{AE6277B4-6A43-48AB-89B2-3442221619CC}"/>
          </ac:cxnSpMkLst>
        </pc:cxnChg>
      </pc:sldChg>
      <pc:sldChg chg="addSp delSp modSp new mod setBg">
        <pc:chgData name="Helen McGreevy" userId="d291de2d698f615b" providerId="LiveId" clId="{6CE7E44C-CD19-4BB1-900C-51DD26870CB3}" dt="2025-09-22T14:14:02.715" v="7323" actId="26606"/>
        <pc:sldMkLst>
          <pc:docMk/>
          <pc:sldMk cId="400694441" sldId="304"/>
        </pc:sldMkLst>
        <pc:spChg chg="mod">
          <ac:chgData name="Helen McGreevy" userId="d291de2d698f615b" providerId="LiveId" clId="{6CE7E44C-CD19-4BB1-900C-51DD26870CB3}" dt="2025-09-22T14:14:02.715" v="7323" actId="26606"/>
          <ac:spMkLst>
            <pc:docMk/>
            <pc:sldMk cId="400694441" sldId="304"/>
            <ac:spMk id="2" creationId="{01178CBD-0783-982A-2F97-C8E938E775EF}"/>
          </ac:spMkLst>
        </pc:spChg>
        <pc:spChg chg="add">
          <ac:chgData name="Helen McGreevy" userId="d291de2d698f615b" providerId="LiveId" clId="{6CE7E44C-CD19-4BB1-900C-51DD26870CB3}" dt="2025-09-22T14:14:02.715" v="7323" actId="26606"/>
          <ac:spMkLst>
            <pc:docMk/>
            <pc:sldMk cId="400694441" sldId="304"/>
            <ac:spMk id="20" creationId="{0ADFFC45-3DC9-4433-926F-043E879D9DFC}"/>
          </ac:spMkLst>
        </pc:spChg>
        <pc:spChg chg="add">
          <ac:chgData name="Helen McGreevy" userId="d291de2d698f615b" providerId="LiveId" clId="{6CE7E44C-CD19-4BB1-900C-51DD26870CB3}" dt="2025-09-22T14:14:02.715" v="7323" actId="26606"/>
          <ac:spMkLst>
            <pc:docMk/>
            <pc:sldMk cId="400694441" sldId="304"/>
            <ac:spMk id="31" creationId="{69370F01-B8C9-4CE4-824C-92B2792E6ED0}"/>
          </ac:spMkLst>
        </pc:spChg>
        <pc:grpChg chg="add">
          <ac:chgData name="Helen McGreevy" userId="d291de2d698f615b" providerId="LiveId" clId="{6CE7E44C-CD19-4BB1-900C-51DD26870CB3}" dt="2025-09-22T14:14:02.715" v="7323" actId="26606"/>
          <ac:grpSpMkLst>
            <pc:docMk/>
            <pc:sldMk cId="400694441" sldId="304"/>
            <ac:grpSpMk id="8" creationId="{76582886-877C-4AEC-A77F-8055EB9A0CF9}"/>
          </ac:grpSpMkLst>
        </pc:grpChg>
        <pc:grpChg chg="add">
          <ac:chgData name="Helen McGreevy" userId="d291de2d698f615b" providerId="LiveId" clId="{6CE7E44C-CD19-4BB1-900C-51DD26870CB3}" dt="2025-09-22T14:14:02.715" v="7323" actId="26606"/>
          <ac:grpSpMkLst>
            <pc:docMk/>
            <pc:sldMk cId="400694441" sldId="304"/>
            <ac:grpSpMk id="22" creationId="{B5F26A87-0610-435F-AA13-BD658385C9D9}"/>
          </ac:grpSpMkLst>
        </pc:grpChg>
      </pc:sldChg>
      <pc:sldChg chg="addSp modSp new del mod">
        <pc:chgData name="Helen McGreevy" userId="d291de2d698f615b" providerId="LiveId" clId="{6CE7E44C-CD19-4BB1-900C-51DD26870CB3}" dt="2025-09-22T15:55:47.207" v="7825" actId="2696"/>
        <pc:sldMkLst>
          <pc:docMk/>
          <pc:sldMk cId="2845382550" sldId="305"/>
        </pc:sldMkLst>
      </pc:sldChg>
      <pc:sldChg chg="addSp delSp modSp new del mod ord">
        <pc:chgData name="Helen McGreevy" userId="d291de2d698f615b" providerId="LiveId" clId="{6CE7E44C-CD19-4BB1-900C-51DD26870CB3}" dt="2025-09-22T16:03:36.215" v="8211" actId="2696"/>
        <pc:sldMkLst>
          <pc:docMk/>
          <pc:sldMk cId="3176566555" sldId="305"/>
        </pc:sldMkLst>
      </pc:sldChg>
      <pc:sldChg chg="addSp delSp modSp new mod setBg">
        <pc:chgData name="Helen McGreevy" userId="d291de2d698f615b" providerId="LiveId" clId="{6CE7E44C-CD19-4BB1-900C-51DD26870CB3}" dt="2025-09-22T16:10:03.714" v="8390" actId="26606"/>
        <pc:sldMkLst>
          <pc:docMk/>
          <pc:sldMk cId="779849456" sldId="306"/>
        </pc:sldMkLst>
        <pc:spChg chg="mod">
          <ac:chgData name="Helen McGreevy" userId="d291de2d698f615b" providerId="LiveId" clId="{6CE7E44C-CD19-4BB1-900C-51DD26870CB3}" dt="2025-09-22T16:10:03.714" v="8390" actId="26606"/>
          <ac:spMkLst>
            <pc:docMk/>
            <pc:sldMk cId="779849456" sldId="306"/>
            <ac:spMk id="2" creationId="{D0955D84-7638-C5FB-F92A-EA76DC4D0D06}"/>
          </ac:spMkLst>
        </pc:spChg>
        <pc:spChg chg="add mod">
          <ac:chgData name="Helen McGreevy" userId="d291de2d698f615b" providerId="LiveId" clId="{6CE7E44C-CD19-4BB1-900C-51DD26870CB3}" dt="2025-09-22T16:10:03.714" v="8390" actId="26606"/>
          <ac:spMkLst>
            <pc:docMk/>
            <pc:sldMk cId="779849456" sldId="306"/>
            <ac:spMk id="6" creationId="{9D629340-6078-A9CA-F466-7E5C29B1ADC4}"/>
          </ac:spMkLst>
        </pc:spChg>
        <pc:spChg chg="add">
          <ac:chgData name="Helen McGreevy" userId="d291de2d698f615b" providerId="LiveId" clId="{6CE7E44C-CD19-4BB1-900C-51DD26870CB3}" dt="2025-09-22T16:10:03.714" v="8390" actId="26606"/>
          <ac:spMkLst>
            <pc:docMk/>
            <pc:sldMk cId="779849456" sldId="306"/>
            <ac:spMk id="12" creationId="{3BCB5F6A-9EB0-40B0-9D13-3023E9A20508}"/>
          </ac:spMkLst>
        </pc:spChg>
        <pc:picChg chg="add">
          <ac:chgData name="Helen McGreevy" userId="d291de2d698f615b" providerId="LiveId" clId="{6CE7E44C-CD19-4BB1-900C-51DD26870CB3}" dt="2025-09-22T16:10:03.714" v="8390" actId="26606"/>
          <ac:picMkLst>
            <pc:docMk/>
            <pc:sldMk cId="779849456" sldId="306"/>
            <ac:picMk id="8" creationId="{22180318-0D95-A86B-271A-AECE02F2D190}"/>
          </ac:picMkLst>
        </pc:picChg>
      </pc:sldChg>
      <pc:sldChg chg="addSp delSp modSp new mod setBg">
        <pc:chgData name="Helen McGreevy" userId="d291de2d698f615b" providerId="LiveId" clId="{6CE7E44C-CD19-4BB1-900C-51DD26870CB3}" dt="2025-09-22T16:09:43.240" v="8387" actId="26606"/>
        <pc:sldMkLst>
          <pc:docMk/>
          <pc:sldMk cId="42970409" sldId="307"/>
        </pc:sldMkLst>
        <pc:spChg chg="mod">
          <ac:chgData name="Helen McGreevy" userId="d291de2d698f615b" providerId="LiveId" clId="{6CE7E44C-CD19-4BB1-900C-51DD26870CB3}" dt="2025-09-22T16:09:43.240" v="8387" actId="26606"/>
          <ac:spMkLst>
            <pc:docMk/>
            <pc:sldMk cId="42970409" sldId="307"/>
            <ac:spMk id="2" creationId="{C31A8E1B-01F6-1FC3-DEB0-B90D267B4209}"/>
          </ac:spMkLst>
        </pc:spChg>
        <pc:spChg chg="add">
          <ac:chgData name="Helen McGreevy" userId="d291de2d698f615b" providerId="LiveId" clId="{6CE7E44C-CD19-4BB1-900C-51DD26870CB3}" dt="2025-09-22T16:09:43.240" v="8387" actId="26606"/>
          <ac:spMkLst>
            <pc:docMk/>
            <pc:sldMk cId="42970409" sldId="307"/>
            <ac:spMk id="9" creationId="{45B71F80-1F92-4074-84D9-16A062B215B3}"/>
          </ac:spMkLst>
        </pc:spChg>
        <pc:spChg chg="add">
          <ac:chgData name="Helen McGreevy" userId="d291de2d698f615b" providerId="LiveId" clId="{6CE7E44C-CD19-4BB1-900C-51DD26870CB3}" dt="2025-09-22T16:09:43.240" v="8387" actId="26606"/>
          <ac:spMkLst>
            <pc:docMk/>
            <pc:sldMk cId="42970409" sldId="307"/>
            <ac:spMk id="11" creationId="{7209C9DA-6E0D-46D9-8275-C52222D8CCAC}"/>
          </ac:spMkLst>
        </pc:spChg>
        <pc:spChg chg="add">
          <ac:chgData name="Helen McGreevy" userId="d291de2d698f615b" providerId="LiveId" clId="{6CE7E44C-CD19-4BB1-900C-51DD26870CB3}" dt="2025-09-22T16:09:43.240" v="8387" actId="26606"/>
          <ac:spMkLst>
            <pc:docMk/>
            <pc:sldMk cId="42970409" sldId="307"/>
            <ac:spMk id="13" creationId="{3EB57A4D-E0D0-46DA-B339-F24CA46FA70B}"/>
          </ac:spMkLst>
        </pc:spChg>
        <pc:graphicFrameChg chg="add">
          <ac:chgData name="Helen McGreevy" userId="d291de2d698f615b" providerId="LiveId" clId="{6CE7E44C-CD19-4BB1-900C-51DD26870CB3}" dt="2025-09-22T16:09:43.240" v="8387" actId="26606"/>
          <ac:graphicFrameMkLst>
            <pc:docMk/>
            <pc:sldMk cId="42970409" sldId="307"/>
            <ac:graphicFrameMk id="5" creationId="{A934F04A-25A0-9EE4-60DC-1F3FB8425299}"/>
          </ac:graphicFrameMkLst>
        </pc:graphicFrameChg>
      </pc:sldChg>
      <pc:sldChg chg="addSp delSp modSp new mod setBg">
        <pc:chgData name="Helen McGreevy" userId="d291de2d698f615b" providerId="LiveId" clId="{6CE7E44C-CD19-4BB1-900C-51DD26870CB3}" dt="2025-09-22T16:09:34.077" v="8386" actId="26606"/>
        <pc:sldMkLst>
          <pc:docMk/>
          <pc:sldMk cId="2761339097" sldId="308"/>
        </pc:sldMkLst>
        <pc:spChg chg="mod">
          <ac:chgData name="Helen McGreevy" userId="d291de2d698f615b" providerId="LiveId" clId="{6CE7E44C-CD19-4BB1-900C-51DD26870CB3}" dt="2025-09-22T16:09:34.077" v="8386" actId="26606"/>
          <ac:spMkLst>
            <pc:docMk/>
            <pc:sldMk cId="2761339097" sldId="308"/>
            <ac:spMk id="2" creationId="{A52C243D-299E-2E95-7AF0-DC810FA7DC33}"/>
          </ac:spMkLst>
        </pc:spChg>
        <pc:spChg chg="add">
          <ac:chgData name="Helen McGreevy" userId="d291de2d698f615b" providerId="LiveId" clId="{6CE7E44C-CD19-4BB1-900C-51DD26870CB3}" dt="2025-09-22T16:09:34.077" v="8386" actId="26606"/>
          <ac:spMkLst>
            <pc:docMk/>
            <pc:sldMk cId="2761339097" sldId="308"/>
            <ac:spMk id="20" creationId="{45B71F80-1F92-4074-84D9-16A062B215B3}"/>
          </ac:spMkLst>
        </pc:spChg>
        <pc:spChg chg="add">
          <ac:chgData name="Helen McGreevy" userId="d291de2d698f615b" providerId="LiveId" clId="{6CE7E44C-CD19-4BB1-900C-51DD26870CB3}" dt="2025-09-22T16:09:34.077" v="8386" actId="26606"/>
          <ac:spMkLst>
            <pc:docMk/>
            <pc:sldMk cId="2761339097" sldId="308"/>
            <ac:spMk id="21" creationId="{7209C9DA-6E0D-46D9-8275-C52222D8CCAC}"/>
          </ac:spMkLst>
        </pc:spChg>
        <pc:spChg chg="add">
          <ac:chgData name="Helen McGreevy" userId="d291de2d698f615b" providerId="LiveId" clId="{6CE7E44C-CD19-4BB1-900C-51DD26870CB3}" dt="2025-09-22T16:09:34.077" v="8386" actId="26606"/>
          <ac:spMkLst>
            <pc:docMk/>
            <pc:sldMk cId="2761339097" sldId="308"/>
            <ac:spMk id="22" creationId="{3EB57A4D-E0D0-46DA-B339-F24CA46FA70B}"/>
          </ac:spMkLst>
        </pc:spChg>
        <pc:graphicFrameChg chg="add">
          <ac:chgData name="Helen McGreevy" userId="d291de2d698f615b" providerId="LiveId" clId="{6CE7E44C-CD19-4BB1-900C-51DD26870CB3}" dt="2025-09-22T16:09:34.077" v="8386" actId="26606"/>
          <ac:graphicFrameMkLst>
            <pc:docMk/>
            <pc:sldMk cId="2761339097" sldId="308"/>
            <ac:graphicFrameMk id="23" creationId="{0B49D20B-666E-7983-D67D-BE2BEA3D7287}"/>
          </ac:graphicFrameMkLst>
        </pc:graphicFrameChg>
      </pc:sldChg>
      <pc:sldChg chg="modSp new mod">
        <pc:chgData name="Helen McGreevy" userId="d291de2d698f615b" providerId="LiveId" clId="{6CE7E44C-CD19-4BB1-900C-51DD26870CB3}" dt="2025-09-22T16:17:10.356" v="8714" actId="20577"/>
        <pc:sldMkLst>
          <pc:docMk/>
          <pc:sldMk cId="1364082308" sldId="309"/>
        </pc:sldMkLst>
        <pc:spChg chg="mod">
          <ac:chgData name="Helen McGreevy" userId="d291de2d698f615b" providerId="LiveId" clId="{6CE7E44C-CD19-4BB1-900C-51DD26870CB3}" dt="2025-09-22T16:13:29.497" v="8437" actId="20577"/>
          <ac:spMkLst>
            <pc:docMk/>
            <pc:sldMk cId="1364082308" sldId="309"/>
            <ac:spMk id="2" creationId="{6E19F940-407E-D9FA-5EAC-CA5460372E72}"/>
          </ac:spMkLst>
        </pc:spChg>
        <pc:spChg chg="mod">
          <ac:chgData name="Helen McGreevy" userId="d291de2d698f615b" providerId="LiveId" clId="{6CE7E44C-CD19-4BB1-900C-51DD26870CB3}" dt="2025-09-22T16:17:10.356" v="8714" actId="20577"/>
          <ac:spMkLst>
            <pc:docMk/>
            <pc:sldMk cId="1364082308" sldId="309"/>
            <ac:spMk id="3" creationId="{92DDB691-6408-350F-BBDF-DF8B5ABB58A5}"/>
          </ac:spMkLst>
        </pc:spChg>
      </pc:sldChg>
      <pc:sldChg chg="addSp delSp modSp new mod setBg">
        <pc:chgData name="Helen McGreevy" userId="d291de2d698f615b" providerId="LiveId" clId="{6CE7E44C-CD19-4BB1-900C-51DD26870CB3}" dt="2025-09-22T17:54:47.026" v="9361" actId="20577"/>
        <pc:sldMkLst>
          <pc:docMk/>
          <pc:sldMk cId="4068022135" sldId="310"/>
        </pc:sldMkLst>
        <pc:spChg chg="mod">
          <ac:chgData name="Helen McGreevy" userId="d291de2d698f615b" providerId="LiveId" clId="{6CE7E44C-CD19-4BB1-900C-51DD26870CB3}" dt="2025-09-22T17:51:52.294" v="9355" actId="20577"/>
          <ac:spMkLst>
            <pc:docMk/>
            <pc:sldMk cId="4068022135" sldId="310"/>
            <ac:spMk id="2" creationId="{8DBDFB88-7074-F54F-BC55-6B8297CBA19C}"/>
          </ac:spMkLst>
        </pc:spChg>
        <pc:spChg chg="add">
          <ac:chgData name="Helen McGreevy" userId="d291de2d698f615b" providerId="LiveId" clId="{6CE7E44C-CD19-4BB1-900C-51DD26870CB3}" dt="2025-09-22T17:51:14.609" v="9351" actId="26606"/>
          <ac:spMkLst>
            <pc:docMk/>
            <pc:sldMk cId="4068022135" sldId="310"/>
            <ac:spMk id="34" creationId="{3EB57A4D-E0D0-46DA-B339-F24CA46FA70B}"/>
          </ac:spMkLst>
        </pc:spChg>
        <pc:spChg chg="add">
          <ac:chgData name="Helen McGreevy" userId="d291de2d698f615b" providerId="LiveId" clId="{6CE7E44C-CD19-4BB1-900C-51DD26870CB3}" dt="2025-09-22T17:51:14.609" v="9351" actId="26606"/>
          <ac:spMkLst>
            <pc:docMk/>
            <pc:sldMk cId="4068022135" sldId="310"/>
            <ac:spMk id="56" creationId="{45B71F80-1F92-4074-84D9-16A062B215B3}"/>
          </ac:spMkLst>
        </pc:spChg>
        <pc:spChg chg="add">
          <ac:chgData name="Helen McGreevy" userId="d291de2d698f615b" providerId="LiveId" clId="{6CE7E44C-CD19-4BB1-900C-51DD26870CB3}" dt="2025-09-22T17:51:14.609" v="9351" actId="26606"/>
          <ac:spMkLst>
            <pc:docMk/>
            <pc:sldMk cId="4068022135" sldId="310"/>
            <ac:spMk id="57" creationId="{7209C9DA-6E0D-46D9-8275-C52222D8CCAC}"/>
          </ac:spMkLst>
        </pc:spChg>
        <pc:graphicFrameChg chg="add mod modGraphic">
          <ac:chgData name="Helen McGreevy" userId="d291de2d698f615b" providerId="LiveId" clId="{6CE7E44C-CD19-4BB1-900C-51DD26870CB3}" dt="2025-09-22T17:54:47.026" v="9361" actId="20577"/>
          <ac:graphicFrameMkLst>
            <pc:docMk/>
            <pc:sldMk cId="4068022135" sldId="310"/>
            <ac:graphicFrameMk id="25" creationId="{C20EEAD3-B5A6-D54F-CABF-810D30DEBB77}"/>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18F2EC-BE74-4E20-BC94-AE9CA6287101}" type="doc">
      <dgm:prSet loTypeId="urn:microsoft.com/office/officeart/2017/3/layout/DropPinTimeline" loCatId="process" qsTypeId="urn:microsoft.com/office/officeart/2005/8/quickstyle/simple1" qsCatId="simple" csTypeId="urn:microsoft.com/office/officeart/2005/8/colors/colorful1" csCatId="colorful" phldr="1"/>
      <dgm:spPr/>
      <dgm:t>
        <a:bodyPr/>
        <a:lstStyle/>
        <a:p>
          <a:endParaRPr lang="en-US"/>
        </a:p>
      </dgm:t>
    </dgm:pt>
    <dgm:pt modelId="{51DF614B-37C2-4E1D-8EA5-A18285D845D5}">
      <dgm:prSet/>
      <dgm:spPr/>
      <dgm:t>
        <a:bodyPr/>
        <a:lstStyle/>
        <a:p>
          <a:pPr>
            <a:defRPr b="1"/>
          </a:pPr>
          <a:r>
            <a:rPr lang="en-US"/>
            <a:t>9:30 – 11:00</a:t>
          </a:r>
        </a:p>
      </dgm:t>
    </dgm:pt>
    <dgm:pt modelId="{03F12B3E-C224-4597-9D89-C1803284202A}" type="parTrans" cxnId="{FE35623F-05CF-47EB-9446-402DBEE5EDC8}">
      <dgm:prSet/>
      <dgm:spPr/>
      <dgm:t>
        <a:bodyPr/>
        <a:lstStyle/>
        <a:p>
          <a:endParaRPr lang="en-US"/>
        </a:p>
      </dgm:t>
    </dgm:pt>
    <dgm:pt modelId="{22CEE395-5244-473B-BD58-25CDAA39845C}" type="sibTrans" cxnId="{FE35623F-05CF-47EB-9446-402DBEE5EDC8}">
      <dgm:prSet/>
      <dgm:spPr/>
      <dgm:t>
        <a:bodyPr/>
        <a:lstStyle/>
        <a:p>
          <a:endParaRPr lang="en-US"/>
        </a:p>
      </dgm:t>
    </dgm:pt>
    <dgm:pt modelId="{855C56CD-A9BA-4194-89C9-F4F6688A39D5}">
      <dgm:prSet/>
      <dgm:spPr/>
      <dgm:t>
        <a:bodyPr/>
        <a:lstStyle/>
        <a:p>
          <a:r>
            <a:rPr lang="en-US"/>
            <a:t>Pharmacology of benzodiazepines</a:t>
          </a:r>
        </a:p>
      </dgm:t>
    </dgm:pt>
    <dgm:pt modelId="{6A7BE155-7CE0-4E01-BD64-7891A3989A78}" type="parTrans" cxnId="{E313E733-1C4A-498C-8C52-A92EB915E0E4}">
      <dgm:prSet/>
      <dgm:spPr/>
      <dgm:t>
        <a:bodyPr/>
        <a:lstStyle/>
        <a:p>
          <a:endParaRPr lang="en-US"/>
        </a:p>
      </dgm:t>
    </dgm:pt>
    <dgm:pt modelId="{A858CCCD-FF70-4C8D-B676-10443DD4B99D}" type="sibTrans" cxnId="{E313E733-1C4A-498C-8C52-A92EB915E0E4}">
      <dgm:prSet/>
      <dgm:spPr/>
      <dgm:t>
        <a:bodyPr/>
        <a:lstStyle/>
        <a:p>
          <a:endParaRPr lang="en-US"/>
        </a:p>
      </dgm:t>
    </dgm:pt>
    <dgm:pt modelId="{DFEB653B-6D90-449F-827B-E49CA3795473}">
      <dgm:prSet/>
      <dgm:spPr/>
      <dgm:t>
        <a:bodyPr/>
        <a:lstStyle/>
        <a:p>
          <a:pPr>
            <a:defRPr b="1"/>
          </a:pPr>
          <a:r>
            <a:rPr lang="en-US"/>
            <a:t>11:00 – 11:15</a:t>
          </a:r>
        </a:p>
      </dgm:t>
    </dgm:pt>
    <dgm:pt modelId="{7852035F-8D55-4A9A-896A-2A764E7A8896}" type="parTrans" cxnId="{832B3CF1-2C23-4483-893D-7BE44A898045}">
      <dgm:prSet/>
      <dgm:spPr/>
      <dgm:t>
        <a:bodyPr/>
        <a:lstStyle/>
        <a:p>
          <a:endParaRPr lang="en-US"/>
        </a:p>
      </dgm:t>
    </dgm:pt>
    <dgm:pt modelId="{D533ABD1-0005-4F9A-88B2-F85A3F33F8D0}" type="sibTrans" cxnId="{832B3CF1-2C23-4483-893D-7BE44A898045}">
      <dgm:prSet/>
      <dgm:spPr/>
      <dgm:t>
        <a:bodyPr/>
        <a:lstStyle/>
        <a:p>
          <a:endParaRPr lang="en-US"/>
        </a:p>
      </dgm:t>
    </dgm:pt>
    <dgm:pt modelId="{E41B0529-2FE9-4339-B192-3CABC5B2FC1C}">
      <dgm:prSet/>
      <dgm:spPr/>
      <dgm:t>
        <a:bodyPr/>
        <a:lstStyle/>
        <a:p>
          <a:r>
            <a:rPr lang="en-US"/>
            <a:t>Break</a:t>
          </a:r>
        </a:p>
      </dgm:t>
    </dgm:pt>
    <dgm:pt modelId="{D08B2849-AD37-4B1C-9A01-B89C533D9F7E}" type="parTrans" cxnId="{1D0E9827-8B81-4C2B-ABDF-BA254DB3E2F8}">
      <dgm:prSet/>
      <dgm:spPr/>
      <dgm:t>
        <a:bodyPr/>
        <a:lstStyle/>
        <a:p>
          <a:endParaRPr lang="en-US"/>
        </a:p>
      </dgm:t>
    </dgm:pt>
    <dgm:pt modelId="{34D10801-797B-4A13-A523-713063CB053D}" type="sibTrans" cxnId="{1D0E9827-8B81-4C2B-ABDF-BA254DB3E2F8}">
      <dgm:prSet/>
      <dgm:spPr/>
      <dgm:t>
        <a:bodyPr/>
        <a:lstStyle/>
        <a:p>
          <a:endParaRPr lang="en-US"/>
        </a:p>
      </dgm:t>
    </dgm:pt>
    <dgm:pt modelId="{E6DDD779-1788-4F01-9E52-713613F09F44}">
      <dgm:prSet/>
      <dgm:spPr/>
      <dgm:t>
        <a:bodyPr/>
        <a:lstStyle/>
        <a:p>
          <a:pPr>
            <a:defRPr b="1"/>
          </a:pPr>
          <a:r>
            <a:rPr lang="en-US"/>
            <a:t>11:15 – 1:00</a:t>
          </a:r>
        </a:p>
      </dgm:t>
    </dgm:pt>
    <dgm:pt modelId="{8459DC6F-665F-46AF-91D8-C77955585238}" type="parTrans" cxnId="{311931F1-3EF9-4BA4-AA08-FBA58F62F3F1}">
      <dgm:prSet/>
      <dgm:spPr/>
      <dgm:t>
        <a:bodyPr/>
        <a:lstStyle/>
        <a:p>
          <a:endParaRPr lang="en-US"/>
        </a:p>
      </dgm:t>
    </dgm:pt>
    <dgm:pt modelId="{38C35C11-13B3-4330-B34C-4538A591E9E1}" type="sibTrans" cxnId="{311931F1-3EF9-4BA4-AA08-FBA58F62F3F1}">
      <dgm:prSet/>
      <dgm:spPr/>
      <dgm:t>
        <a:bodyPr/>
        <a:lstStyle/>
        <a:p>
          <a:endParaRPr lang="en-US"/>
        </a:p>
      </dgm:t>
    </dgm:pt>
    <dgm:pt modelId="{06FFFCA6-6134-49D4-B4A6-68190FDCE991}">
      <dgm:prSet/>
      <dgm:spPr/>
      <dgm:t>
        <a:bodyPr/>
        <a:lstStyle/>
        <a:p>
          <a:r>
            <a:rPr lang="en-US"/>
            <a:t>Intravenous Sedation Equipment and Technique</a:t>
          </a:r>
        </a:p>
      </dgm:t>
    </dgm:pt>
    <dgm:pt modelId="{78109649-3D22-47BB-A54F-9DC9353CDCEF}" type="parTrans" cxnId="{2447A627-A072-496C-B4E8-E1A2B98710DE}">
      <dgm:prSet/>
      <dgm:spPr/>
      <dgm:t>
        <a:bodyPr/>
        <a:lstStyle/>
        <a:p>
          <a:endParaRPr lang="en-US"/>
        </a:p>
      </dgm:t>
    </dgm:pt>
    <dgm:pt modelId="{8F66D6A7-1847-4A75-9B24-3A5F1FF80D4F}" type="sibTrans" cxnId="{2447A627-A072-496C-B4E8-E1A2B98710DE}">
      <dgm:prSet/>
      <dgm:spPr/>
      <dgm:t>
        <a:bodyPr/>
        <a:lstStyle/>
        <a:p>
          <a:endParaRPr lang="en-US"/>
        </a:p>
      </dgm:t>
    </dgm:pt>
    <dgm:pt modelId="{0DA2A51C-7CA3-4E94-A686-2D4A69F619D0}">
      <dgm:prSet/>
      <dgm:spPr/>
      <dgm:t>
        <a:bodyPr/>
        <a:lstStyle/>
        <a:p>
          <a:pPr>
            <a:defRPr b="1"/>
          </a:pPr>
          <a:r>
            <a:rPr lang="en-US"/>
            <a:t>1:00 PM – 1:45 PM</a:t>
          </a:r>
        </a:p>
      </dgm:t>
    </dgm:pt>
    <dgm:pt modelId="{8D8001F3-1510-45C1-8BB1-CA48DE9BAD0E}" type="parTrans" cxnId="{170AFFC7-09EA-4652-B75B-CB367193F537}">
      <dgm:prSet/>
      <dgm:spPr/>
      <dgm:t>
        <a:bodyPr/>
        <a:lstStyle/>
        <a:p>
          <a:endParaRPr lang="en-US"/>
        </a:p>
      </dgm:t>
    </dgm:pt>
    <dgm:pt modelId="{AD9F7CE6-16FD-4885-90AB-F16CAD15C83F}" type="sibTrans" cxnId="{170AFFC7-09EA-4652-B75B-CB367193F537}">
      <dgm:prSet/>
      <dgm:spPr/>
      <dgm:t>
        <a:bodyPr/>
        <a:lstStyle/>
        <a:p>
          <a:endParaRPr lang="en-US"/>
        </a:p>
      </dgm:t>
    </dgm:pt>
    <dgm:pt modelId="{56007C5B-7132-407B-A0BF-EFA8E75F9414}">
      <dgm:prSet/>
      <dgm:spPr/>
      <dgm:t>
        <a:bodyPr/>
        <a:lstStyle/>
        <a:p>
          <a:r>
            <a:rPr lang="en-US"/>
            <a:t>Lunch</a:t>
          </a:r>
        </a:p>
      </dgm:t>
    </dgm:pt>
    <dgm:pt modelId="{8668DAE9-C760-477A-BEA1-0465C08F13D9}" type="parTrans" cxnId="{B3879360-D18C-401B-A4A7-E3C517ADCA23}">
      <dgm:prSet/>
      <dgm:spPr/>
      <dgm:t>
        <a:bodyPr/>
        <a:lstStyle/>
        <a:p>
          <a:endParaRPr lang="en-US"/>
        </a:p>
      </dgm:t>
    </dgm:pt>
    <dgm:pt modelId="{BA79A8DC-E1BD-4058-9407-4AA21BFBCD57}" type="sibTrans" cxnId="{B3879360-D18C-401B-A4A7-E3C517ADCA23}">
      <dgm:prSet/>
      <dgm:spPr/>
      <dgm:t>
        <a:bodyPr/>
        <a:lstStyle/>
        <a:p>
          <a:endParaRPr lang="en-US"/>
        </a:p>
      </dgm:t>
    </dgm:pt>
    <dgm:pt modelId="{873E8B0D-7B17-4F74-8834-18A5AC4AB2B6}">
      <dgm:prSet/>
      <dgm:spPr/>
      <dgm:t>
        <a:bodyPr/>
        <a:lstStyle/>
        <a:p>
          <a:pPr>
            <a:defRPr b="1"/>
          </a:pPr>
          <a:r>
            <a:rPr lang="en-US"/>
            <a:t>1:45 PM – 3:00 PM</a:t>
          </a:r>
        </a:p>
      </dgm:t>
    </dgm:pt>
    <dgm:pt modelId="{C953ECB2-58D6-4BA1-8599-3E1FADD9A71A}" type="parTrans" cxnId="{EE84BF3E-9CAB-4F72-99CF-8D95987204FF}">
      <dgm:prSet/>
      <dgm:spPr/>
      <dgm:t>
        <a:bodyPr/>
        <a:lstStyle/>
        <a:p>
          <a:endParaRPr lang="en-US"/>
        </a:p>
      </dgm:t>
    </dgm:pt>
    <dgm:pt modelId="{CB953BB9-B6E0-444F-89EF-B606B10DFD54}" type="sibTrans" cxnId="{EE84BF3E-9CAB-4F72-99CF-8D95987204FF}">
      <dgm:prSet/>
      <dgm:spPr/>
      <dgm:t>
        <a:bodyPr/>
        <a:lstStyle/>
        <a:p>
          <a:endParaRPr lang="en-US"/>
        </a:p>
      </dgm:t>
    </dgm:pt>
    <dgm:pt modelId="{DFBC38DC-A12D-44B2-963E-100E2C47A51A}">
      <dgm:prSet/>
      <dgm:spPr/>
      <dgm:t>
        <a:bodyPr/>
        <a:lstStyle/>
        <a:p>
          <a:r>
            <a:rPr lang="en-US"/>
            <a:t>Intravenous Sedation Monitoring</a:t>
          </a:r>
        </a:p>
      </dgm:t>
    </dgm:pt>
    <dgm:pt modelId="{FECC62C3-0C05-423E-9815-C7781842C0A1}" type="parTrans" cxnId="{D3D61611-2D31-439D-A7A6-34EF0986C7E0}">
      <dgm:prSet/>
      <dgm:spPr/>
      <dgm:t>
        <a:bodyPr/>
        <a:lstStyle/>
        <a:p>
          <a:endParaRPr lang="en-US"/>
        </a:p>
      </dgm:t>
    </dgm:pt>
    <dgm:pt modelId="{B93CFD81-D709-41EB-ADFD-B480CEF91F98}" type="sibTrans" cxnId="{D3D61611-2D31-439D-A7A6-34EF0986C7E0}">
      <dgm:prSet/>
      <dgm:spPr/>
      <dgm:t>
        <a:bodyPr/>
        <a:lstStyle/>
        <a:p>
          <a:endParaRPr lang="en-US"/>
        </a:p>
      </dgm:t>
    </dgm:pt>
    <dgm:pt modelId="{D8558B9C-3061-4D1F-8CC4-929354A84A39}">
      <dgm:prSet/>
      <dgm:spPr/>
      <dgm:t>
        <a:bodyPr/>
        <a:lstStyle/>
        <a:p>
          <a:pPr>
            <a:defRPr b="1"/>
          </a:pPr>
          <a:r>
            <a:rPr lang="en-US"/>
            <a:t>3:00 PM – 3:15 PM</a:t>
          </a:r>
        </a:p>
      </dgm:t>
    </dgm:pt>
    <dgm:pt modelId="{CFB74F46-9591-4DCF-901D-AD1976715577}" type="parTrans" cxnId="{52102BD0-8ACC-4C8B-B7CD-B28DE8F98837}">
      <dgm:prSet/>
      <dgm:spPr/>
      <dgm:t>
        <a:bodyPr/>
        <a:lstStyle/>
        <a:p>
          <a:endParaRPr lang="en-US"/>
        </a:p>
      </dgm:t>
    </dgm:pt>
    <dgm:pt modelId="{BBC6FCAD-EA8C-44F6-BCD3-8361C23AE142}" type="sibTrans" cxnId="{52102BD0-8ACC-4C8B-B7CD-B28DE8F98837}">
      <dgm:prSet/>
      <dgm:spPr/>
      <dgm:t>
        <a:bodyPr/>
        <a:lstStyle/>
        <a:p>
          <a:endParaRPr lang="en-US"/>
        </a:p>
      </dgm:t>
    </dgm:pt>
    <dgm:pt modelId="{76B70239-D16F-4CF4-ACA1-044AB0B4F39E}">
      <dgm:prSet/>
      <dgm:spPr/>
      <dgm:t>
        <a:bodyPr/>
        <a:lstStyle/>
        <a:p>
          <a:r>
            <a:rPr lang="en-US"/>
            <a:t>Break</a:t>
          </a:r>
        </a:p>
      </dgm:t>
    </dgm:pt>
    <dgm:pt modelId="{701EB161-CDF9-41B3-950F-416D04C384DE}" type="parTrans" cxnId="{01121C4D-2BE7-4F1B-9186-9829AE9511B9}">
      <dgm:prSet/>
      <dgm:spPr/>
      <dgm:t>
        <a:bodyPr/>
        <a:lstStyle/>
        <a:p>
          <a:endParaRPr lang="en-US"/>
        </a:p>
      </dgm:t>
    </dgm:pt>
    <dgm:pt modelId="{76CE157B-389B-4D77-AE5B-7F2ED82AFB9A}" type="sibTrans" cxnId="{01121C4D-2BE7-4F1B-9186-9829AE9511B9}">
      <dgm:prSet/>
      <dgm:spPr/>
      <dgm:t>
        <a:bodyPr/>
        <a:lstStyle/>
        <a:p>
          <a:endParaRPr lang="en-US"/>
        </a:p>
      </dgm:t>
    </dgm:pt>
    <dgm:pt modelId="{44CDE9B1-5E1F-495C-A308-397EB0C6AF67}">
      <dgm:prSet/>
      <dgm:spPr/>
      <dgm:t>
        <a:bodyPr/>
        <a:lstStyle/>
        <a:p>
          <a:pPr>
            <a:defRPr b="1"/>
          </a:pPr>
          <a:r>
            <a:rPr lang="en-US"/>
            <a:t>3:15 PM – 4:30 PM</a:t>
          </a:r>
        </a:p>
      </dgm:t>
    </dgm:pt>
    <dgm:pt modelId="{9961C850-A32E-4700-A848-C8E4DBBEF68F}" type="parTrans" cxnId="{DC608FB7-EF6E-4D77-AAEF-572F2921F88A}">
      <dgm:prSet/>
      <dgm:spPr/>
      <dgm:t>
        <a:bodyPr/>
        <a:lstStyle/>
        <a:p>
          <a:endParaRPr lang="en-US"/>
        </a:p>
      </dgm:t>
    </dgm:pt>
    <dgm:pt modelId="{53E7BCBD-1EBC-468A-928D-D0D4E5771871}" type="sibTrans" cxnId="{DC608FB7-EF6E-4D77-AAEF-572F2921F88A}">
      <dgm:prSet/>
      <dgm:spPr/>
      <dgm:t>
        <a:bodyPr/>
        <a:lstStyle/>
        <a:p>
          <a:endParaRPr lang="en-US"/>
        </a:p>
      </dgm:t>
    </dgm:pt>
    <dgm:pt modelId="{4FCB9E95-6718-43B3-9E5E-45CA4DB1107A}">
      <dgm:prSet/>
      <dgm:spPr/>
      <dgm:t>
        <a:bodyPr/>
        <a:lstStyle/>
        <a:p>
          <a:r>
            <a:rPr lang="en-US"/>
            <a:t>ROC Audit</a:t>
          </a:r>
        </a:p>
      </dgm:t>
    </dgm:pt>
    <dgm:pt modelId="{69AC6A5D-F8B9-4FDC-B179-BDC8B54C4237}" type="parTrans" cxnId="{6517460E-DBAE-4367-9C40-16CD4D5DBD9C}">
      <dgm:prSet/>
      <dgm:spPr/>
      <dgm:t>
        <a:bodyPr/>
        <a:lstStyle/>
        <a:p>
          <a:endParaRPr lang="en-US"/>
        </a:p>
      </dgm:t>
    </dgm:pt>
    <dgm:pt modelId="{32A9BAB5-9D0A-4F6A-9F32-F22E58C05840}" type="sibTrans" cxnId="{6517460E-DBAE-4367-9C40-16CD4D5DBD9C}">
      <dgm:prSet/>
      <dgm:spPr/>
      <dgm:t>
        <a:bodyPr/>
        <a:lstStyle/>
        <a:p>
          <a:endParaRPr lang="en-US"/>
        </a:p>
      </dgm:t>
    </dgm:pt>
    <dgm:pt modelId="{06A2943B-2277-4345-83E2-39DB26216779}" type="pres">
      <dgm:prSet presAssocID="{9118F2EC-BE74-4E20-BC94-AE9CA6287101}" presName="root" presStyleCnt="0">
        <dgm:presLayoutVars>
          <dgm:chMax/>
          <dgm:chPref/>
          <dgm:animLvl val="lvl"/>
        </dgm:presLayoutVars>
      </dgm:prSet>
      <dgm:spPr/>
    </dgm:pt>
    <dgm:pt modelId="{DD58427A-D852-4048-875C-5FE776375BC6}" type="pres">
      <dgm:prSet presAssocID="{9118F2EC-BE74-4E20-BC94-AE9CA6287101}" presName="divider" presStyleLbl="fgAcc1" presStyleIdx="0" presStyleCnt="8"/>
      <dgm:spPr>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gm:spPr>
    </dgm:pt>
    <dgm:pt modelId="{A32D66D0-8382-4FDF-A080-3DB4415C9020}" type="pres">
      <dgm:prSet presAssocID="{9118F2EC-BE74-4E20-BC94-AE9CA6287101}" presName="nodes" presStyleCnt="0">
        <dgm:presLayoutVars>
          <dgm:chMax/>
          <dgm:chPref/>
          <dgm:animLvl val="lvl"/>
        </dgm:presLayoutVars>
      </dgm:prSet>
      <dgm:spPr/>
    </dgm:pt>
    <dgm:pt modelId="{0B842557-9E45-4573-809A-8AD1507F2551}" type="pres">
      <dgm:prSet presAssocID="{51DF614B-37C2-4E1D-8EA5-A18285D845D5}" presName="composite" presStyleCnt="0"/>
      <dgm:spPr/>
    </dgm:pt>
    <dgm:pt modelId="{BE7EA947-95B6-4B58-A7DD-D71C0C824BCA}" type="pres">
      <dgm:prSet presAssocID="{51DF614B-37C2-4E1D-8EA5-A18285D845D5}" presName="ConnectorPoint" presStyleLbl="lnNode1" presStyleIdx="0" presStyleCnt="7"/>
      <dgm:spPr>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gm:spPr>
    </dgm:pt>
    <dgm:pt modelId="{409B3166-502B-4960-87EF-359C417A3728}" type="pres">
      <dgm:prSet presAssocID="{51DF614B-37C2-4E1D-8EA5-A18285D845D5}" presName="DropPinPlaceHolder" presStyleCnt="0"/>
      <dgm:spPr/>
    </dgm:pt>
    <dgm:pt modelId="{EE3DF6C8-DA01-4FFC-8C06-2B576B95ADD6}" type="pres">
      <dgm:prSet presAssocID="{51DF614B-37C2-4E1D-8EA5-A18285D845D5}" presName="DropPin" presStyleLbl="alignNode1" presStyleIdx="0" presStyleCnt="7"/>
      <dgm:spPr/>
    </dgm:pt>
    <dgm:pt modelId="{85278A43-D55F-46D4-B808-BF2F5AEBD428}" type="pres">
      <dgm:prSet presAssocID="{51DF614B-37C2-4E1D-8EA5-A18285D845D5}" presName="Ellipse" presStyleLbl="fgAcc1" presStyleIdx="1" presStyleCnt="8"/>
      <dgm:spPr>
        <a:solidFill>
          <a:schemeClr val="lt1">
            <a:alpha val="90000"/>
            <a:hueOff val="0"/>
            <a:satOff val="0"/>
            <a:lumOff val="0"/>
            <a:alphaOff val="0"/>
          </a:schemeClr>
        </a:solidFill>
        <a:ln w="19050" cap="rnd" cmpd="sng" algn="ctr">
          <a:noFill/>
          <a:prstDash val="solid"/>
        </a:ln>
        <a:effectLst/>
      </dgm:spPr>
    </dgm:pt>
    <dgm:pt modelId="{9FB2C24A-8179-48C2-AA2A-B87C7BEF8286}" type="pres">
      <dgm:prSet presAssocID="{51DF614B-37C2-4E1D-8EA5-A18285D845D5}" presName="L2TextContainer" presStyleLbl="revTx" presStyleIdx="0" presStyleCnt="14">
        <dgm:presLayoutVars>
          <dgm:bulletEnabled val="1"/>
        </dgm:presLayoutVars>
      </dgm:prSet>
      <dgm:spPr/>
    </dgm:pt>
    <dgm:pt modelId="{37112AD0-3F4F-4DB9-8C06-3B1A167D5682}" type="pres">
      <dgm:prSet presAssocID="{51DF614B-37C2-4E1D-8EA5-A18285D845D5}" presName="L1TextContainer" presStyleLbl="revTx" presStyleIdx="1" presStyleCnt="14">
        <dgm:presLayoutVars>
          <dgm:chMax val="1"/>
          <dgm:chPref val="1"/>
          <dgm:bulletEnabled val="1"/>
        </dgm:presLayoutVars>
      </dgm:prSet>
      <dgm:spPr/>
    </dgm:pt>
    <dgm:pt modelId="{81C74A02-53EA-4FD9-AD76-9D5CC8D1DFE7}" type="pres">
      <dgm:prSet presAssocID="{51DF614B-37C2-4E1D-8EA5-A18285D845D5}" presName="ConnectLine" presStyleLbl="sibTrans1D1" presStyleIdx="0" presStyleCnt="7"/>
      <dgm:spPr>
        <a:noFill/>
        <a:ln w="12700" cap="rnd" cmpd="sng" algn="ctr">
          <a:solidFill>
            <a:schemeClr val="accent2">
              <a:hueOff val="0"/>
              <a:satOff val="0"/>
              <a:lumOff val="0"/>
              <a:alphaOff val="0"/>
            </a:schemeClr>
          </a:solidFill>
          <a:prstDash val="dash"/>
        </a:ln>
        <a:effectLst/>
      </dgm:spPr>
    </dgm:pt>
    <dgm:pt modelId="{4321B915-C475-47D9-B53D-B501F3FDF4B0}" type="pres">
      <dgm:prSet presAssocID="{51DF614B-37C2-4E1D-8EA5-A18285D845D5}" presName="EmptyPlaceHolder" presStyleCnt="0"/>
      <dgm:spPr/>
    </dgm:pt>
    <dgm:pt modelId="{11B463D7-FEFD-49DF-B1DA-A552FF496D97}" type="pres">
      <dgm:prSet presAssocID="{22CEE395-5244-473B-BD58-25CDAA39845C}" presName="spaceBetweenRectangles" presStyleCnt="0"/>
      <dgm:spPr/>
    </dgm:pt>
    <dgm:pt modelId="{F2C5F76B-0153-40D6-AE9D-F79C5BFEDD73}" type="pres">
      <dgm:prSet presAssocID="{DFEB653B-6D90-449F-827B-E49CA3795473}" presName="composite" presStyleCnt="0"/>
      <dgm:spPr/>
    </dgm:pt>
    <dgm:pt modelId="{7993FBD7-EA6C-43B5-AEE7-4620DD1B8815}" type="pres">
      <dgm:prSet presAssocID="{DFEB653B-6D90-449F-827B-E49CA3795473}" presName="ConnectorPoint" presStyleLbl="lnNode1" presStyleIdx="1" presStyleCnt="7"/>
      <dgm:spPr>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gm:spPr>
    </dgm:pt>
    <dgm:pt modelId="{A07923CC-8731-4448-BEDB-2C995E853C1C}" type="pres">
      <dgm:prSet presAssocID="{DFEB653B-6D90-449F-827B-E49CA3795473}" presName="DropPinPlaceHolder" presStyleCnt="0"/>
      <dgm:spPr/>
    </dgm:pt>
    <dgm:pt modelId="{173C6477-6E98-4C0C-8CE9-1950BE954210}" type="pres">
      <dgm:prSet presAssocID="{DFEB653B-6D90-449F-827B-E49CA3795473}" presName="DropPin" presStyleLbl="alignNode1" presStyleIdx="1" presStyleCnt="7"/>
      <dgm:spPr/>
    </dgm:pt>
    <dgm:pt modelId="{3BEB691F-1302-4791-A0B6-B0D54EEE9229}" type="pres">
      <dgm:prSet presAssocID="{DFEB653B-6D90-449F-827B-E49CA3795473}" presName="Ellipse" presStyleLbl="fgAcc1" presStyleIdx="2" presStyleCnt="8"/>
      <dgm:spPr>
        <a:solidFill>
          <a:schemeClr val="lt1">
            <a:alpha val="90000"/>
            <a:hueOff val="0"/>
            <a:satOff val="0"/>
            <a:lumOff val="0"/>
            <a:alphaOff val="0"/>
          </a:schemeClr>
        </a:solidFill>
        <a:ln w="19050" cap="rnd" cmpd="sng" algn="ctr">
          <a:noFill/>
          <a:prstDash val="solid"/>
        </a:ln>
        <a:effectLst/>
      </dgm:spPr>
    </dgm:pt>
    <dgm:pt modelId="{81FF8A77-8D3F-4C07-8965-CE8E41B3DAA2}" type="pres">
      <dgm:prSet presAssocID="{DFEB653B-6D90-449F-827B-E49CA3795473}" presName="L2TextContainer" presStyleLbl="revTx" presStyleIdx="2" presStyleCnt="14">
        <dgm:presLayoutVars>
          <dgm:bulletEnabled val="1"/>
        </dgm:presLayoutVars>
      </dgm:prSet>
      <dgm:spPr/>
    </dgm:pt>
    <dgm:pt modelId="{ED32A4D1-1843-4233-9782-3F42F592C333}" type="pres">
      <dgm:prSet presAssocID="{DFEB653B-6D90-449F-827B-E49CA3795473}" presName="L1TextContainer" presStyleLbl="revTx" presStyleIdx="3" presStyleCnt="14">
        <dgm:presLayoutVars>
          <dgm:chMax val="1"/>
          <dgm:chPref val="1"/>
          <dgm:bulletEnabled val="1"/>
        </dgm:presLayoutVars>
      </dgm:prSet>
      <dgm:spPr/>
    </dgm:pt>
    <dgm:pt modelId="{68F9D16F-3361-4F2A-99F4-BA8322EB7EE8}" type="pres">
      <dgm:prSet presAssocID="{DFEB653B-6D90-449F-827B-E49CA3795473}" presName="ConnectLine" presStyleLbl="sibTrans1D1" presStyleIdx="1" presStyleCnt="7"/>
      <dgm:spPr>
        <a:noFill/>
        <a:ln w="12700" cap="rnd" cmpd="sng" algn="ctr">
          <a:solidFill>
            <a:schemeClr val="accent3">
              <a:hueOff val="0"/>
              <a:satOff val="0"/>
              <a:lumOff val="0"/>
              <a:alphaOff val="0"/>
            </a:schemeClr>
          </a:solidFill>
          <a:prstDash val="dash"/>
        </a:ln>
        <a:effectLst/>
      </dgm:spPr>
    </dgm:pt>
    <dgm:pt modelId="{A388861A-EF01-4D89-A484-9D48ADEA467C}" type="pres">
      <dgm:prSet presAssocID="{DFEB653B-6D90-449F-827B-E49CA3795473}" presName="EmptyPlaceHolder" presStyleCnt="0"/>
      <dgm:spPr/>
    </dgm:pt>
    <dgm:pt modelId="{D245720F-0935-4553-954C-F382BB2077E5}" type="pres">
      <dgm:prSet presAssocID="{D533ABD1-0005-4F9A-88B2-F85A3F33F8D0}" presName="spaceBetweenRectangles" presStyleCnt="0"/>
      <dgm:spPr/>
    </dgm:pt>
    <dgm:pt modelId="{DD824651-80F1-4443-92A5-465F024D038B}" type="pres">
      <dgm:prSet presAssocID="{E6DDD779-1788-4F01-9E52-713613F09F44}" presName="composite" presStyleCnt="0"/>
      <dgm:spPr/>
    </dgm:pt>
    <dgm:pt modelId="{B53BA375-0CF9-40E5-90F0-CFDF5C6A596D}" type="pres">
      <dgm:prSet presAssocID="{E6DDD779-1788-4F01-9E52-713613F09F44}" presName="ConnectorPoint" presStyleLbl="lnNode1" presStyleIdx="2" presStyleCnt="7"/>
      <dgm:spPr>
        <a:solidFill>
          <a:schemeClr val="accent4">
            <a:hueOff val="0"/>
            <a:satOff val="0"/>
            <a:lumOff val="0"/>
            <a:alphaOff val="0"/>
          </a:schemeClr>
        </a:solidFill>
        <a:ln w="6350" cap="rnd" cmpd="sng" algn="ctr">
          <a:solidFill>
            <a:schemeClr val="lt1">
              <a:hueOff val="0"/>
              <a:satOff val="0"/>
              <a:lumOff val="0"/>
              <a:alphaOff val="0"/>
            </a:schemeClr>
          </a:solidFill>
          <a:prstDash val="solid"/>
        </a:ln>
        <a:effectLst/>
      </dgm:spPr>
    </dgm:pt>
    <dgm:pt modelId="{F993B91C-8994-47B2-AAA1-483077938B75}" type="pres">
      <dgm:prSet presAssocID="{E6DDD779-1788-4F01-9E52-713613F09F44}" presName="DropPinPlaceHolder" presStyleCnt="0"/>
      <dgm:spPr/>
    </dgm:pt>
    <dgm:pt modelId="{D9E2FA05-B6A6-49C3-8F19-019CB82531CB}" type="pres">
      <dgm:prSet presAssocID="{E6DDD779-1788-4F01-9E52-713613F09F44}" presName="DropPin" presStyleLbl="alignNode1" presStyleIdx="2" presStyleCnt="7"/>
      <dgm:spPr/>
    </dgm:pt>
    <dgm:pt modelId="{2B0660AF-129D-41E3-9E4F-B8D1B4834C37}" type="pres">
      <dgm:prSet presAssocID="{E6DDD779-1788-4F01-9E52-713613F09F44}" presName="Ellipse" presStyleLbl="fgAcc1" presStyleIdx="3" presStyleCnt="8"/>
      <dgm:spPr>
        <a:solidFill>
          <a:schemeClr val="lt1">
            <a:alpha val="90000"/>
            <a:hueOff val="0"/>
            <a:satOff val="0"/>
            <a:lumOff val="0"/>
            <a:alphaOff val="0"/>
          </a:schemeClr>
        </a:solidFill>
        <a:ln w="19050" cap="rnd" cmpd="sng" algn="ctr">
          <a:noFill/>
          <a:prstDash val="solid"/>
        </a:ln>
        <a:effectLst/>
      </dgm:spPr>
    </dgm:pt>
    <dgm:pt modelId="{31BA9823-0CB1-4D2C-8175-3C1804AAFE21}" type="pres">
      <dgm:prSet presAssocID="{E6DDD779-1788-4F01-9E52-713613F09F44}" presName="L2TextContainer" presStyleLbl="revTx" presStyleIdx="4" presStyleCnt="14">
        <dgm:presLayoutVars>
          <dgm:bulletEnabled val="1"/>
        </dgm:presLayoutVars>
      </dgm:prSet>
      <dgm:spPr/>
    </dgm:pt>
    <dgm:pt modelId="{890BA082-3890-4332-83AE-27C4EC2A5ADF}" type="pres">
      <dgm:prSet presAssocID="{E6DDD779-1788-4F01-9E52-713613F09F44}" presName="L1TextContainer" presStyleLbl="revTx" presStyleIdx="5" presStyleCnt="14">
        <dgm:presLayoutVars>
          <dgm:chMax val="1"/>
          <dgm:chPref val="1"/>
          <dgm:bulletEnabled val="1"/>
        </dgm:presLayoutVars>
      </dgm:prSet>
      <dgm:spPr/>
    </dgm:pt>
    <dgm:pt modelId="{AF493D8E-2128-484C-8409-AE50B71EC590}" type="pres">
      <dgm:prSet presAssocID="{E6DDD779-1788-4F01-9E52-713613F09F44}" presName="ConnectLine" presStyleLbl="sibTrans1D1" presStyleIdx="2" presStyleCnt="7"/>
      <dgm:spPr>
        <a:noFill/>
        <a:ln w="12700" cap="rnd" cmpd="sng" algn="ctr">
          <a:solidFill>
            <a:schemeClr val="accent4">
              <a:hueOff val="0"/>
              <a:satOff val="0"/>
              <a:lumOff val="0"/>
              <a:alphaOff val="0"/>
            </a:schemeClr>
          </a:solidFill>
          <a:prstDash val="dash"/>
        </a:ln>
        <a:effectLst/>
      </dgm:spPr>
    </dgm:pt>
    <dgm:pt modelId="{4B7ACF62-2A6E-49FC-A9DC-C5AFA5985E28}" type="pres">
      <dgm:prSet presAssocID="{E6DDD779-1788-4F01-9E52-713613F09F44}" presName="EmptyPlaceHolder" presStyleCnt="0"/>
      <dgm:spPr/>
    </dgm:pt>
    <dgm:pt modelId="{75AE5BDF-5700-4A5B-B20C-4063E65028D4}" type="pres">
      <dgm:prSet presAssocID="{38C35C11-13B3-4330-B34C-4538A591E9E1}" presName="spaceBetweenRectangles" presStyleCnt="0"/>
      <dgm:spPr/>
    </dgm:pt>
    <dgm:pt modelId="{C91C569B-8985-43E8-B78D-E639523AE0C8}" type="pres">
      <dgm:prSet presAssocID="{0DA2A51C-7CA3-4E94-A686-2D4A69F619D0}" presName="composite" presStyleCnt="0"/>
      <dgm:spPr/>
    </dgm:pt>
    <dgm:pt modelId="{84897E10-EBF7-4EBB-A1CD-D89E93EE8A31}" type="pres">
      <dgm:prSet presAssocID="{0DA2A51C-7CA3-4E94-A686-2D4A69F619D0}" presName="ConnectorPoint" presStyleLbl="lnNode1" presStyleIdx="3" presStyleCnt="7"/>
      <dgm:spPr>
        <a:solidFill>
          <a:schemeClr val="accent5">
            <a:hueOff val="0"/>
            <a:satOff val="0"/>
            <a:lumOff val="0"/>
            <a:alphaOff val="0"/>
          </a:schemeClr>
        </a:solidFill>
        <a:ln w="6350" cap="rnd" cmpd="sng" algn="ctr">
          <a:solidFill>
            <a:schemeClr val="lt1">
              <a:hueOff val="0"/>
              <a:satOff val="0"/>
              <a:lumOff val="0"/>
              <a:alphaOff val="0"/>
            </a:schemeClr>
          </a:solidFill>
          <a:prstDash val="solid"/>
        </a:ln>
        <a:effectLst/>
      </dgm:spPr>
    </dgm:pt>
    <dgm:pt modelId="{BF3954A9-042F-4E0B-A6DA-4D21DDDA4188}" type="pres">
      <dgm:prSet presAssocID="{0DA2A51C-7CA3-4E94-A686-2D4A69F619D0}" presName="DropPinPlaceHolder" presStyleCnt="0"/>
      <dgm:spPr/>
    </dgm:pt>
    <dgm:pt modelId="{8BCA11AB-2BBF-41C5-B73C-57A05CE02863}" type="pres">
      <dgm:prSet presAssocID="{0DA2A51C-7CA3-4E94-A686-2D4A69F619D0}" presName="DropPin" presStyleLbl="alignNode1" presStyleIdx="3" presStyleCnt="7"/>
      <dgm:spPr/>
    </dgm:pt>
    <dgm:pt modelId="{BCBE1D6D-2E47-4E2D-9A56-FA5A933E5F79}" type="pres">
      <dgm:prSet presAssocID="{0DA2A51C-7CA3-4E94-A686-2D4A69F619D0}" presName="Ellipse" presStyleLbl="fgAcc1" presStyleIdx="4" presStyleCnt="8"/>
      <dgm:spPr>
        <a:solidFill>
          <a:schemeClr val="lt1">
            <a:alpha val="90000"/>
            <a:hueOff val="0"/>
            <a:satOff val="0"/>
            <a:lumOff val="0"/>
            <a:alphaOff val="0"/>
          </a:schemeClr>
        </a:solidFill>
        <a:ln w="19050" cap="rnd" cmpd="sng" algn="ctr">
          <a:noFill/>
          <a:prstDash val="solid"/>
        </a:ln>
        <a:effectLst/>
      </dgm:spPr>
    </dgm:pt>
    <dgm:pt modelId="{D6D82AE3-9238-4873-B020-FFA28AF763D3}" type="pres">
      <dgm:prSet presAssocID="{0DA2A51C-7CA3-4E94-A686-2D4A69F619D0}" presName="L2TextContainer" presStyleLbl="revTx" presStyleIdx="6" presStyleCnt="14">
        <dgm:presLayoutVars>
          <dgm:bulletEnabled val="1"/>
        </dgm:presLayoutVars>
      </dgm:prSet>
      <dgm:spPr/>
    </dgm:pt>
    <dgm:pt modelId="{48E61977-BB49-48E1-839E-10F26BCA2113}" type="pres">
      <dgm:prSet presAssocID="{0DA2A51C-7CA3-4E94-A686-2D4A69F619D0}" presName="L1TextContainer" presStyleLbl="revTx" presStyleIdx="7" presStyleCnt="14">
        <dgm:presLayoutVars>
          <dgm:chMax val="1"/>
          <dgm:chPref val="1"/>
          <dgm:bulletEnabled val="1"/>
        </dgm:presLayoutVars>
      </dgm:prSet>
      <dgm:spPr/>
    </dgm:pt>
    <dgm:pt modelId="{79D55465-CB69-415D-8C20-11C49EBAF910}" type="pres">
      <dgm:prSet presAssocID="{0DA2A51C-7CA3-4E94-A686-2D4A69F619D0}" presName="ConnectLine" presStyleLbl="sibTrans1D1" presStyleIdx="3" presStyleCnt="7"/>
      <dgm:spPr>
        <a:noFill/>
        <a:ln w="12700" cap="rnd" cmpd="sng" algn="ctr">
          <a:solidFill>
            <a:schemeClr val="accent5">
              <a:hueOff val="0"/>
              <a:satOff val="0"/>
              <a:lumOff val="0"/>
              <a:alphaOff val="0"/>
            </a:schemeClr>
          </a:solidFill>
          <a:prstDash val="dash"/>
        </a:ln>
        <a:effectLst/>
      </dgm:spPr>
    </dgm:pt>
    <dgm:pt modelId="{671C1794-9B9A-4A1C-87C8-CC9D7B1CBE00}" type="pres">
      <dgm:prSet presAssocID="{0DA2A51C-7CA3-4E94-A686-2D4A69F619D0}" presName="EmptyPlaceHolder" presStyleCnt="0"/>
      <dgm:spPr/>
    </dgm:pt>
    <dgm:pt modelId="{D97FCC0F-701C-47FB-82F9-49FC261DEE70}" type="pres">
      <dgm:prSet presAssocID="{AD9F7CE6-16FD-4885-90AB-F16CAD15C83F}" presName="spaceBetweenRectangles" presStyleCnt="0"/>
      <dgm:spPr/>
    </dgm:pt>
    <dgm:pt modelId="{55FE97FD-0C2E-4B28-B291-96DE4D46196A}" type="pres">
      <dgm:prSet presAssocID="{873E8B0D-7B17-4F74-8834-18A5AC4AB2B6}" presName="composite" presStyleCnt="0"/>
      <dgm:spPr/>
    </dgm:pt>
    <dgm:pt modelId="{2BEAE29C-5AB8-4EB5-9185-72BB505F9BFD}" type="pres">
      <dgm:prSet presAssocID="{873E8B0D-7B17-4F74-8834-18A5AC4AB2B6}" presName="ConnectorPoint" presStyleLbl="lnNode1" presStyleIdx="4" presStyleCnt="7"/>
      <dgm:spPr>
        <a:solidFill>
          <a:schemeClr val="accent6">
            <a:hueOff val="0"/>
            <a:satOff val="0"/>
            <a:lumOff val="0"/>
            <a:alphaOff val="0"/>
          </a:schemeClr>
        </a:solidFill>
        <a:ln w="6350" cap="rnd" cmpd="sng" algn="ctr">
          <a:solidFill>
            <a:schemeClr val="lt1">
              <a:hueOff val="0"/>
              <a:satOff val="0"/>
              <a:lumOff val="0"/>
              <a:alphaOff val="0"/>
            </a:schemeClr>
          </a:solidFill>
          <a:prstDash val="solid"/>
        </a:ln>
        <a:effectLst/>
      </dgm:spPr>
    </dgm:pt>
    <dgm:pt modelId="{B4CA1E0F-0B50-40EA-8F07-005782F47048}" type="pres">
      <dgm:prSet presAssocID="{873E8B0D-7B17-4F74-8834-18A5AC4AB2B6}" presName="DropPinPlaceHolder" presStyleCnt="0"/>
      <dgm:spPr/>
    </dgm:pt>
    <dgm:pt modelId="{9A54A770-7181-40A1-B189-F3DF50D07947}" type="pres">
      <dgm:prSet presAssocID="{873E8B0D-7B17-4F74-8834-18A5AC4AB2B6}" presName="DropPin" presStyleLbl="alignNode1" presStyleIdx="4" presStyleCnt="7"/>
      <dgm:spPr/>
    </dgm:pt>
    <dgm:pt modelId="{1998050C-4805-4426-846D-8780A9ECC92B}" type="pres">
      <dgm:prSet presAssocID="{873E8B0D-7B17-4F74-8834-18A5AC4AB2B6}" presName="Ellipse" presStyleLbl="fgAcc1" presStyleIdx="5" presStyleCnt="8"/>
      <dgm:spPr>
        <a:solidFill>
          <a:schemeClr val="lt1">
            <a:alpha val="90000"/>
            <a:hueOff val="0"/>
            <a:satOff val="0"/>
            <a:lumOff val="0"/>
            <a:alphaOff val="0"/>
          </a:schemeClr>
        </a:solidFill>
        <a:ln w="19050" cap="rnd" cmpd="sng" algn="ctr">
          <a:noFill/>
          <a:prstDash val="solid"/>
        </a:ln>
        <a:effectLst/>
      </dgm:spPr>
    </dgm:pt>
    <dgm:pt modelId="{71DBBC9A-A006-4995-A0F0-A6F7434AC668}" type="pres">
      <dgm:prSet presAssocID="{873E8B0D-7B17-4F74-8834-18A5AC4AB2B6}" presName="L2TextContainer" presStyleLbl="revTx" presStyleIdx="8" presStyleCnt="14">
        <dgm:presLayoutVars>
          <dgm:bulletEnabled val="1"/>
        </dgm:presLayoutVars>
      </dgm:prSet>
      <dgm:spPr/>
    </dgm:pt>
    <dgm:pt modelId="{ECAFB492-B6E9-41C1-BB57-D3CF063B68F4}" type="pres">
      <dgm:prSet presAssocID="{873E8B0D-7B17-4F74-8834-18A5AC4AB2B6}" presName="L1TextContainer" presStyleLbl="revTx" presStyleIdx="9" presStyleCnt="14">
        <dgm:presLayoutVars>
          <dgm:chMax val="1"/>
          <dgm:chPref val="1"/>
          <dgm:bulletEnabled val="1"/>
        </dgm:presLayoutVars>
      </dgm:prSet>
      <dgm:spPr/>
    </dgm:pt>
    <dgm:pt modelId="{B4B1C18B-0A14-4429-BBF7-7AE856460D40}" type="pres">
      <dgm:prSet presAssocID="{873E8B0D-7B17-4F74-8834-18A5AC4AB2B6}" presName="ConnectLine" presStyleLbl="sibTrans1D1" presStyleIdx="4" presStyleCnt="7"/>
      <dgm:spPr>
        <a:noFill/>
        <a:ln w="12700" cap="rnd" cmpd="sng" algn="ctr">
          <a:solidFill>
            <a:schemeClr val="accent6">
              <a:hueOff val="0"/>
              <a:satOff val="0"/>
              <a:lumOff val="0"/>
              <a:alphaOff val="0"/>
            </a:schemeClr>
          </a:solidFill>
          <a:prstDash val="dash"/>
        </a:ln>
        <a:effectLst/>
      </dgm:spPr>
    </dgm:pt>
    <dgm:pt modelId="{4CE5CA21-C8EB-4092-BCE2-7F90BA7812EA}" type="pres">
      <dgm:prSet presAssocID="{873E8B0D-7B17-4F74-8834-18A5AC4AB2B6}" presName="EmptyPlaceHolder" presStyleCnt="0"/>
      <dgm:spPr/>
    </dgm:pt>
    <dgm:pt modelId="{E7512DFC-53CE-483C-803F-52A95DDEC30A}" type="pres">
      <dgm:prSet presAssocID="{CB953BB9-B6E0-444F-89EF-B606B10DFD54}" presName="spaceBetweenRectangles" presStyleCnt="0"/>
      <dgm:spPr/>
    </dgm:pt>
    <dgm:pt modelId="{617F1183-8792-4861-B3F3-9769412A5808}" type="pres">
      <dgm:prSet presAssocID="{D8558B9C-3061-4D1F-8CC4-929354A84A39}" presName="composite" presStyleCnt="0"/>
      <dgm:spPr/>
    </dgm:pt>
    <dgm:pt modelId="{4D40EA2F-4ED5-4B1D-9B6F-56A1DEE1AF9F}" type="pres">
      <dgm:prSet presAssocID="{D8558B9C-3061-4D1F-8CC4-929354A84A39}" presName="ConnectorPoint" presStyleLbl="lnNode1" presStyleIdx="5" presStyleCnt="7"/>
      <dgm:spPr>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gm:spPr>
    </dgm:pt>
    <dgm:pt modelId="{3E66DBD5-DFDB-4CA1-BE6F-04D5DF73F2F1}" type="pres">
      <dgm:prSet presAssocID="{D8558B9C-3061-4D1F-8CC4-929354A84A39}" presName="DropPinPlaceHolder" presStyleCnt="0"/>
      <dgm:spPr/>
    </dgm:pt>
    <dgm:pt modelId="{F0A27BBF-CDDD-49AC-AD81-50EEB30B6A6B}" type="pres">
      <dgm:prSet presAssocID="{D8558B9C-3061-4D1F-8CC4-929354A84A39}" presName="DropPin" presStyleLbl="alignNode1" presStyleIdx="5" presStyleCnt="7"/>
      <dgm:spPr/>
    </dgm:pt>
    <dgm:pt modelId="{A48F6773-3760-489C-BCE2-AA59418547CE}" type="pres">
      <dgm:prSet presAssocID="{D8558B9C-3061-4D1F-8CC4-929354A84A39}" presName="Ellipse" presStyleLbl="fgAcc1" presStyleIdx="6" presStyleCnt="8"/>
      <dgm:spPr>
        <a:solidFill>
          <a:schemeClr val="lt1">
            <a:alpha val="90000"/>
            <a:hueOff val="0"/>
            <a:satOff val="0"/>
            <a:lumOff val="0"/>
            <a:alphaOff val="0"/>
          </a:schemeClr>
        </a:solidFill>
        <a:ln w="19050" cap="rnd" cmpd="sng" algn="ctr">
          <a:noFill/>
          <a:prstDash val="solid"/>
        </a:ln>
        <a:effectLst/>
      </dgm:spPr>
    </dgm:pt>
    <dgm:pt modelId="{B92B6301-DBCF-4C26-B741-CB1DE3F319AA}" type="pres">
      <dgm:prSet presAssocID="{D8558B9C-3061-4D1F-8CC4-929354A84A39}" presName="L2TextContainer" presStyleLbl="revTx" presStyleIdx="10" presStyleCnt="14">
        <dgm:presLayoutVars>
          <dgm:bulletEnabled val="1"/>
        </dgm:presLayoutVars>
      </dgm:prSet>
      <dgm:spPr/>
    </dgm:pt>
    <dgm:pt modelId="{ADE2609F-A192-4A39-B9E0-4E5702947FD2}" type="pres">
      <dgm:prSet presAssocID="{D8558B9C-3061-4D1F-8CC4-929354A84A39}" presName="L1TextContainer" presStyleLbl="revTx" presStyleIdx="11" presStyleCnt="14">
        <dgm:presLayoutVars>
          <dgm:chMax val="1"/>
          <dgm:chPref val="1"/>
          <dgm:bulletEnabled val="1"/>
        </dgm:presLayoutVars>
      </dgm:prSet>
      <dgm:spPr/>
    </dgm:pt>
    <dgm:pt modelId="{D9F7E8D7-7D24-419F-B931-33B4B3C74BF4}" type="pres">
      <dgm:prSet presAssocID="{D8558B9C-3061-4D1F-8CC4-929354A84A39}" presName="ConnectLine" presStyleLbl="sibTrans1D1" presStyleIdx="5" presStyleCnt="7"/>
      <dgm:spPr>
        <a:noFill/>
        <a:ln w="12700" cap="rnd" cmpd="sng" algn="ctr">
          <a:solidFill>
            <a:schemeClr val="accent2">
              <a:hueOff val="0"/>
              <a:satOff val="0"/>
              <a:lumOff val="0"/>
              <a:alphaOff val="0"/>
            </a:schemeClr>
          </a:solidFill>
          <a:prstDash val="dash"/>
        </a:ln>
        <a:effectLst/>
      </dgm:spPr>
    </dgm:pt>
    <dgm:pt modelId="{C28C0B09-59F7-4F6C-B3D7-1C56FBAB9A27}" type="pres">
      <dgm:prSet presAssocID="{D8558B9C-3061-4D1F-8CC4-929354A84A39}" presName="EmptyPlaceHolder" presStyleCnt="0"/>
      <dgm:spPr/>
    </dgm:pt>
    <dgm:pt modelId="{C460CBE5-C274-4812-8595-F71E87957CC8}" type="pres">
      <dgm:prSet presAssocID="{BBC6FCAD-EA8C-44F6-BCD3-8361C23AE142}" presName="spaceBetweenRectangles" presStyleCnt="0"/>
      <dgm:spPr/>
    </dgm:pt>
    <dgm:pt modelId="{9F1F170B-C314-4D81-BD82-5B0A7BB58329}" type="pres">
      <dgm:prSet presAssocID="{44CDE9B1-5E1F-495C-A308-397EB0C6AF67}" presName="composite" presStyleCnt="0"/>
      <dgm:spPr/>
    </dgm:pt>
    <dgm:pt modelId="{84E27A90-D09C-4AB2-9F18-E4E33A03BD11}" type="pres">
      <dgm:prSet presAssocID="{44CDE9B1-5E1F-495C-A308-397EB0C6AF67}" presName="ConnectorPoint" presStyleLbl="lnNode1" presStyleIdx="6" presStyleCnt="7"/>
      <dgm:spPr>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gm:spPr>
    </dgm:pt>
    <dgm:pt modelId="{A1D5A1E7-DD4B-46DF-B815-570AD5BB33D0}" type="pres">
      <dgm:prSet presAssocID="{44CDE9B1-5E1F-495C-A308-397EB0C6AF67}" presName="DropPinPlaceHolder" presStyleCnt="0"/>
      <dgm:spPr/>
    </dgm:pt>
    <dgm:pt modelId="{C44CB804-A029-4024-A417-508661EA694C}" type="pres">
      <dgm:prSet presAssocID="{44CDE9B1-5E1F-495C-A308-397EB0C6AF67}" presName="DropPin" presStyleLbl="alignNode1" presStyleIdx="6" presStyleCnt="7"/>
      <dgm:spPr/>
    </dgm:pt>
    <dgm:pt modelId="{9F6F50CB-65EE-4B2F-9348-8DC0843EC349}" type="pres">
      <dgm:prSet presAssocID="{44CDE9B1-5E1F-495C-A308-397EB0C6AF67}" presName="Ellipse" presStyleLbl="fgAcc1" presStyleIdx="7" presStyleCnt="8"/>
      <dgm:spPr>
        <a:solidFill>
          <a:schemeClr val="lt1">
            <a:alpha val="90000"/>
            <a:hueOff val="0"/>
            <a:satOff val="0"/>
            <a:lumOff val="0"/>
            <a:alphaOff val="0"/>
          </a:schemeClr>
        </a:solidFill>
        <a:ln w="19050" cap="rnd" cmpd="sng" algn="ctr">
          <a:noFill/>
          <a:prstDash val="solid"/>
        </a:ln>
        <a:effectLst/>
      </dgm:spPr>
    </dgm:pt>
    <dgm:pt modelId="{E303D76D-DE06-4EFD-A6DB-C28A40A27D1D}" type="pres">
      <dgm:prSet presAssocID="{44CDE9B1-5E1F-495C-A308-397EB0C6AF67}" presName="L2TextContainer" presStyleLbl="revTx" presStyleIdx="12" presStyleCnt="14">
        <dgm:presLayoutVars>
          <dgm:bulletEnabled val="1"/>
        </dgm:presLayoutVars>
      </dgm:prSet>
      <dgm:spPr/>
    </dgm:pt>
    <dgm:pt modelId="{1DFBC505-0682-46D2-8803-18B08B0DA2DF}" type="pres">
      <dgm:prSet presAssocID="{44CDE9B1-5E1F-495C-A308-397EB0C6AF67}" presName="L1TextContainer" presStyleLbl="revTx" presStyleIdx="13" presStyleCnt="14">
        <dgm:presLayoutVars>
          <dgm:chMax val="1"/>
          <dgm:chPref val="1"/>
          <dgm:bulletEnabled val="1"/>
        </dgm:presLayoutVars>
      </dgm:prSet>
      <dgm:spPr/>
    </dgm:pt>
    <dgm:pt modelId="{E9B52507-E005-4FE5-9751-4B8F40625FBE}" type="pres">
      <dgm:prSet presAssocID="{44CDE9B1-5E1F-495C-A308-397EB0C6AF67}" presName="ConnectLine" presStyleLbl="sibTrans1D1" presStyleIdx="6" presStyleCnt="7"/>
      <dgm:spPr>
        <a:noFill/>
        <a:ln w="12700" cap="rnd" cmpd="sng" algn="ctr">
          <a:solidFill>
            <a:schemeClr val="accent3">
              <a:hueOff val="0"/>
              <a:satOff val="0"/>
              <a:lumOff val="0"/>
              <a:alphaOff val="0"/>
            </a:schemeClr>
          </a:solidFill>
          <a:prstDash val="dash"/>
        </a:ln>
        <a:effectLst/>
      </dgm:spPr>
    </dgm:pt>
    <dgm:pt modelId="{CE209F01-68E4-4849-A614-ACE68200F978}" type="pres">
      <dgm:prSet presAssocID="{44CDE9B1-5E1F-495C-A308-397EB0C6AF67}" presName="EmptyPlaceHolder" presStyleCnt="0"/>
      <dgm:spPr/>
    </dgm:pt>
  </dgm:ptLst>
  <dgm:cxnLst>
    <dgm:cxn modelId="{6517460E-DBAE-4367-9C40-16CD4D5DBD9C}" srcId="{44CDE9B1-5E1F-495C-A308-397EB0C6AF67}" destId="{4FCB9E95-6718-43B3-9E5E-45CA4DB1107A}" srcOrd="0" destOrd="0" parTransId="{69AC6A5D-F8B9-4FDC-B179-BDC8B54C4237}" sibTransId="{32A9BAB5-9D0A-4F6A-9F32-F22E58C05840}"/>
    <dgm:cxn modelId="{B664DE10-98FC-41F3-A66E-E1C4CD4651D3}" type="presOf" srcId="{E41B0529-2FE9-4339-B192-3CABC5B2FC1C}" destId="{81FF8A77-8D3F-4C07-8965-CE8E41B3DAA2}" srcOrd="0" destOrd="0" presId="urn:microsoft.com/office/officeart/2017/3/layout/DropPinTimeline"/>
    <dgm:cxn modelId="{D3D61611-2D31-439D-A7A6-34EF0986C7E0}" srcId="{873E8B0D-7B17-4F74-8834-18A5AC4AB2B6}" destId="{DFBC38DC-A12D-44B2-963E-100E2C47A51A}" srcOrd="0" destOrd="0" parTransId="{FECC62C3-0C05-423E-9815-C7781842C0A1}" sibTransId="{B93CFD81-D709-41EB-ADFD-B480CEF91F98}"/>
    <dgm:cxn modelId="{3E9A5C15-1962-4CD5-8A9E-E5A457A9DDB9}" type="presOf" srcId="{51DF614B-37C2-4E1D-8EA5-A18285D845D5}" destId="{37112AD0-3F4F-4DB9-8C06-3B1A167D5682}" srcOrd="0" destOrd="0" presId="urn:microsoft.com/office/officeart/2017/3/layout/DropPinTimeline"/>
    <dgm:cxn modelId="{1D0E9827-8B81-4C2B-ABDF-BA254DB3E2F8}" srcId="{DFEB653B-6D90-449F-827B-E49CA3795473}" destId="{E41B0529-2FE9-4339-B192-3CABC5B2FC1C}" srcOrd="0" destOrd="0" parTransId="{D08B2849-AD37-4B1C-9A01-B89C533D9F7E}" sibTransId="{34D10801-797B-4A13-A523-713063CB053D}"/>
    <dgm:cxn modelId="{2447A627-A072-496C-B4E8-E1A2B98710DE}" srcId="{E6DDD779-1788-4F01-9E52-713613F09F44}" destId="{06FFFCA6-6134-49D4-B4A6-68190FDCE991}" srcOrd="0" destOrd="0" parTransId="{78109649-3D22-47BB-A54F-9DC9353CDCEF}" sibTransId="{8F66D6A7-1847-4A75-9B24-3A5F1FF80D4F}"/>
    <dgm:cxn modelId="{39CA552C-7553-4762-9A25-33D8CA148546}" type="presOf" srcId="{9118F2EC-BE74-4E20-BC94-AE9CA6287101}" destId="{06A2943B-2277-4345-83E2-39DB26216779}" srcOrd="0" destOrd="0" presId="urn:microsoft.com/office/officeart/2017/3/layout/DropPinTimeline"/>
    <dgm:cxn modelId="{7978A62D-E6FC-499A-AB4D-0E2E59DAB93D}" type="presOf" srcId="{76B70239-D16F-4CF4-ACA1-044AB0B4F39E}" destId="{B92B6301-DBCF-4C26-B741-CB1DE3F319AA}" srcOrd="0" destOrd="0" presId="urn:microsoft.com/office/officeart/2017/3/layout/DropPinTimeline"/>
    <dgm:cxn modelId="{E313E733-1C4A-498C-8C52-A92EB915E0E4}" srcId="{51DF614B-37C2-4E1D-8EA5-A18285D845D5}" destId="{855C56CD-A9BA-4194-89C9-F4F6688A39D5}" srcOrd="0" destOrd="0" parTransId="{6A7BE155-7CE0-4E01-BD64-7891A3989A78}" sibTransId="{A858CCCD-FF70-4C8D-B676-10443DD4B99D}"/>
    <dgm:cxn modelId="{EE84BF3E-9CAB-4F72-99CF-8D95987204FF}" srcId="{9118F2EC-BE74-4E20-BC94-AE9CA6287101}" destId="{873E8B0D-7B17-4F74-8834-18A5AC4AB2B6}" srcOrd="4" destOrd="0" parTransId="{C953ECB2-58D6-4BA1-8599-3E1FADD9A71A}" sibTransId="{CB953BB9-B6E0-444F-89EF-B606B10DFD54}"/>
    <dgm:cxn modelId="{FE35623F-05CF-47EB-9446-402DBEE5EDC8}" srcId="{9118F2EC-BE74-4E20-BC94-AE9CA6287101}" destId="{51DF614B-37C2-4E1D-8EA5-A18285D845D5}" srcOrd="0" destOrd="0" parTransId="{03F12B3E-C224-4597-9D89-C1803284202A}" sibTransId="{22CEE395-5244-473B-BD58-25CDAA39845C}"/>
    <dgm:cxn modelId="{AD39CA40-5A00-4EAB-B246-0ABB5ABF230B}" type="presOf" srcId="{873E8B0D-7B17-4F74-8834-18A5AC4AB2B6}" destId="{ECAFB492-B6E9-41C1-BB57-D3CF063B68F4}" srcOrd="0" destOrd="0" presId="urn:microsoft.com/office/officeart/2017/3/layout/DropPinTimeline"/>
    <dgm:cxn modelId="{B3879360-D18C-401B-A4A7-E3C517ADCA23}" srcId="{0DA2A51C-7CA3-4E94-A686-2D4A69F619D0}" destId="{56007C5B-7132-407B-A0BF-EFA8E75F9414}" srcOrd="0" destOrd="0" parTransId="{8668DAE9-C760-477A-BEA1-0465C08F13D9}" sibTransId="{BA79A8DC-E1BD-4058-9407-4AA21BFBCD57}"/>
    <dgm:cxn modelId="{029F1C68-DE85-4528-8655-F029589C8EF6}" type="presOf" srcId="{56007C5B-7132-407B-A0BF-EFA8E75F9414}" destId="{D6D82AE3-9238-4873-B020-FFA28AF763D3}" srcOrd="0" destOrd="0" presId="urn:microsoft.com/office/officeart/2017/3/layout/DropPinTimeline"/>
    <dgm:cxn modelId="{01121C4D-2BE7-4F1B-9186-9829AE9511B9}" srcId="{D8558B9C-3061-4D1F-8CC4-929354A84A39}" destId="{76B70239-D16F-4CF4-ACA1-044AB0B4F39E}" srcOrd="0" destOrd="0" parTransId="{701EB161-CDF9-41B3-950F-416D04C384DE}" sibTransId="{76CE157B-389B-4D77-AE5B-7F2ED82AFB9A}"/>
    <dgm:cxn modelId="{8410A873-1809-4AF6-9DD4-E0DB40EA59AC}" type="presOf" srcId="{D8558B9C-3061-4D1F-8CC4-929354A84A39}" destId="{ADE2609F-A192-4A39-B9E0-4E5702947FD2}" srcOrd="0" destOrd="0" presId="urn:microsoft.com/office/officeart/2017/3/layout/DropPinTimeline"/>
    <dgm:cxn modelId="{560C1B76-667E-4FF0-AF0D-7D723B8A4236}" type="presOf" srcId="{06FFFCA6-6134-49D4-B4A6-68190FDCE991}" destId="{31BA9823-0CB1-4D2C-8175-3C1804AAFE21}" srcOrd="0" destOrd="0" presId="urn:microsoft.com/office/officeart/2017/3/layout/DropPinTimeline"/>
    <dgm:cxn modelId="{6C847058-A259-4104-BEF3-0DFEC4C08CED}" type="presOf" srcId="{44CDE9B1-5E1F-495C-A308-397EB0C6AF67}" destId="{1DFBC505-0682-46D2-8803-18B08B0DA2DF}" srcOrd="0" destOrd="0" presId="urn:microsoft.com/office/officeart/2017/3/layout/DropPinTimeline"/>
    <dgm:cxn modelId="{D6B6F383-9077-4267-A420-F238C1803705}" type="presOf" srcId="{4FCB9E95-6718-43B3-9E5E-45CA4DB1107A}" destId="{E303D76D-DE06-4EFD-A6DB-C28A40A27D1D}" srcOrd="0" destOrd="0" presId="urn:microsoft.com/office/officeart/2017/3/layout/DropPinTimeline"/>
    <dgm:cxn modelId="{9628B28E-7BDD-4B70-B665-C86C9173030F}" type="presOf" srcId="{DFEB653B-6D90-449F-827B-E49CA3795473}" destId="{ED32A4D1-1843-4233-9782-3F42F592C333}" srcOrd="0" destOrd="0" presId="urn:microsoft.com/office/officeart/2017/3/layout/DropPinTimeline"/>
    <dgm:cxn modelId="{307F1391-1FA3-4D7D-8251-70995BD02B50}" type="presOf" srcId="{0DA2A51C-7CA3-4E94-A686-2D4A69F619D0}" destId="{48E61977-BB49-48E1-839E-10F26BCA2113}" srcOrd="0" destOrd="0" presId="urn:microsoft.com/office/officeart/2017/3/layout/DropPinTimeline"/>
    <dgm:cxn modelId="{BBD40EB1-2FD3-467F-A043-1AE0E1F91A74}" type="presOf" srcId="{DFBC38DC-A12D-44B2-963E-100E2C47A51A}" destId="{71DBBC9A-A006-4995-A0F0-A6F7434AC668}" srcOrd="0" destOrd="0" presId="urn:microsoft.com/office/officeart/2017/3/layout/DropPinTimeline"/>
    <dgm:cxn modelId="{DC608FB7-EF6E-4D77-AAEF-572F2921F88A}" srcId="{9118F2EC-BE74-4E20-BC94-AE9CA6287101}" destId="{44CDE9B1-5E1F-495C-A308-397EB0C6AF67}" srcOrd="6" destOrd="0" parTransId="{9961C850-A32E-4700-A848-C8E4DBBEF68F}" sibTransId="{53E7BCBD-1EBC-468A-928D-D0D4E5771871}"/>
    <dgm:cxn modelId="{0A6A41B9-9654-4DAF-A8DE-633A506254C3}" type="presOf" srcId="{855C56CD-A9BA-4194-89C9-F4F6688A39D5}" destId="{9FB2C24A-8179-48C2-AA2A-B87C7BEF8286}" srcOrd="0" destOrd="0" presId="urn:microsoft.com/office/officeart/2017/3/layout/DropPinTimeline"/>
    <dgm:cxn modelId="{170AFFC7-09EA-4652-B75B-CB367193F537}" srcId="{9118F2EC-BE74-4E20-BC94-AE9CA6287101}" destId="{0DA2A51C-7CA3-4E94-A686-2D4A69F619D0}" srcOrd="3" destOrd="0" parTransId="{8D8001F3-1510-45C1-8BB1-CA48DE9BAD0E}" sibTransId="{AD9F7CE6-16FD-4885-90AB-F16CAD15C83F}"/>
    <dgm:cxn modelId="{52102BD0-8ACC-4C8B-B7CD-B28DE8F98837}" srcId="{9118F2EC-BE74-4E20-BC94-AE9CA6287101}" destId="{D8558B9C-3061-4D1F-8CC4-929354A84A39}" srcOrd="5" destOrd="0" parTransId="{CFB74F46-9591-4DCF-901D-AD1976715577}" sibTransId="{BBC6FCAD-EA8C-44F6-BCD3-8361C23AE142}"/>
    <dgm:cxn modelId="{16B093DD-1C72-4BDC-987D-739E62112D81}" type="presOf" srcId="{E6DDD779-1788-4F01-9E52-713613F09F44}" destId="{890BA082-3890-4332-83AE-27C4EC2A5ADF}" srcOrd="0" destOrd="0" presId="urn:microsoft.com/office/officeart/2017/3/layout/DropPinTimeline"/>
    <dgm:cxn modelId="{311931F1-3EF9-4BA4-AA08-FBA58F62F3F1}" srcId="{9118F2EC-BE74-4E20-BC94-AE9CA6287101}" destId="{E6DDD779-1788-4F01-9E52-713613F09F44}" srcOrd="2" destOrd="0" parTransId="{8459DC6F-665F-46AF-91D8-C77955585238}" sibTransId="{38C35C11-13B3-4330-B34C-4538A591E9E1}"/>
    <dgm:cxn modelId="{832B3CF1-2C23-4483-893D-7BE44A898045}" srcId="{9118F2EC-BE74-4E20-BC94-AE9CA6287101}" destId="{DFEB653B-6D90-449F-827B-E49CA3795473}" srcOrd="1" destOrd="0" parTransId="{7852035F-8D55-4A9A-896A-2A764E7A8896}" sibTransId="{D533ABD1-0005-4F9A-88B2-F85A3F33F8D0}"/>
    <dgm:cxn modelId="{E1D8AC2B-D979-490B-A78B-55E64D47C9D6}" type="presParOf" srcId="{06A2943B-2277-4345-83E2-39DB26216779}" destId="{DD58427A-D852-4048-875C-5FE776375BC6}" srcOrd="0" destOrd="0" presId="urn:microsoft.com/office/officeart/2017/3/layout/DropPinTimeline"/>
    <dgm:cxn modelId="{C3B32A83-17DD-4DEF-9690-6745635E1846}" type="presParOf" srcId="{06A2943B-2277-4345-83E2-39DB26216779}" destId="{A32D66D0-8382-4FDF-A080-3DB4415C9020}" srcOrd="1" destOrd="0" presId="urn:microsoft.com/office/officeart/2017/3/layout/DropPinTimeline"/>
    <dgm:cxn modelId="{35E37B25-DDE0-4467-91E9-33DE4C4F5586}" type="presParOf" srcId="{A32D66D0-8382-4FDF-A080-3DB4415C9020}" destId="{0B842557-9E45-4573-809A-8AD1507F2551}" srcOrd="0" destOrd="0" presId="urn:microsoft.com/office/officeart/2017/3/layout/DropPinTimeline"/>
    <dgm:cxn modelId="{9E0BEA28-6206-46AE-985C-D289F80DB75D}" type="presParOf" srcId="{0B842557-9E45-4573-809A-8AD1507F2551}" destId="{BE7EA947-95B6-4B58-A7DD-D71C0C824BCA}" srcOrd="0" destOrd="0" presId="urn:microsoft.com/office/officeart/2017/3/layout/DropPinTimeline"/>
    <dgm:cxn modelId="{2558705C-4E07-48AE-A6ED-9491681A98C5}" type="presParOf" srcId="{0B842557-9E45-4573-809A-8AD1507F2551}" destId="{409B3166-502B-4960-87EF-359C417A3728}" srcOrd="1" destOrd="0" presId="urn:microsoft.com/office/officeart/2017/3/layout/DropPinTimeline"/>
    <dgm:cxn modelId="{B36523D1-73FD-4CDD-9EA3-2993ABF8D0AC}" type="presParOf" srcId="{409B3166-502B-4960-87EF-359C417A3728}" destId="{EE3DF6C8-DA01-4FFC-8C06-2B576B95ADD6}" srcOrd="0" destOrd="0" presId="urn:microsoft.com/office/officeart/2017/3/layout/DropPinTimeline"/>
    <dgm:cxn modelId="{148391BC-0C8F-42C2-BE50-A3E4C111310F}" type="presParOf" srcId="{409B3166-502B-4960-87EF-359C417A3728}" destId="{85278A43-D55F-46D4-B808-BF2F5AEBD428}" srcOrd="1" destOrd="0" presId="urn:microsoft.com/office/officeart/2017/3/layout/DropPinTimeline"/>
    <dgm:cxn modelId="{54470970-D13F-4148-A365-219B2869B317}" type="presParOf" srcId="{0B842557-9E45-4573-809A-8AD1507F2551}" destId="{9FB2C24A-8179-48C2-AA2A-B87C7BEF8286}" srcOrd="2" destOrd="0" presId="urn:microsoft.com/office/officeart/2017/3/layout/DropPinTimeline"/>
    <dgm:cxn modelId="{0E46629D-4AA3-4528-BB36-83864FA44F5E}" type="presParOf" srcId="{0B842557-9E45-4573-809A-8AD1507F2551}" destId="{37112AD0-3F4F-4DB9-8C06-3B1A167D5682}" srcOrd="3" destOrd="0" presId="urn:microsoft.com/office/officeart/2017/3/layout/DropPinTimeline"/>
    <dgm:cxn modelId="{3BFAF8AC-260D-414E-8707-81A311314547}" type="presParOf" srcId="{0B842557-9E45-4573-809A-8AD1507F2551}" destId="{81C74A02-53EA-4FD9-AD76-9D5CC8D1DFE7}" srcOrd="4" destOrd="0" presId="urn:microsoft.com/office/officeart/2017/3/layout/DropPinTimeline"/>
    <dgm:cxn modelId="{D8C872FD-5CEB-4943-9B5C-7D8244D1F91C}" type="presParOf" srcId="{0B842557-9E45-4573-809A-8AD1507F2551}" destId="{4321B915-C475-47D9-B53D-B501F3FDF4B0}" srcOrd="5" destOrd="0" presId="urn:microsoft.com/office/officeart/2017/3/layout/DropPinTimeline"/>
    <dgm:cxn modelId="{9B069A87-D8A8-466F-9997-11ADFEA40E2C}" type="presParOf" srcId="{A32D66D0-8382-4FDF-A080-3DB4415C9020}" destId="{11B463D7-FEFD-49DF-B1DA-A552FF496D97}" srcOrd="1" destOrd="0" presId="urn:microsoft.com/office/officeart/2017/3/layout/DropPinTimeline"/>
    <dgm:cxn modelId="{BADCDFB7-B984-427D-A81C-C2C4AF64923E}" type="presParOf" srcId="{A32D66D0-8382-4FDF-A080-3DB4415C9020}" destId="{F2C5F76B-0153-40D6-AE9D-F79C5BFEDD73}" srcOrd="2" destOrd="0" presId="urn:microsoft.com/office/officeart/2017/3/layout/DropPinTimeline"/>
    <dgm:cxn modelId="{6671CE49-781B-4A31-ACA1-4A0E8591F084}" type="presParOf" srcId="{F2C5F76B-0153-40D6-AE9D-F79C5BFEDD73}" destId="{7993FBD7-EA6C-43B5-AEE7-4620DD1B8815}" srcOrd="0" destOrd="0" presId="urn:microsoft.com/office/officeart/2017/3/layout/DropPinTimeline"/>
    <dgm:cxn modelId="{36002070-5DF3-4478-9050-9F8191541898}" type="presParOf" srcId="{F2C5F76B-0153-40D6-AE9D-F79C5BFEDD73}" destId="{A07923CC-8731-4448-BEDB-2C995E853C1C}" srcOrd="1" destOrd="0" presId="urn:microsoft.com/office/officeart/2017/3/layout/DropPinTimeline"/>
    <dgm:cxn modelId="{1C4E078B-4495-447F-9EAC-808543D3BDF1}" type="presParOf" srcId="{A07923CC-8731-4448-BEDB-2C995E853C1C}" destId="{173C6477-6E98-4C0C-8CE9-1950BE954210}" srcOrd="0" destOrd="0" presId="urn:microsoft.com/office/officeart/2017/3/layout/DropPinTimeline"/>
    <dgm:cxn modelId="{5602C218-158B-4906-A8FD-73846E9494FA}" type="presParOf" srcId="{A07923CC-8731-4448-BEDB-2C995E853C1C}" destId="{3BEB691F-1302-4791-A0B6-B0D54EEE9229}" srcOrd="1" destOrd="0" presId="urn:microsoft.com/office/officeart/2017/3/layout/DropPinTimeline"/>
    <dgm:cxn modelId="{194F2DDB-566D-4284-B6CA-38021F2873A8}" type="presParOf" srcId="{F2C5F76B-0153-40D6-AE9D-F79C5BFEDD73}" destId="{81FF8A77-8D3F-4C07-8965-CE8E41B3DAA2}" srcOrd="2" destOrd="0" presId="urn:microsoft.com/office/officeart/2017/3/layout/DropPinTimeline"/>
    <dgm:cxn modelId="{CDC19F1F-3CFB-48EA-A58C-420275E69388}" type="presParOf" srcId="{F2C5F76B-0153-40D6-AE9D-F79C5BFEDD73}" destId="{ED32A4D1-1843-4233-9782-3F42F592C333}" srcOrd="3" destOrd="0" presId="urn:microsoft.com/office/officeart/2017/3/layout/DropPinTimeline"/>
    <dgm:cxn modelId="{BA0E5577-496B-4412-85C6-0F18C50F79A0}" type="presParOf" srcId="{F2C5F76B-0153-40D6-AE9D-F79C5BFEDD73}" destId="{68F9D16F-3361-4F2A-99F4-BA8322EB7EE8}" srcOrd="4" destOrd="0" presId="urn:microsoft.com/office/officeart/2017/3/layout/DropPinTimeline"/>
    <dgm:cxn modelId="{AAFF7577-5451-4ACD-BFC3-D07BAF1EE76B}" type="presParOf" srcId="{F2C5F76B-0153-40D6-AE9D-F79C5BFEDD73}" destId="{A388861A-EF01-4D89-A484-9D48ADEA467C}" srcOrd="5" destOrd="0" presId="urn:microsoft.com/office/officeart/2017/3/layout/DropPinTimeline"/>
    <dgm:cxn modelId="{8E5C1D23-F156-401F-88FA-DC90EC1A0C6D}" type="presParOf" srcId="{A32D66D0-8382-4FDF-A080-3DB4415C9020}" destId="{D245720F-0935-4553-954C-F382BB2077E5}" srcOrd="3" destOrd="0" presId="urn:microsoft.com/office/officeart/2017/3/layout/DropPinTimeline"/>
    <dgm:cxn modelId="{610D554C-FB04-4DAF-8961-A5459EDADF77}" type="presParOf" srcId="{A32D66D0-8382-4FDF-A080-3DB4415C9020}" destId="{DD824651-80F1-4443-92A5-465F024D038B}" srcOrd="4" destOrd="0" presId="urn:microsoft.com/office/officeart/2017/3/layout/DropPinTimeline"/>
    <dgm:cxn modelId="{A2219FDE-CA15-4FB2-9C3B-C11DA6251093}" type="presParOf" srcId="{DD824651-80F1-4443-92A5-465F024D038B}" destId="{B53BA375-0CF9-40E5-90F0-CFDF5C6A596D}" srcOrd="0" destOrd="0" presId="urn:microsoft.com/office/officeart/2017/3/layout/DropPinTimeline"/>
    <dgm:cxn modelId="{881ED945-6DF5-4F15-83BB-21B586CB1FDC}" type="presParOf" srcId="{DD824651-80F1-4443-92A5-465F024D038B}" destId="{F993B91C-8994-47B2-AAA1-483077938B75}" srcOrd="1" destOrd="0" presId="urn:microsoft.com/office/officeart/2017/3/layout/DropPinTimeline"/>
    <dgm:cxn modelId="{828A481C-F3EF-4FE7-A4C2-49F3C8DFB982}" type="presParOf" srcId="{F993B91C-8994-47B2-AAA1-483077938B75}" destId="{D9E2FA05-B6A6-49C3-8F19-019CB82531CB}" srcOrd="0" destOrd="0" presId="urn:microsoft.com/office/officeart/2017/3/layout/DropPinTimeline"/>
    <dgm:cxn modelId="{6E5A1007-0270-4F6A-8D58-252080109984}" type="presParOf" srcId="{F993B91C-8994-47B2-AAA1-483077938B75}" destId="{2B0660AF-129D-41E3-9E4F-B8D1B4834C37}" srcOrd="1" destOrd="0" presId="urn:microsoft.com/office/officeart/2017/3/layout/DropPinTimeline"/>
    <dgm:cxn modelId="{E13D71B5-520D-4D43-85DA-8345C54F7989}" type="presParOf" srcId="{DD824651-80F1-4443-92A5-465F024D038B}" destId="{31BA9823-0CB1-4D2C-8175-3C1804AAFE21}" srcOrd="2" destOrd="0" presId="urn:microsoft.com/office/officeart/2017/3/layout/DropPinTimeline"/>
    <dgm:cxn modelId="{E494FBEF-C0A8-4BCC-BD09-5284D8962FF2}" type="presParOf" srcId="{DD824651-80F1-4443-92A5-465F024D038B}" destId="{890BA082-3890-4332-83AE-27C4EC2A5ADF}" srcOrd="3" destOrd="0" presId="urn:microsoft.com/office/officeart/2017/3/layout/DropPinTimeline"/>
    <dgm:cxn modelId="{52824694-A5DC-4EF5-8E0D-AC6E29533F04}" type="presParOf" srcId="{DD824651-80F1-4443-92A5-465F024D038B}" destId="{AF493D8E-2128-484C-8409-AE50B71EC590}" srcOrd="4" destOrd="0" presId="urn:microsoft.com/office/officeart/2017/3/layout/DropPinTimeline"/>
    <dgm:cxn modelId="{8A419128-0C4A-4D26-A21F-A96B96429DCA}" type="presParOf" srcId="{DD824651-80F1-4443-92A5-465F024D038B}" destId="{4B7ACF62-2A6E-49FC-A9DC-C5AFA5985E28}" srcOrd="5" destOrd="0" presId="urn:microsoft.com/office/officeart/2017/3/layout/DropPinTimeline"/>
    <dgm:cxn modelId="{5450F767-E831-42AE-B41A-2EEC3C38288C}" type="presParOf" srcId="{A32D66D0-8382-4FDF-A080-3DB4415C9020}" destId="{75AE5BDF-5700-4A5B-B20C-4063E65028D4}" srcOrd="5" destOrd="0" presId="urn:microsoft.com/office/officeart/2017/3/layout/DropPinTimeline"/>
    <dgm:cxn modelId="{531EF282-94BF-45E9-8C72-6EB5C46BBCC2}" type="presParOf" srcId="{A32D66D0-8382-4FDF-A080-3DB4415C9020}" destId="{C91C569B-8985-43E8-B78D-E639523AE0C8}" srcOrd="6" destOrd="0" presId="urn:microsoft.com/office/officeart/2017/3/layout/DropPinTimeline"/>
    <dgm:cxn modelId="{C7E996B7-C88A-4483-8FC4-DE8DA61496E6}" type="presParOf" srcId="{C91C569B-8985-43E8-B78D-E639523AE0C8}" destId="{84897E10-EBF7-4EBB-A1CD-D89E93EE8A31}" srcOrd="0" destOrd="0" presId="urn:microsoft.com/office/officeart/2017/3/layout/DropPinTimeline"/>
    <dgm:cxn modelId="{C8B3C4CD-6901-4AAC-B9E4-483CAD5A2C05}" type="presParOf" srcId="{C91C569B-8985-43E8-B78D-E639523AE0C8}" destId="{BF3954A9-042F-4E0B-A6DA-4D21DDDA4188}" srcOrd="1" destOrd="0" presId="urn:microsoft.com/office/officeart/2017/3/layout/DropPinTimeline"/>
    <dgm:cxn modelId="{04AECA23-C709-46AD-9F0B-6F4CD0925C4D}" type="presParOf" srcId="{BF3954A9-042F-4E0B-A6DA-4D21DDDA4188}" destId="{8BCA11AB-2BBF-41C5-B73C-57A05CE02863}" srcOrd="0" destOrd="0" presId="urn:microsoft.com/office/officeart/2017/3/layout/DropPinTimeline"/>
    <dgm:cxn modelId="{50F030B3-A1CE-4C69-B73B-129D83BAC2BC}" type="presParOf" srcId="{BF3954A9-042F-4E0B-A6DA-4D21DDDA4188}" destId="{BCBE1D6D-2E47-4E2D-9A56-FA5A933E5F79}" srcOrd="1" destOrd="0" presId="urn:microsoft.com/office/officeart/2017/3/layout/DropPinTimeline"/>
    <dgm:cxn modelId="{21BC4449-2D96-4CB6-B487-4539AC6BBD09}" type="presParOf" srcId="{C91C569B-8985-43E8-B78D-E639523AE0C8}" destId="{D6D82AE3-9238-4873-B020-FFA28AF763D3}" srcOrd="2" destOrd="0" presId="urn:microsoft.com/office/officeart/2017/3/layout/DropPinTimeline"/>
    <dgm:cxn modelId="{5431CE27-745A-43D6-95AB-D6CECD197E49}" type="presParOf" srcId="{C91C569B-8985-43E8-B78D-E639523AE0C8}" destId="{48E61977-BB49-48E1-839E-10F26BCA2113}" srcOrd="3" destOrd="0" presId="urn:microsoft.com/office/officeart/2017/3/layout/DropPinTimeline"/>
    <dgm:cxn modelId="{46819107-D9A9-4EFC-BCF4-003FB982E4B7}" type="presParOf" srcId="{C91C569B-8985-43E8-B78D-E639523AE0C8}" destId="{79D55465-CB69-415D-8C20-11C49EBAF910}" srcOrd="4" destOrd="0" presId="urn:microsoft.com/office/officeart/2017/3/layout/DropPinTimeline"/>
    <dgm:cxn modelId="{EBC6D8DD-E56B-4303-A095-907DED982B24}" type="presParOf" srcId="{C91C569B-8985-43E8-B78D-E639523AE0C8}" destId="{671C1794-9B9A-4A1C-87C8-CC9D7B1CBE00}" srcOrd="5" destOrd="0" presId="urn:microsoft.com/office/officeart/2017/3/layout/DropPinTimeline"/>
    <dgm:cxn modelId="{6C330CF3-BD80-4CC9-BDC3-33BD1D16FF5E}" type="presParOf" srcId="{A32D66D0-8382-4FDF-A080-3DB4415C9020}" destId="{D97FCC0F-701C-47FB-82F9-49FC261DEE70}" srcOrd="7" destOrd="0" presId="urn:microsoft.com/office/officeart/2017/3/layout/DropPinTimeline"/>
    <dgm:cxn modelId="{CC824BCF-65D7-4477-A581-F8276055C171}" type="presParOf" srcId="{A32D66D0-8382-4FDF-A080-3DB4415C9020}" destId="{55FE97FD-0C2E-4B28-B291-96DE4D46196A}" srcOrd="8" destOrd="0" presId="urn:microsoft.com/office/officeart/2017/3/layout/DropPinTimeline"/>
    <dgm:cxn modelId="{58A22F55-9F04-4565-8B02-F34946534AAC}" type="presParOf" srcId="{55FE97FD-0C2E-4B28-B291-96DE4D46196A}" destId="{2BEAE29C-5AB8-4EB5-9185-72BB505F9BFD}" srcOrd="0" destOrd="0" presId="urn:microsoft.com/office/officeart/2017/3/layout/DropPinTimeline"/>
    <dgm:cxn modelId="{339DE864-A43D-4A7C-91BF-37FF6B6AA4FC}" type="presParOf" srcId="{55FE97FD-0C2E-4B28-B291-96DE4D46196A}" destId="{B4CA1E0F-0B50-40EA-8F07-005782F47048}" srcOrd="1" destOrd="0" presId="urn:microsoft.com/office/officeart/2017/3/layout/DropPinTimeline"/>
    <dgm:cxn modelId="{E00F7FCE-7519-47C5-8EE9-4B2467A3906A}" type="presParOf" srcId="{B4CA1E0F-0B50-40EA-8F07-005782F47048}" destId="{9A54A770-7181-40A1-B189-F3DF50D07947}" srcOrd="0" destOrd="0" presId="urn:microsoft.com/office/officeart/2017/3/layout/DropPinTimeline"/>
    <dgm:cxn modelId="{1C2F6E36-A99F-4CA4-A7C2-88A13ACFEF8C}" type="presParOf" srcId="{B4CA1E0F-0B50-40EA-8F07-005782F47048}" destId="{1998050C-4805-4426-846D-8780A9ECC92B}" srcOrd="1" destOrd="0" presId="urn:microsoft.com/office/officeart/2017/3/layout/DropPinTimeline"/>
    <dgm:cxn modelId="{56FEC34A-A48E-4E8C-8C65-81646264C59C}" type="presParOf" srcId="{55FE97FD-0C2E-4B28-B291-96DE4D46196A}" destId="{71DBBC9A-A006-4995-A0F0-A6F7434AC668}" srcOrd="2" destOrd="0" presId="urn:microsoft.com/office/officeart/2017/3/layout/DropPinTimeline"/>
    <dgm:cxn modelId="{CF2A2CB1-18F4-43DB-8196-68D583E9DBBB}" type="presParOf" srcId="{55FE97FD-0C2E-4B28-B291-96DE4D46196A}" destId="{ECAFB492-B6E9-41C1-BB57-D3CF063B68F4}" srcOrd="3" destOrd="0" presId="urn:microsoft.com/office/officeart/2017/3/layout/DropPinTimeline"/>
    <dgm:cxn modelId="{46B72B10-C9FC-4BE7-970A-6E735C7EE961}" type="presParOf" srcId="{55FE97FD-0C2E-4B28-B291-96DE4D46196A}" destId="{B4B1C18B-0A14-4429-BBF7-7AE856460D40}" srcOrd="4" destOrd="0" presId="urn:microsoft.com/office/officeart/2017/3/layout/DropPinTimeline"/>
    <dgm:cxn modelId="{546F7ACA-6A55-47D3-B277-898695D9F2E9}" type="presParOf" srcId="{55FE97FD-0C2E-4B28-B291-96DE4D46196A}" destId="{4CE5CA21-C8EB-4092-BCE2-7F90BA7812EA}" srcOrd="5" destOrd="0" presId="urn:microsoft.com/office/officeart/2017/3/layout/DropPinTimeline"/>
    <dgm:cxn modelId="{084419BF-E1C7-4E32-9E2D-39873130E6A7}" type="presParOf" srcId="{A32D66D0-8382-4FDF-A080-3DB4415C9020}" destId="{E7512DFC-53CE-483C-803F-52A95DDEC30A}" srcOrd="9" destOrd="0" presId="urn:microsoft.com/office/officeart/2017/3/layout/DropPinTimeline"/>
    <dgm:cxn modelId="{46AAF20D-4D13-463B-8515-FD1D71989E26}" type="presParOf" srcId="{A32D66D0-8382-4FDF-A080-3DB4415C9020}" destId="{617F1183-8792-4861-B3F3-9769412A5808}" srcOrd="10" destOrd="0" presId="urn:microsoft.com/office/officeart/2017/3/layout/DropPinTimeline"/>
    <dgm:cxn modelId="{3D47357D-9477-4BCD-9A29-25A077C8F077}" type="presParOf" srcId="{617F1183-8792-4861-B3F3-9769412A5808}" destId="{4D40EA2F-4ED5-4B1D-9B6F-56A1DEE1AF9F}" srcOrd="0" destOrd="0" presId="urn:microsoft.com/office/officeart/2017/3/layout/DropPinTimeline"/>
    <dgm:cxn modelId="{C536E28E-1B7A-41AD-B447-D897B72E552C}" type="presParOf" srcId="{617F1183-8792-4861-B3F3-9769412A5808}" destId="{3E66DBD5-DFDB-4CA1-BE6F-04D5DF73F2F1}" srcOrd="1" destOrd="0" presId="urn:microsoft.com/office/officeart/2017/3/layout/DropPinTimeline"/>
    <dgm:cxn modelId="{63045B1B-C489-4C10-A4C0-0CC4AF85C42C}" type="presParOf" srcId="{3E66DBD5-DFDB-4CA1-BE6F-04D5DF73F2F1}" destId="{F0A27BBF-CDDD-49AC-AD81-50EEB30B6A6B}" srcOrd="0" destOrd="0" presId="urn:microsoft.com/office/officeart/2017/3/layout/DropPinTimeline"/>
    <dgm:cxn modelId="{A6B5E643-38D4-4C8A-8C5C-75EFF160B582}" type="presParOf" srcId="{3E66DBD5-DFDB-4CA1-BE6F-04D5DF73F2F1}" destId="{A48F6773-3760-489C-BCE2-AA59418547CE}" srcOrd="1" destOrd="0" presId="urn:microsoft.com/office/officeart/2017/3/layout/DropPinTimeline"/>
    <dgm:cxn modelId="{4FF7609B-A0B5-459E-8119-BA63BEED2BBF}" type="presParOf" srcId="{617F1183-8792-4861-B3F3-9769412A5808}" destId="{B92B6301-DBCF-4C26-B741-CB1DE3F319AA}" srcOrd="2" destOrd="0" presId="urn:microsoft.com/office/officeart/2017/3/layout/DropPinTimeline"/>
    <dgm:cxn modelId="{388AD62C-87BE-470C-A874-D047200D6E66}" type="presParOf" srcId="{617F1183-8792-4861-B3F3-9769412A5808}" destId="{ADE2609F-A192-4A39-B9E0-4E5702947FD2}" srcOrd="3" destOrd="0" presId="urn:microsoft.com/office/officeart/2017/3/layout/DropPinTimeline"/>
    <dgm:cxn modelId="{8E71C4A9-4DAD-41DC-B3EE-1F06A0CA0634}" type="presParOf" srcId="{617F1183-8792-4861-B3F3-9769412A5808}" destId="{D9F7E8D7-7D24-419F-B931-33B4B3C74BF4}" srcOrd="4" destOrd="0" presId="urn:microsoft.com/office/officeart/2017/3/layout/DropPinTimeline"/>
    <dgm:cxn modelId="{829BCFFB-D692-48ED-81E4-0DB29B3FE9C4}" type="presParOf" srcId="{617F1183-8792-4861-B3F3-9769412A5808}" destId="{C28C0B09-59F7-4F6C-B3D7-1C56FBAB9A27}" srcOrd="5" destOrd="0" presId="urn:microsoft.com/office/officeart/2017/3/layout/DropPinTimeline"/>
    <dgm:cxn modelId="{EFD8C510-081A-4FD3-9F34-1247E017FC01}" type="presParOf" srcId="{A32D66D0-8382-4FDF-A080-3DB4415C9020}" destId="{C460CBE5-C274-4812-8595-F71E87957CC8}" srcOrd="11" destOrd="0" presId="urn:microsoft.com/office/officeart/2017/3/layout/DropPinTimeline"/>
    <dgm:cxn modelId="{D2891155-CB12-468C-A587-FAFD0497F597}" type="presParOf" srcId="{A32D66D0-8382-4FDF-A080-3DB4415C9020}" destId="{9F1F170B-C314-4D81-BD82-5B0A7BB58329}" srcOrd="12" destOrd="0" presId="urn:microsoft.com/office/officeart/2017/3/layout/DropPinTimeline"/>
    <dgm:cxn modelId="{C6C29563-FF29-4C63-AB78-6324FCD8EDF4}" type="presParOf" srcId="{9F1F170B-C314-4D81-BD82-5B0A7BB58329}" destId="{84E27A90-D09C-4AB2-9F18-E4E33A03BD11}" srcOrd="0" destOrd="0" presId="urn:microsoft.com/office/officeart/2017/3/layout/DropPinTimeline"/>
    <dgm:cxn modelId="{6928A68C-4FD6-422E-9C68-CA0D94569BEC}" type="presParOf" srcId="{9F1F170B-C314-4D81-BD82-5B0A7BB58329}" destId="{A1D5A1E7-DD4B-46DF-B815-570AD5BB33D0}" srcOrd="1" destOrd="0" presId="urn:microsoft.com/office/officeart/2017/3/layout/DropPinTimeline"/>
    <dgm:cxn modelId="{A1FC8743-73E8-43C3-9693-7AE282540748}" type="presParOf" srcId="{A1D5A1E7-DD4B-46DF-B815-570AD5BB33D0}" destId="{C44CB804-A029-4024-A417-508661EA694C}" srcOrd="0" destOrd="0" presId="urn:microsoft.com/office/officeart/2017/3/layout/DropPinTimeline"/>
    <dgm:cxn modelId="{37DCF3A9-3C5C-4275-ABF7-2F5565F8D807}" type="presParOf" srcId="{A1D5A1E7-DD4B-46DF-B815-570AD5BB33D0}" destId="{9F6F50CB-65EE-4B2F-9348-8DC0843EC349}" srcOrd="1" destOrd="0" presId="urn:microsoft.com/office/officeart/2017/3/layout/DropPinTimeline"/>
    <dgm:cxn modelId="{4ECAC074-4E77-4BD2-B25A-AD1FBCB6211F}" type="presParOf" srcId="{9F1F170B-C314-4D81-BD82-5B0A7BB58329}" destId="{E303D76D-DE06-4EFD-A6DB-C28A40A27D1D}" srcOrd="2" destOrd="0" presId="urn:microsoft.com/office/officeart/2017/3/layout/DropPinTimeline"/>
    <dgm:cxn modelId="{050636A4-4703-4FA3-BDC6-DEC1813F4640}" type="presParOf" srcId="{9F1F170B-C314-4D81-BD82-5B0A7BB58329}" destId="{1DFBC505-0682-46D2-8803-18B08B0DA2DF}" srcOrd="3" destOrd="0" presId="urn:microsoft.com/office/officeart/2017/3/layout/DropPinTimeline"/>
    <dgm:cxn modelId="{CB7F6768-F110-4FEB-BE52-7B14C748F3C4}" type="presParOf" srcId="{9F1F170B-C314-4D81-BD82-5B0A7BB58329}" destId="{E9B52507-E005-4FE5-9751-4B8F40625FBE}" srcOrd="4" destOrd="0" presId="urn:microsoft.com/office/officeart/2017/3/layout/DropPinTimeline"/>
    <dgm:cxn modelId="{168BBFC8-6409-48D3-B887-CDD8EB44E0E2}" type="presParOf" srcId="{9F1F170B-C314-4D81-BD82-5B0A7BB58329}" destId="{CE209F01-68E4-4849-A614-ACE68200F978}"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ED4F34-B24D-4F98-8742-BD3DE1E05448}"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98613A0-B832-4258-99FB-EF3FE52C1CBF}">
      <dgm:prSet/>
      <dgm:spPr/>
      <dgm:t>
        <a:bodyPr/>
        <a:lstStyle/>
        <a:p>
          <a:pPr>
            <a:defRPr cap="all"/>
          </a:pPr>
          <a:r>
            <a:rPr lang="en-GB"/>
            <a:t>GDC Development Outcome C</a:t>
          </a:r>
          <a:endParaRPr lang="en-US"/>
        </a:p>
      </dgm:t>
    </dgm:pt>
    <dgm:pt modelId="{3CBE22D7-709D-4D1C-9697-761EDDC82CD4}" type="parTrans" cxnId="{1ECCA69A-E948-4102-8CCA-1E28CBA9BB16}">
      <dgm:prSet/>
      <dgm:spPr/>
      <dgm:t>
        <a:bodyPr/>
        <a:lstStyle/>
        <a:p>
          <a:endParaRPr lang="en-US"/>
        </a:p>
      </dgm:t>
    </dgm:pt>
    <dgm:pt modelId="{D0578675-7447-4D45-B3AE-FE323794176D}" type="sibTrans" cxnId="{1ECCA69A-E948-4102-8CCA-1E28CBA9BB16}">
      <dgm:prSet/>
      <dgm:spPr/>
      <dgm:t>
        <a:bodyPr/>
        <a:lstStyle/>
        <a:p>
          <a:endParaRPr lang="en-US"/>
        </a:p>
      </dgm:t>
    </dgm:pt>
    <dgm:pt modelId="{4201A0FF-376E-41ED-9367-09840823E94B}">
      <dgm:prSet/>
      <dgm:spPr/>
      <dgm:t>
        <a:bodyPr/>
        <a:lstStyle/>
        <a:p>
          <a:pPr>
            <a:defRPr cap="all"/>
          </a:pPr>
          <a:r>
            <a:rPr lang="en-GB"/>
            <a:t>NEBDN Conscious Sedation for Dental Nurses 3.3.1,2,3,4,5 &amp; 6</a:t>
          </a:r>
          <a:endParaRPr lang="en-US"/>
        </a:p>
      </dgm:t>
    </dgm:pt>
    <dgm:pt modelId="{95156EE5-DC62-4B22-A174-15F24BA1B7B0}" type="parTrans" cxnId="{707EFA01-E85A-4FC5-8080-AC8CF080326B}">
      <dgm:prSet/>
      <dgm:spPr/>
      <dgm:t>
        <a:bodyPr/>
        <a:lstStyle/>
        <a:p>
          <a:endParaRPr lang="en-US"/>
        </a:p>
      </dgm:t>
    </dgm:pt>
    <dgm:pt modelId="{9C67C342-227C-49D0-9E11-E04E42BBDF1D}" type="sibTrans" cxnId="{707EFA01-E85A-4FC5-8080-AC8CF080326B}">
      <dgm:prSet/>
      <dgm:spPr/>
      <dgm:t>
        <a:bodyPr/>
        <a:lstStyle/>
        <a:p>
          <a:endParaRPr lang="en-US"/>
        </a:p>
      </dgm:t>
    </dgm:pt>
    <dgm:pt modelId="{D0B402E8-6CCB-4477-9508-501A2ACC8D2A}" type="pres">
      <dgm:prSet presAssocID="{67ED4F34-B24D-4F98-8742-BD3DE1E05448}" presName="root" presStyleCnt="0">
        <dgm:presLayoutVars>
          <dgm:dir/>
          <dgm:resizeHandles val="exact"/>
        </dgm:presLayoutVars>
      </dgm:prSet>
      <dgm:spPr/>
    </dgm:pt>
    <dgm:pt modelId="{C787D2D2-0A67-46AB-B0B9-BD993A7AA7F2}" type="pres">
      <dgm:prSet presAssocID="{D98613A0-B832-4258-99FB-EF3FE52C1CBF}" presName="compNode" presStyleCnt="0"/>
      <dgm:spPr/>
    </dgm:pt>
    <dgm:pt modelId="{9E3E71DB-3CE4-4775-81F8-326E4CAACAF2}" type="pres">
      <dgm:prSet presAssocID="{D98613A0-B832-4258-99FB-EF3FE52C1CBF}" presName="iconBgRect" presStyleLbl="bgShp" presStyleIdx="0" presStyleCnt="2"/>
      <dgm:spPr/>
    </dgm:pt>
    <dgm:pt modelId="{EF25BA80-631E-4C88-A785-C7A05237AC6E}" type="pres">
      <dgm:prSet presAssocID="{D98613A0-B832-4258-99FB-EF3FE52C1C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BDB7A70-6100-4DF3-BA7B-3D5DBCA857C4}" type="pres">
      <dgm:prSet presAssocID="{D98613A0-B832-4258-99FB-EF3FE52C1CBF}" presName="spaceRect" presStyleCnt="0"/>
      <dgm:spPr/>
    </dgm:pt>
    <dgm:pt modelId="{FC8F5C24-16CB-4276-A9DC-88F521410AF4}" type="pres">
      <dgm:prSet presAssocID="{D98613A0-B832-4258-99FB-EF3FE52C1CBF}" presName="textRect" presStyleLbl="revTx" presStyleIdx="0" presStyleCnt="2">
        <dgm:presLayoutVars>
          <dgm:chMax val="1"/>
          <dgm:chPref val="1"/>
        </dgm:presLayoutVars>
      </dgm:prSet>
      <dgm:spPr/>
    </dgm:pt>
    <dgm:pt modelId="{9C7A851C-0B27-42EA-B143-4342BB0A744C}" type="pres">
      <dgm:prSet presAssocID="{D0578675-7447-4D45-B3AE-FE323794176D}" presName="sibTrans" presStyleCnt="0"/>
      <dgm:spPr/>
    </dgm:pt>
    <dgm:pt modelId="{BC68F5F0-B2F6-43A7-B4D3-3A8CDD77C933}" type="pres">
      <dgm:prSet presAssocID="{4201A0FF-376E-41ED-9367-09840823E94B}" presName="compNode" presStyleCnt="0"/>
      <dgm:spPr/>
    </dgm:pt>
    <dgm:pt modelId="{FCBE003D-47AE-4883-AC3B-E1ED27E607C0}" type="pres">
      <dgm:prSet presAssocID="{4201A0FF-376E-41ED-9367-09840823E94B}" presName="iconBgRect" presStyleLbl="bgShp" presStyleIdx="1" presStyleCnt="2"/>
      <dgm:spPr/>
    </dgm:pt>
    <dgm:pt modelId="{E2DE33AC-1D02-477D-9A5E-752B12C5062A}" type="pres">
      <dgm:prSet presAssocID="{4201A0FF-376E-41ED-9367-09840823E94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753E11CF-23D8-4D0F-8C81-121FBD482C23}" type="pres">
      <dgm:prSet presAssocID="{4201A0FF-376E-41ED-9367-09840823E94B}" presName="spaceRect" presStyleCnt="0"/>
      <dgm:spPr/>
    </dgm:pt>
    <dgm:pt modelId="{7E0E9608-03D9-4CA7-B061-67FE86A75360}" type="pres">
      <dgm:prSet presAssocID="{4201A0FF-376E-41ED-9367-09840823E94B}" presName="textRect" presStyleLbl="revTx" presStyleIdx="1" presStyleCnt="2">
        <dgm:presLayoutVars>
          <dgm:chMax val="1"/>
          <dgm:chPref val="1"/>
        </dgm:presLayoutVars>
      </dgm:prSet>
      <dgm:spPr/>
    </dgm:pt>
  </dgm:ptLst>
  <dgm:cxnLst>
    <dgm:cxn modelId="{707EFA01-E85A-4FC5-8080-AC8CF080326B}" srcId="{67ED4F34-B24D-4F98-8742-BD3DE1E05448}" destId="{4201A0FF-376E-41ED-9367-09840823E94B}" srcOrd="1" destOrd="0" parTransId="{95156EE5-DC62-4B22-A174-15F24BA1B7B0}" sibTransId="{9C67C342-227C-49D0-9E11-E04E42BBDF1D}"/>
    <dgm:cxn modelId="{0C969561-3C6E-4262-AF17-3519C05867E0}" type="presOf" srcId="{4201A0FF-376E-41ED-9367-09840823E94B}" destId="{7E0E9608-03D9-4CA7-B061-67FE86A75360}" srcOrd="0" destOrd="0" presId="urn:microsoft.com/office/officeart/2018/5/layout/IconCircleLabelList"/>
    <dgm:cxn modelId="{B62F6F72-31D7-4BED-B5DF-53AEFA6DACA1}" type="presOf" srcId="{67ED4F34-B24D-4F98-8742-BD3DE1E05448}" destId="{D0B402E8-6CCB-4477-9508-501A2ACC8D2A}" srcOrd="0" destOrd="0" presId="urn:microsoft.com/office/officeart/2018/5/layout/IconCircleLabelList"/>
    <dgm:cxn modelId="{1ECCA69A-E948-4102-8CCA-1E28CBA9BB16}" srcId="{67ED4F34-B24D-4F98-8742-BD3DE1E05448}" destId="{D98613A0-B832-4258-99FB-EF3FE52C1CBF}" srcOrd="0" destOrd="0" parTransId="{3CBE22D7-709D-4D1C-9697-761EDDC82CD4}" sibTransId="{D0578675-7447-4D45-B3AE-FE323794176D}"/>
    <dgm:cxn modelId="{35958FB2-61B7-4007-8ADC-F7C9A38CD783}" type="presOf" srcId="{D98613A0-B832-4258-99FB-EF3FE52C1CBF}" destId="{FC8F5C24-16CB-4276-A9DC-88F521410AF4}" srcOrd="0" destOrd="0" presId="urn:microsoft.com/office/officeart/2018/5/layout/IconCircleLabelList"/>
    <dgm:cxn modelId="{FFA889C8-42BC-45C8-BA89-297FF240FF5C}" type="presParOf" srcId="{D0B402E8-6CCB-4477-9508-501A2ACC8D2A}" destId="{C787D2D2-0A67-46AB-B0B9-BD993A7AA7F2}" srcOrd="0" destOrd="0" presId="urn:microsoft.com/office/officeart/2018/5/layout/IconCircleLabelList"/>
    <dgm:cxn modelId="{F14CAF67-E841-418F-B010-D5EEA09F465C}" type="presParOf" srcId="{C787D2D2-0A67-46AB-B0B9-BD993A7AA7F2}" destId="{9E3E71DB-3CE4-4775-81F8-326E4CAACAF2}" srcOrd="0" destOrd="0" presId="urn:microsoft.com/office/officeart/2018/5/layout/IconCircleLabelList"/>
    <dgm:cxn modelId="{8EA781D4-87FD-49EE-B13E-9CD4ADBC122C}" type="presParOf" srcId="{C787D2D2-0A67-46AB-B0B9-BD993A7AA7F2}" destId="{EF25BA80-631E-4C88-A785-C7A05237AC6E}" srcOrd="1" destOrd="0" presId="urn:microsoft.com/office/officeart/2018/5/layout/IconCircleLabelList"/>
    <dgm:cxn modelId="{653BE4A5-CF56-4493-A984-3F11AD9FD1EA}" type="presParOf" srcId="{C787D2D2-0A67-46AB-B0B9-BD993A7AA7F2}" destId="{5BDB7A70-6100-4DF3-BA7B-3D5DBCA857C4}" srcOrd="2" destOrd="0" presId="urn:microsoft.com/office/officeart/2018/5/layout/IconCircleLabelList"/>
    <dgm:cxn modelId="{380F4D36-7EC7-44D8-9B87-BE37064AB077}" type="presParOf" srcId="{C787D2D2-0A67-46AB-B0B9-BD993A7AA7F2}" destId="{FC8F5C24-16CB-4276-A9DC-88F521410AF4}" srcOrd="3" destOrd="0" presId="urn:microsoft.com/office/officeart/2018/5/layout/IconCircleLabelList"/>
    <dgm:cxn modelId="{BAE30CC5-6A4F-4A80-911C-C22028F2AEA6}" type="presParOf" srcId="{D0B402E8-6CCB-4477-9508-501A2ACC8D2A}" destId="{9C7A851C-0B27-42EA-B143-4342BB0A744C}" srcOrd="1" destOrd="0" presId="urn:microsoft.com/office/officeart/2018/5/layout/IconCircleLabelList"/>
    <dgm:cxn modelId="{82B3646F-27C6-440C-A04C-6DF49ACCA01D}" type="presParOf" srcId="{D0B402E8-6CCB-4477-9508-501A2ACC8D2A}" destId="{BC68F5F0-B2F6-43A7-B4D3-3A8CDD77C933}" srcOrd="2" destOrd="0" presId="urn:microsoft.com/office/officeart/2018/5/layout/IconCircleLabelList"/>
    <dgm:cxn modelId="{573A04E8-7CA1-4BCC-B3E2-6C50ED255941}" type="presParOf" srcId="{BC68F5F0-B2F6-43A7-B4D3-3A8CDD77C933}" destId="{FCBE003D-47AE-4883-AC3B-E1ED27E607C0}" srcOrd="0" destOrd="0" presId="urn:microsoft.com/office/officeart/2018/5/layout/IconCircleLabelList"/>
    <dgm:cxn modelId="{1711E5B0-D146-46F2-8597-B5FD86C2EB97}" type="presParOf" srcId="{BC68F5F0-B2F6-43A7-B4D3-3A8CDD77C933}" destId="{E2DE33AC-1D02-477D-9A5E-752B12C5062A}" srcOrd="1" destOrd="0" presId="urn:microsoft.com/office/officeart/2018/5/layout/IconCircleLabelList"/>
    <dgm:cxn modelId="{9B570D6D-D27B-46DB-9BED-0042F08DCD3E}" type="presParOf" srcId="{BC68F5F0-B2F6-43A7-B4D3-3A8CDD77C933}" destId="{753E11CF-23D8-4D0F-8C81-121FBD482C23}" srcOrd="2" destOrd="0" presId="urn:microsoft.com/office/officeart/2018/5/layout/IconCircleLabelList"/>
    <dgm:cxn modelId="{A23FF3FE-61D0-4187-93EE-E915377750A4}" type="presParOf" srcId="{BC68F5F0-B2F6-43A7-B4D3-3A8CDD77C933}" destId="{7E0E9608-03D9-4CA7-B061-67FE86A7536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037243-5C91-4818-AD9D-F4D9ACF5725C}"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A8CB40EC-61B7-4D86-AB53-5D7EA5768814}">
      <dgm:prSet/>
      <dgm:spPr/>
      <dgm:t>
        <a:bodyPr/>
        <a:lstStyle/>
        <a:p>
          <a:r>
            <a:rPr lang="en-GB" dirty="0"/>
            <a:t>Oral Administration – Benzodiazepines taken orally are metabolised in the liver and can varying effects based on the specific drug individual metabolism</a:t>
          </a:r>
          <a:endParaRPr lang="en-US" dirty="0"/>
        </a:p>
      </dgm:t>
    </dgm:pt>
    <dgm:pt modelId="{B48F0D16-2C53-40D8-8B4A-7EA8A52B4CFD}" type="parTrans" cxnId="{139E86B6-3AD9-476D-8A03-213401A0D1CB}">
      <dgm:prSet/>
      <dgm:spPr/>
      <dgm:t>
        <a:bodyPr/>
        <a:lstStyle/>
        <a:p>
          <a:endParaRPr lang="en-US"/>
        </a:p>
      </dgm:t>
    </dgm:pt>
    <dgm:pt modelId="{8658F121-7330-42AB-8AAE-3893DBED78E4}" type="sibTrans" cxnId="{139E86B6-3AD9-476D-8A03-213401A0D1CB}">
      <dgm:prSet/>
      <dgm:spPr/>
      <dgm:t>
        <a:bodyPr/>
        <a:lstStyle/>
        <a:p>
          <a:endParaRPr lang="en-US"/>
        </a:p>
      </dgm:t>
    </dgm:pt>
    <dgm:pt modelId="{2B479C9F-3899-4C77-8641-255B63D3D194}">
      <dgm:prSet/>
      <dgm:spPr/>
      <dgm:t>
        <a:bodyPr/>
        <a:lstStyle/>
        <a:p>
          <a:r>
            <a:rPr lang="en-GB"/>
            <a:t>Intravenous Administration – Rapid onset of action </a:t>
          </a:r>
          <a:endParaRPr lang="en-US"/>
        </a:p>
      </dgm:t>
    </dgm:pt>
    <dgm:pt modelId="{3CA3DBCB-6388-4C8B-963A-5061ECDE0422}" type="parTrans" cxnId="{3664DEDC-0C8C-4DEF-AD84-EA954A922B21}">
      <dgm:prSet/>
      <dgm:spPr/>
      <dgm:t>
        <a:bodyPr/>
        <a:lstStyle/>
        <a:p>
          <a:endParaRPr lang="en-US"/>
        </a:p>
      </dgm:t>
    </dgm:pt>
    <dgm:pt modelId="{A6FC57C3-2516-44E6-BE03-B2BF7F5A24A5}" type="sibTrans" cxnId="{3664DEDC-0C8C-4DEF-AD84-EA954A922B21}">
      <dgm:prSet/>
      <dgm:spPr/>
      <dgm:t>
        <a:bodyPr/>
        <a:lstStyle/>
        <a:p>
          <a:endParaRPr lang="en-US"/>
        </a:p>
      </dgm:t>
    </dgm:pt>
    <dgm:pt modelId="{577946E8-B193-4A01-9683-127D1D53ACC1}">
      <dgm:prSet/>
      <dgm:spPr/>
      <dgm:t>
        <a:bodyPr/>
        <a:lstStyle/>
        <a:p>
          <a:r>
            <a:rPr lang="en-GB" dirty="0"/>
            <a:t>Intramuscular Administration – this can provide a longer duration compared to oral and intravenous routes</a:t>
          </a:r>
          <a:endParaRPr lang="en-US" dirty="0"/>
        </a:p>
      </dgm:t>
    </dgm:pt>
    <dgm:pt modelId="{92061881-ABDF-49D9-AED3-AF0CFF1F9183}" type="parTrans" cxnId="{637FDC48-C358-4D7A-88FA-657C7668FC47}">
      <dgm:prSet/>
      <dgm:spPr/>
      <dgm:t>
        <a:bodyPr/>
        <a:lstStyle/>
        <a:p>
          <a:endParaRPr lang="en-US"/>
        </a:p>
      </dgm:t>
    </dgm:pt>
    <dgm:pt modelId="{935E89C2-BBE1-484A-9000-78B7B83027FA}" type="sibTrans" cxnId="{637FDC48-C358-4D7A-88FA-657C7668FC47}">
      <dgm:prSet/>
      <dgm:spPr/>
      <dgm:t>
        <a:bodyPr/>
        <a:lstStyle/>
        <a:p>
          <a:endParaRPr lang="en-US"/>
        </a:p>
      </dgm:t>
    </dgm:pt>
    <dgm:pt modelId="{99B6B9FC-49AD-4103-A425-6D1EBC97BB43}" type="pres">
      <dgm:prSet presAssocID="{FB037243-5C91-4818-AD9D-F4D9ACF5725C}" presName="outerComposite" presStyleCnt="0">
        <dgm:presLayoutVars>
          <dgm:chMax val="5"/>
          <dgm:dir/>
          <dgm:resizeHandles val="exact"/>
        </dgm:presLayoutVars>
      </dgm:prSet>
      <dgm:spPr/>
    </dgm:pt>
    <dgm:pt modelId="{6D1773F4-2DAA-43ED-A31D-9D8A41C80C97}" type="pres">
      <dgm:prSet presAssocID="{FB037243-5C91-4818-AD9D-F4D9ACF5725C}" presName="dummyMaxCanvas" presStyleCnt="0">
        <dgm:presLayoutVars/>
      </dgm:prSet>
      <dgm:spPr/>
    </dgm:pt>
    <dgm:pt modelId="{49761E49-C00C-40D3-9504-43080DE0450C}" type="pres">
      <dgm:prSet presAssocID="{FB037243-5C91-4818-AD9D-F4D9ACF5725C}" presName="ThreeNodes_1" presStyleLbl="node1" presStyleIdx="0" presStyleCnt="3">
        <dgm:presLayoutVars>
          <dgm:bulletEnabled val="1"/>
        </dgm:presLayoutVars>
      </dgm:prSet>
      <dgm:spPr/>
    </dgm:pt>
    <dgm:pt modelId="{23130C21-D0CE-418A-BFD8-8C96B82318BD}" type="pres">
      <dgm:prSet presAssocID="{FB037243-5C91-4818-AD9D-F4D9ACF5725C}" presName="ThreeNodes_2" presStyleLbl="node1" presStyleIdx="1" presStyleCnt="3">
        <dgm:presLayoutVars>
          <dgm:bulletEnabled val="1"/>
        </dgm:presLayoutVars>
      </dgm:prSet>
      <dgm:spPr/>
    </dgm:pt>
    <dgm:pt modelId="{BCDC50C5-D750-44B7-BCC9-155453FF2EB2}" type="pres">
      <dgm:prSet presAssocID="{FB037243-5C91-4818-AD9D-F4D9ACF5725C}" presName="ThreeNodes_3" presStyleLbl="node1" presStyleIdx="2" presStyleCnt="3">
        <dgm:presLayoutVars>
          <dgm:bulletEnabled val="1"/>
        </dgm:presLayoutVars>
      </dgm:prSet>
      <dgm:spPr/>
    </dgm:pt>
    <dgm:pt modelId="{71D8A80C-DBE4-4AF3-A836-9CCD4F4A71D0}" type="pres">
      <dgm:prSet presAssocID="{FB037243-5C91-4818-AD9D-F4D9ACF5725C}" presName="ThreeConn_1-2" presStyleLbl="fgAccFollowNode1" presStyleIdx="0" presStyleCnt="2">
        <dgm:presLayoutVars>
          <dgm:bulletEnabled val="1"/>
        </dgm:presLayoutVars>
      </dgm:prSet>
      <dgm:spPr/>
    </dgm:pt>
    <dgm:pt modelId="{C750B7AE-A46B-42B1-B93A-934E6E4DD9E9}" type="pres">
      <dgm:prSet presAssocID="{FB037243-5C91-4818-AD9D-F4D9ACF5725C}" presName="ThreeConn_2-3" presStyleLbl="fgAccFollowNode1" presStyleIdx="1" presStyleCnt="2">
        <dgm:presLayoutVars>
          <dgm:bulletEnabled val="1"/>
        </dgm:presLayoutVars>
      </dgm:prSet>
      <dgm:spPr/>
    </dgm:pt>
    <dgm:pt modelId="{376A1D94-9B2D-4B43-BD8D-D7CF8D5DD719}" type="pres">
      <dgm:prSet presAssocID="{FB037243-5C91-4818-AD9D-F4D9ACF5725C}" presName="ThreeNodes_1_text" presStyleLbl="node1" presStyleIdx="2" presStyleCnt="3">
        <dgm:presLayoutVars>
          <dgm:bulletEnabled val="1"/>
        </dgm:presLayoutVars>
      </dgm:prSet>
      <dgm:spPr/>
    </dgm:pt>
    <dgm:pt modelId="{BCA5FCC5-81EC-4962-B65E-DDDE2EB0EB80}" type="pres">
      <dgm:prSet presAssocID="{FB037243-5C91-4818-AD9D-F4D9ACF5725C}" presName="ThreeNodes_2_text" presStyleLbl="node1" presStyleIdx="2" presStyleCnt="3">
        <dgm:presLayoutVars>
          <dgm:bulletEnabled val="1"/>
        </dgm:presLayoutVars>
      </dgm:prSet>
      <dgm:spPr/>
    </dgm:pt>
    <dgm:pt modelId="{08AD12E3-0890-435F-AA8D-DC614FE54415}" type="pres">
      <dgm:prSet presAssocID="{FB037243-5C91-4818-AD9D-F4D9ACF5725C}" presName="ThreeNodes_3_text" presStyleLbl="node1" presStyleIdx="2" presStyleCnt="3">
        <dgm:presLayoutVars>
          <dgm:bulletEnabled val="1"/>
        </dgm:presLayoutVars>
      </dgm:prSet>
      <dgm:spPr/>
    </dgm:pt>
  </dgm:ptLst>
  <dgm:cxnLst>
    <dgm:cxn modelId="{ED530162-0EDB-46FE-AC7C-C8634EAC3EDE}" type="presOf" srcId="{A8CB40EC-61B7-4D86-AB53-5D7EA5768814}" destId="{376A1D94-9B2D-4B43-BD8D-D7CF8D5DD719}" srcOrd="1" destOrd="0" presId="urn:microsoft.com/office/officeart/2005/8/layout/vProcess5"/>
    <dgm:cxn modelId="{637FDC48-C358-4D7A-88FA-657C7668FC47}" srcId="{FB037243-5C91-4818-AD9D-F4D9ACF5725C}" destId="{577946E8-B193-4A01-9683-127D1D53ACC1}" srcOrd="2" destOrd="0" parTransId="{92061881-ABDF-49D9-AED3-AF0CFF1F9183}" sibTransId="{935E89C2-BBE1-484A-9000-78B7B83027FA}"/>
    <dgm:cxn modelId="{AA86E175-79F1-4380-A108-EEEAD363D14C}" type="presOf" srcId="{577946E8-B193-4A01-9683-127D1D53ACC1}" destId="{BCDC50C5-D750-44B7-BCC9-155453FF2EB2}" srcOrd="0" destOrd="0" presId="urn:microsoft.com/office/officeart/2005/8/layout/vProcess5"/>
    <dgm:cxn modelId="{8F8C868C-2ED5-445F-B574-D0EF8EEB1DF6}" type="presOf" srcId="{577946E8-B193-4A01-9683-127D1D53ACC1}" destId="{08AD12E3-0890-435F-AA8D-DC614FE54415}" srcOrd="1" destOrd="0" presId="urn:microsoft.com/office/officeart/2005/8/layout/vProcess5"/>
    <dgm:cxn modelId="{E3D65F9B-7A2E-4CE1-97DD-3F94F84995EE}" type="presOf" srcId="{2B479C9F-3899-4C77-8641-255B63D3D194}" destId="{BCA5FCC5-81EC-4962-B65E-DDDE2EB0EB80}" srcOrd="1" destOrd="0" presId="urn:microsoft.com/office/officeart/2005/8/layout/vProcess5"/>
    <dgm:cxn modelId="{A6B5D49D-CFAB-4304-B7A4-8C8B0B346402}" type="presOf" srcId="{2B479C9F-3899-4C77-8641-255B63D3D194}" destId="{23130C21-D0CE-418A-BFD8-8C96B82318BD}" srcOrd="0" destOrd="0" presId="urn:microsoft.com/office/officeart/2005/8/layout/vProcess5"/>
    <dgm:cxn modelId="{139E86B6-3AD9-476D-8A03-213401A0D1CB}" srcId="{FB037243-5C91-4818-AD9D-F4D9ACF5725C}" destId="{A8CB40EC-61B7-4D86-AB53-5D7EA5768814}" srcOrd="0" destOrd="0" parTransId="{B48F0D16-2C53-40D8-8B4A-7EA8A52B4CFD}" sibTransId="{8658F121-7330-42AB-8AAE-3893DBED78E4}"/>
    <dgm:cxn modelId="{6E3E8EBE-21BB-4AA9-B395-30C1AD383112}" type="presOf" srcId="{A6FC57C3-2516-44E6-BE03-B2BF7F5A24A5}" destId="{C750B7AE-A46B-42B1-B93A-934E6E4DD9E9}" srcOrd="0" destOrd="0" presId="urn:microsoft.com/office/officeart/2005/8/layout/vProcess5"/>
    <dgm:cxn modelId="{B7A82CD2-223B-42C0-9471-F4E04FE1C12D}" type="presOf" srcId="{FB037243-5C91-4818-AD9D-F4D9ACF5725C}" destId="{99B6B9FC-49AD-4103-A425-6D1EBC97BB43}" srcOrd="0" destOrd="0" presId="urn:microsoft.com/office/officeart/2005/8/layout/vProcess5"/>
    <dgm:cxn modelId="{3664DEDC-0C8C-4DEF-AD84-EA954A922B21}" srcId="{FB037243-5C91-4818-AD9D-F4D9ACF5725C}" destId="{2B479C9F-3899-4C77-8641-255B63D3D194}" srcOrd="1" destOrd="0" parTransId="{3CA3DBCB-6388-4C8B-963A-5061ECDE0422}" sibTransId="{A6FC57C3-2516-44E6-BE03-B2BF7F5A24A5}"/>
    <dgm:cxn modelId="{A3B135F4-CB0E-43B3-BD40-FBBF8EB06F97}" type="presOf" srcId="{8658F121-7330-42AB-8AAE-3893DBED78E4}" destId="{71D8A80C-DBE4-4AF3-A836-9CCD4F4A71D0}" srcOrd="0" destOrd="0" presId="urn:microsoft.com/office/officeart/2005/8/layout/vProcess5"/>
    <dgm:cxn modelId="{8314EAFF-3EEB-4244-B054-5A5E7D4ED39B}" type="presOf" srcId="{A8CB40EC-61B7-4D86-AB53-5D7EA5768814}" destId="{49761E49-C00C-40D3-9504-43080DE0450C}" srcOrd="0" destOrd="0" presId="urn:microsoft.com/office/officeart/2005/8/layout/vProcess5"/>
    <dgm:cxn modelId="{F9B9C355-1E08-450A-A345-109881DABAAF}" type="presParOf" srcId="{99B6B9FC-49AD-4103-A425-6D1EBC97BB43}" destId="{6D1773F4-2DAA-43ED-A31D-9D8A41C80C97}" srcOrd="0" destOrd="0" presId="urn:microsoft.com/office/officeart/2005/8/layout/vProcess5"/>
    <dgm:cxn modelId="{B6099637-D7F7-4EE7-AF8E-8DE54174B5B9}" type="presParOf" srcId="{99B6B9FC-49AD-4103-A425-6D1EBC97BB43}" destId="{49761E49-C00C-40D3-9504-43080DE0450C}" srcOrd="1" destOrd="0" presId="urn:microsoft.com/office/officeart/2005/8/layout/vProcess5"/>
    <dgm:cxn modelId="{300A3EE7-42E8-4E9F-B9A6-FF54C2E302DF}" type="presParOf" srcId="{99B6B9FC-49AD-4103-A425-6D1EBC97BB43}" destId="{23130C21-D0CE-418A-BFD8-8C96B82318BD}" srcOrd="2" destOrd="0" presId="urn:microsoft.com/office/officeart/2005/8/layout/vProcess5"/>
    <dgm:cxn modelId="{B4C7947D-FD26-4BA4-91E2-28A542E9E64D}" type="presParOf" srcId="{99B6B9FC-49AD-4103-A425-6D1EBC97BB43}" destId="{BCDC50C5-D750-44B7-BCC9-155453FF2EB2}" srcOrd="3" destOrd="0" presId="urn:microsoft.com/office/officeart/2005/8/layout/vProcess5"/>
    <dgm:cxn modelId="{5668FD35-8692-44C3-9A83-A01E4EAB0BBA}" type="presParOf" srcId="{99B6B9FC-49AD-4103-A425-6D1EBC97BB43}" destId="{71D8A80C-DBE4-4AF3-A836-9CCD4F4A71D0}" srcOrd="4" destOrd="0" presId="urn:microsoft.com/office/officeart/2005/8/layout/vProcess5"/>
    <dgm:cxn modelId="{D9A01340-3E60-4745-B1CD-2D1814CC40B4}" type="presParOf" srcId="{99B6B9FC-49AD-4103-A425-6D1EBC97BB43}" destId="{C750B7AE-A46B-42B1-B93A-934E6E4DD9E9}" srcOrd="5" destOrd="0" presId="urn:microsoft.com/office/officeart/2005/8/layout/vProcess5"/>
    <dgm:cxn modelId="{B3705C04-5277-4236-929E-2BA59F062827}" type="presParOf" srcId="{99B6B9FC-49AD-4103-A425-6D1EBC97BB43}" destId="{376A1D94-9B2D-4B43-BD8D-D7CF8D5DD719}" srcOrd="6" destOrd="0" presId="urn:microsoft.com/office/officeart/2005/8/layout/vProcess5"/>
    <dgm:cxn modelId="{998EFCC2-04D1-45A6-87D6-3D6CAE729DD6}" type="presParOf" srcId="{99B6B9FC-49AD-4103-A425-6D1EBC97BB43}" destId="{BCA5FCC5-81EC-4962-B65E-DDDE2EB0EB80}" srcOrd="7" destOrd="0" presId="urn:microsoft.com/office/officeart/2005/8/layout/vProcess5"/>
    <dgm:cxn modelId="{EEF18D70-0EF6-461E-8F70-3AD3E2630F2F}" type="presParOf" srcId="{99B6B9FC-49AD-4103-A425-6D1EBC97BB43}" destId="{08AD12E3-0890-435F-AA8D-DC614FE5441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2DD367-4DD4-4FED-8959-ED15A74AEBB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AEFE560-FD8E-48B0-975E-7AA33574515D}">
      <dgm:prSet/>
      <dgm:spPr/>
      <dgm:t>
        <a:bodyPr/>
        <a:lstStyle/>
        <a:p>
          <a:pPr>
            <a:lnSpc>
              <a:spcPct val="100000"/>
            </a:lnSpc>
          </a:pPr>
          <a:r>
            <a:rPr lang="en-GB"/>
            <a:t>Moderate duration of action</a:t>
          </a:r>
          <a:endParaRPr lang="en-US"/>
        </a:p>
      </dgm:t>
    </dgm:pt>
    <dgm:pt modelId="{BE2AD52B-2A6C-42C6-B306-8A6F4EDFBD6C}" type="parTrans" cxnId="{5E8479D9-84EC-4F3F-85B0-BEF65CC201B3}">
      <dgm:prSet/>
      <dgm:spPr/>
      <dgm:t>
        <a:bodyPr/>
        <a:lstStyle/>
        <a:p>
          <a:endParaRPr lang="en-US"/>
        </a:p>
      </dgm:t>
    </dgm:pt>
    <dgm:pt modelId="{22ACEEC4-C2B4-4560-B507-09962BB33D21}" type="sibTrans" cxnId="{5E8479D9-84EC-4F3F-85B0-BEF65CC201B3}">
      <dgm:prSet/>
      <dgm:spPr/>
      <dgm:t>
        <a:bodyPr/>
        <a:lstStyle/>
        <a:p>
          <a:endParaRPr lang="en-US"/>
        </a:p>
      </dgm:t>
    </dgm:pt>
    <dgm:pt modelId="{D0436E75-A274-4115-9F01-CC88246FCE22}">
      <dgm:prSet/>
      <dgm:spPr/>
      <dgm:t>
        <a:bodyPr/>
        <a:lstStyle/>
        <a:p>
          <a:pPr>
            <a:lnSpc>
              <a:spcPct val="100000"/>
            </a:lnSpc>
          </a:pPr>
          <a:r>
            <a:rPr lang="en-GB"/>
            <a:t>Elimination half life 1-4 hours </a:t>
          </a:r>
          <a:endParaRPr lang="en-US"/>
        </a:p>
      </dgm:t>
    </dgm:pt>
    <dgm:pt modelId="{139DDCD0-DF5B-4338-AF22-9D9D65BC29CE}" type="parTrans" cxnId="{1C96B9AE-3930-4B95-BD6D-779E5D0FA502}">
      <dgm:prSet/>
      <dgm:spPr/>
      <dgm:t>
        <a:bodyPr/>
        <a:lstStyle/>
        <a:p>
          <a:endParaRPr lang="en-US"/>
        </a:p>
      </dgm:t>
    </dgm:pt>
    <dgm:pt modelId="{E24ABA4E-115B-4E0C-83A3-5F8838E257CB}" type="sibTrans" cxnId="{1C96B9AE-3930-4B95-BD6D-779E5D0FA502}">
      <dgm:prSet/>
      <dgm:spPr/>
      <dgm:t>
        <a:bodyPr/>
        <a:lstStyle/>
        <a:p>
          <a:endParaRPr lang="en-US"/>
        </a:p>
      </dgm:t>
    </dgm:pt>
    <dgm:pt modelId="{D5C3DE0C-F090-48B5-8B06-20455D1A0BC0}">
      <dgm:prSet/>
      <dgm:spPr/>
      <dgm:t>
        <a:bodyPr/>
        <a:lstStyle/>
        <a:p>
          <a:pPr>
            <a:lnSpc>
              <a:spcPct val="100000"/>
            </a:lnSpc>
          </a:pPr>
          <a:r>
            <a:rPr lang="en-GB"/>
            <a:t>Working time 30 - 45 mins</a:t>
          </a:r>
          <a:endParaRPr lang="en-US"/>
        </a:p>
      </dgm:t>
    </dgm:pt>
    <dgm:pt modelId="{D2531DE8-AE29-4113-A939-BEC6282C3FAB}" type="parTrans" cxnId="{7B0033AD-C2B2-4F78-BD85-D504AC21C1C6}">
      <dgm:prSet/>
      <dgm:spPr/>
      <dgm:t>
        <a:bodyPr/>
        <a:lstStyle/>
        <a:p>
          <a:endParaRPr lang="en-US"/>
        </a:p>
      </dgm:t>
    </dgm:pt>
    <dgm:pt modelId="{A9A496B4-C34D-4709-967D-1E7954E9B81F}" type="sibTrans" cxnId="{7B0033AD-C2B2-4F78-BD85-D504AC21C1C6}">
      <dgm:prSet/>
      <dgm:spPr/>
      <dgm:t>
        <a:bodyPr/>
        <a:lstStyle/>
        <a:p>
          <a:endParaRPr lang="en-US"/>
        </a:p>
      </dgm:t>
    </dgm:pt>
    <dgm:pt modelId="{F10DD39B-1C95-458B-A380-6D37A3CEE949}">
      <dgm:prSet/>
      <dgm:spPr/>
      <dgm:t>
        <a:bodyPr/>
        <a:lstStyle/>
        <a:p>
          <a:pPr>
            <a:lnSpc>
              <a:spcPct val="100000"/>
            </a:lnSpc>
          </a:pPr>
          <a:r>
            <a:rPr lang="en-GB"/>
            <a:t>Hydroxylated in liver </a:t>
          </a:r>
          <a:endParaRPr lang="en-US"/>
        </a:p>
      </dgm:t>
    </dgm:pt>
    <dgm:pt modelId="{AA7ACE53-8CB5-49E3-920A-C020F40FF661}" type="parTrans" cxnId="{138E642D-9CD9-4632-8BDF-83588FAFF507}">
      <dgm:prSet/>
      <dgm:spPr/>
      <dgm:t>
        <a:bodyPr/>
        <a:lstStyle/>
        <a:p>
          <a:endParaRPr lang="en-US"/>
        </a:p>
      </dgm:t>
    </dgm:pt>
    <dgm:pt modelId="{AB9B4FA2-D4CF-4DDB-BD7F-27564DBC6D3A}" type="sibTrans" cxnId="{138E642D-9CD9-4632-8BDF-83588FAFF507}">
      <dgm:prSet/>
      <dgm:spPr/>
      <dgm:t>
        <a:bodyPr/>
        <a:lstStyle/>
        <a:p>
          <a:endParaRPr lang="en-US"/>
        </a:p>
      </dgm:t>
    </dgm:pt>
    <dgm:pt modelId="{196298C3-9CE1-4D6D-BAD5-BFF0981D41F7}">
      <dgm:prSet/>
      <dgm:spPr/>
      <dgm:t>
        <a:bodyPr/>
        <a:lstStyle/>
        <a:p>
          <a:pPr>
            <a:lnSpc>
              <a:spcPct val="100000"/>
            </a:lnSpc>
          </a:pPr>
          <a:r>
            <a:rPr lang="en-GB"/>
            <a:t>Excreted in kidneys </a:t>
          </a:r>
          <a:endParaRPr lang="en-US"/>
        </a:p>
      </dgm:t>
    </dgm:pt>
    <dgm:pt modelId="{53EE7A3C-B987-4B59-B990-2AB7E97CD523}" type="parTrans" cxnId="{2B85D13F-69E0-4D03-AD40-B7FCE9A44447}">
      <dgm:prSet/>
      <dgm:spPr/>
      <dgm:t>
        <a:bodyPr/>
        <a:lstStyle/>
        <a:p>
          <a:endParaRPr lang="en-US"/>
        </a:p>
      </dgm:t>
    </dgm:pt>
    <dgm:pt modelId="{3F9BF287-0B04-4619-9978-1392CB22CC7F}" type="sibTrans" cxnId="{2B85D13F-69E0-4D03-AD40-B7FCE9A44447}">
      <dgm:prSet/>
      <dgm:spPr/>
      <dgm:t>
        <a:bodyPr/>
        <a:lstStyle/>
        <a:p>
          <a:endParaRPr lang="en-US"/>
        </a:p>
      </dgm:t>
    </dgm:pt>
    <dgm:pt modelId="{B1C8AF26-EDFF-46F6-BFB2-D16ED286A15D}">
      <dgm:prSet/>
      <dgm:spPr/>
      <dgm:t>
        <a:bodyPr/>
        <a:lstStyle/>
        <a:p>
          <a:pPr>
            <a:lnSpc>
              <a:spcPct val="100000"/>
            </a:lnSpc>
          </a:pPr>
          <a:r>
            <a:rPr lang="en-GB"/>
            <a:t>Dose titrated to effect</a:t>
          </a:r>
          <a:endParaRPr lang="en-US"/>
        </a:p>
      </dgm:t>
    </dgm:pt>
    <dgm:pt modelId="{930EE9BF-DF7F-4E22-97A1-A55E7EE21ECA}" type="parTrans" cxnId="{2E2CD5B8-BDD7-4736-A6E2-14255B9F660C}">
      <dgm:prSet/>
      <dgm:spPr/>
      <dgm:t>
        <a:bodyPr/>
        <a:lstStyle/>
        <a:p>
          <a:endParaRPr lang="en-US"/>
        </a:p>
      </dgm:t>
    </dgm:pt>
    <dgm:pt modelId="{05D209F3-5A1A-49D7-85C5-BCFE69253386}" type="sibTrans" cxnId="{2E2CD5B8-BDD7-4736-A6E2-14255B9F660C}">
      <dgm:prSet/>
      <dgm:spPr/>
      <dgm:t>
        <a:bodyPr/>
        <a:lstStyle/>
        <a:p>
          <a:endParaRPr lang="en-US"/>
        </a:p>
      </dgm:t>
    </dgm:pt>
    <dgm:pt modelId="{D58BB697-C9E3-42C8-85AD-9FDF0248C72A}" type="pres">
      <dgm:prSet presAssocID="{EA2DD367-4DD4-4FED-8959-ED15A74AEBB5}" presName="root" presStyleCnt="0">
        <dgm:presLayoutVars>
          <dgm:dir/>
          <dgm:resizeHandles val="exact"/>
        </dgm:presLayoutVars>
      </dgm:prSet>
      <dgm:spPr/>
    </dgm:pt>
    <dgm:pt modelId="{BBC377EB-4439-4B07-9A0B-37E6C81C4374}" type="pres">
      <dgm:prSet presAssocID="{AAEFE560-FD8E-48B0-975E-7AA33574515D}" presName="compNode" presStyleCnt="0"/>
      <dgm:spPr/>
    </dgm:pt>
    <dgm:pt modelId="{332D173F-82C3-4D17-84BD-EEA632001B18}" type="pres">
      <dgm:prSet presAssocID="{AAEFE560-FD8E-48B0-975E-7AA33574515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2A4D1734-E421-47C8-A355-CEF3E1A29851}" type="pres">
      <dgm:prSet presAssocID="{AAEFE560-FD8E-48B0-975E-7AA33574515D}" presName="spaceRect" presStyleCnt="0"/>
      <dgm:spPr/>
    </dgm:pt>
    <dgm:pt modelId="{705B8701-06B7-4407-8995-C5E4C518311C}" type="pres">
      <dgm:prSet presAssocID="{AAEFE560-FD8E-48B0-975E-7AA33574515D}" presName="textRect" presStyleLbl="revTx" presStyleIdx="0" presStyleCnt="6">
        <dgm:presLayoutVars>
          <dgm:chMax val="1"/>
          <dgm:chPref val="1"/>
        </dgm:presLayoutVars>
      </dgm:prSet>
      <dgm:spPr/>
    </dgm:pt>
    <dgm:pt modelId="{7F3463CF-C50A-4138-9887-105433E13AEB}" type="pres">
      <dgm:prSet presAssocID="{22ACEEC4-C2B4-4560-B507-09962BB33D21}" presName="sibTrans" presStyleCnt="0"/>
      <dgm:spPr/>
    </dgm:pt>
    <dgm:pt modelId="{81D6BC91-5A1F-46A0-8FE8-24280AE2ED49}" type="pres">
      <dgm:prSet presAssocID="{D0436E75-A274-4115-9F01-CC88246FCE22}" presName="compNode" presStyleCnt="0"/>
      <dgm:spPr/>
    </dgm:pt>
    <dgm:pt modelId="{2351E426-D3DF-490A-8E1F-09F0FFC88D1C}" type="pres">
      <dgm:prSet presAssocID="{D0436E75-A274-4115-9F01-CC88246FCE2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CDBE1581-A6A9-41E2-8481-62BB1EDFB1AE}" type="pres">
      <dgm:prSet presAssocID="{D0436E75-A274-4115-9F01-CC88246FCE22}" presName="spaceRect" presStyleCnt="0"/>
      <dgm:spPr/>
    </dgm:pt>
    <dgm:pt modelId="{6270B5EE-6E72-446C-9B08-CFF7A17514A0}" type="pres">
      <dgm:prSet presAssocID="{D0436E75-A274-4115-9F01-CC88246FCE22}" presName="textRect" presStyleLbl="revTx" presStyleIdx="1" presStyleCnt="6">
        <dgm:presLayoutVars>
          <dgm:chMax val="1"/>
          <dgm:chPref val="1"/>
        </dgm:presLayoutVars>
      </dgm:prSet>
      <dgm:spPr/>
    </dgm:pt>
    <dgm:pt modelId="{0F9BE1FD-24AB-4942-AAA0-2CC7D8647207}" type="pres">
      <dgm:prSet presAssocID="{E24ABA4E-115B-4E0C-83A3-5F8838E257CB}" presName="sibTrans" presStyleCnt="0"/>
      <dgm:spPr/>
    </dgm:pt>
    <dgm:pt modelId="{D4CB011A-416D-440A-84B2-54C8DA8C4FE0}" type="pres">
      <dgm:prSet presAssocID="{D5C3DE0C-F090-48B5-8B06-20455D1A0BC0}" presName="compNode" presStyleCnt="0"/>
      <dgm:spPr/>
    </dgm:pt>
    <dgm:pt modelId="{F844F689-8CFA-452A-8207-7CD54A78D90B}" type="pres">
      <dgm:prSet presAssocID="{D5C3DE0C-F090-48B5-8B06-20455D1A0BC0}"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ock"/>
        </a:ext>
      </dgm:extLst>
    </dgm:pt>
    <dgm:pt modelId="{46B89F50-8350-4924-85B3-3C9AC0FE8952}" type="pres">
      <dgm:prSet presAssocID="{D5C3DE0C-F090-48B5-8B06-20455D1A0BC0}" presName="spaceRect" presStyleCnt="0"/>
      <dgm:spPr/>
    </dgm:pt>
    <dgm:pt modelId="{D7994AFA-ACB2-4B39-A824-93356479F719}" type="pres">
      <dgm:prSet presAssocID="{D5C3DE0C-F090-48B5-8B06-20455D1A0BC0}" presName="textRect" presStyleLbl="revTx" presStyleIdx="2" presStyleCnt="6">
        <dgm:presLayoutVars>
          <dgm:chMax val="1"/>
          <dgm:chPref val="1"/>
        </dgm:presLayoutVars>
      </dgm:prSet>
      <dgm:spPr/>
    </dgm:pt>
    <dgm:pt modelId="{0AFB9C38-B980-4634-945F-35E2EF306ACB}" type="pres">
      <dgm:prSet presAssocID="{A9A496B4-C34D-4709-967D-1E7954E9B81F}" presName="sibTrans" presStyleCnt="0"/>
      <dgm:spPr/>
    </dgm:pt>
    <dgm:pt modelId="{850B47BB-9AF8-464A-86C7-38C555AC37C7}" type="pres">
      <dgm:prSet presAssocID="{F10DD39B-1C95-458B-A380-6D37A3CEE949}" presName="compNode" presStyleCnt="0"/>
      <dgm:spPr/>
    </dgm:pt>
    <dgm:pt modelId="{36E63C20-7D52-4F32-982D-5BC8F9BAA222}" type="pres">
      <dgm:prSet presAssocID="{F10DD39B-1C95-458B-A380-6D37A3CEE949}"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Arrow: Slight curve"/>
        </a:ext>
      </dgm:extLst>
    </dgm:pt>
    <dgm:pt modelId="{A3048669-98F7-498E-BFD3-E02F65689CAD}" type="pres">
      <dgm:prSet presAssocID="{F10DD39B-1C95-458B-A380-6D37A3CEE949}" presName="spaceRect" presStyleCnt="0"/>
      <dgm:spPr/>
    </dgm:pt>
    <dgm:pt modelId="{3C505916-0ECD-4851-9078-FB1733A8BB59}" type="pres">
      <dgm:prSet presAssocID="{F10DD39B-1C95-458B-A380-6D37A3CEE949}" presName="textRect" presStyleLbl="revTx" presStyleIdx="3" presStyleCnt="6">
        <dgm:presLayoutVars>
          <dgm:chMax val="1"/>
          <dgm:chPref val="1"/>
        </dgm:presLayoutVars>
      </dgm:prSet>
      <dgm:spPr/>
    </dgm:pt>
    <dgm:pt modelId="{0033B486-0EE2-41B8-9B81-4D0434F06AEC}" type="pres">
      <dgm:prSet presAssocID="{AB9B4FA2-D4CF-4DDB-BD7F-27564DBC6D3A}" presName="sibTrans" presStyleCnt="0"/>
      <dgm:spPr/>
    </dgm:pt>
    <dgm:pt modelId="{7DB6FFA3-46D3-4397-AB9C-9B215573D5FD}" type="pres">
      <dgm:prSet presAssocID="{196298C3-9CE1-4D6D-BAD5-BFF0981D41F7}" presName="compNode" presStyleCnt="0"/>
      <dgm:spPr/>
    </dgm:pt>
    <dgm:pt modelId="{B6F71C4C-E240-42A2-985D-A72AE6958A3A}" type="pres">
      <dgm:prSet presAssocID="{196298C3-9CE1-4D6D-BAD5-BFF0981D41F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Kidney"/>
        </a:ext>
      </dgm:extLst>
    </dgm:pt>
    <dgm:pt modelId="{E2C1BAB2-F322-4299-ABF4-9561A1BC78EE}" type="pres">
      <dgm:prSet presAssocID="{196298C3-9CE1-4D6D-BAD5-BFF0981D41F7}" presName="spaceRect" presStyleCnt="0"/>
      <dgm:spPr/>
    </dgm:pt>
    <dgm:pt modelId="{C8B9CB4F-2852-40E5-94BF-36F9A09514BD}" type="pres">
      <dgm:prSet presAssocID="{196298C3-9CE1-4D6D-BAD5-BFF0981D41F7}" presName="textRect" presStyleLbl="revTx" presStyleIdx="4" presStyleCnt="6">
        <dgm:presLayoutVars>
          <dgm:chMax val="1"/>
          <dgm:chPref val="1"/>
        </dgm:presLayoutVars>
      </dgm:prSet>
      <dgm:spPr/>
    </dgm:pt>
    <dgm:pt modelId="{F15A5811-83D2-4D08-A00D-FBBC44ED517D}" type="pres">
      <dgm:prSet presAssocID="{3F9BF287-0B04-4619-9978-1392CB22CC7F}" presName="sibTrans" presStyleCnt="0"/>
      <dgm:spPr/>
    </dgm:pt>
    <dgm:pt modelId="{29DCA8AE-38C1-4491-85F0-FE5ED1297592}" type="pres">
      <dgm:prSet presAssocID="{B1C8AF26-EDFF-46F6-BFB2-D16ED286A15D}" presName="compNode" presStyleCnt="0"/>
      <dgm:spPr/>
    </dgm:pt>
    <dgm:pt modelId="{A0D80BC1-22C9-415F-99C6-769C19F804CE}" type="pres">
      <dgm:prSet presAssocID="{B1C8AF26-EDFF-46F6-BFB2-D16ED286A15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Needle"/>
        </a:ext>
      </dgm:extLst>
    </dgm:pt>
    <dgm:pt modelId="{6D81F026-835A-4742-8C76-E1DF7CD9BEBB}" type="pres">
      <dgm:prSet presAssocID="{B1C8AF26-EDFF-46F6-BFB2-D16ED286A15D}" presName="spaceRect" presStyleCnt="0"/>
      <dgm:spPr/>
    </dgm:pt>
    <dgm:pt modelId="{FEA49CED-E01C-431F-BACA-EDAEFE08479A}" type="pres">
      <dgm:prSet presAssocID="{B1C8AF26-EDFF-46F6-BFB2-D16ED286A15D}" presName="textRect" presStyleLbl="revTx" presStyleIdx="5" presStyleCnt="6">
        <dgm:presLayoutVars>
          <dgm:chMax val="1"/>
          <dgm:chPref val="1"/>
        </dgm:presLayoutVars>
      </dgm:prSet>
      <dgm:spPr/>
    </dgm:pt>
  </dgm:ptLst>
  <dgm:cxnLst>
    <dgm:cxn modelId="{B2A8EA20-3936-4FEF-AB37-12058E1C71A8}" type="presOf" srcId="{D5C3DE0C-F090-48B5-8B06-20455D1A0BC0}" destId="{D7994AFA-ACB2-4B39-A824-93356479F719}" srcOrd="0" destOrd="0" presId="urn:microsoft.com/office/officeart/2018/2/layout/IconLabelList"/>
    <dgm:cxn modelId="{C938EE26-85F8-413D-9AC2-8D1394F631C6}" type="presOf" srcId="{196298C3-9CE1-4D6D-BAD5-BFF0981D41F7}" destId="{C8B9CB4F-2852-40E5-94BF-36F9A09514BD}" srcOrd="0" destOrd="0" presId="urn:microsoft.com/office/officeart/2018/2/layout/IconLabelList"/>
    <dgm:cxn modelId="{138E642D-9CD9-4632-8BDF-83588FAFF507}" srcId="{EA2DD367-4DD4-4FED-8959-ED15A74AEBB5}" destId="{F10DD39B-1C95-458B-A380-6D37A3CEE949}" srcOrd="3" destOrd="0" parTransId="{AA7ACE53-8CB5-49E3-920A-C020F40FF661}" sibTransId="{AB9B4FA2-D4CF-4DDB-BD7F-27564DBC6D3A}"/>
    <dgm:cxn modelId="{89438839-0B98-4819-9A9E-D6F2225C82E2}" type="presOf" srcId="{F10DD39B-1C95-458B-A380-6D37A3CEE949}" destId="{3C505916-0ECD-4851-9078-FB1733A8BB59}" srcOrd="0" destOrd="0" presId="urn:microsoft.com/office/officeart/2018/2/layout/IconLabelList"/>
    <dgm:cxn modelId="{2B85D13F-69E0-4D03-AD40-B7FCE9A44447}" srcId="{EA2DD367-4DD4-4FED-8959-ED15A74AEBB5}" destId="{196298C3-9CE1-4D6D-BAD5-BFF0981D41F7}" srcOrd="4" destOrd="0" parTransId="{53EE7A3C-B987-4B59-B990-2AB7E97CD523}" sibTransId="{3F9BF287-0B04-4619-9978-1392CB22CC7F}"/>
    <dgm:cxn modelId="{15D26E81-8C1A-4445-B5C6-3FDEDA3DAB9C}" type="presOf" srcId="{B1C8AF26-EDFF-46F6-BFB2-D16ED286A15D}" destId="{FEA49CED-E01C-431F-BACA-EDAEFE08479A}" srcOrd="0" destOrd="0" presId="urn:microsoft.com/office/officeart/2018/2/layout/IconLabelList"/>
    <dgm:cxn modelId="{247E6292-2B79-4C44-8780-C435034C203B}" type="presOf" srcId="{EA2DD367-4DD4-4FED-8959-ED15A74AEBB5}" destId="{D58BB697-C9E3-42C8-85AD-9FDF0248C72A}" srcOrd="0" destOrd="0" presId="urn:microsoft.com/office/officeart/2018/2/layout/IconLabelList"/>
    <dgm:cxn modelId="{7B0033AD-C2B2-4F78-BD85-D504AC21C1C6}" srcId="{EA2DD367-4DD4-4FED-8959-ED15A74AEBB5}" destId="{D5C3DE0C-F090-48B5-8B06-20455D1A0BC0}" srcOrd="2" destOrd="0" parTransId="{D2531DE8-AE29-4113-A939-BEC6282C3FAB}" sibTransId="{A9A496B4-C34D-4709-967D-1E7954E9B81F}"/>
    <dgm:cxn modelId="{1C96B9AE-3930-4B95-BD6D-779E5D0FA502}" srcId="{EA2DD367-4DD4-4FED-8959-ED15A74AEBB5}" destId="{D0436E75-A274-4115-9F01-CC88246FCE22}" srcOrd="1" destOrd="0" parTransId="{139DDCD0-DF5B-4338-AF22-9D9D65BC29CE}" sibTransId="{E24ABA4E-115B-4E0C-83A3-5F8838E257CB}"/>
    <dgm:cxn modelId="{2E2CD5B8-BDD7-4736-A6E2-14255B9F660C}" srcId="{EA2DD367-4DD4-4FED-8959-ED15A74AEBB5}" destId="{B1C8AF26-EDFF-46F6-BFB2-D16ED286A15D}" srcOrd="5" destOrd="0" parTransId="{930EE9BF-DF7F-4E22-97A1-A55E7EE21ECA}" sibTransId="{05D209F3-5A1A-49D7-85C5-BCFE69253386}"/>
    <dgm:cxn modelId="{4C00BCBF-98F3-47DD-9B79-B88F0AD6BEE9}" type="presOf" srcId="{AAEFE560-FD8E-48B0-975E-7AA33574515D}" destId="{705B8701-06B7-4407-8995-C5E4C518311C}" srcOrd="0" destOrd="0" presId="urn:microsoft.com/office/officeart/2018/2/layout/IconLabelList"/>
    <dgm:cxn modelId="{5E8479D9-84EC-4F3F-85B0-BEF65CC201B3}" srcId="{EA2DD367-4DD4-4FED-8959-ED15A74AEBB5}" destId="{AAEFE560-FD8E-48B0-975E-7AA33574515D}" srcOrd="0" destOrd="0" parTransId="{BE2AD52B-2A6C-42C6-B306-8A6F4EDFBD6C}" sibTransId="{22ACEEC4-C2B4-4560-B507-09962BB33D21}"/>
    <dgm:cxn modelId="{8F2399EC-E2EC-44A6-B93A-9E13C24545CC}" type="presOf" srcId="{D0436E75-A274-4115-9F01-CC88246FCE22}" destId="{6270B5EE-6E72-446C-9B08-CFF7A17514A0}" srcOrd="0" destOrd="0" presId="urn:microsoft.com/office/officeart/2018/2/layout/IconLabelList"/>
    <dgm:cxn modelId="{6E601A0E-8D79-4A81-9885-B3993CF9F3D4}" type="presParOf" srcId="{D58BB697-C9E3-42C8-85AD-9FDF0248C72A}" destId="{BBC377EB-4439-4B07-9A0B-37E6C81C4374}" srcOrd="0" destOrd="0" presId="urn:microsoft.com/office/officeart/2018/2/layout/IconLabelList"/>
    <dgm:cxn modelId="{F4C68D8D-A1AA-4BFC-B6B4-621A8D283D22}" type="presParOf" srcId="{BBC377EB-4439-4B07-9A0B-37E6C81C4374}" destId="{332D173F-82C3-4D17-84BD-EEA632001B18}" srcOrd="0" destOrd="0" presId="urn:microsoft.com/office/officeart/2018/2/layout/IconLabelList"/>
    <dgm:cxn modelId="{E7C90C6A-878F-42A2-B3C9-C30105CF2F95}" type="presParOf" srcId="{BBC377EB-4439-4B07-9A0B-37E6C81C4374}" destId="{2A4D1734-E421-47C8-A355-CEF3E1A29851}" srcOrd="1" destOrd="0" presId="urn:microsoft.com/office/officeart/2018/2/layout/IconLabelList"/>
    <dgm:cxn modelId="{A42D98F6-38A9-4895-864D-BD1668AF0431}" type="presParOf" srcId="{BBC377EB-4439-4B07-9A0B-37E6C81C4374}" destId="{705B8701-06B7-4407-8995-C5E4C518311C}" srcOrd="2" destOrd="0" presId="urn:microsoft.com/office/officeart/2018/2/layout/IconLabelList"/>
    <dgm:cxn modelId="{0036CC51-0900-468E-A0BE-2EBBE489143E}" type="presParOf" srcId="{D58BB697-C9E3-42C8-85AD-9FDF0248C72A}" destId="{7F3463CF-C50A-4138-9887-105433E13AEB}" srcOrd="1" destOrd="0" presId="urn:microsoft.com/office/officeart/2018/2/layout/IconLabelList"/>
    <dgm:cxn modelId="{4C7403B6-4389-4821-8692-82C3F5AB95E9}" type="presParOf" srcId="{D58BB697-C9E3-42C8-85AD-9FDF0248C72A}" destId="{81D6BC91-5A1F-46A0-8FE8-24280AE2ED49}" srcOrd="2" destOrd="0" presId="urn:microsoft.com/office/officeart/2018/2/layout/IconLabelList"/>
    <dgm:cxn modelId="{50E35201-6142-4103-A01C-66CD42934873}" type="presParOf" srcId="{81D6BC91-5A1F-46A0-8FE8-24280AE2ED49}" destId="{2351E426-D3DF-490A-8E1F-09F0FFC88D1C}" srcOrd="0" destOrd="0" presId="urn:microsoft.com/office/officeart/2018/2/layout/IconLabelList"/>
    <dgm:cxn modelId="{8FFE6137-F35E-41FC-913C-301BBBBB2D1E}" type="presParOf" srcId="{81D6BC91-5A1F-46A0-8FE8-24280AE2ED49}" destId="{CDBE1581-A6A9-41E2-8481-62BB1EDFB1AE}" srcOrd="1" destOrd="0" presId="urn:microsoft.com/office/officeart/2018/2/layout/IconLabelList"/>
    <dgm:cxn modelId="{979A931B-BEAC-4952-A44C-55643E3A06E3}" type="presParOf" srcId="{81D6BC91-5A1F-46A0-8FE8-24280AE2ED49}" destId="{6270B5EE-6E72-446C-9B08-CFF7A17514A0}" srcOrd="2" destOrd="0" presId="urn:microsoft.com/office/officeart/2018/2/layout/IconLabelList"/>
    <dgm:cxn modelId="{D9224516-725A-4327-AE62-46D5F55059C0}" type="presParOf" srcId="{D58BB697-C9E3-42C8-85AD-9FDF0248C72A}" destId="{0F9BE1FD-24AB-4942-AAA0-2CC7D8647207}" srcOrd="3" destOrd="0" presId="urn:microsoft.com/office/officeart/2018/2/layout/IconLabelList"/>
    <dgm:cxn modelId="{E59CB805-AC11-42C2-9728-5886D6EE5340}" type="presParOf" srcId="{D58BB697-C9E3-42C8-85AD-9FDF0248C72A}" destId="{D4CB011A-416D-440A-84B2-54C8DA8C4FE0}" srcOrd="4" destOrd="0" presId="urn:microsoft.com/office/officeart/2018/2/layout/IconLabelList"/>
    <dgm:cxn modelId="{D9A22B08-6922-4524-8862-54E412714812}" type="presParOf" srcId="{D4CB011A-416D-440A-84B2-54C8DA8C4FE0}" destId="{F844F689-8CFA-452A-8207-7CD54A78D90B}" srcOrd="0" destOrd="0" presId="urn:microsoft.com/office/officeart/2018/2/layout/IconLabelList"/>
    <dgm:cxn modelId="{DBB47D63-9FF4-40AB-AAA9-08E7D666E6D7}" type="presParOf" srcId="{D4CB011A-416D-440A-84B2-54C8DA8C4FE0}" destId="{46B89F50-8350-4924-85B3-3C9AC0FE8952}" srcOrd="1" destOrd="0" presId="urn:microsoft.com/office/officeart/2018/2/layout/IconLabelList"/>
    <dgm:cxn modelId="{C2DC423C-3F1A-4637-87CD-F0515D677BD6}" type="presParOf" srcId="{D4CB011A-416D-440A-84B2-54C8DA8C4FE0}" destId="{D7994AFA-ACB2-4B39-A824-93356479F719}" srcOrd="2" destOrd="0" presId="urn:microsoft.com/office/officeart/2018/2/layout/IconLabelList"/>
    <dgm:cxn modelId="{AA47DCE5-D4DD-4E9B-BAB6-5BAF201A1508}" type="presParOf" srcId="{D58BB697-C9E3-42C8-85AD-9FDF0248C72A}" destId="{0AFB9C38-B980-4634-945F-35E2EF306ACB}" srcOrd="5" destOrd="0" presId="urn:microsoft.com/office/officeart/2018/2/layout/IconLabelList"/>
    <dgm:cxn modelId="{D12340B7-1434-40C0-9A06-5632C7A3C402}" type="presParOf" srcId="{D58BB697-C9E3-42C8-85AD-9FDF0248C72A}" destId="{850B47BB-9AF8-464A-86C7-38C555AC37C7}" srcOrd="6" destOrd="0" presId="urn:microsoft.com/office/officeart/2018/2/layout/IconLabelList"/>
    <dgm:cxn modelId="{BDC0B9DD-A551-45E4-BDEA-48593E3504A9}" type="presParOf" srcId="{850B47BB-9AF8-464A-86C7-38C555AC37C7}" destId="{36E63C20-7D52-4F32-982D-5BC8F9BAA222}" srcOrd="0" destOrd="0" presId="urn:microsoft.com/office/officeart/2018/2/layout/IconLabelList"/>
    <dgm:cxn modelId="{E63F8758-60A6-4CF5-81DD-9B92AEE9925C}" type="presParOf" srcId="{850B47BB-9AF8-464A-86C7-38C555AC37C7}" destId="{A3048669-98F7-498E-BFD3-E02F65689CAD}" srcOrd="1" destOrd="0" presId="urn:microsoft.com/office/officeart/2018/2/layout/IconLabelList"/>
    <dgm:cxn modelId="{3ACDFA20-9BB0-406F-AB03-9D3F73561A71}" type="presParOf" srcId="{850B47BB-9AF8-464A-86C7-38C555AC37C7}" destId="{3C505916-0ECD-4851-9078-FB1733A8BB59}" srcOrd="2" destOrd="0" presId="urn:microsoft.com/office/officeart/2018/2/layout/IconLabelList"/>
    <dgm:cxn modelId="{54850D13-56D0-409B-B6A7-A0CBC93D728D}" type="presParOf" srcId="{D58BB697-C9E3-42C8-85AD-9FDF0248C72A}" destId="{0033B486-0EE2-41B8-9B81-4D0434F06AEC}" srcOrd="7" destOrd="0" presId="urn:microsoft.com/office/officeart/2018/2/layout/IconLabelList"/>
    <dgm:cxn modelId="{1563C466-D9BD-4BCA-A611-BAFA0DE6A1CF}" type="presParOf" srcId="{D58BB697-C9E3-42C8-85AD-9FDF0248C72A}" destId="{7DB6FFA3-46D3-4397-AB9C-9B215573D5FD}" srcOrd="8" destOrd="0" presId="urn:microsoft.com/office/officeart/2018/2/layout/IconLabelList"/>
    <dgm:cxn modelId="{45DC0903-3572-45BF-A847-8BFAF998130F}" type="presParOf" srcId="{7DB6FFA3-46D3-4397-AB9C-9B215573D5FD}" destId="{B6F71C4C-E240-42A2-985D-A72AE6958A3A}" srcOrd="0" destOrd="0" presId="urn:microsoft.com/office/officeart/2018/2/layout/IconLabelList"/>
    <dgm:cxn modelId="{1674683C-16A1-4980-AFB4-A319A93038A8}" type="presParOf" srcId="{7DB6FFA3-46D3-4397-AB9C-9B215573D5FD}" destId="{E2C1BAB2-F322-4299-ABF4-9561A1BC78EE}" srcOrd="1" destOrd="0" presId="urn:microsoft.com/office/officeart/2018/2/layout/IconLabelList"/>
    <dgm:cxn modelId="{EDBE28D7-CB3E-4C14-9764-FF2AE189F52B}" type="presParOf" srcId="{7DB6FFA3-46D3-4397-AB9C-9B215573D5FD}" destId="{C8B9CB4F-2852-40E5-94BF-36F9A09514BD}" srcOrd="2" destOrd="0" presId="urn:microsoft.com/office/officeart/2018/2/layout/IconLabelList"/>
    <dgm:cxn modelId="{DCFB1BE1-C08C-4891-8A24-2248E91A0029}" type="presParOf" srcId="{D58BB697-C9E3-42C8-85AD-9FDF0248C72A}" destId="{F15A5811-83D2-4D08-A00D-FBBC44ED517D}" srcOrd="9" destOrd="0" presId="urn:microsoft.com/office/officeart/2018/2/layout/IconLabelList"/>
    <dgm:cxn modelId="{E8BFBBDF-5639-40BA-BEB8-C273E89B0807}" type="presParOf" srcId="{D58BB697-C9E3-42C8-85AD-9FDF0248C72A}" destId="{29DCA8AE-38C1-4491-85F0-FE5ED1297592}" srcOrd="10" destOrd="0" presId="urn:microsoft.com/office/officeart/2018/2/layout/IconLabelList"/>
    <dgm:cxn modelId="{3932305A-320D-4E0C-9F33-0267B2902AC0}" type="presParOf" srcId="{29DCA8AE-38C1-4491-85F0-FE5ED1297592}" destId="{A0D80BC1-22C9-415F-99C6-769C19F804CE}" srcOrd="0" destOrd="0" presId="urn:microsoft.com/office/officeart/2018/2/layout/IconLabelList"/>
    <dgm:cxn modelId="{B6AD0E8A-04F1-46D9-9517-3826E004EDA0}" type="presParOf" srcId="{29DCA8AE-38C1-4491-85F0-FE5ED1297592}" destId="{6D81F026-835A-4742-8C76-E1DF7CD9BEBB}" srcOrd="1" destOrd="0" presId="urn:microsoft.com/office/officeart/2018/2/layout/IconLabelList"/>
    <dgm:cxn modelId="{D97A16D1-815B-4D3B-956A-492C46F32302}" type="presParOf" srcId="{29DCA8AE-38C1-4491-85F0-FE5ED1297592}" destId="{FEA49CED-E01C-431F-BACA-EDAEFE08479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58427A-D852-4048-875C-5FE776375BC6}">
      <dsp:nvSpPr>
        <dsp:cNvPr id="0" name=""/>
        <dsp:cNvSpPr/>
      </dsp:nvSpPr>
      <dsp:spPr>
        <a:xfrm>
          <a:off x="0" y="2046741"/>
          <a:ext cx="9618133" cy="0"/>
        </a:xfrm>
        <a:prstGeom prst="line">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EE3DF6C8-DA01-4FFC-8C06-2B576B95ADD6}">
      <dsp:nvSpPr>
        <dsp:cNvPr id="0" name=""/>
        <dsp:cNvSpPr/>
      </dsp:nvSpPr>
      <dsp:spPr>
        <a:xfrm rot="8100000">
          <a:off x="67339" y="472698"/>
          <a:ext cx="299021" cy="299021"/>
        </a:xfrm>
        <a:prstGeom prst="teardrop">
          <a:avLst>
            <a:gd name="adj" fmla="val 115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278A43-D55F-46D4-B808-BF2F5AEBD428}">
      <dsp:nvSpPr>
        <dsp:cNvPr id="0" name=""/>
        <dsp:cNvSpPr/>
      </dsp:nvSpPr>
      <dsp:spPr>
        <a:xfrm>
          <a:off x="100558"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9FB2C24A-8179-48C2-AA2A-B87C7BEF8286}">
      <dsp:nvSpPr>
        <dsp:cNvPr id="0" name=""/>
        <dsp:cNvSpPr/>
      </dsp:nvSpPr>
      <dsp:spPr>
        <a:xfrm>
          <a:off x="428290"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Pharmacology of benzodiazepines</a:t>
          </a:r>
        </a:p>
      </dsp:txBody>
      <dsp:txXfrm>
        <a:off x="428290" y="835070"/>
        <a:ext cx="1986145" cy="1211670"/>
      </dsp:txXfrm>
    </dsp:sp>
    <dsp:sp modelId="{37112AD0-3F4F-4DB9-8C06-3B1A167D5682}">
      <dsp:nvSpPr>
        <dsp:cNvPr id="0" name=""/>
        <dsp:cNvSpPr/>
      </dsp:nvSpPr>
      <dsp:spPr>
        <a:xfrm>
          <a:off x="428290"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9:30 – 11:00</a:t>
          </a:r>
        </a:p>
      </dsp:txBody>
      <dsp:txXfrm>
        <a:off x="428290" y="409348"/>
        <a:ext cx="1986145" cy="425722"/>
      </dsp:txXfrm>
    </dsp:sp>
    <dsp:sp modelId="{81C74A02-53EA-4FD9-AD76-9D5CC8D1DFE7}">
      <dsp:nvSpPr>
        <dsp:cNvPr id="0" name=""/>
        <dsp:cNvSpPr/>
      </dsp:nvSpPr>
      <dsp:spPr>
        <a:xfrm>
          <a:off x="216850" y="835070"/>
          <a:ext cx="0" cy="1211670"/>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E7EA947-95B6-4B58-A7DD-D71C0C824BCA}">
      <dsp:nvSpPr>
        <dsp:cNvPr id="0" name=""/>
        <dsp:cNvSpPr/>
      </dsp:nvSpPr>
      <dsp:spPr>
        <a:xfrm>
          <a:off x="180211" y="2008426"/>
          <a:ext cx="76118" cy="76629"/>
        </a:xfrm>
        <a:prstGeom prst="ellipse">
          <a:avLst/>
        </a:prstGeom>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3C6477-6E98-4C0C-8CE9-1950BE954210}">
      <dsp:nvSpPr>
        <dsp:cNvPr id="0" name=""/>
        <dsp:cNvSpPr/>
      </dsp:nvSpPr>
      <dsp:spPr>
        <a:xfrm rot="18900000">
          <a:off x="1267054" y="3321761"/>
          <a:ext cx="299021" cy="299021"/>
        </a:xfrm>
        <a:prstGeom prst="teardrop">
          <a:avLst>
            <a:gd name="adj" fmla="val 115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EB691F-1302-4791-A0B6-B0D54EEE9229}">
      <dsp:nvSpPr>
        <dsp:cNvPr id="0" name=""/>
        <dsp:cNvSpPr/>
      </dsp:nvSpPr>
      <dsp:spPr>
        <a:xfrm>
          <a:off x="1300272" y="3354980"/>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81FF8A77-8D3F-4C07-8965-CE8E41B3DAA2}">
      <dsp:nvSpPr>
        <dsp:cNvPr id="0" name=""/>
        <dsp:cNvSpPr/>
      </dsp:nvSpPr>
      <dsp:spPr>
        <a:xfrm>
          <a:off x="1628005" y="2046741"/>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Break</a:t>
          </a:r>
        </a:p>
      </dsp:txBody>
      <dsp:txXfrm>
        <a:off x="1628005" y="2046741"/>
        <a:ext cx="1986145" cy="1211670"/>
      </dsp:txXfrm>
    </dsp:sp>
    <dsp:sp modelId="{ED32A4D1-1843-4233-9782-3F42F592C333}">
      <dsp:nvSpPr>
        <dsp:cNvPr id="0" name=""/>
        <dsp:cNvSpPr/>
      </dsp:nvSpPr>
      <dsp:spPr>
        <a:xfrm>
          <a:off x="1628005" y="3258411"/>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11:00 – 11:15</a:t>
          </a:r>
        </a:p>
      </dsp:txBody>
      <dsp:txXfrm>
        <a:off x="1628005" y="3258411"/>
        <a:ext cx="1986145" cy="425722"/>
      </dsp:txXfrm>
    </dsp:sp>
    <dsp:sp modelId="{68F9D16F-3361-4F2A-99F4-BA8322EB7EE8}">
      <dsp:nvSpPr>
        <dsp:cNvPr id="0" name=""/>
        <dsp:cNvSpPr/>
      </dsp:nvSpPr>
      <dsp:spPr>
        <a:xfrm>
          <a:off x="1416564" y="2046741"/>
          <a:ext cx="0" cy="1211670"/>
        </a:xfrm>
        <a:prstGeom prst="line">
          <a:avLst/>
        </a:prstGeom>
        <a:noFill/>
        <a:ln w="12700" cap="rnd"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993FBD7-EA6C-43B5-AEE7-4620DD1B8815}">
      <dsp:nvSpPr>
        <dsp:cNvPr id="0" name=""/>
        <dsp:cNvSpPr/>
      </dsp:nvSpPr>
      <dsp:spPr>
        <a:xfrm>
          <a:off x="1379926" y="2008426"/>
          <a:ext cx="76118" cy="76629"/>
        </a:xfrm>
        <a:prstGeom prst="ellipse">
          <a:avLst/>
        </a:prstGeom>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E2FA05-B6A6-49C3-8F19-019CB82531CB}">
      <dsp:nvSpPr>
        <dsp:cNvPr id="0" name=""/>
        <dsp:cNvSpPr/>
      </dsp:nvSpPr>
      <dsp:spPr>
        <a:xfrm rot="8100000">
          <a:off x="2466768" y="472698"/>
          <a:ext cx="299021" cy="299021"/>
        </a:xfrm>
        <a:prstGeom prst="teardrop">
          <a:avLst>
            <a:gd name="adj" fmla="val 11500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660AF-129D-41E3-9E4F-B8D1B4834C37}">
      <dsp:nvSpPr>
        <dsp:cNvPr id="0" name=""/>
        <dsp:cNvSpPr/>
      </dsp:nvSpPr>
      <dsp:spPr>
        <a:xfrm>
          <a:off x="2499987"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31BA9823-0CB1-4D2C-8175-3C1804AAFE21}">
      <dsp:nvSpPr>
        <dsp:cNvPr id="0" name=""/>
        <dsp:cNvSpPr/>
      </dsp:nvSpPr>
      <dsp:spPr>
        <a:xfrm>
          <a:off x="2827719"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Intravenous Sedation Equipment and Technique</a:t>
          </a:r>
        </a:p>
      </dsp:txBody>
      <dsp:txXfrm>
        <a:off x="2827719" y="835070"/>
        <a:ext cx="1986145" cy="1211670"/>
      </dsp:txXfrm>
    </dsp:sp>
    <dsp:sp modelId="{890BA082-3890-4332-83AE-27C4EC2A5ADF}">
      <dsp:nvSpPr>
        <dsp:cNvPr id="0" name=""/>
        <dsp:cNvSpPr/>
      </dsp:nvSpPr>
      <dsp:spPr>
        <a:xfrm>
          <a:off x="2827719"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11:15 – 1:00</a:t>
          </a:r>
        </a:p>
      </dsp:txBody>
      <dsp:txXfrm>
        <a:off x="2827719" y="409348"/>
        <a:ext cx="1986145" cy="425722"/>
      </dsp:txXfrm>
    </dsp:sp>
    <dsp:sp modelId="{AF493D8E-2128-484C-8409-AE50B71EC590}">
      <dsp:nvSpPr>
        <dsp:cNvPr id="0" name=""/>
        <dsp:cNvSpPr/>
      </dsp:nvSpPr>
      <dsp:spPr>
        <a:xfrm>
          <a:off x="2616279" y="835070"/>
          <a:ext cx="0" cy="1211670"/>
        </a:xfrm>
        <a:prstGeom prst="line">
          <a:avLst/>
        </a:prstGeom>
        <a:noFill/>
        <a:ln w="12700"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53BA375-0CF9-40E5-90F0-CFDF5C6A596D}">
      <dsp:nvSpPr>
        <dsp:cNvPr id="0" name=""/>
        <dsp:cNvSpPr/>
      </dsp:nvSpPr>
      <dsp:spPr>
        <a:xfrm>
          <a:off x="2579640" y="2008426"/>
          <a:ext cx="76118" cy="76629"/>
        </a:xfrm>
        <a:prstGeom prst="ellipse">
          <a:avLst/>
        </a:prstGeom>
        <a:solidFill>
          <a:schemeClr val="accent4">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A11AB-2BBF-41C5-B73C-57A05CE02863}">
      <dsp:nvSpPr>
        <dsp:cNvPr id="0" name=""/>
        <dsp:cNvSpPr/>
      </dsp:nvSpPr>
      <dsp:spPr>
        <a:xfrm rot="18900000">
          <a:off x="3666483" y="3321761"/>
          <a:ext cx="299021" cy="299021"/>
        </a:xfrm>
        <a:prstGeom prst="teardrop">
          <a:avLst>
            <a:gd name="adj" fmla="val 11500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BE1D6D-2E47-4E2D-9A56-FA5A933E5F79}">
      <dsp:nvSpPr>
        <dsp:cNvPr id="0" name=""/>
        <dsp:cNvSpPr/>
      </dsp:nvSpPr>
      <dsp:spPr>
        <a:xfrm>
          <a:off x="3699701" y="3354980"/>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D6D82AE3-9238-4873-B020-FFA28AF763D3}">
      <dsp:nvSpPr>
        <dsp:cNvPr id="0" name=""/>
        <dsp:cNvSpPr/>
      </dsp:nvSpPr>
      <dsp:spPr>
        <a:xfrm>
          <a:off x="4027434" y="2046741"/>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Lunch</a:t>
          </a:r>
        </a:p>
      </dsp:txBody>
      <dsp:txXfrm>
        <a:off x="4027434" y="2046741"/>
        <a:ext cx="1986145" cy="1211670"/>
      </dsp:txXfrm>
    </dsp:sp>
    <dsp:sp modelId="{48E61977-BB49-48E1-839E-10F26BCA2113}">
      <dsp:nvSpPr>
        <dsp:cNvPr id="0" name=""/>
        <dsp:cNvSpPr/>
      </dsp:nvSpPr>
      <dsp:spPr>
        <a:xfrm>
          <a:off x="4027434" y="3258411"/>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1:00 PM – 1:45 PM</a:t>
          </a:r>
        </a:p>
      </dsp:txBody>
      <dsp:txXfrm>
        <a:off x="4027434" y="3258411"/>
        <a:ext cx="1986145" cy="425722"/>
      </dsp:txXfrm>
    </dsp:sp>
    <dsp:sp modelId="{79D55465-CB69-415D-8C20-11C49EBAF910}">
      <dsp:nvSpPr>
        <dsp:cNvPr id="0" name=""/>
        <dsp:cNvSpPr/>
      </dsp:nvSpPr>
      <dsp:spPr>
        <a:xfrm>
          <a:off x="3815993" y="2046741"/>
          <a:ext cx="0" cy="1211670"/>
        </a:xfrm>
        <a:prstGeom prst="line">
          <a:avLst/>
        </a:prstGeom>
        <a:noFill/>
        <a:ln w="12700" cap="rnd"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4897E10-EBF7-4EBB-A1CD-D89E93EE8A31}">
      <dsp:nvSpPr>
        <dsp:cNvPr id="0" name=""/>
        <dsp:cNvSpPr/>
      </dsp:nvSpPr>
      <dsp:spPr>
        <a:xfrm>
          <a:off x="3779355" y="2008426"/>
          <a:ext cx="76118" cy="76629"/>
        </a:xfrm>
        <a:prstGeom prst="ellipse">
          <a:avLst/>
        </a:prstGeom>
        <a:solidFill>
          <a:schemeClr val="accent5">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54A770-7181-40A1-B189-F3DF50D07947}">
      <dsp:nvSpPr>
        <dsp:cNvPr id="0" name=""/>
        <dsp:cNvSpPr/>
      </dsp:nvSpPr>
      <dsp:spPr>
        <a:xfrm rot="8100000">
          <a:off x="4866197" y="472698"/>
          <a:ext cx="299021" cy="299021"/>
        </a:xfrm>
        <a:prstGeom prst="teardrop">
          <a:avLst>
            <a:gd name="adj" fmla="val 11500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98050C-4805-4426-846D-8780A9ECC92B}">
      <dsp:nvSpPr>
        <dsp:cNvPr id="0" name=""/>
        <dsp:cNvSpPr/>
      </dsp:nvSpPr>
      <dsp:spPr>
        <a:xfrm>
          <a:off x="4899416"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71DBBC9A-A006-4995-A0F0-A6F7434AC668}">
      <dsp:nvSpPr>
        <dsp:cNvPr id="0" name=""/>
        <dsp:cNvSpPr/>
      </dsp:nvSpPr>
      <dsp:spPr>
        <a:xfrm>
          <a:off x="5227148"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Intravenous Sedation Monitoring</a:t>
          </a:r>
        </a:p>
      </dsp:txBody>
      <dsp:txXfrm>
        <a:off x="5227148" y="835070"/>
        <a:ext cx="1986145" cy="1211670"/>
      </dsp:txXfrm>
    </dsp:sp>
    <dsp:sp modelId="{ECAFB492-B6E9-41C1-BB57-D3CF063B68F4}">
      <dsp:nvSpPr>
        <dsp:cNvPr id="0" name=""/>
        <dsp:cNvSpPr/>
      </dsp:nvSpPr>
      <dsp:spPr>
        <a:xfrm>
          <a:off x="5227148"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1:45 PM – 3:00 PM</a:t>
          </a:r>
        </a:p>
      </dsp:txBody>
      <dsp:txXfrm>
        <a:off x="5227148" y="409348"/>
        <a:ext cx="1986145" cy="425722"/>
      </dsp:txXfrm>
    </dsp:sp>
    <dsp:sp modelId="{B4B1C18B-0A14-4429-BBF7-7AE856460D40}">
      <dsp:nvSpPr>
        <dsp:cNvPr id="0" name=""/>
        <dsp:cNvSpPr/>
      </dsp:nvSpPr>
      <dsp:spPr>
        <a:xfrm>
          <a:off x="5015708" y="835070"/>
          <a:ext cx="0" cy="1211670"/>
        </a:xfrm>
        <a:prstGeom prst="line">
          <a:avLst/>
        </a:prstGeom>
        <a:noFill/>
        <a:ln w="12700" cap="rnd" cmpd="sng" algn="ctr">
          <a:solidFill>
            <a:schemeClr val="accent6">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BEAE29C-5AB8-4EB5-9185-72BB505F9BFD}">
      <dsp:nvSpPr>
        <dsp:cNvPr id="0" name=""/>
        <dsp:cNvSpPr/>
      </dsp:nvSpPr>
      <dsp:spPr>
        <a:xfrm>
          <a:off x="4979069" y="2008426"/>
          <a:ext cx="76118" cy="76629"/>
        </a:xfrm>
        <a:prstGeom prst="ellipse">
          <a:avLst/>
        </a:prstGeom>
        <a:solidFill>
          <a:schemeClr val="accent6">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A27BBF-CDDD-49AC-AD81-50EEB30B6A6B}">
      <dsp:nvSpPr>
        <dsp:cNvPr id="0" name=""/>
        <dsp:cNvSpPr/>
      </dsp:nvSpPr>
      <dsp:spPr>
        <a:xfrm rot="18900000">
          <a:off x="6065912" y="3321761"/>
          <a:ext cx="299021" cy="299021"/>
        </a:xfrm>
        <a:prstGeom prst="teardrop">
          <a:avLst>
            <a:gd name="adj" fmla="val 115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F6773-3760-489C-BCE2-AA59418547CE}">
      <dsp:nvSpPr>
        <dsp:cNvPr id="0" name=""/>
        <dsp:cNvSpPr/>
      </dsp:nvSpPr>
      <dsp:spPr>
        <a:xfrm>
          <a:off x="6099130" y="3354980"/>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B92B6301-DBCF-4C26-B741-CB1DE3F319AA}">
      <dsp:nvSpPr>
        <dsp:cNvPr id="0" name=""/>
        <dsp:cNvSpPr/>
      </dsp:nvSpPr>
      <dsp:spPr>
        <a:xfrm>
          <a:off x="6426863" y="2046741"/>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Break</a:t>
          </a:r>
        </a:p>
      </dsp:txBody>
      <dsp:txXfrm>
        <a:off x="6426863" y="2046741"/>
        <a:ext cx="1986145" cy="1211670"/>
      </dsp:txXfrm>
    </dsp:sp>
    <dsp:sp modelId="{ADE2609F-A192-4A39-B9E0-4E5702947FD2}">
      <dsp:nvSpPr>
        <dsp:cNvPr id="0" name=""/>
        <dsp:cNvSpPr/>
      </dsp:nvSpPr>
      <dsp:spPr>
        <a:xfrm>
          <a:off x="6426863" y="3258411"/>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3:00 PM – 3:15 PM</a:t>
          </a:r>
        </a:p>
      </dsp:txBody>
      <dsp:txXfrm>
        <a:off x="6426863" y="3258411"/>
        <a:ext cx="1986145" cy="425722"/>
      </dsp:txXfrm>
    </dsp:sp>
    <dsp:sp modelId="{D9F7E8D7-7D24-419F-B931-33B4B3C74BF4}">
      <dsp:nvSpPr>
        <dsp:cNvPr id="0" name=""/>
        <dsp:cNvSpPr/>
      </dsp:nvSpPr>
      <dsp:spPr>
        <a:xfrm>
          <a:off x="6215422" y="2046741"/>
          <a:ext cx="0" cy="1211670"/>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D40EA2F-4ED5-4B1D-9B6F-56A1DEE1AF9F}">
      <dsp:nvSpPr>
        <dsp:cNvPr id="0" name=""/>
        <dsp:cNvSpPr/>
      </dsp:nvSpPr>
      <dsp:spPr>
        <a:xfrm>
          <a:off x="6178784" y="2008426"/>
          <a:ext cx="76118" cy="76629"/>
        </a:xfrm>
        <a:prstGeom prst="ellipse">
          <a:avLst/>
        </a:prstGeom>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4CB804-A029-4024-A417-508661EA694C}">
      <dsp:nvSpPr>
        <dsp:cNvPr id="0" name=""/>
        <dsp:cNvSpPr/>
      </dsp:nvSpPr>
      <dsp:spPr>
        <a:xfrm rot="8100000">
          <a:off x="7265626" y="472698"/>
          <a:ext cx="299021" cy="299021"/>
        </a:xfrm>
        <a:prstGeom prst="teardrop">
          <a:avLst>
            <a:gd name="adj" fmla="val 115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6F50CB-65EE-4B2F-9348-8DC0843EC349}">
      <dsp:nvSpPr>
        <dsp:cNvPr id="0" name=""/>
        <dsp:cNvSpPr/>
      </dsp:nvSpPr>
      <dsp:spPr>
        <a:xfrm>
          <a:off x="7298845"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E303D76D-DE06-4EFD-A6DB-C28A40A27D1D}">
      <dsp:nvSpPr>
        <dsp:cNvPr id="0" name=""/>
        <dsp:cNvSpPr/>
      </dsp:nvSpPr>
      <dsp:spPr>
        <a:xfrm>
          <a:off x="7626577"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ROC Audit</a:t>
          </a:r>
        </a:p>
      </dsp:txBody>
      <dsp:txXfrm>
        <a:off x="7626577" y="835070"/>
        <a:ext cx="1986145" cy="1211670"/>
      </dsp:txXfrm>
    </dsp:sp>
    <dsp:sp modelId="{1DFBC505-0682-46D2-8803-18B08B0DA2DF}">
      <dsp:nvSpPr>
        <dsp:cNvPr id="0" name=""/>
        <dsp:cNvSpPr/>
      </dsp:nvSpPr>
      <dsp:spPr>
        <a:xfrm>
          <a:off x="7626577"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3:15 PM – 4:30 PM</a:t>
          </a:r>
        </a:p>
      </dsp:txBody>
      <dsp:txXfrm>
        <a:off x="7626577" y="409348"/>
        <a:ext cx="1986145" cy="425722"/>
      </dsp:txXfrm>
    </dsp:sp>
    <dsp:sp modelId="{E9B52507-E005-4FE5-9751-4B8F40625FBE}">
      <dsp:nvSpPr>
        <dsp:cNvPr id="0" name=""/>
        <dsp:cNvSpPr/>
      </dsp:nvSpPr>
      <dsp:spPr>
        <a:xfrm>
          <a:off x="7415137" y="835070"/>
          <a:ext cx="0" cy="1211670"/>
        </a:xfrm>
        <a:prstGeom prst="line">
          <a:avLst/>
        </a:prstGeom>
        <a:noFill/>
        <a:ln w="12700" cap="rnd"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4E27A90-D09C-4AB2-9F18-E4E33A03BD11}">
      <dsp:nvSpPr>
        <dsp:cNvPr id="0" name=""/>
        <dsp:cNvSpPr/>
      </dsp:nvSpPr>
      <dsp:spPr>
        <a:xfrm>
          <a:off x="7378499" y="2008426"/>
          <a:ext cx="76118" cy="76629"/>
        </a:xfrm>
        <a:prstGeom prst="ellipse">
          <a:avLst/>
        </a:prstGeom>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E71DB-3CE4-4775-81F8-326E4CAACAF2}">
      <dsp:nvSpPr>
        <dsp:cNvPr id="0" name=""/>
        <dsp:cNvSpPr/>
      </dsp:nvSpPr>
      <dsp:spPr>
        <a:xfrm>
          <a:off x="1596066" y="246740"/>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25BA80-631E-4C88-A785-C7A05237AC6E}">
      <dsp:nvSpPr>
        <dsp:cNvPr id="0" name=""/>
        <dsp:cNvSpPr/>
      </dsp:nvSpPr>
      <dsp:spPr>
        <a:xfrm>
          <a:off x="2064066" y="714741"/>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C8F5C24-16CB-4276-A9DC-88F521410AF4}">
      <dsp:nvSpPr>
        <dsp:cNvPr id="0" name=""/>
        <dsp:cNvSpPr/>
      </dsp:nvSpPr>
      <dsp:spPr>
        <a:xfrm>
          <a:off x="89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GDC Development Outcome C</a:t>
          </a:r>
          <a:endParaRPr lang="en-US" sz="1800" kern="1200"/>
        </a:p>
      </dsp:txBody>
      <dsp:txXfrm>
        <a:off x="894066" y="3126741"/>
        <a:ext cx="3600000" cy="720000"/>
      </dsp:txXfrm>
    </dsp:sp>
    <dsp:sp modelId="{FCBE003D-47AE-4883-AC3B-E1ED27E607C0}">
      <dsp:nvSpPr>
        <dsp:cNvPr id="0" name=""/>
        <dsp:cNvSpPr/>
      </dsp:nvSpPr>
      <dsp:spPr>
        <a:xfrm>
          <a:off x="5826066" y="246740"/>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DE33AC-1D02-477D-9A5E-752B12C5062A}">
      <dsp:nvSpPr>
        <dsp:cNvPr id="0" name=""/>
        <dsp:cNvSpPr/>
      </dsp:nvSpPr>
      <dsp:spPr>
        <a:xfrm>
          <a:off x="6294066" y="714741"/>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E0E9608-03D9-4CA7-B061-67FE86A75360}">
      <dsp:nvSpPr>
        <dsp:cNvPr id="0" name=""/>
        <dsp:cNvSpPr/>
      </dsp:nvSpPr>
      <dsp:spPr>
        <a:xfrm>
          <a:off x="512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NEBDN Conscious Sedation for Dental Nurses 3.3.1,2,3,4,5 &amp; 6</a:t>
          </a:r>
          <a:endParaRPr lang="en-US" sz="1800" kern="1200"/>
        </a:p>
      </dsp:txBody>
      <dsp:txXfrm>
        <a:off x="5124066" y="3126741"/>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61E49-C00C-40D3-9504-43080DE0450C}">
      <dsp:nvSpPr>
        <dsp:cNvPr id="0" name=""/>
        <dsp:cNvSpPr/>
      </dsp:nvSpPr>
      <dsp:spPr>
        <a:xfrm>
          <a:off x="0" y="0"/>
          <a:ext cx="8175413" cy="122804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Oral Administration – Benzodiazepines taken orally are metabolised in the liver and can varying effects based on the specific drug individual metabolism</a:t>
          </a:r>
          <a:endParaRPr lang="en-US" sz="2200" kern="1200" dirty="0"/>
        </a:p>
      </dsp:txBody>
      <dsp:txXfrm>
        <a:off x="35968" y="35968"/>
        <a:ext cx="6850257" cy="1156108"/>
      </dsp:txXfrm>
    </dsp:sp>
    <dsp:sp modelId="{23130C21-D0CE-418A-BFD8-8C96B82318BD}">
      <dsp:nvSpPr>
        <dsp:cNvPr id="0" name=""/>
        <dsp:cNvSpPr/>
      </dsp:nvSpPr>
      <dsp:spPr>
        <a:xfrm>
          <a:off x="721359" y="1432718"/>
          <a:ext cx="8175413" cy="1228044"/>
        </a:xfrm>
        <a:prstGeom prst="roundRect">
          <a:avLst>
            <a:gd name="adj" fmla="val 10000"/>
          </a:avLst>
        </a:prstGeom>
        <a:solidFill>
          <a:schemeClr val="accent2">
            <a:hueOff val="-1356225"/>
            <a:satOff val="-828"/>
            <a:lumOff val="3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Intravenous Administration – Rapid onset of action </a:t>
          </a:r>
          <a:endParaRPr lang="en-US" sz="2200" kern="1200"/>
        </a:p>
      </dsp:txBody>
      <dsp:txXfrm>
        <a:off x="757327" y="1468686"/>
        <a:ext cx="6583888" cy="1156108"/>
      </dsp:txXfrm>
    </dsp:sp>
    <dsp:sp modelId="{BCDC50C5-D750-44B7-BCC9-155453FF2EB2}">
      <dsp:nvSpPr>
        <dsp:cNvPr id="0" name=""/>
        <dsp:cNvSpPr/>
      </dsp:nvSpPr>
      <dsp:spPr>
        <a:xfrm>
          <a:off x="1442719" y="2865437"/>
          <a:ext cx="8175413" cy="1228044"/>
        </a:xfrm>
        <a:prstGeom prst="roundRect">
          <a:avLst>
            <a:gd name="adj" fmla="val 10000"/>
          </a:avLst>
        </a:prstGeom>
        <a:solidFill>
          <a:schemeClr val="accent2">
            <a:hueOff val="-2712450"/>
            <a:satOff val="-165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Intramuscular Administration – this can provide a longer duration compared to oral and intravenous routes</a:t>
          </a:r>
          <a:endParaRPr lang="en-US" sz="2200" kern="1200" dirty="0"/>
        </a:p>
      </dsp:txBody>
      <dsp:txXfrm>
        <a:off x="1478687" y="2901405"/>
        <a:ext cx="6583888" cy="1156108"/>
      </dsp:txXfrm>
    </dsp:sp>
    <dsp:sp modelId="{71D8A80C-DBE4-4AF3-A836-9CCD4F4A71D0}">
      <dsp:nvSpPr>
        <dsp:cNvPr id="0" name=""/>
        <dsp:cNvSpPr/>
      </dsp:nvSpPr>
      <dsp:spPr>
        <a:xfrm>
          <a:off x="7377184" y="931267"/>
          <a:ext cx="798228" cy="798228"/>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56785" y="931267"/>
        <a:ext cx="439026" cy="600667"/>
      </dsp:txXfrm>
    </dsp:sp>
    <dsp:sp modelId="{C750B7AE-A46B-42B1-B93A-934E6E4DD9E9}">
      <dsp:nvSpPr>
        <dsp:cNvPr id="0" name=""/>
        <dsp:cNvSpPr/>
      </dsp:nvSpPr>
      <dsp:spPr>
        <a:xfrm>
          <a:off x="8098544" y="2355798"/>
          <a:ext cx="798228" cy="798228"/>
        </a:xfrm>
        <a:prstGeom prst="downArrow">
          <a:avLst>
            <a:gd name="adj1" fmla="val 55000"/>
            <a:gd name="adj2" fmla="val 45000"/>
          </a:avLst>
        </a:prstGeom>
        <a:solidFill>
          <a:schemeClr val="accent2">
            <a:tint val="40000"/>
            <a:alpha val="90000"/>
            <a:hueOff val="-3741368"/>
            <a:satOff val="7526"/>
            <a:lumOff val="1147"/>
            <a:alphaOff val="0"/>
          </a:schemeClr>
        </a:solidFill>
        <a:ln w="19050" cap="rnd" cmpd="sng" algn="ctr">
          <a:solidFill>
            <a:schemeClr val="accent2">
              <a:tint val="40000"/>
              <a:alpha val="90000"/>
              <a:hueOff val="-3741368"/>
              <a:satOff val="7526"/>
              <a:lumOff val="11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78145" y="2355798"/>
        <a:ext cx="439026" cy="6006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D173F-82C3-4D17-84BD-EEA632001B18}">
      <dsp:nvSpPr>
        <dsp:cNvPr id="0" name=""/>
        <dsp:cNvSpPr/>
      </dsp:nvSpPr>
      <dsp:spPr>
        <a:xfrm>
          <a:off x="380478" y="1036234"/>
          <a:ext cx="620156" cy="6201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5B8701-06B7-4407-8995-C5E4C518311C}">
      <dsp:nvSpPr>
        <dsp:cNvPr id="0" name=""/>
        <dsp:cNvSpPr/>
      </dsp:nvSpPr>
      <dsp:spPr>
        <a:xfrm>
          <a:off x="1493" y="1888846"/>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Moderate duration of action</a:t>
          </a:r>
          <a:endParaRPr lang="en-US" sz="1300" kern="1200"/>
        </a:p>
      </dsp:txBody>
      <dsp:txXfrm>
        <a:off x="1493" y="1888846"/>
        <a:ext cx="1378124" cy="551250"/>
      </dsp:txXfrm>
    </dsp:sp>
    <dsp:sp modelId="{2351E426-D3DF-490A-8E1F-09F0FFC88D1C}">
      <dsp:nvSpPr>
        <dsp:cNvPr id="0" name=""/>
        <dsp:cNvSpPr/>
      </dsp:nvSpPr>
      <dsp:spPr>
        <a:xfrm>
          <a:off x="1999774" y="1036234"/>
          <a:ext cx="620156" cy="6201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70B5EE-6E72-446C-9B08-CFF7A17514A0}">
      <dsp:nvSpPr>
        <dsp:cNvPr id="0" name=""/>
        <dsp:cNvSpPr/>
      </dsp:nvSpPr>
      <dsp:spPr>
        <a:xfrm>
          <a:off x="1620790" y="1888846"/>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Elimination half life 1-4 hours </a:t>
          </a:r>
          <a:endParaRPr lang="en-US" sz="1300" kern="1200"/>
        </a:p>
      </dsp:txBody>
      <dsp:txXfrm>
        <a:off x="1620790" y="1888846"/>
        <a:ext cx="1378124" cy="551250"/>
      </dsp:txXfrm>
    </dsp:sp>
    <dsp:sp modelId="{F844F689-8CFA-452A-8207-7CD54A78D90B}">
      <dsp:nvSpPr>
        <dsp:cNvPr id="0" name=""/>
        <dsp:cNvSpPr/>
      </dsp:nvSpPr>
      <dsp:spPr>
        <a:xfrm>
          <a:off x="3619071" y="1036234"/>
          <a:ext cx="620156" cy="6201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994AFA-ACB2-4B39-A824-93356479F719}">
      <dsp:nvSpPr>
        <dsp:cNvPr id="0" name=""/>
        <dsp:cNvSpPr/>
      </dsp:nvSpPr>
      <dsp:spPr>
        <a:xfrm>
          <a:off x="3240087" y="1888846"/>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Working time 30 - 45 mins</a:t>
          </a:r>
          <a:endParaRPr lang="en-US" sz="1300" kern="1200"/>
        </a:p>
      </dsp:txBody>
      <dsp:txXfrm>
        <a:off x="3240087" y="1888846"/>
        <a:ext cx="1378124" cy="551250"/>
      </dsp:txXfrm>
    </dsp:sp>
    <dsp:sp modelId="{36E63C20-7D52-4F32-982D-5BC8F9BAA222}">
      <dsp:nvSpPr>
        <dsp:cNvPr id="0" name=""/>
        <dsp:cNvSpPr/>
      </dsp:nvSpPr>
      <dsp:spPr>
        <a:xfrm>
          <a:off x="380478" y="2784627"/>
          <a:ext cx="620156" cy="6201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05916-0ECD-4851-9078-FB1733A8BB59}">
      <dsp:nvSpPr>
        <dsp:cNvPr id="0" name=""/>
        <dsp:cNvSpPr/>
      </dsp:nvSpPr>
      <dsp:spPr>
        <a:xfrm>
          <a:off x="1493" y="3637239"/>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Hydroxylated in liver </a:t>
          </a:r>
          <a:endParaRPr lang="en-US" sz="1300" kern="1200"/>
        </a:p>
      </dsp:txBody>
      <dsp:txXfrm>
        <a:off x="1493" y="3637239"/>
        <a:ext cx="1378124" cy="551250"/>
      </dsp:txXfrm>
    </dsp:sp>
    <dsp:sp modelId="{B6F71C4C-E240-42A2-985D-A72AE6958A3A}">
      <dsp:nvSpPr>
        <dsp:cNvPr id="0" name=""/>
        <dsp:cNvSpPr/>
      </dsp:nvSpPr>
      <dsp:spPr>
        <a:xfrm>
          <a:off x="1999774" y="2784627"/>
          <a:ext cx="620156" cy="62015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B9CB4F-2852-40E5-94BF-36F9A09514BD}">
      <dsp:nvSpPr>
        <dsp:cNvPr id="0" name=""/>
        <dsp:cNvSpPr/>
      </dsp:nvSpPr>
      <dsp:spPr>
        <a:xfrm>
          <a:off x="1620790" y="3637239"/>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Excreted in kidneys </a:t>
          </a:r>
          <a:endParaRPr lang="en-US" sz="1300" kern="1200"/>
        </a:p>
      </dsp:txBody>
      <dsp:txXfrm>
        <a:off x="1620790" y="3637239"/>
        <a:ext cx="1378124" cy="551250"/>
      </dsp:txXfrm>
    </dsp:sp>
    <dsp:sp modelId="{A0D80BC1-22C9-415F-99C6-769C19F804CE}">
      <dsp:nvSpPr>
        <dsp:cNvPr id="0" name=""/>
        <dsp:cNvSpPr/>
      </dsp:nvSpPr>
      <dsp:spPr>
        <a:xfrm>
          <a:off x="3619071" y="2784627"/>
          <a:ext cx="620156" cy="62015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A49CED-E01C-431F-BACA-EDAEFE08479A}">
      <dsp:nvSpPr>
        <dsp:cNvPr id="0" name=""/>
        <dsp:cNvSpPr/>
      </dsp:nvSpPr>
      <dsp:spPr>
        <a:xfrm>
          <a:off x="3240087" y="3637239"/>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Dose titrated to effect</a:t>
          </a:r>
          <a:endParaRPr lang="en-US" sz="1300" kern="1200"/>
        </a:p>
      </dsp:txBody>
      <dsp:txXfrm>
        <a:off x="3240087" y="3637239"/>
        <a:ext cx="1378124" cy="551250"/>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583F62-91DD-43C8-90C3-794547EE5F57}" type="datetimeFigureOut">
              <a:rPr lang="en-GB" smtClean="0"/>
              <a:t>26/09/2025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D51A7-8DD4-4B51-AA10-715524300167}" type="slidenum">
              <a:rPr lang="en-GB" smtClean="0"/>
              <a:t>‹#›</a:t>
            </a:fld>
            <a:endParaRPr lang="en-GB"/>
          </a:p>
        </p:txBody>
      </p:sp>
    </p:spTree>
    <p:extLst>
      <p:ext uri="{BB962C8B-B14F-4D97-AF65-F5344CB8AC3E}">
        <p14:creationId xmlns:p14="http://schemas.microsoft.com/office/powerpoint/2010/main" val="1671307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2D51A7-8DD4-4B51-AA10-715524300167}" type="slidenum">
              <a:rPr lang="en-GB" smtClean="0"/>
              <a:t>1</a:t>
            </a:fld>
            <a:endParaRPr lang="en-GB"/>
          </a:p>
        </p:txBody>
      </p:sp>
    </p:spTree>
    <p:extLst>
      <p:ext uri="{BB962C8B-B14F-4D97-AF65-F5344CB8AC3E}">
        <p14:creationId xmlns:p14="http://schemas.microsoft.com/office/powerpoint/2010/main" val="3232693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Diazemuls had a long recovery period also.</a:t>
            </a:r>
          </a:p>
        </p:txBody>
      </p:sp>
      <p:sp>
        <p:nvSpPr>
          <p:cNvPr id="4" name="Slide Number Placeholder 3"/>
          <p:cNvSpPr>
            <a:spLocks noGrp="1"/>
          </p:cNvSpPr>
          <p:nvPr>
            <p:ph type="sldNum" sz="quarter" idx="5"/>
          </p:nvPr>
        </p:nvSpPr>
        <p:spPr/>
        <p:txBody>
          <a:bodyPr/>
          <a:lstStyle/>
          <a:p>
            <a:fld id="{372D51A7-8DD4-4B51-AA10-715524300167}" type="slidenum">
              <a:rPr lang="en-GB" smtClean="0"/>
              <a:t>10</a:t>
            </a:fld>
            <a:endParaRPr lang="en-GB"/>
          </a:p>
        </p:txBody>
      </p:sp>
    </p:spTree>
    <p:extLst>
      <p:ext uri="{BB962C8B-B14F-4D97-AF65-F5344CB8AC3E}">
        <p14:creationId xmlns:p14="http://schemas.microsoft.com/office/powerpoint/2010/main" val="3134935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they work</a:t>
            </a:r>
          </a:p>
        </p:txBody>
      </p:sp>
      <p:sp>
        <p:nvSpPr>
          <p:cNvPr id="4" name="Slide Number Placeholder 3"/>
          <p:cNvSpPr>
            <a:spLocks noGrp="1"/>
          </p:cNvSpPr>
          <p:nvPr>
            <p:ph type="sldNum" sz="quarter" idx="5"/>
          </p:nvPr>
        </p:nvSpPr>
        <p:spPr/>
        <p:txBody>
          <a:bodyPr/>
          <a:lstStyle/>
          <a:p>
            <a:fld id="{372D51A7-8DD4-4B51-AA10-715524300167}" type="slidenum">
              <a:rPr lang="en-GB" smtClean="0"/>
              <a:t>13</a:t>
            </a:fld>
            <a:endParaRPr lang="en-GB"/>
          </a:p>
        </p:txBody>
      </p:sp>
    </p:spTree>
    <p:extLst>
      <p:ext uri="{BB962C8B-B14F-4D97-AF65-F5344CB8AC3E}">
        <p14:creationId xmlns:p14="http://schemas.microsoft.com/office/powerpoint/2010/main" val="765107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Midazolam can be used for medical emergencies such as ‘Epilepsy’. </a:t>
            </a:r>
          </a:p>
        </p:txBody>
      </p:sp>
      <p:sp>
        <p:nvSpPr>
          <p:cNvPr id="4" name="Slide Number Placeholder 3"/>
          <p:cNvSpPr>
            <a:spLocks noGrp="1"/>
          </p:cNvSpPr>
          <p:nvPr>
            <p:ph type="sldNum" sz="quarter" idx="5"/>
          </p:nvPr>
        </p:nvSpPr>
        <p:spPr/>
        <p:txBody>
          <a:bodyPr/>
          <a:lstStyle/>
          <a:p>
            <a:fld id="{372D51A7-8DD4-4B51-AA10-715524300167}" type="slidenum">
              <a:rPr lang="en-GB" smtClean="0"/>
              <a:t>15</a:t>
            </a:fld>
            <a:endParaRPr lang="en-GB"/>
          </a:p>
        </p:txBody>
      </p:sp>
    </p:spTree>
    <p:extLst>
      <p:ext uri="{BB962C8B-B14F-4D97-AF65-F5344CB8AC3E}">
        <p14:creationId xmlns:p14="http://schemas.microsoft.com/office/powerpoint/2010/main" val="150817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GABA? (gamma-aminobutyric acid). It is the primary inhibitory neurotransmitter in the central nervous system. It acts as a natural calming agent by reducing neuronal excitability, blocking nerve signals, and decreasing brain activity. This can lead to effects such as reduced anxiety, stress and fear. </a:t>
            </a:r>
          </a:p>
        </p:txBody>
      </p:sp>
      <p:sp>
        <p:nvSpPr>
          <p:cNvPr id="4" name="Slide Number Placeholder 3"/>
          <p:cNvSpPr>
            <a:spLocks noGrp="1"/>
          </p:cNvSpPr>
          <p:nvPr>
            <p:ph type="sldNum" sz="quarter" idx="5"/>
          </p:nvPr>
        </p:nvSpPr>
        <p:spPr/>
        <p:txBody>
          <a:bodyPr/>
          <a:lstStyle/>
          <a:p>
            <a:fld id="{372D51A7-8DD4-4B51-AA10-715524300167}" type="slidenum">
              <a:rPr lang="en-GB" smtClean="0"/>
              <a:t>17</a:t>
            </a:fld>
            <a:endParaRPr lang="en-GB"/>
          </a:p>
        </p:txBody>
      </p:sp>
    </p:spTree>
    <p:extLst>
      <p:ext uri="{BB962C8B-B14F-4D97-AF65-F5344CB8AC3E}">
        <p14:creationId xmlns:p14="http://schemas.microsoft.com/office/powerpoint/2010/main" val="1427034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Excretion through urine</a:t>
            </a:r>
          </a:p>
        </p:txBody>
      </p:sp>
      <p:sp>
        <p:nvSpPr>
          <p:cNvPr id="4" name="Slide Number Placeholder 3"/>
          <p:cNvSpPr>
            <a:spLocks noGrp="1"/>
          </p:cNvSpPr>
          <p:nvPr>
            <p:ph type="sldNum" sz="quarter" idx="5"/>
          </p:nvPr>
        </p:nvSpPr>
        <p:spPr/>
        <p:txBody>
          <a:bodyPr/>
          <a:lstStyle/>
          <a:p>
            <a:fld id="{372D51A7-8DD4-4B51-AA10-715524300167}" type="slidenum">
              <a:rPr lang="en-GB" smtClean="0"/>
              <a:t>22</a:t>
            </a:fld>
            <a:endParaRPr lang="en-GB"/>
          </a:p>
        </p:txBody>
      </p:sp>
    </p:spTree>
    <p:extLst>
      <p:ext uri="{BB962C8B-B14F-4D97-AF65-F5344CB8AC3E}">
        <p14:creationId xmlns:p14="http://schemas.microsoft.com/office/powerpoint/2010/main" val="338333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Hydroxylated in liver ( the process of drug hydroxylation can affect how an individual metabolizes the drug, influencing their efficacy and duration of action. Hydroxylation is a chemical process, it adds a hydroxyl group to a molecule typically catalysed by enzymes called hydroxylases.</a:t>
            </a:r>
          </a:p>
        </p:txBody>
      </p:sp>
      <p:sp>
        <p:nvSpPr>
          <p:cNvPr id="4" name="Slide Number Placeholder 3"/>
          <p:cNvSpPr>
            <a:spLocks noGrp="1"/>
          </p:cNvSpPr>
          <p:nvPr>
            <p:ph type="sldNum" sz="quarter" idx="5"/>
          </p:nvPr>
        </p:nvSpPr>
        <p:spPr/>
        <p:txBody>
          <a:bodyPr/>
          <a:lstStyle/>
          <a:p>
            <a:fld id="{372D51A7-8DD4-4B51-AA10-715524300167}" type="slidenum">
              <a:rPr lang="en-GB" smtClean="0"/>
              <a:t>25</a:t>
            </a:fld>
            <a:endParaRPr lang="en-GB"/>
          </a:p>
        </p:txBody>
      </p:sp>
    </p:spTree>
    <p:extLst>
      <p:ext uri="{BB962C8B-B14F-4D97-AF65-F5344CB8AC3E}">
        <p14:creationId xmlns:p14="http://schemas.microsoft.com/office/powerpoint/2010/main" val="2530536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2D51A7-8DD4-4B51-AA10-715524300167}" type="slidenum">
              <a:rPr lang="en-GB" smtClean="0"/>
              <a:t>26</a:t>
            </a:fld>
            <a:endParaRPr lang="en-GB"/>
          </a:p>
        </p:txBody>
      </p:sp>
    </p:spTree>
    <p:extLst>
      <p:ext uri="{BB962C8B-B14F-4D97-AF65-F5344CB8AC3E}">
        <p14:creationId xmlns:p14="http://schemas.microsoft.com/office/powerpoint/2010/main" val="327876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new, it is a good idea to know about it and how it works.</a:t>
            </a:r>
          </a:p>
        </p:txBody>
      </p:sp>
      <p:sp>
        <p:nvSpPr>
          <p:cNvPr id="4" name="Slide Number Placeholder 3"/>
          <p:cNvSpPr>
            <a:spLocks noGrp="1"/>
          </p:cNvSpPr>
          <p:nvPr>
            <p:ph type="sldNum" sz="quarter" idx="5"/>
          </p:nvPr>
        </p:nvSpPr>
        <p:spPr/>
        <p:txBody>
          <a:bodyPr/>
          <a:lstStyle/>
          <a:p>
            <a:fld id="{372D51A7-8DD4-4B51-AA10-715524300167}" type="slidenum">
              <a:rPr lang="en-GB" smtClean="0"/>
              <a:t>27</a:t>
            </a:fld>
            <a:endParaRPr lang="en-GB"/>
          </a:p>
        </p:txBody>
      </p:sp>
    </p:spTree>
    <p:extLst>
      <p:ext uri="{BB962C8B-B14F-4D97-AF65-F5344CB8AC3E}">
        <p14:creationId xmlns:p14="http://schemas.microsoft.com/office/powerpoint/2010/main" val="1739701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Synergistic meaning that it will work with midazolam to produce a combined effect greater than the sum of their separate effects, however careful when titrating the midazolam.</a:t>
            </a:r>
          </a:p>
        </p:txBody>
      </p:sp>
      <p:sp>
        <p:nvSpPr>
          <p:cNvPr id="4" name="Slide Number Placeholder 3"/>
          <p:cNvSpPr>
            <a:spLocks noGrp="1"/>
          </p:cNvSpPr>
          <p:nvPr>
            <p:ph type="sldNum" sz="quarter" idx="5"/>
          </p:nvPr>
        </p:nvSpPr>
        <p:spPr/>
        <p:txBody>
          <a:bodyPr/>
          <a:lstStyle/>
          <a:p>
            <a:fld id="{372D51A7-8DD4-4B51-AA10-715524300167}" type="slidenum">
              <a:rPr lang="en-GB" smtClean="0"/>
              <a:t>29</a:t>
            </a:fld>
            <a:endParaRPr lang="en-GB"/>
          </a:p>
        </p:txBody>
      </p:sp>
    </p:spTree>
    <p:extLst>
      <p:ext uri="{BB962C8B-B14F-4D97-AF65-F5344CB8AC3E}">
        <p14:creationId xmlns:p14="http://schemas.microsoft.com/office/powerpoint/2010/main" val="3253816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Peak plasma is the highest concentration of a drug in the plasma</a:t>
            </a:r>
          </a:p>
          <a:p>
            <a:r>
              <a:rPr lang="en-GB" dirty="0"/>
              <a:t>Plasma is the liquid part of your blood</a:t>
            </a:r>
          </a:p>
          <a:p>
            <a:r>
              <a:rPr lang="en-GB" dirty="0"/>
              <a:t>Bolus means a single large dose of drug given e.g. the diazepam will be given in tablet form, 10mg one dose</a:t>
            </a:r>
          </a:p>
        </p:txBody>
      </p:sp>
      <p:sp>
        <p:nvSpPr>
          <p:cNvPr id="4" name="Slide Number Placeholder 3"/>
          <p:cNvSpPr>
            <a:spLocks noGrp="1"/>
          </p:cNvSpPr>
          <p:nvPr>
            <p:ph type="sldNum" sz="quarter" idx="5"/>
          </p:nvPr>
        </p:nvSpPr>
        <p:spPr/>
        <p:txBody>
          <a:bodyPr/>
          <a:lstStyle/>
          <a:p>
            <a:fld id="{372D51A7-8DD4-4B51-AA10-715524300167}" type="slidenum">
              <a:rPr lang="en-GB" smtClean="0"/>
              <a:t>30</a:t>
            </a:fld>
            <a:endParaRPr lang="en-GB"/>
          </a:p>
        </p:txBody>
      </p:sp>
    </p:spTree>
    <p:extLst>
      <p:ext uri="{BB962C8B-B14F-4D97-AF65-F5344CB8AC3E}">
        <p14:creationId xmlns:p14="http://schemas.microsoft.com/office/powerpoint/2010/main" val="3258167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Brand name </a:t>
            </a:r>
            <a:r>
              <a:rPr lang="en-GB" dirty="0" err="1"/>
              <a:t>anexate</a:t>
            </a:r>
            <a:endParaRPr lang="en-GB" dirty="0"/>
          </a:p>
        </p:txBody>
      </p:sp>
      <p:sp>
        <p:nvSpPr>
          <p:cNvPr id="4" name="Slide Number Placeholder 3"/>
          <p:cNvSpPr>
            <a:spLocks noGrp="1"/>
          </p:cNvSpPr>
          <p:nvPr>
            <p:ph type="sldNum" sz="quarter" idx="5"/>
          </p:nvPr>
        </p:nvSpPr>
        <p:spPr/>
        <p:txBody>
          <a:bodyPr/>
          <a:lstStyle/>
          <a:p>
            <a:fld id="{372D51A7-8DD4-4B51-AA10-715524300167}" type="slidenum">
              <a:rPr lang="en-GB" smtClean="0"/>
              <a:t>36</a:t>
            </a:fld>
            <a:endParaRPr lang="en-GB"/>
          </a:p>
        </p:txBody>
      </p:sp>
    </p:spTree>
    <p:extLst>
      <p:ext uri="{BB962C8B-B14F-4D97-AF65-F5344CB8AC3E}">
        <p14:creationId xmlns:p14="http://schemas.microsoft.com/office/powerpoint/2010/main" val="3839791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grapefruit juice? Why CNS drugs? </a:t>
            </a:r>
          </a:p>
        </p:txBody>
      </p:sp>
      <p:sp>
        <p:nvSpPr>
          <p:cNvPr id="4" name="Slide Number Placeholder 3"/>
          <p:cNvSpPr>
            <a:spLocks noGrp="1"/>
          </p:cNvSpPr>
          <p:nvPr>
            <p:ph type="sldNum" sz="quarter" idx="5"/>
          </p:nvPr>
        </p:nvSpPr>
        <p:spPr/>
        <p:txBody>
          <a:bodyPr/>
          <a:lstStyle/>
          <a:p>
            <a:fld id="{372D51A7-8DD4-4B51-AA10-715524300167}" type="slidenum">
              <a:rPr lang="en-GB" smtClean="0"/>
              <a:t>38</a:t>
            </a:fld>
            <a:endParaRPr lang="en-GB"/>
          </a:p>
        </p:txBody>
      </p:sp>
    </p:spTree>
    <p:extLst>
      <p:ext uri="{BB962C8B-B14F-4D97-AF65-F5344CB8AC3E}">
        <p14:creationId xmlns:p14="http://schemas.microsoft.com/office/powerpoint/2010/main" val="2067899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Asthma…..</a:t>
            </a:r>
          </a:p>
        </p:txBody>
      </p:sp>
      <p:sp>
        <p:nvSpPr>
          <p:cNvPr id="4" name="Slide Number Placeholder 3"/>
          <p:cNvSpPr>
            <a:spLocks noGrp="1"/>
          </p:cNvSpPr>
          <p:nvPr>
            <p:ph type="sldNum" sz="quarter" idx="5"/>
          </p:nvPr>
        </p:nvSpPr>
        <p:spPr/>
        <p:txBody>
          <a:bodyPr/>
          <a:lstStyle/>
          <a:p>
            <a:fld id="{372D51A7-8DD4-4B51-AA10-715524300167}" type="slidenum">
              <a:rPr lang="en-GB" smtClean="0"/>
              <a:t>40</a:t>
            </a:fld>
            <a:endParaRPr lang="en-GB"/>
          </a:p>
        </p:txBody>
      </p:sp>
    </p:spTree>
    <p:extLst>
      <p:ext uri="{BB962C8B-B14F-4D97-AF65-F5344CB8AC3E}">
        <p14:creationId xmlns:p14="http://schemas.microsoft.com/office/powerpoint/2010/main" val="1720986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risks should we manage?</a:t>
            </a:r>
          </a:p>
        </p:txBody>
      </p:sp>
      <p:sp>
        <p:nvSpPr>
          <p:cNvPr id="4" name="Slide Number Placeholder 3"/>
          <p:cNvSpPr>
            <a:spLocks noGrp="1"/>
          </p:cNvSpPr>
          <p:nvPr>
            <p:ph type="sldNum" sz="quarter" idx="5"/>
          </p:nvPr>
        </p:nvSpPr>
        <p:spPr/>
        <p:txBody>
          <a:bodyPr/>
          <a:lstStyle/>
          <a:p>
            <a:fld id="{372D51A7-8DD4-4B51-AA10-715524300167}" type="slidenum">
              <a:rPr lang="en-GB" smtClean="0"/>
              <a:t>41</a:t>
            </a:fld>
            <a:endParaRPr lang="en-GB"/>
          </a:p>
        </p:txBody>
      </p:sp>
    </p:spTree>
    <p:extLst>
      <p:ext uri="{BB962C8B-B14F-4D97-AF65-F5344CB8AC3E}">
        <p14:creationId xmlns:p14="http://schemas.microsoft.com/office/powerpoint/2010/main" val="3188652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is the most common complication? How do we manage this?</a:t>
            </a:r>
          </a:p>
        </p:txBody>
      </p:sp>
      <p:sp>
        <p:nvSpPr>
          <p:cNvPr id="4" name="Slide Number Placeholder 3"/>
          <p:cNvSpPr>
            <a:spLocks noGrp="1"/>
          </p:cNvSpPr>
          <p:nvPr>
            <p:ph type="sldNum" sz="quarter" idx="5"/>
          </p:nvPr>
        </p:nvSpPr>
        <p:spPr/>
        <p:txBody>
          <a:bodyPr/>
          <a:lstStyle/>
          <a:p>
            <a:fld id="{372D51A7-8DD4-4B51-AA10-715524300167}" type="slidenum">
              <a:rPr lang="en-GB" smtClean="0"/>
              <a:t>42</a:t>
            </a:fld>
            <a:endParaRPr lang="en-GB"/>
          </a:p>
        </p:txBody>
      </p:sp>
    </p:spTree>
    <p:extLst>
      <p:ext uri="{BB962C8B-B14F-4D97-AF65-F5344CB8AC3E}">
        <p14:creationId xmlns:p14="http://schemas.microsoft.com/office/powerpoint/2010/main" val="4010903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Disability, patient unconscious? Exposure, patients' physical appearance?</a:t>
            </a:r>
          </a:p>
        </p:txBody>
      </p:sp>
      <p:sp>
        <p:nvSpPr>
          <p:cNvPr id="4" name="Slide Number Placeholder 3"/>
          <p:cNvSpPr>
            <a:spLocks noGrp="1"/>
          </p:cNvSpPr>
          <p:nvPr>
            <p:ph type="sldNum" sz="quarter" idx="5"/>
          </p:nvPr>
        </p:nvSpPr>
        <p:spPr/>
        <p:txBody>
          <a:bodyPr/>
          <a:lstStyle/>
          <a:p>
            <a:fld id="{372D51A7-8DD4-4B51-AA10-715524300167}" type="slidenum">
              <a:rPr lang="en-GB" smtClean="0"/>
              <a:t>48</a:t>
            </a:fld>
            <a:endParaRPr lang="en-GB"/>
          </a:p>
        </p:txBody>
      </p:sp>
    </p:spTree>
    <p:extLst>
      <p:ext uri="{BB962C8B-B14F-4D97-AF65-F5344CB8AC3E}">
        <p14:creationId xmlns:p14="http://schemas.microsoft.com/office/powerpoint/2010/main" val="1603589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ILS training is an essential requirement, complete training annually.</a:t>
            </a:r>
          </a:p>
        </p:txBody>
      </p:sp>
      <p:sp>
        <p:nvSpPr>
          <p:cNvPr id="4" name="Slide Number Placeholder 3"/>
          <p:cNvSpPr>
            <a:spLocks noGrp="1"/>
          </p:cNvSpPr>
          <p:nvPr>
            <p:ph type="sldNum" sz="quarter" idx="5"/>
          </p:nvPr>
        </p:nvSpPr>
        <p:spPr/>
        <p:txBody>
          <a:bodyPr/>
          <a:lstStyle/>
          <a:p>
            <a:fld id="{372D51A7-8DD4-4B51-AA10-715524300167}" type="slidenum">
              <a:rPr lang="en-GB" smtClean="0"/>
              <a:t>49</a:t>
            </a:fld>
            <a:endParaRPr lang="en-GB"/>
          </a:p>
        </p:txBody>
      </p:sp>
    </p:spTree>
    <p:extLst>
      <p:ext uri="{BB962C8B-B14F-4D97-AF65-F5344CB8AC3E}">
        <p14:creationId xmlns:p14="http://schemas.microsoft.com/office/powerpoint/2010/main" val="3620049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307459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1792867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47483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59758A-709C-4E41-833C-976A62B75D1A}" type="datetimeFigureOut">
              <a:rPr lang="en-GB" smtClean="0"/>
              <a:t>26/09/2025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04246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59758A-709C-4E41-833C-976A62B75D1A}" type="datetimeFigureOut">
              <a:rPr lang="en-GB" smtClean="0"/>
              <a:t>26/09/2025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38128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59758A-709C-4E41-833C-976A62B75D1A}" type="datetimeFigureOut">
              <a:rPr lang="en-GB" smtClean="0"/>
              <a:t>26/09/2025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1671436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59758A-709C-4E41-833C-976A62B75D1A}" type="datetimeFigureOut">
              <a:rPr lang="en-GB" smtClean="0"/>
              <a:t>26/09/2025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04675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59758A-709C-4E41-833C-976A62B75D1A}" type="datetimeFigureOut">
              <a:rPr lang="en-GB" smtClean="0"/>
              <a:t>26/09/2025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4021880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7441-2369-40CC-8C7D-8A38B9B8C227}" type="slidenum">
              <a:rPr lang="en-GB" smtClean="0"/>
              <a:t>‹#›</a:t>
            </a:fld>
            <a:endParaRPr lang="en-GB"/>
          </a:p>
        </p:txBody>
      </p:sp>
      <p:sp>
        <p:nvSpPr>
          <p:cNvPr id="5" name="Date Placeholder 4"/>
          <p:cNvSpPr>
            <a:spLocks noGrp="1"/>
          </p:cNvSpPr>
          <p:nvPr>
            <p:ph type="dt" sz="half" idx="10"/>
          </p:nvPr>
        </p:nvSpPr>
        <p:spPr/>
        <p:txBody>
          <a:bodyPr/>
          <a:lstStyle/>
          <a:p>
            <a:fld id="{A059758A-709C-4E41-833C-976A62B75D1A}" type="datetimeFigureOut">
              <a:rPr lang="en-GB" smtClean="0"/>
              <a:t>26/09/2025</a:t>
            </a:fld>
            <a:endParaRPr lang="en-GB"/>
          </a:p>
        </p:txBody>
      </p:sp>
    </p:spTree>
    <p:extLst>
      <p:ext uri="{BB962C8B-B14F-4D97-AF65-F5344CB8AC3E}">
        <p14:creationId xmlns:p14="http://schemas.microsoft.com/office/powerpoint/2010/main" val="1573383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37484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592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381318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7796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497258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4621859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26/09/2025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036812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059758A-709C-4E41-833C-976A62B75D1A}" type="datetimeFigureOut">
              <a:rPr lang="en-GB" smtClean="0"/>
              <a:t>26/09/2025</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F377441-2369-40CC-8C7D-8A38B9B8C227}" type="slidenum">
              <a:rPr lang="en-GB" smtClean="0"/>
              <a:t>‹#›</a:t>
            </a:fld>
            <a:endParaRPr lang="en-GB"/>
          </a:p>
        </p:txBody>
      </p:sp>
    </p:spTree>
    <p:extLst>
      <p:ext uri="{BB962C8B-B14F-4D97-AF65-F5344CB8AC3E}">
        <p14:creationId xmlns:p14="http://schemas.microsoft.com/office/powerpoint/2010/main" val="374434578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XlEGpphUtZk?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thuocdantoc.vn/benh/thuoc-an-than-gay-ngu"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enfermeriabuenosaires.com/temazepam/" TargetMode="External"/><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fermeriabuenosaires.com/en/flumazeni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maken.wikiwijs.nl/174291/ABCDEF_methode_rapportere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pixabay.com/en/question-mark-question-response-1019820/" TargetMode="External"/><Relationship Id="rId2" Type="http://schemas.openxmlformats.org/officeDocument/2006/relationships/image" Target="../media/image4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C1A83-DD5B-69D1-58DF-1411159D0536}"/>
              </a:ext>
            </a:extLst>
          </p:cNvPr>
          <p:cNvSpPr>
            <a:spLocks noGrp="1"/>
          </p:cNvSpPr>
          <p:nvPr>
            <p:ph type="ctrTitle"/>
          </p:nvPr>
        </p:nvSpPr>
        <p:spPr>
          <a:xfrm>
            <a:off x="4863283" y="1722427"/>
            <a:ext cx="4410720" cy="2328409"/>
          </a:xfrm>
        </p:spPr>
        <p:txBody>
          <a:bodyPr>
            <a:normAutofit/>
          </a:bodyPr>
          <a:lstStyle/>
          <a:p>
            <a:pPr>
              <a:lnSpc>
                <a:spcPct val="90000"/>
              </a:lnSpc>
            </a:pPr>
            <a:r>
              <a:rPr lang="en-GB" sz="4200"/>
              <a:t>Pharmacology of Benzodiazepines</a:t>
            </a:r>
          </a:p>
        </p:txBody>
      </p:sp>
      <p:sp>
        <p:nvSpPr>
          <p:cNvPr id="3" name="Subtitle 2">
            <a:extLst>
              <a:ext uri="{FF2B5EF4-FFF2-40B4-BE49-F238E27FC236}">
                <a16:creationId xmlns:a16="http://schemas.microsoft.com/office/drawing/2014/main" id="{91AB7CED-9A4E-C852-AE2B-6CEF250B460C}"/>
              </a:ext>
            </a:extLst>
          </p:cNvPr>
          <p:cNvSpPr>
            <a:spLocks noGrp="1"/>
          </p:cNvSpPr>
          <p:nvPr>
            <p:ph type="subTitle" idx="1"/>
          </p:nvPr>
        </p:nvSpPr>
        <p:spPr>
          <a:xfrm>
            <a:off x="4863283" y="4050833"/>
            <a:ext cx="4410720" cy="1096899"/>
          </a:xfrm>
        </p:spPr>
        <p:txBody>
          <a:bodyPr>
            <a:normAutofit/>
          </a:bodyPr>
          <a:lstStyle/>
          <a:p>
            <a:pPr>
              <a:lnSpc>
                <a:spcPct val="90000"/>
              </a:lnSpc>
            </a:pPr>
            <a:r>
              <a:rPr lang="en-GB"/>
              <a:t>Saturday 4</a:t>
            </a:r>
            <a:r>
              <a:rPr lang="en-GB" baseline="30000"/>
              <a:t>th</a:t>
            </a:r>
            <a:r>
              <a:rPr lang="en-GB"/>
              <a:t> October  </a:t>
            </a:r>
          </a:p>
          <a:p>
            <a:pPr>
              <a:lnSpc>
                <a:spcPct val="90000"/>
              </a:lnSpc>
            </a:pPr>
            <a:r>
              <a:rPr lang="en-GB"/>
              <a:t>9.30-11.00</a:t>
            </a:r>
          </a:p>
          <a:p>
            <a:pPr>
              <a:lnSpc>
                <a:spcPct val="90000"/>
              </a:lnSpc>
            </a:pPr>
            <a:r>
              <a:rPr lang="en-GB"/>
              <a:t>Helen McGreevy</a:t>
            </a:r>
          </a:p>
        </p:txBody>
      </p:sp>
      <p:pic>
        <p:nvPicPr>
          <p:cNvPr id="6" name="Picture 5">
            <a:extLst>
              <a:ext uri="{FF2B5EF4-FFF2-40B4-BE49-F238E27FC236}">
                <a16:creationId xmlns:a16="http://schemas.microsoft.com/office/drawing/2014/main" id="{1AC9A78E-BFDD-1D2B-941D-BBE18EAFE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87872" y="1030317"/>
            <a:ext cx="3765692" cy="1597056"/>
          </a:xfrm>
          <a:prstGeom prst="rect">
            <a:avLst/>
          </a:prstGeom>
          <a:noFill/>
        </p:spPr>
      </p:pic>
      <p:pic>
        <p:nvPicPr>
          <p:cNvPr id="4" name="Google Shape;57;p13">
            <a:extLst>
              <a:ext uri="{FF2B5EF4-FFF2-40B4-BE49-F238E27FC236}">
                <a16:creationId xmlns:a16="http://schemas.microsoft.com/office/drawing/2014/main" id="{0CE97668-2E83-0F3B-E60B-6F386A3962FD}"/>
              </a:ext>
            </a:extLst>
          </p:cNvPr>
          <p:cNvPicPr preferRelativeResize="0"/>
          <p:nvPr/>
        </p:nvPicPr>
        <p:blipFill rotWithShape="1">
          <a:blip r:embed="rId4"/>
          <a:srcRect r="25675" b="2"/>
          <a:stretch>
            <a:fillRect/>
          </a:stretch>
        </p:blipFill>
        <p:spPr>
          <a:xfrm>
            <a:off x="888604" y="3261177"/>
            <a:ext cx="3765692" cy="2570281"/>
          </a:xfrm>
          <a:prstGeom prst="rect">
            <a:avLst/>
          </a:prstGeom>
          <a:noFill/>
        </p:spPr>
      </p:pic>
    </p:spTree>
    <p:extLst>
      <p:ext uri="{BB962C8B-B14F-4D97-AF65-F5344CB8AC3E}">
        <p14:creationId xmlns:p14="http://schemas.microsoft.com/office/powerpoint/2010/main" val="151134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5D84-7638-C5FB-F92A-EA76DC4D0D06}"/>
              </a:ext>
            </a:extLst>
          </p:cNvPr>
          <p:cNvSpPr>
            <a:spLocks noGrp="1"/>
          </p:cNvSpPr>
          <p:nvPr>
            <p:ph type="title"/>
          </p:nvPr>
        </p:nvSpPr>
        <p:spPr>
          <a:xfrm>
            <a:off x="5536734" y="609600"/>
            <a:ext cx="3737268" cy="1320800"/>
          </a:xfrm>
        </p:spPr>
        <p:txBody>
          <a:bodyPr>
            <a:normAutofit/>
          </a:bodyPr>
          <a:lstStyle/>
          <a:p>
            <a:r>
              <a:rPr lang="en-GB" dirty="0"/>
              <a:t>Housekeeping</a:t>
            </a:r>
          </a:p>
        </p:txBody>
      </p:sp>
      <p:sp>
        <p:nvSpPr>
          <p:cNvPr id="6" name="Content Placeholder 5">
            <a:extLst>
              <a:ext uri="{FF2B5EF4-FFF2-40B4-BE49-F238E27FC236}">
                <a16:creationId xmlns:a16="http://schemas.microsoft.com/office/drawing/2014/main" id="{9D629340-6078-A9CA-F466-7E5C29B1ADC4}"/>
              </a:ext>
            </a:extLst>
          </p:cNvPr>
          <p:cNvSpPr>
            <a:spLocks noGrp="1"/>
          </p:cNvSpPr>
          <p:nvPr>
            <p:ph idx="1"/>
          </p:nvPr>
        </p:nvSpPr>
        <p:spPr>
          <a:xfrm>
            <a:off x="5209563" y="2160589"/>
            <a:ext cx="4064439" cy="3880773"/>
          </a:xfrm>
        </p:spPr>
        <p:txBody>
          <a:bodyPr>
            <a:normAutofit/>
          </a:bodyPr>
          <a:lstStyle/>
          <a:p>
            <a:r>
              <a:rPr lang="en-GB" dirty="0"/>
              <a:t>Register</a:t>
            </a:r>
          </a:p>
          <a:p>
            <a:r>
              <a:rPr lang="en-GB" dirty="0"/>
              <a:t>Fire Alarm</a:t>
            </a:r>
          </a:p>
          <a:p>
            <a:r>
              <a:rPr lang="en-GB" dirty="0"/>
              <a:t>Fire Assembly point</a:t>
            </a:r>
          </a:p>
          <a:p>
            <a:r>
              <a:rPr lang="en-GB" dirty="0"/>
              <a:t>Toilets</a:t>
            </a:r>
          </a:p>
          <a:p>
            <a:r>
              <a:rPr lang="en-GB" dirty="0"/>
              <a:t>Turn mobile to silent</a:t>
            </a:r>
          </a:p>
          <a:p>
            <a:r>
              <a:rPr lang="en-GB" dirty="0"/>
              <a:t>Feedback and certificates</a:t>
            </a:r>
          </a:p>
        </p:txBody>
      </p:sp>
      <p:pic>
        <p:nvPicPr>
          <p:cNvPr id="8" name="Picture 7" descr="Red alarm light with people on the background">
            <a:extLst>
              <a:ext uri="{FF2B5EF4-FFF2-40B4-BE49-F238E27FC236}">
                <a16:creationId xmlns:a16="http://schemas.microsoft.com/office/drawing/2014/main" id="{22180318-0D95-A86B-271A-AECE02F2D190}"/>
              </a:ext>
            </a:extLst>
          </p:cNvPr>
          <p:cNvPicPr>
            <a:picLocks noChangeAspect="1"/>
          </p:cNvPicPr>
          <p:nvPr/>
        </p:nvPicPr>
        <p:blipFill>
          <a:blip r:embed="rId2"/>
          <a:srcRect l="29485" r="18004"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2" name="Isosceles Triangle 1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77984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1A8E1B-01F6-1FC3-DEB0-B90D267B4209}"/>
              </a:ext>
            </a:extLst>
          </p:cNvPr>
          <p:cNvSpPr>
            <a:spLocks noGrp="1"/>
          </p:cNvSpPr>
          <p:nvPr>
            <p:ph type="title"/>
          </p:nvPr>
        </p:nvSpPr>
        <p:spPr>
          <a:xfrm>
            <a:off x="1286933" y="609600"/>
            <a:ext cx="10197494" cy="1099457"/>
          </a:xfrm>
        </p:spPr>
        <p:txBody>
          <a:bodyPr>
            <a:normAutofit/>
          </a:bodyPr>
          <a:lstStyle/>
          <a:p>
            <a:r>
              <a:rPr lang="en-GB" dirty="0"/>
              <a:t>Timetable for today</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A934F04A-25A0-9EE4-60DC-1F3FB8425299}"/>
              </a:ext>
            </a:extLst>
          </p:cNvPr>
          <p:cNvGraphicFramePr>
            <a:graphicFrameLocks noGrp="1"/>
          </p:cNvGraphicFramePr>
          <p:nvPr>
            <p:ph idx="1"/>
            <p:extLst>
              <p:ext uri="{D42A27DB-BD31-4B8C-83A1-F6EECF244321}">
                <p14:modId xmlns:p14="http://schemas.microsoft.com/office/powerpoint/2010/main" val="262171621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70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6B21CE-3862-DDC9-8B9E-B6C69ED7709B}"/>
              </a:ext>
            </a:extLst>
          </p:cNvPr>
          <p:cNvPicPr>
            <a:picLocks noChangeAspect="1"/>
          </p:cNvPicPr>
          <p:nvPr/>
        </p:nvPicPr>
        <p:blipFill>
          <a:blip r:embed="rId2"/>
          <a:srcRect l="10528" r="24494"/>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75BD822-2410-C791-4484-D3BC13F0C5BF}"/>
              </a:ext>
            </a:extLst>
          </p:cNvPr>
          <p:cNvSpPr>
            <a:spLocks noGrp="1"/>
          </p:cNvSpPr>
          <p:nvPr>
            <p:ph type="title"/>
          </p:nvPr>
        </p:nvSpPr>
        <p:spPr>
          <a:xfrm>
            <a:off x="677333" y="609600"/>
            <a:ext cx="3851123" cy="1320800"/>
          </a:xfrm>
        </p:spPr>
        <p:txBody>
          <a:bodyPr>
            <a:normAutofit/>
          </a:bodyPr>
          <a:lstStyle/>
          <a:p>
            <a:r>
              <a:rPr lang="en-GB" dirty="0"/>
              <a:t>Aims</a:t>
            </a:r>
          </a:p>
        </p:txBody>
      </p:sp>
      <p:sp>
        <p:nvSpPr>
          <p:cNvPr id="3" name="Content Placeholder 2">
            <a:extLst>
              <a:ext uri="{FF2B5EF4-FFF2-40B4-BE49-F238E27FC236}">
                <a16:creationId xmlns:a16="http://schemas.microsoft.com/office/drawing/2014/main" id="{24D1BA6A-E386-14FF-6966-31C66BE978E3}"/>
              </a:ext>
            </a:extLst>
          </p:cNvPr>
          <p:cNvSpPr>
            <a:spLocks noGrp="1"/>
          </p:cNvSpPr>
          <p:nvPr>
            <p:ph idx="1"/>
          </p:nvPr>
        </p:nvSpPr>
        <p:spPr>
          <a:xfrm>
            <a:off x="677334" y="2160589"/>
            <a:ext cx="3851122" cy="3880773"/>
          </a:xfrm>
        </p:spPr>
        <p:txBody>
          <a:bodyPr>
            <a:normAutofit/>
          </a:bodyPr>
          <a:lstStyle/>
          <a:p>
            <a:pPr>
              <a:lnSpc>
                <a:spcPct val="90000"/>
              </a:lnSpc>
            </a:pPr>
            <a:r>
              <a:rPr lang="en-GB" dirty="0"/>
              <a:t>To understand the pharmacology of drugs used for sedation </a:t>
            </a:r>
          </a:p>
          <a:p>
            <a:pPr>
              <a:lnSpc>
                <a:spcPct val="90000"/>
              </a:lnSpc>
            </a:pPr>
            <a:endParaRPr lang="en-GB" dirty="0"/>
          </a:p>
          <a:p>
            <a:pPr>
              <a:lnSpc>
                <a:spcPct val="90000"/>
              </a:lnSpc>
            </a:pPr>
            <a:r>
              <a:rPr lang="en-GB" dirty="0"/>
              <a:t>To understand ‘Half-life’ </a:t>
            </a:r>
          </a:p>
          <a:p>
            <a:pPr marL="0" indent="0">
              <a:lnSpc>
                <a:spcPct val="90000"/>
              </a:lnSpc>
              <a:buNone/>
            </a:pPr>
            <a:endParaRPr lang="en-GB" dirty="0"/>
          </a:p>
          <a:p>
            <a:pPr>
              <a:lnSpc>
                <a:spcPct val="90000"/>
              </a:lnSpc>
            </a:pPr>
            <a:r>
              <a:rPr lang="en-GB" dirty="0"/>
              <a:t>To know how to manage over-sedation with benzodiazepines </a:t>
            </a:r>
          </a:p>
          <a:p>
            <a:pPr marL="0" indent="0">
              <a:lnSpc>
                <a:spcPct val="90000"/>
              </a:lnSpc>
              <a:buNone/>
            </a:pPr>
            <a:endParaRPr lang="en-GB" dirty="0"/>
          </a:p>
          <a:p>
            <a:pPr>
              <a:lnSpc>
                <a:spcPct val="90000"/>
              </a:lnSpc>
            </a:pPr>
            <a:r>
              <a:rPr lang="en-GB" dirty="0"/>
              <a:t>To know drugs that might interact with benzodiazepines</a:t>
            </a:r>
          </a:p>
        </p:txBody>
      </p:sp>
    </p:spTree>
    <p:extLst>
      <p:ext uri="{BB962C8B-B14F-4D97-AF65-F5344CB8AC3E}">
        <p14:creationId xmlns:p14="http://schemas.microsoft.com/office/powerpoint/2010/main" val="4056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2C243D-299E-2E95-7AF0-DC810FA7DC33}"/>
              </a:ext>
            </a:extLst>
          </p:cNvPr>
          <p:cNvSpPr>
            <a:spLocks noGrp="1"/>
          </p:cNvSpPr>
          <p:nvPr>
            <p:ph type="title"/>
          </p:nvPr>
        </p:nvSpPr>
        <p:spPr>
          <a:xfrm>
            <a:off x="1286933" y="609600"/>
            <a:ext cx="10197494" cy="1099457"/>
          </a:xfrm>
        </p:spPr>
        <p:txBody>
          <a:bodyPr>
            <a:normAutofit/>
          </a:bodyPr>
          <a:lstStyle/>
          <a:p>
            <a:r>
              <a:rPr lang="en-GB" dirty="0" err="1"/>
              <a:t>GDC</a:t>
            </a:r>
            <a:r>
              <a:rPr lang="en-GB" dirty="0"/>
              <a:t> Outcomes</a:t>
            </a:r>
          </a:p>
        </p:txBody>
      </p:sp>
      <p:sp>
        <p:nvSpPr>
          <p:cNvPr id="21" name="Isosceles Triangle 2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23" name="Content Placeholder 2">
            <a:extLst>
              <a:ext uri="{FF2B5EF4-FFF2-40B4-BE49-F238E27FC236}">
                <a16:creationId xmlns:a16="http://schemas.microsoft.com/office/drawing/2014/main" id="{0B49D20B-666E-7983-D67D-BE2BEA3D7287}"/>
              </a:ext>
            </a:extLst>
          </p:cNvPr>
          <p:cNvGraphicFramePr>
            <a:graphicFrameLocks noGrp="1"/>
          </p:cNvGraphicFramePr>
          <p:nvPr>
            <p:ph idx="1"/>
            <p:extLst>
              <p:ext uri="{D42A27DB-BD31-4B8C-83A1-F6EECF244321}">
                <p14:modId xmlns:p14="http://schemas.microsoft.com/office/powerpoint/2010/main" val="413539799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1339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9F940-407E-D9FA-5EAC-CA5460372E72}"/>
              </a:ext>
            </a:extLst>
          </p:cNvPr>
          <p:cNvSpPr>
            <a:spLocks noGrp="1"/>
          </p:cNvSpPr>
          <p:nvPr>
            <p:ph type="title"/>
          </p:nvPr>
        </p:nvSpPr>
        <p:spPr/>
        <p:txBody>
          <a:bodyPr/>
          <a:lstStyle/>
          <a:p>
            <a:r>
              <a:rPr lang="en-GB" dirty="0"/>
              <a:t>Objectives</a:t>
            </a:r>
          </a:p>
        </p:txBody>
      </p:sp>
      <p:sp>
        <p:nvSpPr>
          <p:cNvPr id="3" name="Content Placeholder 2">
            <a:extLst>
              <a:ext uri="{FF2B5EF4-FFF2-40B4-BE49-F238E27FC236}">
                <a16:creationId xmlns:a16="http://schemas.microsoft.com/office/drawing/2014/main" id="{92DDB691-6408-350F-BBDF-DF8B5ABB58A5}"/>
              </a:ext>
            </a:extLst>
          </p:cNvPr>
          <p:cNvSpPr>
            <a:spLocks noGrp="1"/>
          </p:cNvSpPr>
          <p:nvPr>
            <p:ph idx="1"/>
          </p:nvPr>
        </p:nvSpPr>
        <p:spPr/>
        <p:txBody>
          <a:bodyPr/>
          <a:lstStyle/>
          <a:p>
            <a:r>
              <a:rPr lang="en-GB" dirty="0"/>
              <a:t>To understand the pharmacology of benzodiazepines</a:t>
            </a:r>
          </a:p>
          <a:p>
            <a:r>
              <a:rPr lang="en-GB" dirty="0"/>
              <a:t>To understand the levels of sedation</a:t>
            </a:r>
          </a:p>
          <a:p>
            <a:r>
              <a:rPr lang="en-GB" dirty="0"/>
              <a:t>The importance of drug interactions</a:t>
            </a:r>
          </a:p>
          <a:p>
            <a:r>
              <a:rPr lang="en-GB" dirty="0"/>
              <a:t>Management of controlled drugs</a:t>
            </a:r>
          </a:p>
          <a:p>
            <a:r>
              <a:rPr lang="en-GB" dirty="0"/>
              <a:t>Difference in the pharmacokinetic and pharmacodynamic effects when drugs are administered through different routes</a:t>
            </a:r>
          </a:p>
          <a:p>
            <a:endParaRPr lang="en-GB" dirty="0"/>
          </a:p>
        </p:txBody>
      </p:sp>
    </p:spTree>
    <p:extLst>
      <p:ext uri="{BB962C8B-B14F-4D97-AF65-F5344CB8AC3E}">
        <p14:creationId xmlns:p14="http://schemas.microsoft.com/office/powerpoint/2010/main" val="1364082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A27228A-A711-2D23-543A-D17C4CD6CC4F}"/>
              </a:ext>
            </a:extLst>
          </p:cNvPr>
          <p:cNvSpPr>
            <a:spLocks noGrp="1"/>
          </p:cNvSpPr>
          <p:nvPr>
            <p:ph type="title"/>
          </p:nvPr>
        </p:nvSpPr>
        <p:spPr>
          <a:xfrm>
            <a:off x="643467" y="816638"/>
            <a:ext cx="3367359" cy="5224724"/>
          </a:xfrm>
        </p:spPr>
        <p:txBody>
          <a:bodyPr anchor="ctr">
            <a:normAutofit/>
          </a:bodyPr>
          <a:lstStyle/>
          <a:p>
            <a:r>
              <a:rPr lang="en-GB" dirty="0"/>
              <a:t>Content</a:t>
            </a:r>
          </a:p>
        </p:txBody>
      </p:sp>
      <p:sp>
        <p:nvSpPr>
          <p:cNvPr id="3" name="Content Placeholder 2">
            <a:extLst>
              <a:ext uri="{FF2B5EF4-FFF2-40B4-BE49-F238E27FC236}">
                <a16:creationId xmlns:a16="http://schemas.microsoft.com/office/drawing/2014/main" id="{67E39211-31B4-9431-5D58-6B3BA6A8EA7D}"/>
              </a:ext>
            </a:extLst>
          </p:cNvPr>
          <p:cNvSpPr>
            <a:spLocks noGrp="1"/>
          </p:cNvSpPr>
          <p:nvPr>
            <p:ph idx="1"/>
          </p:nvPr>
        </p:nvSpPr>
        <p:spPr>
          <a:xfrm>
            <a:off x="4654295" y="816638"/>
            <a:ext cx="4619706" cy="5224724"/>
          </a:xfrm>
        </p:spPr>
        <p:txBody>
          <a:bodyPr anchor="ctr">
            <a:normAutofit/>
          </a:bodyPr>
          <a:lstStyle/>
          <a:p>
            <a:r>
              <a:rPr lang="en-GB" dirty="0"/>
              <a:t>Definition of sedation </a:t>
            </a:r>
          </a:p>
          <a:p>
            <a:r>
              <a:rPr lang="en-GB" dirty="0"/>
              <a:t>Controlled drugs</a:t>
            </a:r>
          </a:p>
          <a:p>
            <a:r>
              <a:rPr lang="en-GB" dirty="0"/>
              <a:t>Benzodiazepines </a:t>
            </a:r>
          </a:p>
          <a:p>
            <a:r>
              <a:rPr lang="en-GB" dirty="0"/>
              <a:t>Benzodiazepines – side effects</a:t>
            </a:r>
          </a:p>
          <a:p>
            <a:r>
              <a:rPr lang="en-GB" dirty="0"/>
              <a:t>Half life of benzodiazepines</a:t>
            </a:r>
          </a:p>
          <a:p>
            <a:r>
              <a:rPr lang="en-GB" dirty="0"/>
              <a:t>Type of benzodiazepines </a:t>
            </a:r>
          </a:p>
          <a:p>
            <a:r>
              <a:rPr lang="en-GB" dirty="0"/>
              <a:t>Reversal agents </a:t>
            </a:r>
          </a:p>
          <a:p>
            <a:r>
              <a:rPr lang="en-GB" dirty="0"/>
              <a:t>Interactions </a:t>
            </a:r>
          </a:p>
          <a:p>
            <a:r>
              <a:rPr lang="en-GB" dirty="0"/>
              <a:t>Managing complications</a:t>
            </a:r>
          </a:p>
        </p:txBody>
      </p:sp>
    </p:spTree>
    <p:extLst>
      <p:ext uri="{BB962C8B-B14F-4D97-AF65-F5344CB8AC3E}">
        <p14:creationId xmlns:p14="http://schemas.microsoft.com/office/powerpoint/2010/main" val="3984183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1C7E5-FDF5-69BB-B6DE-56DE1C6BC7FD}"/>
              </a:ext>
            </a:extLst>
          </p:cNvPr>
          <p:cNvSpPr>
            <a:spLocks noGrp="1"/>
          </p:cNvSpPr>
          <p:nvPr>
            <p:ph type="title"/>
          </p:nvPr>
        </p:nvSpPr>
        <p:spPr>
          <a:xfrm>
            <a:off x="5536734" y="609600"/>
            <a:ext cx="3737268" cy="1320800"/>
          </a:xfrm>
        </p:spPr>
        <p:txBody>
          <a:bodyPr>
            <a:normAutofit/>
          </a:bodyPr>
          <a:lstStyle/>
          <a:p>
            <a:pPr>
              <a:lnSpc>
                <a:spcPct val="90000"/>
              </a:lnSpc>
            </a:pPr>
            <a:r>
              <a:rPr lang="en-GB" sz="3100"/>
              <a:t>Definition of Conscious Sedation</a:t>
            </a:r>
          </a:p>
        </p:txBody>
      </p:sp>
      <p:sp>
        <p:nvSpPr>
          <p:cNvPr id="3" name="Content Placeholder 2">
            <a:extLst>
              <a:ext uri="{FF2B5EF4-FFF2-40B4-BE49-F238E27FC236}">
                <a16:creationId xmlns:a16="http://schemas.microsoft.com/office/drawing/2014/main" id="{FA66F5CE-62E3-FE6B-3638-CD6467797A4B}"/>
              </a:ext>
            </a:extLst>
          </p:cNvPr>
          <p:cNvSpPr>
            <a:spLocks noGrp="1"/>
          </p:cNvSpPr>
          <p:nvPr>
            <p:ph idx="1"/>
          </p:nvPr>
        </p:nvSpPr>
        <p:spPr>
          <a:xfrm>
            <a:off x="5209563" y="2160589"/>
            <a:ext cx="4064439" cy="3880773"/>
          </a:xfrm>
        </p:spPr>
        <p:txBody>
          <a:bodyPr>
            <a:normAutofit/>
          </a:bodyPr>
          <a:lstStyle/>
          <a:p>
            <a:pPr>
              <a:lnSpc>
                <a:spcPct val="90000"/>
              </a:lnSpc>
            </a:pPr>
            <a:r>
              <a:rPr lang="en-GB" sz="1500"/>
              <a:t> A technique in which the use of a drug or drugs produces a state of depression of the CNS enabling treatment to be carried out, but during which verbal contact with the patient is maintained throughout the period of sedation. The drugs and techniques used should carry a margin of safety wide enough to render loss of consciousness unlikely.</a:t>
            </a:r>
          </a:p>
          <a:p>
            <a:pPr marL="0" indent="0">
              <a:lnSpc>
                <a:spcPct val="90000"/>
              </a:lnSpc>
              <a:buNone/>
            </a:pPr>
            <a:endParaRPr lang="en-GB" sz="1500"/>
          </a:p>
          <a:p>
            <a:pPr marL="0" indent="0">
              <a:lnSpc>
                <a:spcPct val="90000"/>
              </a:lnSpc>
              <a:buNone/>
            </a:pPr>
            <a:endParaRPr lang="en-GB" sz="1500"/>
          </a:p>
          <a:p>
            <a:pPr marL="0" indent="0">
              <a:lnSpc>
                <a:spcPct val="90000"/>
              </a:lnSpc>
              <a:buNone/>
            </a:pPr>
            <a:r>
              <a:rPr lang="en-GB" sz="1500"/>
              <a:t>Conscious Sedation in the Provision of Dental Care. </a:t>
            </a:r>
            <a:r>
              <a:rPr lang="en-GB" sz="1500" err="1"/>
              <a:t>DoH</a:t>
            </a:r>
            <a:r>
              <a:rPr lang="en-GB" sz="1500"/>
              <a:t>. 2003</a:t>
            </a:r>
          </a:p>
          <a:p>
            <a:pPr marL="0" indent="0">
              <a:lnSpc>
                <a:spcPct val="90000"/>
              </a:lnSpc>
              <a:buNone/>
            </a:pPr>
            <a:endParaRPr lang="en-GB" sz="1500"/>
          </a:p>
        </p:txBody>
      </p:sp>
      <p:pic>
        <p:nvPicPr>
          <p:cNvPr id="5" name="Picture 4" descr="Capsules and pills inside a glass bowl">
            <a:extLst>
              <a:ext uri="{FF2B5EF4-FFF2-40B4-BE49-F238E27FC236}">
                <a16:creationId xmlns:a16="http://schemas.microsoft.com/office/drawing/2014/main" id="{6293656B-3567-76B7-7F27-07E2758DEAFA}"/>
              </a:ext>
            </a:extLst>
          </p:cNvPr>
          <p:cNvPicPr>
            <a:picLocks noChangeAspect="1"/>
          </p:cNvPicPr>
          <p:nvPr/>
        </p:nvPicPr>
        <p:blipFill>
          <a:blip r:embed="rId2"/>
          <a:srcRect r="41000"/>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471005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1EEB-3372-D39E-F9F6-55C221475C1C}"/>
              </a:ext>
            </a:extLst>
          </p:cNvPr>
          <p:cNvSpPr>
            <a:spLocks noGrp="1"/>
          </p:cNvSpPr>
          <p:nvPr>
            <p:ph type="title"/>
          </p:nvPr>
        </p:nvSpPr>
        <p:spPr/>
        <p:txBody>
          <a:bodyPr/>
          <a:lstStyle/>
          <a:p>
            <a:r>
              <a:rPr lang="en-GB" dirty="0"/>
              <a:t>The Benzodiazepine Family</a:t>
            </a:r>
          </a:p>
        </p:txBody>
      </p:sp>
      <p:sp>
        <p:nvSpPr>
          <p:cNvPr id="3" name="Content Placeholder 2">
            <a:extLst>
              <a:ext uri="{FF2B5EF4-FFF2-40B4-BE49-F238E27FC236}">
                <a16:creationId xmlns:a16="http://schemas.microsoft.com/office/drawing/2014/main" id="{5D08963F-9851-85E1-E4B8-BC79BA4B6AAB}"/>
              </a:ext>
            </a:extLst>
          </p:cNvPr>
          <p:cNvSpPr>
            <a:spLocks noGrp="1"/>
          </p:cNvSpPr>
          <p:nvPr>
            <p:ph idx="1"/>
          </p:nvPr>
        </p:nvSpPr>
        <p:spPr>
          <a:xfrm>
            <a:off x="677334" y="1930401"/>
            <a:ext cx="8596668" cy="4520504"/>
          </a:xfrm>
        </p:spPr>
        <p:txBody>
          <a:bodyPr/>
          <a:lstStyle/>
          <a:p>
            <a:r>
              <a:rPr lang="en-GB" dirty="0"/>
              <a:t>It was not until the 1960’s that agents were developed specifically for conscious sedation. At this time, a group of tranquillizing drugs known as the ‘Benzodiazepines’ were discovered in Switzerland by researchers at Hoffman-La Roche. Since then, the benzodiazepines have become the mainstay of modern sedation practice.</a:t>
            </a:r>
          </a:p>
          <a:p>
            <a:r>
              <a:rPr lang="en-GB" dirty="0"/>
              <a:t>Benzodiazepines act throughout the CNS (central nervous system) via the GABA network. Specific benzodiazepine receptors are located close to GABA receptors on neuronal membranes within the brain and spinal cord.</a:t>
            </a:r>
          </a:p>
          <a:p>
            <a:r>
              <a:rPr lang="en-GB" dirty="0"/>
              <a:t>GABA, what is it? ( Gamma-aminobutyric acid ). A system made up of GABA receptors is responsible for filtering or damping down sensory input to the brain. </a:t>
            </a:r>
          </a:p>
        </p:txBody>
      </p:sp>
    </p:spTree>
    <p:extLst>
      <p:ext uri="{BB962C8B-B14F-4D97-AF65-F5344CB8AC3E}">
        <p14:creationId xmlns:p14="http://schemas.microsoft.com/office/powerpoint/2010/main" val="68589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FCFD48-5692-FF81-BC40-0AF4C1430D46}"/>
              </a:ext>
            </a:extLst>
          </p:cNvPr>
          <p:cNvSpPr>
            <a:spLocks noGrp="1"/>
          </p:cNvSpPr>
          <p:nvPr>
            <p:ph type="title"/>
          </p:nvPr>
        </p:nvSpPr>
        <p:spPr>
          <a:xfrm>
            <a:off x="643467" y="816638"/>
            <a:ext cx="3367359" cy="5224724"/>
          </a:xfrm>
        </p:spPr>
        <p:txBody>
          <a:bodyPr anchor="ctr">
            <a:normAutofit/>
          </a:bodyPr>
          <a:lstStyle/>
          <a:p>
            <a:r>
              <a:rPr lang="en-GB" sz="3300"/>
              <a:t>Benzodiazepine Background</a:t>
            </a:r>
          </a:p>
        </p:txBody>
      </p:sp>
      <p:sp>
        <p:nvSpPr>
          <p:cNvPr id="16" name="Content Placeholder 2">
            <a:extLst>
              <a:ext uri="{FF2B5EF4-FFF2-40B4-BE49-F238E27FC236}">
                <a16:creationId xmlns:a16="http://schemas.microsoft.com/office/drawing/2014/main" id="{B9FDC7C8-B377-C713-6C2C-FC5626946132}"/>
              </a:ext>
            </a:extLst>
          </p:cNvPr>
          <p:cNvSpPr>
            <a:spLocks noGrp="1"/>
          </p:cNvSpPr>
          <p:nvPr>
            <p:ph idx="1"/>
          </p:nvPr>
        </p:nvSpPr>
        <p:spPr>
          <a:xfrm>
            <a:off x="4654295" y="816638"/>
            <a:ext cx="4619706" cy="5224724"/>
          </a:xfrm>
        </p:spPr>
        <p:txBody>
          <a:bodyPr anchor="ctr">
            <a:normAutofit/>
          </a:bodyPr>
          <a:lstStyle/>
          <a:p>
            <a:pPr>
              <a:lnSpc>
                <a:spcPct val="90000"/>
              </a:lnSpc>
            </a:pPr>
            <a:r>
              <a:rPr lang="en-GB" sz="1500" dirty="0"/>
              <a:t>Diazepam was the first benzodiazepine to be used in intravenous sedation practice. This was called (Diazemuls) The organic solvent formulation caused a high incidence of vein damage, ranging from pain to frank thrombophlebitis and even skin ulceration. This type of preparation is no longer used!</a:t>
            </a:r>
          </a:p>
          <a:p>
            <a:pPr>
              <a:lnSpc>
                <a:spcPct val="90000"/>
              </a:lnSpc>
            </a:pPr>
            <a:r>
              <a:rPr lang="en-GB" sz="1500" dirty="0"/>
              <a:t>Midazolam was introduced into clinical practice in 1983 although it had been synthesized several years previously. It is currently the agent of choice for intravenous sedation in dentistry. Midazolam is a clear liquid, and it is a non irritant to the veins. It is fast acting, has more predicable amnesic properties than diazepam and has a much shorter half life (1-4 hours) meaning that recovery is quicker.</a:t>
            </a:r>
          </a:p>
          <a:p>
            <a:pPr>
              <a:lnSpc>
                <a:spcPct val="90000"/>
              </a:lnSpc>
            </a:pPr>
            <a:r>
              <a:rPr lang="en-GB" sz="1500" dirty="0"/>
              <a:t>Flumazenil was discovered in 1978; this was a major advance in the practice of intravenous sedation. This is the first drug to effectively and completely reverse the effects of almost all benzodiazepines. </a:t>
            </a:r>
          </a:p>
          <a:p>
            <a:pPr>
              <a:lnSpc>
                <a:spcPct val="90000"/>
              </a:lnSpc>
            </a:pPr>
            <a:endParaRPr lang="en-GB" sz="1500" dirty="0"/>
          </a:p>
        </p:txBody>
      </p:sp>
    </p:spTree>
    <p:extLst>
      <p:ext uri="{BB962C8B-B14F-4D97-AF65-F5344CB8AC3E}">
        <p14:creationId xmlns:p14="http://schemas.microsoft.com/office/powerpoint/2010/main" val="3925129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3D5E-3921-792B-2AA7-4FF0510C2887}"/>
              </a:ext>
            </a:extLst>
          </p:cNvPr>
          <p:cNvSpPr>
            <a:spLocks noGrp="1"/>
          </p:cNvSpPr>
          <p:nvPr>
            <p:ph type="title"/>
          </p:nvPr>
        </p:nvSpPr>
        <p:spPr>
          <a:xfrm>
            <a:off x="677334" y="609600"/>
            <a:ext cx="8596668" cy="1320800"/>
          </a:xfrm>
        </p:spPr>
        <p:txBody>
          <a:bodyPr anchor="t">
            <a:normAutofit/>
          </a:bodyPr>
          <a:lstStyle/>
          <a:p>
            <a:r>
              <a:rPr lang="en-GB" dirty="0"/>
              <a:t>What is a Controlled Drug?</a:t>
            </a:r>
          </a:p>
        </p:txBody>
      </p:sp>
      <p:pic>
        <p:nvPicPr>
          <p:cNvPr id="7" name="Graphic 6" descr="Medicine">
            <a:extLst>
              <a:ext uri="{FF2B5EF4-FFF2-40B4-BE49-F238E27FC236}">
                <a16:creationId xmlns:a16="http://schemas.microsoft.com/office/drawing/2014/main" id="{E279BE4D-3D14-6977-53B3-7F5ED2EDB8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7474" y="2159331"/>
            <a:ext cx="2915973" cy="2915973"/>
          </a:xfrm>
          <a:prstGeom prst="rect">
            <a:avLst/>
          </a:prstGeom>
        </p:spPr>
      </p:pic>
      <p:sp>
        <p:nvSpPr>
          <p:cNvPr id="3" name="Content Placeholder 2">
            <a:extLst>
              <a:ext uri="{FF2B5EF4-FFF2-40B4-BE49-F238E27FC236}">
                <a16:creationId xmlns:a16="http://schemas.microsoft.com/office/drawing/2014/main" id="{DE29BE44-7B20-9879-A9D3-09D2F1D0EE3D}"/>
              </a:ext>
            </a:extLst>
          </p:cNvPr>
          <p:cNvSpPr>
            <a:spLocks noGrp="1"/>
          </p:cNvSpPr>
          <p:nvPr>
            <p:ph idx="1"/>
          </p:nvPr>
        </p:nvSpPr>
        <p:spPr>
          <a:xfrm>
            <a:off x="4063160" y="2160589"/>
            <a:ext cx="5207839" cy="3880773"/>
          </a:xfrm>
        </p:spPr>
        <p:txBody>
          <a:bodyPr>
            <a:normAutofit/>
          </a:bodyPr>
          <a:lstStyle/>
          <a:p>
            <a:r>
              <a:rPr lang="en-GB" dirty="0"/>
              <a:t>Controlled drugs are medications that are subject to specific regulations to prevent misuse.</a:t>
            </a:r>
          </a:p>
          <a:p>
            <a:r>
              <a:rPr lang="en-GB" dirty="0"/>
              <a:t>Dentists can prescribe these drugs when deemed necessary.</a:t>
            </a:r>
          </a:p>
          <a:p>
            <a:r>
              <a:rPr lang="en-GB" dirty="0"/>
              <a:t>Managing controlled drugs includes, safe administration to patients, secure storage of the drug and safe disposal.</a:t>
            </a:r>
          </a:p>
          <a:p>
            <a:r>
              <a:rPr lang="en-GB" dirty="0"/>
              <a:t>All staff must be trained on how to handle the drugs appropriately to protect both the patients and the dental practice.</a:t>
            </a:r>
          </a:p>
          <a:p>
            <a:endParaRPr lang="en-GB" dirty="0"/>
          </a:p>
        </p:txBody>
      </p:sp>
    </p:spTree>
    <p:extLst>
      <p:ext uri="{BB962C8B-B14F-4D97-AF65-F5344CB8AC3E}">
        <p14:creationId xmlns:p14="http://schemas.microsoft.com/office/powerpoint/2010/main" val="853243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00AB54-D077-CA44-1CC4-0E1F33564B93}"/>
              </a:ext>
            </a:extLst>
          </p:cNvPr>
          <p:cNvSpPr>
            <a:spLocks noGrp="1"/>
          </p:cNvSpPr>
          <p:nvPr>
            <p:ph type="title"/>
          </p:nvPr>
        </p:nvSpPr>
        <p:spPr>
          <a:xfrm>
            <a:off x="643467" y="816638"/>
            <a:ext cx="3367359" cy="5224724"/>
          </a:xfrm>
        </p:spPr>
        <p:txBody>
          <a:bodyPr anchor="ctr">
            <a:normAutofit/>
          </a:bodyPr>
          <a:lstStyle/>
          <a:p>
            <a:r>
              <a:rPr lang="en-GB" dirty="0"/>
              <a:t>Levels of Sedation</a:t>
            </a:r>
          </a:p>
        </p:txBody>
      </p:sp>
      <p:sp>
        <p:nvSpPr>
          <p:cNvPr id="3" name="Content Placeholder 2">
            <a:extLst>
              <a:ext uri="{FF2B5EF4-FFF2-40B4-BE49-F238E27FC236}">
                <a16:creationId xmlns:a16="http://schemas.microsoft.com/office/drawing/2014/main" id="{D9FE5D65-0FB3-F568-D7F6-B66E323A2F9A}"/>
              </a:ext>
            </a:extLst>
          </p:cNvPr>
          <p:cNvSpPr>
            <a:spLocks noGrp="1"/>
          </p:cNvSpPr>
          <p:nvPr>
            <p:ph idx="1"/>
          </p:nvPr>
        </p:nvSpPr>
        <p:spPr>
          <a:xfrm>
            <a:off x="4654295" y="816638"/>
            <a:ext cx="4619706" cy="5224724"/>
          </a:xfrm>
        </p:spPr>
        <p:txBody>
          <a:bodyPr anchor="ctr">
            <a:normAutofit/>
          </a:bodyPr>
          <a:lstStyle/>
          <a:p>
            <a:r>
              <a:rPr lang="en-GB" dirty="0"/>
              <a:t>Minimal Sedation- Also known as anxiolysis. This is where the patient is conscious and alert but less anxious. This can be achieved with small doses, such as oral premedication.</a:t>
            </a:r>
          </a:p>
          <a:p>
            <a:r>
              <a:rPr lang="en-GB" dirty="0"/>
              <a:t>Moderate Sedation- Also referred to as conscious sedation. This is where verbal contact is maintained, and most reflexes are preserved.</a:t>
            </a:r>
          </a:p>
          <a:p>
            <a:r>
              <a:rPr lang="en-GB" dirty="0"/>
              <a:t>Deep Sedation- The patient retains a degree of responsiveness to pain, but verbal contact is reduced or absent.</a:t>
            </a:r>
          </a:p>
          <a:p>
            <a:r>
              <a:rPr lang="en-GB" dirty="0"/>
              <a:t>General Anaesthesia- This is when the patient is in a full state of complete unconsciousness.</a:t>
            </a:r>
          </a:p>
          <a:p>
            <a:endParaRPr lang="en-GB" dirty="0"/>
          </a:p>
        </p:txBody>
      </p:sp>
    </p:spTree>
    <p:extLst>
      <p:ext uri="{BB962C8B-B14F-4D97-AF65-F5344CB8AC3E}">
        <p14:creationId xmlns:p14="http://schemas.microsoft.com/office/powerpoint/2010/main" val="349656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D11CBCE-7D84-1E6B-F2B0-47F4C0432C0E}"/>
              </a:ext>
            </a:extLst>
          </p:cNvPr>
          <p:cNvSpPr>
            <a:spLocks noGrp="1"/>
          </p:cNvSpPr>
          <p:nvPr>
            <p:ph type="title"/>
          </p:nvPr>
        </p:nvSpPr>
        <p:spPr>
          <a:xfrm>
            <a:off x="643467" y="816638"/>
            <a:ext cx="3367359" cy="5224724"/>
          </a:xfrm>
        </p:spPr>
        <p:txBody>
          <a:bodyPr anchor="ctr">
            <a:normAutofit/>
          </a:bodyPr>
          <a:lstStyle/>
          <a:p>
            <a:r>
              <a:rPr lang="en-GB" sz="3300" dirty="0"/>
              <a:t>Benzodiazepines</a:t>
            </a:r>
            <a:br>
              <a:rPr lang="en-GB" sz="3300" dirty="0"/>
            </a:br>
            <a:br>
              <a:rPr lang="en-GB" sz="3300" dirty="0"/>
            </a:br>
            <a:br>
              <a:rPr lang="en-GB" sz="3300" dirty="0"/>
            </a:br>
            <a:endParaRPr lang="en-GB" sz="3300" dirty="0"/>
          </a:p>
        </p:txBody>
      </p:sp>
      <p:sp>
        <p:nvSpPr>
          <p:cNvPr id="3" name="Content Placeholder 2">
            <a:extLst>
              <a:ext uri="{FF2B5EF4-FFF2-40B4-BE49-F238E27FC236}">
                <a16:creationId xmlns:a16="http://schemas.microsoft.com/office/drawing/2014/main" id="{1019324B-6C15-8D28-1424-432B6E0EFF4F}"/>
              </a:ext>
            </a:extLst>
          </p:cNvPr>
          <p:cNvSpPr>
            <a:spLocks noGrp="1"/>
          </p:cNvSpPr>
          <p:nvPr>
            <p:ph idx="1"/>
          </p:nvPr>
        </p:nvSpPr>
        <p:spPr>
          <a:xfrm>
            <a:off x="4654295" y="816638"/>
            <a:ext cx="4619706" cy="5224724"/>
          </a:xfrm>
        </p:spPr>
        <p:txBody>
          <a:bodyPr anchor="ctr">
            <a:normAutofit/>
          </a:bodyPr>
          <a:lstStyle/>
          <a:p>
            <a:pPr marL="0" indent="0">
              <a:buNone/>
            </a:pPr>
            <a:endParaRPr lang="en-GB" dirty="0"/>
          </a:p>
          <a:p>
            <a:r>
              <a:rPr lang="en-GB" dirty="0"/>
              <a:t>Anxiolysis </a:t>
            </a:r>
          </a:p>
          <a:p>
            <a:r>
              <a:rPr lang="en-GB" dirty="0"/>
              <a:t>Anticonvulsant </a:t>
            </a:r>
          </a:p>
          <a:p>
            <a:r>
              <a:rPr lang="en-GB" dirty="0"/>
              <a:t>Amnesia </a:t>
            </a:r>
          </a:p>
          <a:p>
            <a:r>
              <a:rPr lang="en-GB" dirty="0"/>
              <a:t>Sedation </a:t>
            </a:r>
          </a:p>
          <a:p>
            <a:r>
              <a:rPr lang="en-GB" dirty="0"/>
              <a:t>Muscle relaxation </a:t>
            </a:r>
          </a:p>
          <a:p>
            <a:r>
              <a:rPr lang="en-GB" dirty="0"/>
              <a:t>No Analgesia</a:t>
            </a:r>
          </a:p>
          <a:p>
            <a:r>
              <a:rPr lang="en-GB" dirty="0"/>
              <a:t>General Anaesthesia (Midazolam)</a:t>
            </a:r>
          </a:p>
        </p:txBody>
      </p:sp>
    </p:spTree>
    <p:extLst>
      <p:ext uri="{BB962C8B-B14F-4D97-AF65-F5344CB8AC3E}">
        <p14:creationId xmlns:p14="http://schemas.microsoft.com/office/powerpoint/2010/main" val="13428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485F15E-F210-CAE3-BA4B-7D0D6320C10A}"/>
              </a:ext>
            </a:extLst>
          </p:cNvPr>
          <p:cNvSpPr>
            <a:spLocks noGrp="1"/>
          </p:cNvSpPr>
          <p:nvPr>
            <p:ph type="title"/>
          </p:nvPr>
        </p:nvSpPr>
        <p:spPr>
          <a:xfrm>
            <a:off x="643467" y="816638"/>
            <a:ext cx="3367359" cy="5224724"/>
          </a:xfrm>
        </p:spPr>
        <p:txBody>
          <a:bodyPr anchor="ctr">
            <a:normAutofit/>
          </a:bodyPr>
          <a:lstStyle/>
          <a:p>
            <a:r>
              <a:rPr lang="en-GB" sz="3300"/>
              <a:t>Benzodiazepines</a:t>
            </a:r>
          </a:p>
        </p:txBody>
      </p:sp>
      <p:sp>
        <p:nvSpPr>
          <p:cNvPr id="3" name="Content Placeholder 2">
            <a:extLst>
              <a:ext uri="{FF2B5EF4-FFF2-40B4-BE49-F238E27FC236}">
                <a16:creationId xmlns:a16="http://schemas.microsoft.com/office/drawing/2014/main" id="{910BF576-0B43-B932-EBA5-2C686FDCF9F3}"/>
              </a:ext>
            </a:extLst>
          </p:cNvPr>
          <p:cNvSpPr>
            <a:spLocks noGrp="1"/>
          </p:cNvSpPr>
          <p:nvPr>
            <p:ph idx="1"/>
          </p:nvPr>
        </p:nvSpPr>
        <p:spPr>
          <a:xfrm>
            <a:off x="4654295" y="816638"/>
            <a:ext cx="4619706" cy="5224724"/>
          </a:xfrm>
        </p:spPr>
        <p:txBody>
          <a:bodyPr anchor="ctr">
            <a:normAutofit/>
          </a:bodyPr>
          <a:lstStyle/>
          <a:p>
            <a:r>
              <a:rPr lang="en-GB" dirty="0"/>
              <a:t>Anxiolysis </a:t>
            </a:r>
          </a:p>
          <a:p>
            <a:r>
              <a:rPr lang="en-GB" dirty="0"/>
              <a:t>Low dose Amnesia </a:t>
            </a:r>
          </a:p>
          <a:p>
            <a:r>
              <a:rPr lang="en-GB" dirty="0"/>
              <a:t>Unpredictable </a:t>
            </a:r>
          </a:p>
          <a:p>
            <a:r>
              <a:rPr lang="en-GB" dirty="0"/>
              <a:t>Most intense for first 20 minutes – 30 minutes</a:t>
            </a:r>
          </a:p>
          <a:p>
            <a:r>
              <a:rPr lang="en-GB" dirty="0"/>
              <a:t>Anterograde</a:t>
            </a:r>
          </a:p>
        </p:txBody>
      </p:sp>
    </p:spTree>
    <p:extLst>
      <p:ext uri="{BB962C8B-B14F-4D97-AF65-F5344CB8AC3E}">
        <p14:creationId xmlns:p14="http://schemas.microsoft.com/office/powerpoint/2010/main" val="2623465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28032-BA65-F871-A732-5ACE5C6E527B}"/>
              </a:ext>
            </a:extLst>
          </p:cNvPr>
          <p:cNvSpPr>
            <a:spLocks noGrp="1"/>
          </p:cNvSpPr>
          <p:nvPr>
            <p:ph type="title"/>
          </p:nvPr>
        </p:nvSpPr>
        <p:spPr>
          <a:xfrm>
            <a:off x="677334" y="609600"/>
            <a:ext cx="8596668" cy="1320800"/>
          </a:xfrm>
        </p:spPr>
        <p:txBody>
          <a:bodyPr anchor="t">
            <a:normAutofit/>
          </a:bodyPr>
          <a:lstStyle/>
          <a:p>
            <a:r>
              <a:rPr lang="en-GB" dirty="0"/>
              <a:t>Benzodiazepines</a:t>
            </a:r>
          </a:p>
        </p:txBody>
      </p:sp>
      <p:pic>
        <p:nvPicPr>
          <p:cNvPr id="5" name="Picture 4" descr="Computer Generated Lights">
            <a:extLst>
              <a:ext uri="{FF2B5EF4-FFF2-40B4-BE49-F238E27FC236}">
                <a16:creationId xmlns:a16="http://schemas.microsoft.com/office/drawing/2014/main" id="{C7AD048B-EC69-6219-3D80-80E4C7339080}"/>
              </a:ext>
            </a:extLst>
          </p:cNvPr>
          <p:cNvPicPr>
            <a:picLocks noChangeAspect="1"/>
          </p:cNvPicPr>
          <p:nvPr/>
        </p:nvPicPr>
        <p:blipFill>
          <a:blip r:embed="rId3"/>
          <a:srcRect l="15619" r="26168"/>
          <a:stretch>
            <a:fillRect/>
          </a:stretch>
        </p:blipFill>
        <p:spPr>
          <a:xfrm>
            <a:off x="839077" y="2159331"/>
            <a:ext cx="2872766" cy="3651842"/>
          </a:xfrm>
          <a:prstGeom prst="rect">
            <a:avLst/>
          </a:prstGeom>
        </p:spPr>
      </p:pic>
      <p:sp>
        <p:nvSpPr>
          <p:cNvPr id="3" name="Content Placeholder 2">
            <a:extLst>
              <a:ext uri="{FF2B5EF4-FFF2-40B4-BE49-F238E27FC236}">
                <a16:creationId xmlns:a16="http://schemas.microsoft.com/office/drawing/2014/main" id="{1EB380BF-15ED-A3FF-9F9E-14921E708DAB}"/>
              </a:ext>
            </a:extLst>
          </p:cNvPr>
          <p:cNvSpPr>
            <a:spLocks noGrp="1"/>
          </p:cNvSpPr>
          <p:nvPr>
            <p:ph idx="1"/>
          </p:nvPr>
        </p:nvSpPr>
        <p:spPr>
          <a:xfrm>
            <a:off x="4063160" y="2160589"/>
            <a:ext cx="5207839" cy="3880773"/>
          </a:xfrm>
        </p:spPr>
        <p:txBody>
          <a:bodyPr>
            <a:normAutofit/>
          </a:bodyPr>
          <a:lstStyle/>
          <a:p>
            <a:r>
              <a:rPr lang="en-GB" dirty="0"/>
              <a:t>Muscle relaxation </a:t>
            </a:r>
          </a:p>
          <a:p>
            <a:r>
              <a:rPr lang="en-GB" dirty="0"/>
              <a:t>Central effect </a:t>
            </a:r>
          </a:p>
          <a:p>
            <a:r>
              <a:rPr lang="en-GB" dirty="0"/>
              <a:t>Respiratory depression Sedation </a:t>
            </a:r>
          </a:p>
          <a:p>
            <a:r>
              <a:rPr lang="en-GB" dirty="0"/>
              <a:t>Increases with dose </a:t>
            </a:r>
          </a:p>
          <a:p>
            <a:r>
              <a:rPr lang="en-GB" dirty="0"/>
              <a:t>Decreased response to stimuli </a:t>
            </a:r>
          </a:p>
          <a:p>
            <a:r>
              <a:rPr lang="en-GB" dirty="0"/>
              <a:t>Tendency to sleep</a:t>
            </a:r>
          </a:p>
        </p:txBody>
      </p:sp>
    </p:spTree>
    <p:extLst>
      <p:ext uri="{BB962C8B-B14F-4D97-AF65-F5344CB8AC3E}">
        <p14:creationId xmlns:p14="http://schemas.microsoft.com/office/powerpoint/2010/main" val="388593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77EABBC-989E-F3D4-7507-6238E6B2E4BC}"/>
              </a:ext>
            </a:extLst>
          </p:cNvPr>
          <p:cNvSpPr>
            <a:spLocks noGrp="1"/>
          </p:cNvSpPr>
          <p:nvPr>
            <p:ph type="title"/>
          </p:nvPr>
        </p:nvSpPr>
        <p:spPr>
          <a:xfrm>
            <a:off x="643467" y="816638"/>
            <a:ext cx="3367359" cy="5224724"/>
          </a:xfrm>
        </p:spPr>
        <p:txBody>
          <a:bodyPr anchor="ctr">
            <a:normAutofit/>
          </a:bodyPr>
          <a:lstStyle/>
          <a:p>
            <a:r>
              <a:rPr lang="en-GB" sz="3300"/>
              <a:t>Side Effects from Benzodiazepines</a:t>
            </a:r>
          </a:p>
        </p:txBody>
      </p:sp>
      <p:sp>
        <p:nvSpPr>
          <p:cNvPr id="3" name="Content Placeholder 2">
            <a:extLst>
              <a:ext uri="{FF2B5EF4-FFF2-40B4-BE49-F238E27FC236}">
                <a16:creationId xmlns:a16="http://schemas.microsoft.com/office/drawing/2014/main" id="{BD005DB9-1C13-F5A8-23C1-25DF29B64D24}"/>
              </a:ext>
            </a:extLst>
          </p:cNvPr>
          <p:cNvSpPr>
            <a:spLocks noGrp="1"/>
          </p:cNvSpPr>
          <p:nvPr>
            <p:ph idx="1"/>
          </p:nvPr>
        </p:nvSpPr>
        <p:spPr>
          <a:xfrm>
            <a:off x="4654295" y="816638"/>
            <a:ext cx="4619706" cy="5224724"/>
          </a:xfrm>
        </p:spPr>
        <p:txBody>
          <a:bodyPr anchor="ctr">
            <a:normAutofit/>
          </a:bodyPr>
          <a:lstStyle/>
          <a:p>
            <a:pPr marL="0" indent="0">
              <a:buNone/>
            </a:pPr>
            <a:r>
              <a:rPr lang="en-GB" dirty="0"/>
              <a:t>Respiratory depression </a:t>
            </a:r>
          </a:p>
          <a:p>
            <a:pPr marL="0" indent="0">
              <a:buNone/>
            </a:pPr>
            <a:r>
              <a:rPr lang="en-GB" dirty="0"/>
              <a:t>Cardiovascular effects</a:t>
            </a:r>
          </a:p>
          <a:p>
            <a:pPr marL="0" indent="0">
              <a:buNone/>
            </a:pPr>
            <a:r>
              <a:rPr lang="en-GB" dirty="0"/>
              <a:t>Drug interactions </a:t>
            </a:r>
          </a:p>
          <a:p>
            <a:pPr marL="0" indent="0">
              <a:buNone/>
            </a:pPr>
            <a:r>
              <a:rPr lang="en-GB" dirty="0"/>
              <a:t>Sexual Fantasy </a:t>
            </a:r>
          </a:p>
          <a:p>
            <a:pPr marL="0" indent="0">
              <a:buNone/>
            </a:pPr>
            <a:r>
              <a:rPr lang="en-GB" dirty="0"/>
              <a:t>Miscellaneous </a:t>
            </a:r>
          </a:p>
          <a:p>
            <a:pPr marL="0" indent="0">
              <a:buNone/>
            </a:pPr>
            <a:r>
              <a:rPr lang="en-GB" dirty="0"/>
              <a:t>Hiccoughs, </a:t>
            </a:r>
          </a:p>
          <a:p>
            <a:pPr marL="0" indent="0">
              <a:buNone/>
            </a:pPr>
            <a:r>
              <a:rPr lang="en-GB" dirty="0"/>
              <a:t>Coughing, </a:t>
            </a:r>
          </a:p>
          <a:p>
            <a:pPr marL="0" indent="0">
              <a:buNone/>
            </a:pPr>
            <a:r>
              <a:rPr lang="en-GB" dirty="0"/>
              <a:t>Headache</a:t>
            </a:r>
          </a:p>
        </p:txBody>
      </p:sp>
    </p:spTree>
    <p:extLst>
      <p:ext uri="{BB962C8B-B14F-4D97-AF65-F5344CB8AC3E}">
        <p14:creationId xmlns:p14="http://schemas.microsoft.com/office/powerpoint/2010/main" val="4218237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4968CDE-0688-BE31-5F03-363093C24555}"/>
              </a:ext>
            </a:extLst>
          </p:cNvPr>
          <p:cNvSpPr>
            <a:spLocks noGrp="1"/>
          </p:cNvSpPr>
          <p:nvPr>
            <p:ph type="title"/>
          </p:nvPr>
        </p:nvSpPr>
        <p:spPr>
          <a:xfrm>
            <a:off x="643467" y="816638"/>
            <a:ext cx="3367359" cy="5224724"/>
          </a:xfrm>
        </p:spPr>
        <p:txBody>
          <a:bodyPr anchor="ctr">
            <a:normAutofit/>
          </a:bodyPr>
          <a:lstStyle/>
          <a:p>
            <a:r>
              <a:rPr lang="en-GB" dirty="0"/>
              <a:t>Side Effects</a:t>
            </a:r>
          </a:p>
        </p:txBody>
      </p:sp>
      <p:sp>
        <p:nvSpPr>
          <p:cNvPr id="3" name="Content Placeholder 2">
            <a:extLst>
              <a:ext uri="{FF2B5EF4-FFF2-40B4-BE49-F238E27FC236}">
                <a16:creationId xmlns:a16="http://schemas.microsoft.com/office/drawing/2014/main" id="{CD26AA65-5C27-0D51-F12C-FBAC61FD4E14}"/>
              </a:ext>
            </a:extLst>
          </p:cNvPr>
          <p:cNvSpPr>
            <a:spLocks noGrp="1"/>
          </p:cNvSpPr>
          <p:nvPr>
            <p:ph idx="1"/>
          </p:nvPr>
        </p:nvSpPr>
        <p:spPr>
          <a:xfrm>
            <a:off x="4654295" y="816638"/>
            <a:ext cx="4619706" cy="5224724"/>
          </a:xfrm>
        </p:spPr>
        <p:txBody>
          <a:bodyPr anchor="ctr">
            <a:normAutofit/>
          </a:bodyPr>
          <a:lstStyle/>
          <a:p>
            <a:r>
              <a:rPr lang="en-GB" dirty="0"/>
              <a:t>Mode of action, this is how the drug interacts with our biological system</a:t>
            </a:r>
          </a:p>
          <a:p>
            <a:r>
              <a:rPr lang="en-GB" dirty="0"/>
              <a:t>Potentiate the effects of GABA </a:t>
            </a:r>
          </a:p>
          <a:p>
            <a:r>
              <a:rPr lang="en-GB" dirty="0"/>
              <a:t>GABA is an inhibitory neurotransmitter </a:t>
            </a:r>
          </a:p>
          <a:p>
            <a:r>
              <a:rPr lang="en-GB" dirty="0"/>
              <a:t>Benzodiazepines bind to their receptor close to the GABA receptor </a:t>
            </a:r>
          </a:p>
          <a:p>
            <a:pPr marL="0" indent="0">
              <a:buNone/>
            </a:pPr>
            <a:endParaRPr lang="en-GB" dirty="0"/>
          </a:p>
        </p:txBody>
      </p:sp>
    </p:spTree>
    <p:extLst>
      <p:ext uri="{BB962C8B-B14F-4D97-AF65-F5344CB8AC3E}">
        <p14:creationId xmlns:p14="http://schemas.microsoft.com/office/powerpoint/2010/main" val="138755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1" name="Straight Connector 10">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Isosceles Triangle 14">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43ADE4D5-5EAF-683C-5445-C03EC83F34F1}"/>
              </a:ext>
            </a:extLst>
          </p:cNvPr>
          <p:cNvSpPr>
            <a:spLocks noGrp="1"/>
          </p:cNvSpPr>
          <p:nvPr>
            <p:ph type="title"/>
          </p:nvPr>
        </p:nvSpPr>
        <p:spPr>
          <a:xfrm>
            <a:off x="985969" y="4553712"/>
            <a:ext cx="8288032" cy="1096316"/>
          </a:xfrm>
        </p:spPr>
        <p:txBody>
          <a:bodyPr vert="horz" lIns="91440" tIns="45720" rIns="91440" bIns="45720" rtlCol="0" anchor="b">
            <a:normAutofit/>
          </a:bodyPr>
          <a:lstStyle/>
          <a:p>
            <a:pPr algn="ctr">
              <a:lnSpc>
                <a:spcPct val="90000"/>
              </a:lnSpc>
            </a:pPr>
            <a:r>
              <a:rPr lang="en-US" sz="3400"/>
              <a:t>Pharmacokinetic and Pharmacodynamic Effects </a:t>
            </a:r>
          </a:p>
        </p:txBody>
      </p:sp>
      <p:pic>
        <p:nvPicPr>
          <p:cNvPr id="4" name="Online Media 3" title="Pharmacokinetics vs Pharmacodynamics Explained | Intro to Pharmacology">
            <a:hlinkClick r:id="" action="ppaction://media"/>
            <a:extLst>
              <a:ext uri="{FF2B5EF4-FFF2-40B4-BE49-F238E27FC236}">
                <a16:creationId xmlns:a16="http://schemas.microsoft.com/office/drawing/2014/main" id="{779DEB46-9057-3B5C-FE97-DA9341C013F1}"/>
              </a:ext>
            </a:extLst>
          </p:cNvPr>
          <p:cNvPicPr>
            <a:picLocks noGrp="1" noRot="1" noChangeAspect="1"/>
          </p:cNvPicPr>
          <p:nvPr>
            <p:ph idx="1"/>
            <a:videoFile r:link="rId1"/>
          </p:nvPr>
        </p:nvPicPr>
        <p:blipFill>
          <a:blip r:embed="rId3"/>
          <a:stretch>
            <a:fillRect/>
          </a:stretch>
        </p:blipFill>
        <p:spPr>
          <a:xfrm>
            <a:off x="2210117" y="934222"/>
            <a:ext cx="5839734" cy="3299450"/>
          </a:xfrm>
          <a:prstGeom prst="rect">
            <a:avLst/>
          </a:prstGeom>
        </p:spPr>
      </p:pic>
    </p:spTree>
    <p:extLst>
      <p:ext uri="{BB962C8B-B14F-4D97-AF65-F5344CB8AC3E}">
        <p14:creationId xmlns:p14="http://schemas.microsoft.com/office/powerpoint/2010/main" val="6355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A59734-B083-DC29-7228-1A311864F8CB}"/>
              </a:ext>
            </a:extLst>
          </p:cNvPr>
          <p:cNvSpPr>
            <a:spLocks noGrp="1"/>
          </p:cNvSpPr>
          <p:nvPr>
            <p:ph type="title"/>
          </p:nvPr>
        </p:nvSpPr>
        <p:spPr>
          <a:xfrm>
            <a:off x="1333502" y="609600"/>
            <a:ext cx="8596668" cy="1320800"/>
          </a:xfrm>
        </p:spPr>
        <p:txBody>
          <a:bodyPr>
            <a:normAutofit/>
          </a:bodyPr>
          <a:lstStyle/>
          <a:p>
            <a:r>
              <a:rPr lang="en-GB" dirty="0"/>
              <a:t>Administration by Different Routes</a:t>
            </a:r>
          </a:p>
        </p:txBody>
      </p:sp>
      <p:sp>
        <p:nvSpPr>
          <p:cNvPr id="10" name="Isosceles Triangle 9">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Isosceles Triangle 11">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4" name="Straight Connector 13">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1EEE884E-6880-B9A3-DEED-8727A55CCBAA}"/>
              </a:ext>
            </a:extLst>
          </p:cNvPr>
          <p:cNvSpPr>
            <a:spLocks noGrp="1"/>
          </p:cNvSpPr>
          <p:nvPr>
            <p:ph idx="1"/>
          </p:nvPr>
        </p:nvSpPr>
        <p:spPr>
          <a:xfrm>
            <a:off x="1333502" y="2160590"/>
            <a:ext cx="8470898" cy="3429260"/>
          </a:xfrm>
        </p:spPr>
        <p:txBody>
          <a:bodyPr>
            <a:normAutofit/>
          </a:bodyPr>
          <a:lstStyle/>
          <a:p>
            <a:pPr>
              <a:lnSpc>
                <a:spcPct val="90000"/>
              </a:lnSpc>
            </a:pPr>
            <a:r>
              <a:rPr lang="en-GB" sz="1500" b="1" dirty="0"/>
              <a:t>Inhalation</a:t>
            </a:r>
            <a:r>
              <a:rPr lang="en-GB" sz="1500" dirty="0"/>
              <a:t>: Administered via inhalation, using agents like nitrous oxide.</a:t>
            </a:r>
          </a:p>
          <a:p>
            <a:pPr>
              <a:lnSpc>
                <a:spcPct val="90000"/>
              </a:lnSpc>
            </a:pPr>
            <a:r>
              <a:rPr lang="en-GB" sz="1500" b="1" dirty="0"/>
              <a:t>Oral</a:t>
            </a:r>
            <a:r>
              <a:rPr lang="en-GB" sz="1500" dirty="0"/>
              <a:t>: Administered directly into the mouth.</a:t>
            </a:r>
          </a:p>
          <a:p>
            <a:pPr>
              <a:lnSpc>
                <a:spcPct val="90000"/>
              </a:lnSpc>
            </a:pPr>
            <a:r>
              <a:rPr lang="en-GB" sz="1500" b="1" dirty="0"/>
              <a:t>Intramuscular (IM)</a:t>
            </a:r>
            <a:r>
              <a:rPr lang="en-GB" sz="1500" dirty="0"/>
              <a:t>: Administered into a muscle.</a:t>
            </a:r>
          </a:p>
          <a:p>
            <a:pPr>
              <a:lnSpc>
                <a:spcPct val="90000"/>
              </a:lnSpc>
            </a:pPr>
            <a:r>
              <a:rPr lang="en-GB" sz="1500" b="1" dirty="0"/>
              <a:t>Intravenous (IV)</a:t>
            </a:r>
            <a:r>
              <a:rPr lang="en-GB" sz="1500" dirty="0"/>
              <a:t>: Administered directly into a vein.</a:t>
            </a:r>
          </a:p>
          <a:p>
            <a:pPr>
              <a:lnSpc>
                <a:spcPct val="90000"/>
              </a:lnSpc>
            </a:pPr>
            <a:r>
              <a:rPr lang="en-GB" sz="1500" b="1" dirty="0"/>
              <a:t>Intranasal (IN)</a:t>
            </a:r>
            <a:r>
              <a:rPr lang="en-GB" sz="1500" dirty="0"/>
              <a:t>: Administered through the nasal cavity.</a:t>
            </a:r>
          </a:p>
          <a:p>
            <a:pPr>
              <a:lnSpc>
                <a:spcPct val="90000"/>
              </a:lnSpc>
            </a:pPr>
            <a:r>
              <a:rPr lang="en-GB" sz="1500" b="1" dirty="0"/>
              <a:t>Sublingual (SL)</a:t>
            </a:r>
            <a:r>
              <a:rPr lang="en-GB" sz="1500" dirty="0"/>
              <a:t>: Administered under the tongue.</a:t>
            </a:r>
          </a:p>
          <a:p>
            <a:pPr>
              <a:lnSpc>
                <a:spcPct val="90000"/>
              </a:lnSpc>
            </a:pPr>
            <a:r>
              <a:rPr lang="en-GB" sz="1500" b="1" dirty="0"/>
              <a:t>Rectal</a:t>
            </a:r>
            <a:r>
              <a:rPr lang="en-GB" sz="1500" dirty="0"/>
              <a:t>: Administered through the rectum. (Not a normal administration route in dentistry).</a:t>
            </a:r>
          </a:p>
          <a:p>
            <a:pPr>
              <a:lnSpc>
                <a:spcPct val="90000"/>
              </a:lnSpc>
            </a:pPr>
            <a:endParaRPr lang="en-GB" sz="1500" dirty="0"/>
          </a:p>
          <a:p>
            <a:pPr marL="0" indent="0">
              <a:lnSpc>
                <a:spcPct val="90000"/>
              </a:lnSpc>
              <a:buNone/>
            </a:pPr>
            <a:r>
              <a:rPr lang="en-GB" sz="1500" dirty="0"/>
              <a:t>These routes allow for various sedation techniques, depending on the patient’s needs and the specific procedure being performed. Not a normal administration route in dentistry.</a:t>
            </a:r>
          </a:p>
          <a:p>
            <a:pPr>
              <a:lnSpc>
                <a:spcPct val="90000"/>
              </a:lnSpc>
            </a:pPr>
            <a:endParaRPr lang="en-GB" sz="1500" dirty="0"/>
          </a:p>
        </p:txBody>
      </p:sp>
      <p:sp>
        <p:nvSpPr>
          <p:cNvPr id="18"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484093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BDFB88-7074-F54F-BC55-6B8297CBA19C}"/>
              </a:ext>
            </a:extLst>
          </p:cNvPr>
          <p:cNvSpPr>
            <a:spLocks noGrp="1"/>
          </p:cNvSpPr>
          <p:nvPr>
            <p:ph type="title"/>
          </p:nvPr>
        </p:nvSpPr>
        <p:spPr>
          <a:xfrm>
            <a:off x="1286933" y="609600"/>
            <a:ext cx="10197494" cy="1338943"/>
          </a:xfrm>
        </p:spPr>
        <p:txBody>
          <a:bodyPr>
            <a:noAutofit/>
          </a:bodyPr>
          <a:lstStyle/>
          <a:p>
            <a:pPr>
              <a:lnSpc>
                <a:spcPct val="90000"/>
              </a:lnSpc>
            </a:pPr>
            <a:r>
              <a:rPr lang="en-GB" sz="2800" dirty="0"/>
              <a:t>The effects of benzodiazepines when administered through</a:t>
            </a:r>
            <a:br>
              <a:rPr lang="en-GB" sz="2800" dirty="0"/>
            </a:br>
            <a:r>
              <a:rPr lang="en-GB" sz="2800" dirty="0"/>
              <a:t>different routes can vary significantly. </a:t>
            </a:r>
            <a:br>
              <a:rPr lang="en-GB" sz="2800" dirty="0"/>
            </a:br>
            <a:br>
              <a:rPr lang="en-GB" sz="2800" dirty="0"/>
            </a:br>
            <a:endParaRPr lang="en-GB" sz="2800" dirty="0"/>
          </a:p>
        </p:txBody>
      </p:sp>
      <p:sp>
        <p:nvSpPr>
          <p:cNvPr id="57" name="Isosceles Triangle 56">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Isosceles Triangle 33">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25" name="Content Placeholder 2">
            <a:extLst>
              <a:ext uri="{FF2B5EF4-FFF2-40B4-BE49-F238E27FC236}">
                <a16:creationId xmlns:a16="http://schemas.microsoft.com/office/drawing/2014/main" id="{C20EEAD3-B5A6-D54F-CABF-810D30DEBB77}"/>
              </a:ext>
            </a:extLst>
          </p:cNvPr>
          <p:cNvGraphicFramePr>
            <a:graphicFrameLocks noGrp="1"/>
          </p:cNvGraphicFramePr>
          <p:nvPr>
            <p:ph idx="1"/>
            <p:extLst>
              <p:ext uri="{D42A27DB-BD31-4B8C-83A1-F6EECF244321}">
                <p14:modId xmlns:p14="http://schemas.microsoft.com/office/powerpoint/2010/main" val="35806625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8022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634DB1-075C-1EFD-2D78-01F66A265178}"/>
              </a:ext>
            </a:extLst>
          </p:cNvPr>
          <p:cNvSpPr>
            <a:spLocks noGrp="1"/>
          </p:cNvSpPr>
          <p:nvPr>
            <p:ph type="title"/>
          </p:nvPr>
        </p:nvSpPr>
        <p:spPr>
          <a:xfrm>
            <a:off x="643467" y="816638"/>
            <a:ext cx="3367359" cy="5224724"/>
          </a:xfrm>
        </p:spPr>
        <p:txBody>
          <a:bodyPr anchor="ctr">
            <a:normAutofit/>
          </a:bodyPr>
          <a:lstStyle/>
          <a:p>
            <a:r>
              <a:rPr lang="en-GB" dirty="0"/>
              <a:t>Elimination Half-life </a:t>
            </a:r>
            <a:br>
              <a:rPr lang="en-GB" dirty="0"/>
            </a:br>
            <a:r>
              <a:rPr lang="en-GB" dirty="0"/>
              <a:t>What does this mean?</a:t>
            </a:r>
          </a:p>
        </p:txBody>
      </p:sp>
      <p:sp>
        <p:nvSpPr>
          <p:cNvPr id="3" name="Content Placeholder 2">
            <a:extLst>
              <a:ext uri="{FF2B5EF4-FFF2-40B4-BE49-F238E27FC236}">
                <a16:creationId xmlns:a16="http://schemas.microsoft.com/office/drawing/2014/main" id="{916C6374-1B4C-2759-9A0C-5B0BDC2958B6}"/>
              </a:ext>
            </a:extLst>
          </p:cNvPr>
          <p:cNvSpPr>
            <a:spLocks noGrp="1"/>
          </p:cNvSpPr>
          <p:nvPr>
            <p:ph idx="1"/>
          </p:nvPr>
        </p:nvSpPr>
        <p:spPr>
          <a:xfrm>
            <a:off x="4654295" y="816638"/>
            <a:ext cx="4619706" cy="5224724"/>
          </a:xfrm>
        </p:spPr>
        <p:txBody>
          <a:bodyPr anchor="ctr">
            <a:normAutofit/>
          </a:bodyPr>
          <a:lstStyle/>
          <a:p>
            <a:r>
              <a:rPr lang="en-GB" dirty="0"/>
              <a:t>The half-life of a drug is the time it takes for the concentration of the drug in the body to reduce itself by half, which is crucial for determining dosing schedules and understanding how long a drug remains active in the system.</a:t>
            </a:r>
          </a:p>
          <a:p>
            <a:r>
              <a:rPr lang="en-GB" dirty="0"/>
              <a:t>Foe example- if a drug has a half-life of 4 hours, and you start with 100mg, after 4 hours, approximately 50mg will remain in the body. After another 4 hours, this amount will reduce to 25mg and so on.</a:t>
            </a:r>
            <a:br>
              <a:rPr lang="en-GB" dirty="0"/>
            </a:br>
            <a:endParaRPr lang="en-GB" dirty="0"/>
          </a:p>
        </p:txBody>
      </p:sp>
    </p:spTree>
    <p:extLst>
      <p:ext uri="{BB962C8B-B14F-4D97-AF65-F5344CB8AC3E}">
        <p14:creationId xmlns:p14="http://schemas.microsoft.com/office/powerpoint/2010/main" val="3121482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ssorted pills and tablets">
            <a:extLst>
              <a:ext uri="{FF2B5EF4-FFF2-40B4-BE49-F238E27FC236}">
                <a16:creationId xmlns:a16="http://schemas.microsoft.com/office/drawing/2014/main" id="{833D863F-0283-2AF0-1C21-BEAC08E8A928}"/>
              </a:ext>
            </a:extLst>
          </p:cNvPr>
          <p:cNvPicPr>
            <a:picLocks noChangeAspect="1"/>
          </p:cNvPicPr>
          <p:nvPr/>
        </p:nvPicPr>
        <p:blipFill>
          <a:blip r:embed="rId3"/>
          <a:srcRect l="14553" r="8338"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082B2027-50B1-A1ED-14FB-D45E8D952CCF}"/>
              </a:ext>
            </a:extLst>
          </p:cNvPr>
          <p:cNvSpPr>
            <a:spLocks noGrp="1"/>
          </p:cNvSpPr>
          <p:nvPr>
            <p:ph type="title"/>
          </p:nvPr>
        </p:nvSpPr>
        <p:spPr>
          <a:xfrm>
            <a:off x="677333" y="609600"/>
            <a:ext cx="3851123" cy="1320800"/>
          </a:xfrm>
        </p:spPr>
        <p:txBody>
          <a:bodyPr>
            <a:normAutofit/>
          </a:bodyPr>
          <a:lstStyle/>
          <a:p>
            <a:r>
              <a:rPr lang="en-GB" dirty="0"/>
              <a:t>Factors Affecting the Half-life</a:t>
            </a:r>
          </a:p>
        </p:txBody>
      </p:sp>
      <p:sp>
        <p:nvSpPr>
          <p:cNvPr id="3" name="Content Placeholder 2">
            <a:extLst>
              <a:ext uri="{FF2B5EF4-FFF2-40B4-BE49-F238E27FC236}">
                <a16:creationId xmlns:a16="http://schemas.microsoft.com/office/drawing/2014/main" id="{E4F4D579-296E-E592-A2E3-E44D2CFB97B2}"/>
              </a:ext>
            </a:extLst>
          </p:cNvPr>
          <p:cNvSpPr>
            <a:spLocks noGrp="1"/>
          </p:cNvSpPr>
          <p:nvPr>
            <p:ph idx="1"/>
          </p:nvPr>
        </p:nvSpPr>
        <p:spPr>
          <a:xfrm>
            <a:off x="677334" y="2160589"/>
            <a:ext cx="3851122" cy="3880773"/>
          </a:xfrm>
        </p:spPr>
        <p:txBody>
          <a:bodyPr>
            <a:normAutofit/>
          </a:bodyPr>
          <a:lstStyle/>
          <a:p>
            <a:pPr marL="0" indent="0">
              <a:lnSpc>
                <a:spcPct val="90000"/>
              </a:lnSpc>
              <a:buNone/>
            </a:pPr>
            <a:endParaRPr lang="en-GB" sz="1500" b="1" dirty="0"/>
          </a:p>
          <a:p>
            <a:pPr>
              <a:lnSpc>
                <a:spcPct val="90000"/>
              </a:lnSpc>
            </a:pPr>
            <a:r>
              <a:rPr lang="en-GB" sz="1500" dirty="0"/>
              <a:t>Several factors can influence the half-life of a drug including:</a:t>
            </a:r>
          </a:p>
          <a:p>
            <a:pPr>
              <a:lnSpc>
                <a:spcPct val="90000"/>
              </a:lnSpc>
            </a:pPr>
            <a:r>
              <a:rPr lang="en-GB" sz="1500" dirty="0"/>
              <a:t>Metabolism: How quickly the body processes and eliminates the drug.</a:t>
            </a:r>
          </a:p>
          <a:p>
            <a:pPr>
              <a:lnSpc>
                <a:spcPct val="90000"/>
              </a:lnSpc>
            </a:pPr>
            <a:r>
              <a:rPr lang="en-GB" sz="1500" dirty="0"/>
              <a:t>Excretion: The efficiency of the kidneys and liver in clearing the drug from the body. </a:t>
            </a:r>
          </a:p>
          <a:p>
            <a:pPr>
              <a:lnSpc>
                <a:spcPct val="90000"/>
              </a:lnSpc>
            </a:pPr>
            <a:r>
              <a:rPr lang="en-GB" sz="1500" dirty="0"/>
              <a:t>Understanding the half-life of drugs is essential for safe and effective medication management, ensuring that patients receive the correct dosage at appropriate intervals while minimizing the risk of side effects or toxicity.</a:t>
            </a:r>
          </a:p>
          <a:p>
            <a:pPr>
              <a:lnSpc>
                <a:spcPct val="90000"/>
              </a:lnSpc>
            </a:pPr>
            <a:endParaRPr lang="en-GB" sz="1500" dirty="0"/>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495197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BB9A-5CDB-1A1C-09EE-83EE40F2B491}"/>
              </a:ext>
            </a:extLst>
          </p:cNvPr>
          <p:cNvSpPr>
            <a:spLocks noGrp="1"/>
          </p:cNvSpPr>
          <p:nvPr>
            <p:ph type="title"/>
          </p:nvPr>
        </p:nvSpPr>
        <p:spPr>
          <a:xfrm>
            <a:off x="5536734" y="609600"/>
            <a:ext cx="3737268" cy="1320800"/>
          </a:xfrm>
        </p:spPr>
        <p:txBody>
          <a:bodyPr>
            <a:normAutofit/>
          </a:bodyPr>
          <a:lstStyle/>
          <a:p>
            <a:r>
              <a:rPr lang="en-GB" dirty="0"/>
              <a:t>What is Midazolam?</a:t>
            </a:r>
          </a:p>
        </p:txBody>
      </p:sp>
      <p:sp>
        <p:nvSpPr>
          <p:cNvPr id="3" name="Content Placeholder 2">
            <a:extLst>
              <a:ext uri="{FF2B5EF4-FFF2-40B4-BE49-F238E27FC236}">
                <a16:creationId xmlns:a16="http://schemas.microsoft.com/office/drawing/2014/main" id="{48B695EB-1275-6A08-3640-81069F8B3E3D}"/>
              </a:ext>
            </a:extLst>
          </p:cNvPr>
          <p:cNvSpPr>
            <a:spLocks noGrp="1"/>
          </p:cNvSpPr>
          <p:nvPr>
            <p:ph idx="1"/>
          </p:nvPr>
        </p:nvSpPr>
        <p:spPr>
          <a:xfrm>
            <a:off x="5209563" y="2160589"/>
            <a:ext cx="4064439" cy="3880773"/>
          </a:xfrm>
        </p:spPr>
        <p:txBody>
          <a:bodyPr>
            <a:normAutofit/>
          </a:bodyPr>
          <a:lstStyle/>
          <a:p>
            <a:pPr>
              <a:lnSpc>
                <a:spcPct val="90000"/>
              </a:lnSpc>
            </a:pPr>
            <a:r>
              <a:rPr lang="en-GB" sz="1500"/>
              <a:t>Midazolam is a short-acting benzodiazepine frequently used for anaesthesia induction, seizure management, and procedural sedation. </a:t>
            </a:r>
          </a:p>
          <a:p>
            <a:pPr>
              <a:lnSpc>
                <a:spcPct val="90000"/>
              </a:lnSpc>
            </a:pPr>
            <a:r>
              <a:rPr lang="en-GB" sz="1500"/>
              <a:t>The water-soluble formulation allows for rapid onset and flexible administration routes, including intravenous and intramuscular, making it suitable for managing status epilepticus when intravenous access is limited. (Buccal Midazolam) </a:t>
            </a:r>
          </a:p>
          <a:p>
            <a:pPr>
              <a:lnSpc>
                <a:spcPct val="90000"/>
              </a:lnSpc>
            </a:pPr>
            <a:r>
              <a:rPr lang="en-GB" sz="1500"/>
              <a:t>Midazolam also provides anxiolysis and hypnosis during the maintenance phase of general anaesthesia and serves as an adjunct to regional and local anaesthesia in various diagnostic and therapeutic procedures.</a:t>
            </a:r>
          </a:p>
        </p:txBody>
      </p:sp>
      <p:pic>
        <p:nvPicPr>
          <p:cNvPr id="5" name="Picture 4" descr="Needle and vial">
            <a:extLst>
              <a:ext uri="{FF2B5EF4-FFF2-40B4-BE49-F238E27FC236}">
                <a16:creationId xmlns:a16="http://schemas.microsoft.com/office/drawing/2014/main" id="{13055694-886B-42E5-D977-4038023F16E1}"/>
              </a:ext>
            </a:extLst>
          </p:cNvPr>
          <p:cNvPicPr>
            <a:picLocks noChangeAspect="1"/>
          </p:cNvPicPr>
          <p:nvPr/>
        </p:nvPicPr>
        <p:blipFill>
          <a:blip r:embed="rId2"/>
          <a:srcRect l="1590" r="45899"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130460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1FEF-DC37-9D5E-9FFE-58BED193182A}"/>
              </a:ext>
            </a:extLst>
          </p:cNvPr>
          <p:cNvSpPr>
            <a:spLocks noGrp="1"/>
          </p:cNvSpPr>
          <p:nvPr>
            <p:ph type="title"/>
          </p:nvPr>
        </p:nvSpPr>
        <p:spPr>
          <a:xfrm>
            <a:off x="5536734" y="609600"/>
            <a:ext cx="3737268" cy="1320800"/>
          </a:xfrm>
        </p:spPr>
        <p:txBody>
          <a:bodyPr>
            <a:normAutofit/>
          </a:bodyPr>
          <a:lstStyle/>
          <a:p>
            <a:r>
              <a:rPr lang="en-GB" dirty="0"/>
              <a:t>Midazolam</a:t>
            </a:r>
          </a:p>
        </p:txBody>
      </p:sp>
      <p:sp>
        <p:nvSpPr>
          <p:cNvPr id="3" name="Content Placeholder 2">
            <a:extLst>
              <a:ext uri="{FF2B5EF4-FFF2-40B4-BE49-F238E27FC236}">
                <a16:creationId xmlns:a16="http://schemas.microsoft.com/office/drawing/2014/main" id="{DF21E4A7-24EC-E313-6165-DD6D301D0B01}"/>
              </a:ext>
            </a:extLst>
          </p:cNvPr>
          <p:cNvSpPr>
            <a:spLocks noGrp="1"/>
          </p:cNvSpPr>
          <p:nvPr>
            <p:ph idx="1"/>
          </p:nvPr>
        </p:nvSpPr>
        <p:spPr>
          <a:xfrm>
            <a:off x="5209563" y="2160589"/>
            <a:ext cx="4064439" cy="3880773"/>
          </a:xfrm>
        </p:spPr>
        <p:txBody>
          <a:bodyPr>
            <a:normAutofit/>
          </a:bodyPr>
          <a:lstStyle/>
          <a:p>
            <a:r>
              <a:rPr lang="en-GB" dirty="0"/>
              <a:t>Mainstay of conscious sedation </a:t>
            </a:r>
          </a:p>
          <a:p>
            <a:r>
              <a:rPr lang="en-GB" dirty="0"/>
              <a:t>Clear liquid</a:t>
            </a:r>
          </a:p>
          <a:p>
            <a:r>
              <a:rPr lang="en-GB" dirty="0"/>
              <a:t>Available in 3 preparations </a:t>
            </a:r>
          </a:p>
          <a:p>
            <a:r>
              <a:rPr lang="en-GB" dirty="0"/>
              <a:t>1mg /ml (5ml amp) </a:t>
            </a:r>
          </a:p>
          <a:p>
            <a:r>
              <a:rPr lang="en-GB" b="1" dirty="0"/>
              <a:t>2mg / ml (5ml amp) (no longer used) </a:t>
            </a:r>
          </a:p>
          <a:p>
            <a:r>
              <a:rPr lang="en-GB" b="1" dirty="0"/>
              <a:t>5mg / ml (2ml amp) (NEVER!!) </a:t>
            </a:r>
          </a:p>
          <a:p>
            <a:r>
              <a:rPr lang="en-GB" dirty="0"/>
              <a:t>Rapid on set </a:t>
            </a:r>
          </a:p>
          <a:p>
            <a:r>
              <a:rPr lang="en-GB" dirty="0"/>
              <a:t>Reversible</a:t>
            </a:r>
          </a:p>
        </p:txBody>
      </p:sp>
      <p:pic>
        <p:nvPicPr>
          <p:cNvPr id="10" name="Picture 9" descr="Line of vials">
            <a:extLst>
              <a:ext uri="{FF2B5EF4-FFF2-40B4-BE49-F238E27FC236}">
                <a16:creationId xmlns:a16="http://schemas.microsoft.com/office/drawing/2014/main" id="{7CB1BA38-8783-BC97-DBA0-BCAD89BAACE2}"/>
              </a:ext>
            </a:extLst>
          </p:cNvPr>
          <p:cNvPicPr>
            <a:picLocks noChangeAspect="1"/>
          </p:cNvPicPr>
          <p:nvPr/>
        </p:nvPicPr>
        <p:blipFill>
          <a:blip r:embed="rId2"/>
          <a:srcRect l="33001" r="14488"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811230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8773-FF38-4528-C1BD-AD40A190E934}"/>
              </a:ext>
            </a:extLst>
          </p:cNvPr>
          <p:cNvSpPr>
            <a:spLocks noGrp="1"/>
          </p:cNvSpPr>
          <p:nvPr>
            <p:ph type="title"/>
          </p:nvPr>
        </p:nvSpPr>
        <p:spPr>
          <a:xfrm>
            <a:off x="643467" y="816638"/>
            <a:ext cx="3367359" cy="5224724"/>
          </a:xfrm>
        </p:spPr>
        <p:txBody>
          <a:bodyPr anchor="ctr">
            <a:normAutofit/>
          </a:bodyPr>
          <a:lstStyle/>
          <a:p>
            <a:r>
              <a:rPr lang="en-GB" dirty="0"/>
              <a:t>Midazolam</a:t>
            </a:r>
          </a:p>
        </p:txBody>
      </p:sp>
      <p:graphicFrame>
        <p:nvGraphicFramePr>
          <p:cNvPr id="5" name="Content Placeholder 2">
            <a:extLst>
              <a:ext uri="{FF2B5EF4-FFF2-40B4-BE49-F238E27FC236}">
                <a16:creationId xmlns:a16="http://schemas.microsoft.com/office/drawing/2014/main" id="{C541D213-4331-CE86-7607-55427F7A78CF}"/>
              </a:ext>
            </a:extLst>
          </p:cNvPr>
          <p:cNvGraphicFramePr>
            <a:graphicFrameLocks noGrp="1"/>
          </p:cNvGraphicFramePr>
          <p:nvPr>
            <p:ph idx="1"/>
          </p:nvPr>
        </p:nvGraphicFramePr>
        <p:xfrm>
          <a:off x="4654295" y="816638"/>
          <a:ext cx="4619706" cy="5224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7475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689F6-0520-F2AC-8716-E4DE884176BF}"/>
              </a:ext>
            </a:extLst>
          </p:cNvPr>
          <p:cNvSpPr>
            <a:spLocks noGrp="1"/>
          </p:cNvSpPr>
          <p:nvPr>
            <p:ph type="title"/>
          </p:nvPr>
        </p:nvSpPr>
        <p:spPr/>
        <p:txBody>
          <a:bodyPr/>
          <a:lstStyle/>
          <a:p>
            <a:r>
              <a:rPr lang="en-GB" dirty="0"/>
              <a:t>Midazolam</a:t>
            </a:r>
          </a:p>
        </p:txBody>
      </p:sp>
      <p:pic>
        <p:nvPicPr>
          <p:cNvPr id="8" name="Content Placeholder 7">
            <a:extLst>
              <a:ext uri="{FF2B5EF4-FFF2-40B4-BE49-F238E27FC236}">
                <a16:creationId xmlns:a16="http://schemas.microsoft.com/office/drawing/2014/main" id="{E751E32B-3CE1-ADD8-FEE3-DDA144E83DE4}"/>
              </a:ext>
            </a:extLst>
          </p:cNvPr>
          <p:cNvPicPr>
            <a:picLocks noGrp="1" noChangeAspect="1"/>
          </p:cNvPicPr>
          <p:nvPr>
            <p:ph idx="1"/>
          </p:nvPr>
        </p:nvPicPr>
        <p:blipFill>
          <a:blip r:embed="rId3"/>
          <a:stretch>
            <a:fillRect/>
          </a:stretch>
        </p:blipFill>
        <p:spPr>
          <a:xfrm>
            <a:off x="2956646" y="2160588"/>
            <a:ext cx="4038746" cy="3881437"/>
          </a:xfrm>
          <a:prstGeom prst="rect">
            <a:avLst/>
          </a:prstGeom>
        </p:spPr>
      </p:pic>
    </p:spTree>
    <p:extLst>
      <p:ext uri="{BB962C8B-B14F-4D97-AF65-F5344CB8AC3E}">
        <p14:creationId xmlns:p14="http://schemas.microsoft.com/office/powerpoint/2010/main" val="4127114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E770915-B70D-E9F9-9393-D96A83A96587}"/>
              </a:ext>
            </a:extLst>
          </p:cNvPr>
          <p:cNvSpPr>
            <a:spLocks noGrp="1"/>
          </p:cNvSpPr>
          <p:nvPr>
            <p:ph type="title"/>
          </p:nvPr>
        </p:nvSpPr>
        <p:spPr>
          <a:xfrm>
            <a:off x="643467" y="816638"/>
            <a:ext cx="3367359" cy="5224724"/>
          </a:xfrm>
        </p:spPr>
        <p:txBody>
          <a:bodyPr anchor="ctr">
            <a:normAutofit/>
          </a:bodyPr>
          <a:lstStyle/>
          <a:p>
            <a:r>
              <a:rPr lang="en-GB" dirty="0"/>
              <a:t>Remimazolam</a:t>
            </a:r>
          </a:p>
        </p:txBody>
      </p:sp>
      <p:sp>
        <p:nvSpPr>
          <p:cNvPr id="3" name="Content Placeholder 2">
            <a:extLst>
              <a:ext uri="{FF2B5EF4-FFF2-40B4-BE49-F238E27FC236}">
                <a16:creationId xmlns:a16="http://schemas.microsoft.com/office/drawing/2014/main" id="{24E4400A-0E0A-7013-ED33-647FB0F7ADC9}"/>
              </a:ext>
            </a:extLst>
          </p:cNvPr>
          <p:cNvSpPr>
            <a:spLocks noGrp="1"/>
          </p:cNvSpPr>
          <p:nvPr>
            <p:ph idx="1"/>
          </p:nvPr>
        </p:nvSpPr>
        <p:spPr>
          <a:xfrm>
            <a:off x="4654295" y="816638"/>
            <a:ext cx="4619706" cy="5224724"/>
          </a:xfrm>
        </p:spPr>
        <p:txBody>
          <a:bodyPr anchor="ctr">
            <a:normAutofit/>
          </a:bodyPr>
          <a:lstStyle/>
          <a:p>
            <a:pPr marL="0" indent="0">
              <a:buNone/>
            </a:pPr>
            <a:r>
              <a:rPr lang="en-GB" dirty="0"/>
              <a:t> </a:t>
            </a:r>
          </a:p>
          <a:p>
            <a:pPr marL="0" indent="0">
              <a:buNone/>
            </a:pPr>
            <a:r>
              <a:rPr lang="en-GB" dirty="0"/>
              <a:t>Approved for use in UK in 2021 </a:t>
            </a:r>
          </a:p>
          <a:p>
            <a:pPr marL="0" indent="0">
              <a:buNone/>
            </a:pPr>
            <a:r>
              <a:rPr lang="en-GB" dirty="0"/>
              <a:t>Not currently included in the Intercollegiate Advisory Committee for Sedation in Dentistry guidance document </a:t>
            </a:r>
          </a:p>
          <a:p>
            <a:pPr marL="0" indent="0">
              <a:buNone/>
            </a:pPr>
            <a:r>
              <a:rPr lang="en-GB" dirty="0"/>
              <a:t>Available as a powder that needs reconstituted </a:t>
            </a:r>
          </a:p>
          <a:p>
            <a:pPr marL="0" indent="0">
              <a:buNone/>
            </a:pPr>
            <a:r>
              <a:rPr lang="en-GB" dirty="0"/>
              <a:t>Ultra rapid onset </a:t>
            </a:r>
          </a:p>
          <a:p>
            <a:pPr marL="0" indent="0">
              <a:buNone/>
            </a:pPr>
            <a:r>
              <a:rPr lang="en-GB" dirty="0"/>
              <a:t>Rapidly metabolised </a:t>
            </a:r>
          </a:p>
          <a:p>
            <a:pPr marL="0" indent="0">
              <a:buNone/>
            </a:pPr>
            <a:r>
              <a:rPr lang="en-GB" dirty="0"/>
              <a:t>Reversible</a:t>
            </a:r>
          </a:p>
        </p:txBody>
      </p:sp>
    </p:spTree>
    <p:extLst>
      <p:ext uri="{BB962C8B-B14F-4D97-AF65-F5344CB8AC3E}">
        <p14:creationId xmlns:p14="http://schemas.microsoft.com/office/powerpoint/2010/main" val="1200460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CB1DA37-BBE5-7D46-547B-872EF5EB0909}"/>
              </a:ext>
            </a:extLst>
          </p:cNvPr>
          <p:cNvSpPr>
            <a:spLocks noGrp="1"/>
          </p:cNvSpPr>
          <p:nvPr>
            <p:ph type="title"/>
          </p:nvPr>
        </p:nvSpPr>
        <p:spPr>
          <a:xfrm>
            <a:off x="643467" y="816638"/>
            <a:ext cx="3367359" cy="5224724"/>
          </a:xfrm>
        </p:spPr>
        <p:txBody>
          <a:bodyPr anchor="ctr">
            <a:normAutofit/>
          </a:bodyPr>
          <a:lstStyle/>
          <a:p>
            <a:r>
              <a:rPr lang="en-GB" dirty="0"/>
              <a:t>Remimazolam</a:t>
            </a:r>
          </a:p>
        </p:txBody>
      </p:sp>
      <p:sp>
        <p:nvSpPr>
          <p:cNvPr id="3" name="Content Placeholder 2">
            <a:extLst>
              <a:ext uri="{FF2B5EF4-FFF2-40B4-BE49-F238E27FC236}">
                <a16:creationId xmlns:a16="http://schemas.microsoft.com/office/drawing/2014/main" id="{0F7387B6-6F49-311F-4498-0081B842DC9E}"/>
              </a:ext>
            </a:extLst>
          </p:cNvPr>
          <p:cNvSpPr>
            <a:spLocks noGrp="1"/>
          </p:cNvSpPr>
          <p:nvPr>
            <p:ph idx="1"/>
          </p:nvPr>
        </p:nvSpPr>
        <p:spPr>
          <a:xfrm>
            <a:off x="4654295" y="816638"/>
            <a:ext cx="4619706" cy="5224724"/>
          </a:xfrm>
        </p:spPr>
        <p:txBody>
          <a:bodyPr anchor="ctr">
            <a:normAutofit/>
          </a:bodyPr>
          <a:lstStyle/>
          <a:p>
            <a:pPr marL="0" indent="0">
              <a:buNone/>
            </a:pPr>
            <a:r>
              <a:rPr lang="en-GB" dirty="0"/>
              <a:t>Moderate duration of action</a:t>
            </a:r>
          </a:p>
          <a:p>
            <a:pPr marL="0" indent="0">
              <a:buNone/>
            </a:pPr>
            <a:r>
              <a:rPr lang="en-GB" dirty="0"/>
              <a:t>Redistribution half life 0.5 - 2 mins  </a:t>
            </a:r>
          </a:p>
          <a:p>
            <a:pPr marL="0" indent="0">
              <a:buNone/>
            </a:pPr>
            <a:r>
              <a:rPr lang="en-GB" dirty="0"/>
              <a:t>Elimination half life 35 – 50 mins </a:t>
            </a:r>
          </a:p>
          <a:p>
            <a:pPr marL="0" indent="0">
              <a:buNone/>
            </a:pPr>
            <a:r>
              <a:rPr lang="en-GB" dirty="0"/>
              <a:t>Working time 15 - 20 mins </a:t>
            </a:r>
          </a:p>
          <a:p>
            <a:pPr marL="0" indent="0">
              <a:buNone/>
            </a:pPr>
            <a:r>
              <a:rPr lang="en-GB"/>
              <a:t>Not used </a:t>
            </a:r>
            <a:r>
              <a:rPr lang="en-GB" dirty="0"/>
              <a:t>in dentistry</a:t>
            </a:r>
          </a:p>
          <a:p>
            <a:pPr marL="0" indent="0">
              <a:buNone/>
            </a:pPr>
            <a:endParaRPr lang="en-GB" dirty="0"/>
          </a:p>
          <a:p>
            <a:pPr marL="0" indent="0">
              <a:buNone/>
            </a:pPr>
            <a:r>
              <a:rPr lang="en-GB" dirty="0"/>
              <a:t>Metabolised by tissue esterases</a:t>
            </a:r>
          </a:p>
          <a:p>
            <a:pPr marL="0" indent="0">
              <a:buNone/>
            </a:pPr>
            <a:r>
              <a:rPr lang="en-GB" dirty="0"/>
              <a:t>Excreted in kidneys </a:t>
            </a:r>
          </a:p>
          <a:p>
            <a:pPr marL="0" indent="0">
              <a:buNone/>
            </a:pPr>
            <a:r>
              <a:rPr lang="en-GB" dirty="0"/>
              <a:t>Dose titrated to effect</a:t>
            </a:r>
          </a:p>
        </p:txBody>
      </p:sp>
    </p:spTree>
    <p:extLst>
      <p:ext uri="{BB962C8B-B14F-4D97-AF65-F5344CB8AC3E}">
        <p14:creationId xmlns:p14="http://schemas.microsoft.com/office/powerpoint/2010/main" val="3290336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unopened pill packets">
            <a:extLst>
              <a:ext uri="{FF2B5EF4-FFF2-40B4-BE49-F238E27FC236}">
                <a16:creationId xmlns:a16="http://schemas.microsoft.com/office/drawing/2014/main" id="{6FCEEB48-686B-A176-EBA2-67C9F50641E2}"/>
              </a:ext>
            </a:extLst>
          </p:cNvPr>
          <p:cNvPicPr>
            <a:picLocks noChangeAspect="1"/>
          </p:cNvPicPr>
          <p:nvPr/>
        </p:nvPicPr>
        <p:blipFill>
          <a:blip r:embed="rId3"/>
          <a:srcRect l="15050" r="8998"/>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3DA12BE-F085-D5DA-8472-8D2F33EA20FD}"/>
              </a:ext>
            </a:extLst>
          </p:cNvPr>
          <p:cNvSpPr>
            <a:spLocks noGrp="1"/>
          </p:cNvSpPr>
          <p:nvPr>
            <p:ph type="title"/>
          </p:nvPr>
        </p:nvSpPr>
        <p:spPr>
          <a:xfrm>
            <a:off x="677333" y="609600"/>
            <a:ext cx="3851123" cy="1320800"/>
          </a:xfrm>
        </p:spPr>
        <p:txBody>
          <a:bodyPr>
            <a:normAutofit/>
          </a:bodyPr>
          <a:lstStyle/>
          <a:p>
            <a:r>
              <a:rPr lang="en-GB" dirty="0"/>
              <a:t>Diazepam</a:t>
            </a:r>
          </a:p>
        </p:txBody>
      </p:sp>
      <p:sp>
        <p:nvSpPr>
          <p:cNvPr id="3" name="Content Placeholder 2">
            <a:extLst>
              <a:ext uri="{FF2B5EF4-FFF2-40B4-BE49-F238E27FC236}">
                <a16:creationId xmlns:a16="http://schemas.microsoft.com/office/drawing/2014/main" id="{46AACA06-9EAD-E368-C882-DF2FF6DA6DF9}"/>
              </a:ext>
            </a:extLst>
          </p:cNvPr>
          <p:cNvSpPr>
            <a:spLocks noGrp="1"/>
          </p:cNvSpPr>
          <p:nvPr>
            <p:ph idx="1"/>
          </p:nvPr>
        </p:nvSpPr>
        <p:spPr>
          <a:xfrm>
            <a:off x="677334" y="2160589"/>
            <a:ext cx="3851122" cy="3880773"/>
          </a:xfrm>
        </p:spPr>
        <p:txBody>
          <a:bodyPr>
            <a:normAutofit/>
          </a:bodyPr>
          <a:lstStyle/>
          <a:p>
            <a:pPr marL="0" indent="0">
              <a:buNone/>
            </a:pPr>
            <a:endParaRPr lang="en-GB" dirty="0"/>
          </a:p>
          <a:p>
            <a:r>
              <a:rPr lang="en-GB" dirty="0"/>
              <a:t>Oral medication </a:t>
            </a:r>
          </a:p>
          <a:p>
            <a:r>
              <a:rPr lang="en-GB" dirty="0"/>
              <a:t>Commonly used as a premed  </a:t>
            </a:r>
          </a:p>
          <a:p>
            <a:r>
              <a:rPr lang="en-GB" dirty="0"/>
              <a:t>Usual dose 5-10mg  </a:t>
            </a:r>
          </a:p>
          <a:p>
            <a:r>
              <a:rPr lang="en-GB" dirty="0"/>
              <a:t>Slow onset </a:t>
            </a:r>
          </a:p>
          <a:p>
            <a:r>
              <a:rPr lang="en-GB" dirty="0"/>
              <a:t>Unpredictable response</a:t>
            </a:r>
          </a:p>
          <a:p>
            <a:r>
              <a:rPr lang="en-GB" dirty="0"/>
              <a:t>Synergistic with midazolam</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72067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51C764-D034-937C-665E-C536FCB0A469}"/>
              </a:ext>
            </a:extLst>
          </p:cNvPr>
          <p:cNvPicPr>
            <a:picLocks noChangeAspect="1"/>
          </p:cNvPicPr>
          <p:nvPr/>
        </p:nvPicPr>
        <p:blipFill>
          <a:blip r:embed="rId3"/>
          <a:srcRect l="9091" t="4930" b="4161"/>
          <a:stretch>
            <a:fillRect/>
          </a:stretch>
        </p:blipFill>
        <p:spPr>
          <a:xfrm>
            <a:off x="1" y="10"/>
            <a:ext cx="12191999" cy="6857990"/>
          </a:xfrm>
          <a:prstGeom prst="rect">
            <a:avLst/>
          </a:prstGeom>
        </p:spPr>
      </p:pic>
      <p:sp>
        <p:nvSpPr>
          <p:cNvPr id="31" name="Isosceles Triangle 30">
            <a:extLst>
              <a:ext uri="{FF2B5EF4-FFF2-40B4-BE49-F238E27FC236}">
                <a16:creationId xmlns:a16="http://schemas.microsoft.com/office/drawing/2014/main" id="{2A4588C6-4069-4731-BFB4-10F1E6D37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Parallelogram 32">
            <a:extLst>
              <a:ext uri="{FF2B5EF4-FFF2-40B4-BE49-F238E27FC236}">
                <a16:creationId xmlns:a16="http://schemas.microsoft.com/office/drawing/2014/main" id="{23370524-0FE7-41B4-ABCF-7FB26B6CF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E0A9CA40-1F57-4A6D-ACDA-F720AA468C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2A94EDB-B0FE-4678-8E69-0F137AE3BE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4E93B92B-0DD5-4277-9D69-972ABADC3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F36519DD-AE28-A993-531F-A2A2A3A890D8}"/>
              </a:ext>
            </a:extLst>
          </p:cNvPr>
          <p:cNvSpPr>
            <a:spLocks noGrp="1"/>
          </p:cNvSpPr>
          <p:nvPr>
            <p:ph type="title"/>
          </p:nvPr>
        </p:nvSpPr>
        <p:spPr>
          <a:xfrm>
            <a:off x="2786047" y="609600"/>
            <a:ext cx="6487955" cy="1320800"/>
          </a:xfrm>
        </p:spPr>
        <p:txBody>
          <a:bodyPr anchor="t">
            <a:normAutofit/>
          </a:bodyPr>
          <a:lstStyle/>
          <a:p>
            <a:r>
              <a:rPr lang="en-GB" dirty="0"/>
              <a:t>Diazepam</a:t>
            </a:r>
          </a:p>
        </p:txBody>
      </p:sp>
      <p:sp>
        <p:nvSpPr>
          <p:cNvPr id="41" name="Rectangle 25">
            <a:extLst>
              <a:ext uri="{FF2B5EF4-FFF2-40B4-BE49-F238E27FC236}">
                <a16:creationId xmlns:a16="http://schemas.microsoft.com/office/drawing/2014/main" id="{7CE87768-354E-4E3F-8202-9F387CF50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3" name="Isosceles Triangle 42">
            <a:extLst>
              <a:ext uri="{FF2B5EF4-FFF2-40B4-BE49-F238E27FC236}">
                <a16:creationId xmlns:a16="http://schemas.microsoft.com/office/drawing/2014/main" id="{09E5B98F-BD75-4A30-BF72-0A9107470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Content Placeholder 2">
            <a:extLst>
              <a:ext uri="{FF2B5EF4-FFF2-40B4-BE49-F238E27FC236}">
                <a16:creationId xmlns:a16="http://schemas.microsoft.com/office/drawing/2014/main" id="{717E83D2-4D1F-C7C7-9436-3AB165992268}"/>
              </a:ext>
            </a:extLst>
          </p:cNvPr>
          <p:cNvSpPr>
            <a:spLocks noGrp="1"/>
          </p:cNvSpPr>
          <p:nvPr>
            <p:ph idx="1"/>
          </p:nvPr>
        </p:nvSpPr>
        <p:spPr>
          <a:xfrm>
            <a:off x="2786047" y="2159000"/>
            <a:ext cx="6487955" cy="3882362"/>
          </a:xfrm>
        </p:spPr>
        <p:txBody>
          <a:bodyPr>
            <a:normAutofit/>
          </a:bodyPr>
          <a:lstStyle/>
          <a:p>
            <a:r>
              <a:rPr lang="en-GB" dirty="0"/>
              <a:t>Long duration of action</a:t>
            </a:r>
          </a:p>
          <a:p>
            <a:r>
              <a:rPr lang="en-GB" dirty="0"/>
              <a:t>Peak plasma levels 30 - 90 mins </a:t>
            </a:r>
          </a:p>
          <a:p>
            <a:r>
              <a:rPr lang="en-GB" dirty="0"/>
              <a:t>Plasma half life 20 – 50 hours Long duration of action</a:t>
            </a:r>
          </a:p>
          <a:p>
            <a:r>
              <a:rPr lang="en-GB" dirty="0"/>
              <a:t>Metabolised in liver </a:t>
            </a:r>
          </a:p>
          <a:p>
            <a:r>
              <a:rPr lang="en-GB" dirty="0"/>
              <a:t>Excreted in kidneys</a:t>
            </a:r>
          </a:p>
          <a:p>
            <a:r>
              <a:rPr lang="en-GB" dirty="0"/>
              <a:t>Bolus dose </a:t>
            </a:r>
          </a:p>
        </p:txBody>
      </p:sp>
      <p:sp>
        <p:nvSpPr>
          <p:cNvPr id="45" name="Rectangle 27">
            <a:extLst>
              <a:ext uri="{FF2B5EF4-FFF2-40B4-BE49-F238E27FC236}">
                <a16:creationId xmlns:a16="http://schemas.microsoft.com/office/drawing/2014/main" id="{8AAB91E3-41BE-4478-BF23-A24D43E14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7" name="Rectangle 28">
            <a:extLst>
              <a:ext uri="{FF2B5EF4-FFF2-40B4-BE49-F238E27FC236}">
                <a16:creationId xmlns:a16="http://schemas.microsoft.com/office/drawing/2014/main" id="{96DFC7EA-8516-41F1-8ED9-C0A8E1E08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9" name="Rectangle 29">
            <a:extLst>
              <a:ext uri="{FF2B5EF4-FFF2-40B4-BE49-F238E27FC236}">
                <a16:creationId xmlns:a16="http://schemas.microsoft.com/office/drawing/2014/main" id="{E24E972C-8744-4CFA-B783-41EA3CC38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1" name="Isosceles Triangle 50">
            <a:extLst>
              <a:ext uri="{FF2B5EF4-FFF2-40B4-BE49-F238E27FC236}">
                <a16:creationId xmlns:a16="http://schemas.microsoft.com/office/drawing/2014/main" id="{C7C88F2E-E233-48BA-B85F-D06BA522B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363438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4B9F-FF2B-CAC4-0BC7-B94CEE839767}"/>
              </a:ext>
            </a:extLst>
          </p:cNvPr>
          <p:cNvSpPr>
            <a:spLocks noGrp="1"/>
          </p:cNvSpPr>
          <p:nvPr>
            <p:ph type="title"/>
          </p:nvPr>
        </p:nvSpPr>
        <p:spPr/>
        <p:txBody>
          <a:bodyPr/>
          <a:lstStyle/>
          <a:p>
            <a:r>
              <a:rPr lang="en-GB" dirty="0"/>
              <a:t>Diazepam</a:t>
            </a:r>
          </a:p>
        </p:txBody>
      </p:sp>
      <p:pic>
        <p:nvPicPr>
          <p:cNvPr id="5" name="Content Placeholder 4" descr="A box of pills and a package of pills&#10;&#10;AI-generated content may be incorrect.">
            <a:extLst>
              <a:ext uri="{FF2B5EF4-FFF2-40B4-BE49-F238E27FC236}">
                <a16:creationId xmlns:a16="http://schemas.microsoft.com/office/drawing/2014/main" id="{A542B7C7-B5EF-615E-4404-00E481090D4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52445" y="2160588"/>
            <a:ext cx="7047148" cy="3881437"/>
          </a:xfrm>
        </p:spPr>
      </p:pic>
    </p:spTree>
    <p:extLst>
      <p:ext uri="{BB962C8B-B14F-4D97-AF65-F5344CB8AC3E}">
        <p14:creationId xmlns:p14="http://schemas.microsoft.com/office/powerpoint/2010/main" val="11409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AB45984-B91F-58A2-9635-576C62461EAA}"/>
              </a:ext>
            </a:extLst>
          </p:cNvPr>
          <p:cNvSpPr>
            <a:spLocks noGrp="1"/>
          </p:cNvSpPr>
          <p:nvPr>
            <p:ph type="title"/>
          </p:nvPr>
        </p:nvSpPr>
        <p:spPr>
          <a:xfrm>
            <a:off x="643467" y="816638"/>
            <a:ext cx="3367359" cy="5224724"/>
          </a:xfrm>
        </p:spPr>
        <p:txBody>
          <a:bodyPr anchor="ctr">
            <a:normAutofit/>
          </a:bodyPr>
          <a:lstStyle/>
          <a:p>
            <a:r>
              <a:rPr lang="en-GB" dirty="0"/>
              <a:t>Temazepam</a:t>
            </a:r>
          </a:p>
        </p:txBody>
      </p:sp>
      <p:sp>
        <p:nvSpPr>
          <p:cNvPr id="3" name="Content Placeholder 2">
            <a:extLst>
              <a:ext uri="{FF2B5EF4-FFF2-40B4-BE49-F238E27FC236}">
                <a16:creationId xmlns:a16="http://schemas.microsoft.com/office/drawing/2014/main" id="{BDAE55DC-2586-BF44-1819-72FFB5685E66}"/>
              </a:ext>
            </a:extLst>
          </p:cNvPr>
          <p:cNvSpPr>
            <a:spLocks noGrp="1"/>
          </p:cNvSpPr>
          <p:nvPr>
            <p:ph idx="1"/>
          </p:nvPr>
        </p:nvSpPr>
        <p:spPr>
          <a:xfrm>
            <a:off x="4654295" y="816638"/>
            <a:ext cx="4619706" cy="5224724"/>
          </a:xfrm>
        </p:spPr>
        <p:txBody>
          <a:bodyPr anchor="ctr">
            <a:normAutofit/>
          </a:bodyPr>
          <a:lstStyle/>
          <a:p>
            <a:r>
              <a:rPr lang="en-GB" dirty="0"/>
              <a:t>Temazepam was until recently one of the most used oral sedatives. </a:t>
            </a:r>
          </a:p>
          <a:p>
            <a:r>
              <a:rPr lang="en-GB" dirty="0"/>
              <a:t>It was originally marketed as a hypnotic for inducing sleep, but its shorter half-life ( around 4 hours ) makes it ideal for use as a sedative. </a:t>
            </a:r>
          </a:p>
          <a:p>
            <a:r>
              <a:rPr lang="en-GB" dirty="0"/>
              <a:t>Unfortunately, it became one of the most abused drugs as it is highly addictive. </a:t>
            </a:r>
          </a:p>
          <a:p>
            <a:r>
              <a:rPr lang="en-GB" dirty="0"/>
              <a:t>Diazepam is the drug of choice for most dentists.</a:t>
            </a:r>
          </a:p>
        </p:txBody>
      </p:sp>
    </p:spTree>
    <p:extLst>
      <p:ext uri="{BB962C8B-B14F-4D97-AF65-F5344CB8AC3E}">
        <p14:creationId xmlns:p14="http://schemas.microsoft.com/office/powerpoint/2010/main" val="3777473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2"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16">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Isosceles Triangle 20">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5" name="Content Placeholder 4" descr="A white bottle with a blue label&#10;&#10;AI-generated content may be incorrect.">
            <a:extLst>
              <a:ext uri="{FF2B5EF4-FFF2-40B4-BE49-F238E27FC236}">
                <a16:creationId xmlns:a16="http://schemas.microsoft.com/office/drawing/2014/main" id="{133053A9-DF62-E7A9-7583-B05339E06AF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962" t="9091" r="22525" b="3"/>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A0CA226D-D28A-5C9E-7DAF-6B4A0278B575}"/>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400"/>
              <a:t>Temazepam</a:t>
            </a:r>
          </a:p>
        </p:txBody>
      </p:sp>
      <p:sp>
        <p:nvSpPr>
          <p:cNvPr id="6" name="TextBox 5">
            <a:extLst>
              <a:ext uri="{FF2B5EF4-FFF2-40B4-BE49-F238E27FC236}">
                <a16:creationId xmlns:a16="http://schemas.microsoft.com/office/drawing/2014/main" id="{30027309-F0C3-B22A-FC1C-FBA2058937C0}"/>
              </a:ext>
            </a:extLst>
          </p:cNvPr>
          <p:cNvSpPr txBox="1"/>
          <p:nvPr/>
        </p:nvSpPr>
        <p:spPr>
          <a:xfrm>
            <a:off x="9505046" y="6657945"/>
            <a:ext cx="2686954"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enfermeriabuenosaires.com/temazepam/">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Tree>
    <p:extLst>
      <p:ext uri="{BB962C8B-B14F-4D97-AF65-F5344CB8AC3E}">
        <p14:creationId xmlns:p14="http://schemas.microsoft.com/office/powerpoint/2010/main" val="726049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3007-AF8C-4F5B-AA5F-04069EC0F35E}"/>
              </a:ext>
            </a:extLst>
          </p:cNvPr>
          <p:cNvSpPr>
            <a:spLocks noGrp="1"/>
          </p:cNvSpPr>
          <p:nvPr>
            <p:ph type="title"/>
          </p:nvPr>
        </p:nvSpPr>
        <p:spPr>
          <a:xfrm>
            <a:off x="5536734" y="609600"/>
            <a:ext cx="3737268" cy="1320800"/>
          </a:xfrm>
        </p:spPr>
        <p:txBody>
          <a:bodyPr>
            <a:normAutofit/>
          </a:bodyPr>
          <a:lstStyle/>
          <a:p>
            <a:r>
              <a:rPr lang="en-GB" dirty="0"/>
              <a:t>Flumazenil</a:t>
            </a:r>
          </a:p>
        </p:txBody>
      </p:sp>
      <p:sp>
        <p:nvSpPr>
          <p:cNvPr id="3" name="Content Placeholder 2">
            <a:extLst>
              <a:ext uri="{FF2B5EF4-FFF2-40B4-BE49-F238E27FC236}">
                <a16:creationId xmlns:a16="http://schemas.microsoft.com/office/drawing/2014/main" id="{69832673-AFCB-DA2F-6FA8-BAD8956BD0BD}"/>
              </a:ext>
            </a:extLst>
          </p:cNvPr>
          <p:cNvSpPr>
            <a:spLocks noGrp="1"/>
          </p:cNvSpPr>
          <p:nvPr>
            <p:ph idx="1"/>
          </p:nvPr>
        </p:nvSpPr>
        <p:spPr>
          <a:xfrm>
            <a:off x="5209563" y="2160589"/>
            <a:ext cx="4064439" cy="3880773"/>
          </a:xfrm>
        </p:spPr>
        <p:txBody>
          <a:bodyPr>
            <a:normAutofit/>
          </a:bodyPr>
          <a:lstStyle/>
          <a:p>
            <a:r>
              <a:rPr lang="en-GB" dirty="0"/>
              <a:t>A benzodiazepine antagonist </a:t>
            </a:r>
          </a:p>
          <a:p>
            <a:r>
              <a:rPr lang="en-GB" dirty="0"/>
              <a:t>No intrinsic activity </a:t>
            </a:r>
          </a:p>
          <a:p>
            <a:r>
              <a:rPr lang="en-GB" dirty="0"/>
              <a:t>50minute half life IV use only ,  500ug/5ml amp</a:t>
            </a:r>
          </a:p>
          <a:p>
            <a:endParaRPr lang="en-GB" dirty="0"/>
          </a:p>
          <a:p>
            <a:endParaRPr lang="en-GB" dirty="0"/>
          </a:p>
          <a:p>
            <a:r>
              <a:rPr lang="en-GB" dirty="0"/>
              <a:t>Not recommended for routine reversal</a:t>
            </a:r>
          </a:p>
          <a:p>
            <a:endParaRPr lang="en-GB" dirty="0"/>
          </a:p>
        </p:txBody>
      </p:sp>
      <p:pic>
        <p:nvPicPr>
          <p:cNvPr id="5" name="Picture 4" descr="Molecular structure and periodic table on a desk">
            <a:extLst>
              <a:ext uri="{FF2B5EF4-FFF2-40B4-BE49-F238E27FC236}">
                <a16:creationId xmlns:a16="http://schemas.microsoft.com/office/drawing/2014/main" id="{0DDB9295-EFB5-2647-AEE3-8F1049D6F4A6}"/>
              </a:ext>
            </a:extLst>
          </p:cNvPr>
          <p:cNvPicPr>
            <a:picLocks noChangeAspect="1"/>
          </p:cNvPicPr>
          <p:nvPr/>
        </p:nvPicPr>
        <p:blipFill>
          <a:blip r:embed="rId2"/>
          <a:srcRect l="6987" r="40502"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632737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20E57E-CB49-C2C5-D1D1-34641AAE8119}"/>
              </a:ext>
            </a:extLst>
          </p:cNvPr>
          <p:cNvSpPr>
            <a:spLocks noGrp="1"/>
          </p:cNvSpPr>
          <p:nvPr>
            <p:ph type="title"/>
          </p:nvPr>
        </p:nvSpPr>
        <p:spPr>
          <a:xfrm>
            <a:off x="1333502" y="609600"/>
            <a:ext cx="8596668" cy="1320800"/>
          </a:xfrm>
        </p:spPr>
        <p:txBody>
          <a:bodyPr>
            <a:normAutofit/>
          </a:bodyPr>
          <a:lstStyle/>
          <a:p>
            <a:r>
              <a:rPr lang="en-GB" dirty="0"/>
              <a:t>Flumazenil</a:t>
            </a:r>
          </a:p>
        </p:txBody>
      </p:sp>
      <p:sp>
        <p:nvSpPr>
          <p:cNvPr id="25" name="Isosceles Triangle 24">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29" name="Straight Connector 28">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648953A7-07C4-23CF-16CE-B09D7AFB61CF}"/>
              </a:ext>
            </a:extLst>
          </p:cNvPr>
          <p:cNvSpPr>
            <a:spLocks noGrp="1"/>
          </p:cNvSpPr>
          <p:nvPr>
            <p:ph idx="1"/>
          </p:nvPr>
        </p:nvSpPr>
        <p:spPr>
          <a:xfrm>
            <a:off x="1333502" y="2160590"/>
            <a:ext cx="8470898" cy="3429260"/>
          </a:xfrm>
        </p:spPr>
        <p:txBody>
          <a:bodyPr>
            <a:normAutofit/>
          </a:bodyPr>
          <a:lstStyle/>
          <a:p>
            <a:pPr>
              <a:lnSpc>
                <a:spcPct val="90000"/>
              </a:lnSpc>
            </a:pPr>
            <a:r>
              <a:rPr lang="en-GB" sz="1500" dirty="0"/>
              <a:t>Reserved for Emergency use only </a:t>
            </a:r>
          </a:p>
          <a:p>
            <a:pPr>
              <a:lnSpc>
                <a:spcPct val="90000"/>
              </a:lnSpc>
            </a:pPr>
            <a:r>
              <a:rPr lang="en-GB" sz="1500" dirty="0"/>
              <a:t>Incident data suggests frequently used to manage benzodiazepine overdose – NB shorter half life → residual re-sedation</a:t>
            </a:r>
          </a:p>
          <a:p>
            <a:pPr>
              <a:lnSpc>
                <a:spcPct val="90000"/>
              </a:lnSpc>
            </a:pPr>
            <a:r>
              <a:rPr lang="en-GB" sz="1500" dirty="0"/>
              <a:t>Recommend regular auditing of flumazenil use as marker of excessive dosage of midazolam </a:t>
            </a:r>
          </a:p>
          <a:p>
            <a:pPr>
              <a:lnSpc>
                <a:spcPct val="90000"/>
              </a:lnSpc>
            </a:pPr>
            <a:r>
              <a:rPr lang="en-GB" sz="1500" dirty="0"/>
              <a:t>Midazolam over-sedation is defined as a “never event” by the DOH, reporting these incidents to the National Reporting and Learning system is Reserved for Emergency use only </a:t>
            </a:r>
          </a:p>
          <a:p>
            <a:pPr>
              <a:lnSpc>
                <a:spcPct val="90000"/>
              </a:lnSpc>
            </a:pPr>
            <a:r>
              <a:rPr lang="en-GB" sz="1500" dirty="0"/>
              <a:t>Incident data suggests frequently used to manage benzodiazepine overdose – NB shorter half life → residual re-sedation </a:t>
            </a:r>
          </a:p>
          <a:p>
            <a:pPr>
              <a:lnSpc>
                <a:spcPct val="90000"/>
              </a:lnSpc>
            </a:pPr>
            <a:r>
              <a:rPr lang="en-GB" sz="1500" dirty="0"/>
              <a:t>Recommend regular auditing of flumazenil use as marker of excessive dosage of midazolam </a:t>
            </a:r>
          </a:p>
          <a:p>
            <a:pPr>
              <a:lnSpc>
                <a:spcPct val="90000"/>
              </a:lnSpc>
            </a:pPr>
            <a:r>
              <a:rPr lang="en-GB" sz="1500" dirty="0"/>
              <a:t>Midazolam over-sedation is defined as a “never event” by the DOH, reporting these incidents to the National Reporting and Learning system is essential</a:t>
            </a:r>
          </a:p>
        </p:txBody>
      </p:sp>
      <p:sp>
        <p:nvSpPr>
          <p:cNvPr id="33"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262592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7"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8" name="Straight Connector 17">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Isosceles Triangle 25">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C4C2D92D-E5E9-18CF-F201-A8798A79D375}"/>
              </a:ext>
            </a:extLst>
          </p:cNvPr>
          <p:cNvSpPr>
            <a:spLocks noGrp="1"/>
          </p:cNvSpPr>
          <p:nvPr>
            <p:ph type="title"/>
          </p:nvPr>
        </p:nvSpPr>
        <p:spPr>
          <a:xfrm>
            <a:off x="1600199" y="4571999"/>
            <a:ext cx="7673801" cy="1087656"/>
          </a:xfrm>
        </p:spPr>
        <p:txBody>
          <a:bodyPr vert="horz" lIns="91440" tIns="45720" rIns="91440" bIns="45720" rtlCol="0" anchor="b">
            <a:normAutofit/>
          </a:bodyPr>
          <a:lstStyle/>
          <a:p>
            <a:r>
              <a:rPr lang="en-US" sz="4800"/>
              <a:t>Flumazenil</a:t>
            </a:r>
          </a:p>
        </p:txBody>
      </p:sp>
      <p:pic>
        <p:nvPicPr>
          <p:cNvPr id="10" name="Content Placeholder 9" descr="A close-up of a vial">
            <a:extLst>
              <a:ext uri="{FF2B5EF4-FFF2-40B4-BE49-F238E27FC236}">
                <a16:creationId xmlns:a16="http://schemas.microsoft.com/office/drawing/2014/main" id="{6157EA16-0A82-2082-9B3B-B19D554292A2}"/>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00201" y="609600"/>
            <a:ext cx="5971077" cy="3642357"/>
          </a:xfrm>
          <a:prstGeom prst="rect">
            <a:avLst/>
          </a:prstGeom>
        </p:spPr>
      </p:pic>
      <p:sp>
        <p:nvSpPr>
          <p:cNvPr id="11" name="TextBox 10">
            <a:extLst>
              <a:ext uri="{FF2B5EF4-FFF2-40B4-BE49-F238E27FC236}">
                <a16:creationId xmlns:a16="http://schemas.microsoft.com/office/drawing/2014/main" id="{D3110170-CB9D-F9B3-EF38-F1023DE9BDF1}"/>
              </a:ext>
            </a:extLst>
          </p:cNvPr>
          <p:cNvSpPr txBox="1"/>
          <p:nvPr/>
        </p:nvSpPr>
        <p:spPr>
          <a:xfrm>
            <a:off x="5044624" y="4051902"/>
            <a:ext cx="2526654"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enfermeriabuenosaires.com/en/flumazeni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1710634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1E7B3B9-CA2B-178F-44EE-844CB2D2C932}"/>
              </a:ext>
            </a:extLst>
          </p:cNvPr>
          <p:cNvSpPr>
            <a:spLocks noGrp="1"/>
          </p:cNvSpPr>
          <p:nvPr>
            <p:ph type="title"/>
          </p:nvPr>
        </p:nvSpPr>
        <p:spPr>
          <a:xfrm>
            <a:off x="643467" y="816638"/>
            <a:ext cx="3367359" cy="5224724"/>
          </a:xfrm>
        </p:spPr>
        <p:txBody>
          <a:bodyPr anchor="ctr">
            <a:normAutofit/>
          </a:bodyPr>
          <a:lstStyle/>
          <a:p>
            <a:r>
              <a:rPr lang="en-GB" dirty="0"/>
              <a:t>Never Events!</a:t>
            </a:r>
          </a:p>
        </p:txBody>
      </p:sp>
      <p:sp>
        <p:nvSpPr>
          <p:cNvPr id="3" name="Content Placeholder 2">
            <a:extLst>
              <a:ext uri="{FF2B5EF4-FFF2-40B4-BE49-F238E27FC236}">
                <a16:creationId xmlns:a16="http://schemas.microsoft.com/office/drawing/2014/main" id="{2DC4AC3C-311E-2CA7-D998-086683E06F13}"/>
              </a:ext>
            </a:extLst>
          </p:cNvPr>
          <p:cNvSpPr>
            <a:spLocks noGrp="1"/>
          </p:cNvSpPr>
          <p:nvPr>
            <p:ph idx="1"/>
          </p:nvPr>
        </p:nvSpPr>
        <p:spPr>
          <a:xfrm>
            <a:off x="4654295" y="816638"/>
            <a:ext cx="4619706" cy="5224724"/>
          </a:xfrm>
        </p:spPr>
        <p:txBody>
          <a:bodyPr anchor="ctr">
            <a:normAutofit/>
          </a:bodyPr>
          <a:lstStyle/>
          <a:p>
            <a:r>
              <a:rPr lang="en-GB" dirty="0"/>
              <a:t>Never Events are serious, largely preventable patient safety incidents that should not occur if the available preventative measures have been implemented.</a:t>
            </a:r>
          </a:p>
          <a:p>
            <a:r>
              <a:rPr lang="en-GB" dirty="0"/>
              <a:t> Primary care trusts are required to monitor the occurrence of Never Events within the services they commission and publicly report them on an annual basis.</a:t>
            </a:r>
          </a:p>
        </p:txBody>
      </p:sp>
    </p:spTree>
    <p:extLst>
      <p:ext uri="{BB962C8B-B14F-4D97-AF65-F5344CB8AC3E}">
        <p14:creationId xmlns:p14="http://schemas.microsoft.com/office/powerpoint/2010/main" val="1714102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E5053C-EC3C-50DC-60AC-6B0B51F2D3AA}"/>
              </a:ext>
            </a:extLst>
          </p:cNvPr>
          <p:cNvSpPr>
            <a:spLocks noGrp="1"/>
          </p:cNvSpPr>
          <p:nvPr>
            <p:ph type="title"/>
          </p:nvPr>
        </p:nvSpPr>
        <p:spPr>
          <a:xfrm>
            <a:off x="1043950" y="1179151"/>
            <a:ext cx="3300646" cy="4463889"/>
          </a:xfrm>
        </p:spPr>
        <p:txBody>
          <a:bodyPr anchor="ctr">
            <a:normAutofit/>
          </a:bodyPr>
          <a:lstStyle/>
          <a:p>
            <a:r>
              <a:rPr lang="en-GB" dirty="0"/>
              <a:t>Midazolam interactions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2D1BDA-B4A4-B54D-24B8-927A8360634D}"/>
              </a:ext>
            </a:extLst>
          </p:cNvPr>
          <p:cNvSpPr>
            <a:spLocks noGrp="1"/>
          </p:cNvSpPr>
          <p:nvPr>
            <p:ph idx="1"/>
          </p:nvPr>
        </p:nvSpPr>
        <p:spPr>
          <a:xfrm>
            <a:off x="4978918" y="1109145"/>
            <a:ext cx="6341016" cy="4603900"/>
          </a:xfrm>
        </p:spPr>
        <p:txBody>
          <a:bodyPr anchor="ctr">
            <a:normAutofit/>
          </a:bodyPr>
          <a:lstStyle/>
          <a:p>
            <a:r>
              <a:rPr lang="en-GB" dirty="0"/>
              <a:t> Alcohol </a:t>
            </a:r>
          </a:p>
          <a:p>
            <a:r>
              <a:rPr lang="en-GB" dirty="0"/>
              <a:t> Amitriptyline </a:t>
            </a:r>
          </a:p>
          <a:p>
            <a:r>
              <a:rPr lang="en-GB" dirty="0"/>
              <a:t> Carbamazepine </a:t>
            </a:r>
          </a:p>
          <a:p>
            <a:r>
              <a:rPr lang="en-GB" dirty="0"/>
              <a:t> Citalopram </a:t>
            </a:r>
          </a:p>
          <a:p>
            <a:r>
              <a:rPr lang="en-GB" dirty="0"/>
              <a:t> Clozapine </a:t>
            </a:r>
          </a:p>
          <a:p>
            <a:r>
              <a:rPr lang="en-GB" dirty="0"/>
              <a:t> Antifungals including fluconazole</a:t>
            </a:r>
          </a:p>
          <a:p>
            <a:r>
              <a:rPr lang="en-GB" dirty="0"/>
              <a:t> Verapamil </a:t>
            </a:r>
          </a:p>
          <a:p>
            <a:r>
              <a:rPr lang="en-GB" dirty="0"/>
              <a:t> Grapefruit juice </a:t>
            </a:r>
          </a:p>
          <a:p>
            <a:r>
              <a:rPr lang="en-GB" dirty="0"/>
              <a:t> Efavirenz/fosamprenavir/nelfinavir (HIV medication) </a:t>
            </a:r>
          </a:p>
          <a:p>
            <a:r>
              <a:rPr lang="en-GB" dirty="0"/>
              <a:t> Certain antibiotics (erythromycin/clarithromycin/rifampicin)</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918688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6582886-877C-4AEC-A77F-8055EB9A0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171A838D-27EA-485C-9A80-DCE624AB3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0" name="Straight Connector 9">
              <a:extLst>
                <a:ext uri="{FF2B5EF4-FFF2-40B4-BE49-F238E27FC236}">
                  <a16:creationId xmlns:a16="http://schemas.microsoft.com/office/drawing/2014/main" id="{9059F313-A1BB-425E-9626-2BD43CAC64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9ABF76A-A1AE-44BB-9ECB-D55D2FE29B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5B6D2EC4-82D3-43B8-82D6-028CB4345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Rectangle 25">
              <a:extLst>
                <a:ext uri="{FF2B5EF4-FFF2-40B4-BE49-F238E27FC236}">
                  <a16:creationId xmlns:a16="http://schemas.microsoft.com/office/drawing/2014/main" id="{520034CE-71F9-4E0F-94D8-99335CB8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Isosceles Triangle 13">
              <a:extLst>
                <a:ext uri="{FF2B5EF4-FFF2-40B4-BE49-F238E27FC236}">
                  <a16:creationId xmlns:a16="http://schemas.microsoft.com/office/drawing/2014/main" id="{1926C6C0-16F7-4CDC-B481-2D19B2F3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7">
              <a:extLst>
                <a:ext uri="{FF2B5EF4-FFF2-40B4-BE49-F238E27FC236}">
                  <a16:creationId xmlns:a16="http://schemas.microsoft.com/office/drawing/2014/main" id="{042CE423-CE6E-4EE9-91F2-3E40EFB40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8">
              <a:extLst>
                <a:ext uri="{FF2B5EF4-FFF2-40B4-BE49-F238E27FC236}">
                  <a16:creationId xmlns:a16="http://schemas.microsoft.com/office/drawing/2014/main" id="{699BB4BD-31D7-434C-A6DB-E2CF3ACF6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9">
              <a:extLst>
                <a:ext uri="{FF2B5EF4-FFF2-40B4-BE49-F238E27FC236}">
                  <a16:creationId xmlns:a16="http://schemas.microsoft.com/office/drawing/2014/main" id="{23D406B8-656A-4D8B-91D0-BF4202C86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83F4BFB6-D6B8-446C-8E17-3D54DCA9F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useBgFill="1">
        <p:nvSpPr>
          <p:cNvPr id="20" name="Rectangle 19">
            <a:extLst>
              <a:ext uri="{FF2B5EF4-FFF2-40B4-BE49-F238E27FC236}">
                <a16:creationId xmlns:a16="http://schemas.microsoft.com/office/drawing/2014/main" id="{0ADFFC45-3DC9-4433-926F-043E879D9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B5F26A87-0610-435F-AA13-BD658385C9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67230" y="-8468"/>
            <a:ext cx="4763558" cy="6866467"/>
            <a:chOff x="67175" y="-8467"/>
            <a:chExt cx="4763558" cy="6866467"/>
          </a:xfrm>
        </p:grpSpPr>
        <p:cxnSp>
          <p:nvCxnSpPr>
            <p:cNvPr id="23" name="Straight Connector 22">
              <a:extLst>
                <a:ext uri="{FF2B5EF4-FFF2-40B4-BE49-F238E27FC236}">
                  <a16:creationId xmlns:a16="http://schemas.microsoft.com/office/drawing/2014/main" id="{E6321436-5AAD-4FB6-BB0D-316D4540E8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4B0BD33-3D46-4F43-947A-825DFEF610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92E26C27-E1F5-47DC-9F83-469D196C5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a:extLst>
                <a:ext uri="{FF2B5EF4-FFF2-40B4-BE49-F238E27FC236}">
                  <a16:creationId xmlns:a16="http://schemas.microsoft.com/office/drawing/2014/main" id="{95F944E7-2B4E-4AE2-B4DB-846FF8AE0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a:extLst>
                <a:ext uri="{FF2B5EF4-FFF2-40B4-BE49-F238E27FC236}">
                  <a16:creationId xmlns:a16="http://schemas.microsoft.com/office/drawing/2014/main" id="{FF14952D-390F-46CC-B302-73DDD9C4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a:extLst>
                <a:ext uri="{FF2B5EF4-FFF2-40B4-BE49-F238E27FC236}">
                  <a16:creationId xmlns:a16="http://schemas.microsoft.com/office/drawing/2014/main" id="{867CDE55-B22A-40D0-882A-9452919EE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a:extLst>
                <a:ext uri="{FF2B5EF4-FFF2-40B4-BE49-F238E27FC236}">
                  <a16:creationId xmlns:a16="http://schemas.microsoft.com/office/drawing/2014/main" id="{8C409231-C942-4808-B529-DAC32A7DB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01178CBD-0783-982A-2F97-C8E938E775EF}"/>
              </a:ext>
            </a:extLst>
          </p:cNvPr>
          <p:cNvSpPr>
            <a:spLocks noGrp="1"/>
          </p:cNvSpPr>
          <p:nvPr>
            <p:ph type="title"/>
          </p:nvPr>
        </p:nvSpPr>
        <p:spPr>
          <a:xfrm>
            <a:off x="677335" y="1282701"/>
            <a:ext cx="5096060" cy="4307148"/>
          </a:xfrm>
        </p:spPr>
        <p:txBody>
          <a:bodyPr vert="horz" lIns="91440" tIns="45720" rIns="91440" bIns="45720" rtlCol="0" anchor="ctr">
            <a:normAutofit/>
          </a:bodyPr>
          <a:lstStyle/>
          <a:p>
            <a:pPr algn="r"/>
            <a:r>
              <a:rPr lang="en-US" sz="5400"/>
              <a:t>Time to Think!</a:t>
            </a:r>
          </a:p>
        </p:txBody>
      </p:sp>
      <p:sp>
        <p:nvSpPr>
          <p:cNvPr id="31" name="Freeform: Shape 30">
            <a:extLst>
              <a:ext uri="{FF2B5EF4-FFF2-40B4-BE49-F238E27FC236}">
                <a16:creationId xmlns:a16="http://schemas.microsoft.com/office/drawing/2014/main" id="{69370F01-B8C9-4CE4-824C-92B2792E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6497" y="-8468"/>
            <a:ext cx="5074930" cy="6866468"/>
          </a:xfrm>
          <a:custGeom>
            <a:avLst/>
            <a:gdLst>
              <a:gd name="connsiteX0" fmla="*/ 0 w 5074930"/>
              <a:gd name="connsiteY0" fmla="*/ 0 h 6858000"/>
              <a:gd name="connsiteX1" fmla="*/ 1249825 w 5074930"/>
              <a:gd name="connsiteY1" fmla="*/ 0 h 6858000"/>
              <a:gd name="connsiteX2" fmla="*/ 1249825 w 5074930"/>
              <a:gd name="connsiteY2" fmla="*/ 8457 h 6858000"/>
              <a:gd name="connsiteX3" fmla="*/ 5074930 w 5074930"/>
              <a:gd name="connsiteY3" fmla="*/ 8457 h 6858000"/>
              <a:gd name="connsiteX4" fmla="*/ 5074930 w 5074930"/>
              <a:gd name="connsiteY4" fmla="*/ 6858000 h 6858000"/>
              <a:gd name="connsiteX5" fmla="*/ 1249825 w 5074930"/>
              <a:gd name="connsiteY5" fmla="*/ 6858000 h 6858000"/>
              <a:gd name="connsiteX6" fmla="*/ 1109383 w 507493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4930" h="6858000">
                <a:moveTo>
                  <a:pt x="0" y="0"/>
                </a:moveTo>
                <a:lnTo>
                  <a:pt x="1249825" y="0"/>
                </a:lnTo>
                <a:lnTo>
                  <a:pt x="1249825" y="8457"/>
                </a:lnTo>
                <a:lnTo>
                  <a:pt x="5074930" y="8457"/>
                </a:lnTo>
                <a:lnTo>
                  <a:pt x="5074930" y="6858000"/>
                </a:lnTo>
                <a:lnTo>
                  <a:pt x="1249825" y="6858000"/>
                </a:lnTo>
                <a:lnTo>
                  <a:pt x="1109383" y="6858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0694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8D7429-E591-6E18-56AF-12AC39C44C16}"/>
              </a:ext>
            </a:extLst>
          </p:cNvPr>
          <p:cNvSpPr>
            <a:spLocks noGrp="1"/>
          </p:cNvSpPr>
          <p:nvPr>
            <p:ph type="title"/>
          </p:nvPr>
        </p:nvSpPr>
        <p:spPr>
          <a:xfrm>
            <a:off x="643467" y="816638"/>
            <a:ext cx="3367359" cy="5224724"/>
          </a:xfrm>
        </p:spPr>
        <p:txBody>
          <a:bodyPr anchor="ctr">
            <a:normAutofit/>
          </a:bodyPr>
          <a:lstStyle/>
          <a:p>
            <a:r>
              <a:rPr lang="en-GB" dirty="0"/>
              <a:t>Which is the riskiest?</a:t>
            </a:r>
          </a:p>
        </p:txBody>
      </p:sp>
      <p:sp>
        <p:nvSpPr>
          <p:cNvPr id="3" name="Content Placeholder 2">
            <a:extLst>
              <a:ext uri="{FF2B5EF4-FFF2-40B4-BE49-F238E27FC236}">
                <a16:creationId xmlns:a16="http://schemas.microsoft.com/office/drawing/2014/main" id="{C9D528ED-7637-79CD-A6D5-E21598A38721}"/>
              </a:ext>
            </a:extLst>
          </p:cNvPr>
          <p:cNvSpPr>
            <a:spLocks noGrp="1"/>
          </p:cNvSpPr>
          <p:nvPr>
            <p:ph idx="1"/>
          </p:nvPr>
        </p:nvSpPr>
        <p:spPr>
          <a:xfrm>
            <a:off x="4654295" y="816638"/>
            <a:ext cx="4619706" cy="5224724"/>
          </a:xfrm>
        </p:spPr>
        <p:txBody>
          <a:bodyPr anchor="ctr">
            <a:normAutofit/>
          </a:bodyPr>
          <a:lstStyle/>
          <a:p>
            <a:pPr>
              <a:lnSpc>
                <a:spcPct val="90000"/>
              </a:lnSpc>
            </a:pPr>
            <a:r>
              <a:rPr lang="en-GB" dirty="0"/>
              <a:t>You are working in practice. A patient has attended today for surgical removal of a tooth under IV sedation. Which patient would you be most cautious about and why? </a:t>
            </a:r>
            <a:endParaRPr lang="en-GB"/>
          </a:p>
          <a:p>
            <a:pPr>
              <a:lnSpc>
                <a:spcPct val="90000"/>
              </a:lnSpc>
            </a:pPr>
            <a:r>
              <a:rPr lang="en-GB" dirty="0"/>
              <a:t>A patient who has been started on antibiotics by his GP for a dental abscess </a:t>
            </a:r>
            <a:endParaRPr lang="en-GB"/>
          </a:p>
          <a:p>
            <a:pPr>
              <a:lnSpc>
                <a:spcPct val="90000"/>
              </a:lnSpc>
            </a:pPr>
            <a:r>
              <a:rPr lang="en-GB" dirty="0"/>
              <a:t>A patient who has a penicillin allergy and has been started on antibiotics for a periodontal procedure</a:t>
            </a:r>
            <a:endParaRPr lang="en-GB"/>
          </a:p>
          <a:p>
            <a:pPr>
              <a:lnSpc>
                <a:spcPct val="90000"/>
              </a:lnSpc>
            </a:pPr>
            <a:r>
              <a:rPr lang="en-GB" dirty="0"/>
              <a:t>A patient who has a penicillin allergy and has been started on antibiotics for a dental abscess </a:t>
            </a:r>
            <a:endParaRPr lang="en-GB"/>
          </a:p>
          <a:p>
            <a:pPr>
              <a:lnSpc>
                <a:spcPct val="90000"/>
              </a:lnSpc>
            </a:pPr>
            <a:r>
              <a:rPr lang="en-GB" dirty="0"/>
              <a:t>A patient with asthma that requires them to take inhalers only when they have a chest infection</a:t>
            </a:r>
            <a:endParaRPr lang="en-GB"/>
          </a:p>
        </p:txBody>
      </p:sp>
    </p:spTree>
    <p:extLst>
      <p:ext uri="{BB962C8B-B14F-4D97-AF65-F5344CB8AC3E}">
        <p14:creationId xmlns:p14="http://schemas.microsoft.com/office/powerpoint/2010/main" val="905293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20C5B1A-D9DB-4D05-2D3E-C2834A9DA136}"/>
              </a:ext>
            </a:extLst>
          </p:cNvPr>
          <p:cNvSpPr>
            <a:spLocks noGrp="1"/>
          </p:cNvSpPr>
          <p:nvPr>
            <p:ph type="title"/>
          </p:nvPr>
        </p:nvSpPr>
        <p:spPr>
          <a:xfrm>
            <a:off x="643467" y="816638"/>
            <a:ext cx="3367359" cy="5224724"/>
          </a:xfrm>
        </p:spPr>
        <p:txBody>
          <a:bodyPr anchor="ctr">
            <a:normAutofit/>
          </a:bodyPr>
          <a:lstStyle/>
          <a:p>
            <a:r>
              <a:rPr lang="en-GB" dirty="0"/>
              <a:t>How do we manage the risk?</a:t>
            </a:r>
          </a:p>
        </p:txBody>
      </p:sp>
      <p:sp>
        <p:nvSpPr>
          <p:cNvPr id="3" name="Content Placeholder 2">
            <a:extLst>
              <a:ext uri="{FF2B5EF4-FFF2-40B4-BE49-F238E27FC236}">
                <a16:creationId xmlns:a16="http://schemas.microsoft.com/office/drawing/2014/main" id="{6DC706D2-F274-7105-7527-E1F421D185C9}"/>
              </a:ext>
            </a:extLst>
          </p:cNvPr>
          <p:cNvSpPr>
            <a:spLocks noGrp="1"/>
          </p:cNvSpPr>
          <p:nvPr>
            <p:ph idx="1"/>
          </p:nvPr>
        </p:nvSpPr>
        <p:spPr>
          <a:xfrm>
            <a:off x="4654295" y="816638"/>
            <a:ext cx="4619706" cy="5224724"/>
          </a:xfrm>
        </p:spPr>
        <p:txBody>
          <a:bodyPr anchor="ctr">
            <a:normAutofit/>
          </a:bodyPr>
          <a:lstStyle/>
          <a:p>
            <a:r>
              <a:rPr lang="en-GB" dirty="0"/>
              <a:t>You are working in practice. A patient has attended today for multiple fillings under IV sedation. What risks do we have to manage and how should it be managed? </a:t>
            </a:r>
          </a:p>
          <a:p>
            <a:r>
              <a:rPr lang="en-GB" dirty="0"/>
              <a:t> A patient who has high blood pressure</a:t>
            </a:r>
          </a:p>
          <a:p>
            <a:r>
              <a:rPr lang="en-GB" dirty="0"/>
              <a:t> A patient who has diabetes </a:t>
            </a:r>
          </a:p>
          <a:p>
            <a:r>
              <a:rPr lang="en-GB" dirty="0"/>
              <a:t> A patient who has epilepsy </a:t>
            </a:r>
          </a:p>
          <a:p>
            <a:r>
              <a:rPr lang="en-GB" dirty="0"/>
              <a:t> A patient who is being treated for    thrush</a:t>
            </a:r>
          </a:p>
          <a:p>
            <a:r>
              <a:rPr lang="en-GB" dirty="0"/>
              <a:t> A patient being treated for anxiety and depression</a:t>
            </a:r>
          </a:p>
        </p:txBody>
      </p:sp>
    </p:spTree>
    <p:extLst>
      <p:ext uri="{BB962C8B-B14F-4D97-AF65-F5344CB8AC3E}">
        <p14:creationId xmlns:p14="http://schemas.microsoft.com/office/powerpoint/2010/main" val="81263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FDDA01D-25E6-5436-BA61-EBEAFAD5298C}"/>
              </a:ext>
            </a:extLst>
          </p:cNvPr>
          <p:cNvSpPr>
            <a:spLocks noGrp="1"/>
          </p:cNvSpPr>
          <p:nvPr>
            <p:ph type="title"/>
          </p:nvPr>
        </p:nvSpPr>
        <p:spPr>
          <a:xfrm>
            <a:off x="643467" y="816638"/>
            <a:ext cx="3367359" cy="5224724"/>
          </a:xfrm>
        </p:spPr>
        <p:txBody>
          <a:bodyPr anchor="ctr">
            <a:normAutofit/>
          </a:bodyPr>
          <a:lstStyle/>
          <a:p>
            <a:r>
              <a:rPr lang="en-GB" dirty="0"/>
              <a:t>Complications</a:t>
            </a:r>
          </a:p>
        </p:txBody>
      </p:sp>
      <p:sp>
        <p:nvSpPr>
          <p:cNvPr id="3" name="Content Placeholder 2">
            <a:extLst>
              <a:ext uri="{FF2B5EF4-FFF2-40B4-BE49-F238E27FC236}">
                <a16:creationId xmlns:a16="http://schemas.microsoft.com/office/drawing/2014/main" id="{E4AA964C-EC34-A461-EEB8-49D5315A0C68}"/>
              </a:ext>
            </a:extLst>
          </p:cNvPr>
          <p:cNvSpPr>
            <a:spLocks noGrp="1"/>
          </p:cNvSpPr>
          <p:nvPr>
            <p:ph idx="1"/>
          </p:nvPr>
        </p:nvSpPr>
        <p:spPr>
          <a:xfrm>
            <a:off x="4654295" y="816638"/>
            <a:ext cx="4619706" cy="5224724"/>
          </a:xfrm>
        </p:spPr>
        <p:txBody>
          <a:bodyPr anchor="ctr">
            <a:normAutofit/>
          </a:bodyPr>
          <a:lstStyle/>
          <a:p>
            <a:r>
              <a:rPr lang="en-GB" dirty="0"/>
              <a:t> Loss of responsiveness </a:t>
            </a:r>
          </a:p>
          <a:p>
            <a:r>
              <a:rPr lang="en-GB" dirty="0"/>
              <a:t> Reduced oxygen saturation </a:t>
            </a:r>
          </a:p>
          <a:p>
            <a:r>
              <a:rPr lang="en-GB" dirty="0"/>
              <a:t> Snoring </a:t>
            </a:r>
          </a:p>
          <a:p>
            <a:r>
              <a:rPr lang="en-GB" dirty="0"/>
              <a:t> Loss of consciousness </a:t>
            </a:r>
          </a:p>
          <a:p>
            <a:r>
              <a:rPr lang="en-GB" dirty="0"/>
              <a:t> Respiratory arrest</a:t>
            </a:r>
          </a:p>
        </p:txBody>
      </p:sp>
    </p:spTree>
    <p:extLst>
      <p:ext uri="{BB962C8B-B14F-4D97-AF65-F5344CB8AC3E}">
        <p14:creationId xmlns:p14="http://schemas.microsoft.com/office/powerpoint/2010/main" val="1595744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4A0301C-5329-AFAE-6374-914BEE2B1963}"/>
              </a:ext>
            </a:extLst>
          </p:cNvPr>
          <p:cNvSpPr>
            <a:spLocks noGrp="1"/>
          </p:cNvSpPr>
          <p:nvPr>
            <p:ph type="title"/>
          </p:nvPr>
        </p:nvSpPr>
        <p:spPr>
          <a:xfrm>
            <a:off x="643467" y="816638"/>
            <a:ext cx="3367359" cy="5224724"/>
          </a:xfrm>
        </p:spPr>
        <p:txBody>
          <a:bodyPr anchor="ctr">
            <a:normAutofit/>
          </a:bodyPr>
          <a:lstStyle/>
          <a:p>
            <a:r>
              <a:rPr lang="en-GB" dirty="0"/>
              <a:t>Loss of responsiveness</a:t>
            </a:r>
          </a:p>
        </p:txBody>
      </p:sp>
      <p:sp>
        <p:nvSpPr>
          <p:cNvPr id="3" name="Content Placeholder 2">
            <a:extLst>
              <a:ext uri="{FF2B5EF4-FFF2-40B4-BE49-F238E27FC236}">
                <a16:creationId xmlns:a16="http://schemas.microsoft.com/office/drawing/2014/main" id="{123887E0-C733-D40E-234A-B7192DC27F90}"/>
              </a:ext>
            </a:extLst>
          </p:cNvPr>
          <p:cNvSpPr>
            <a:spLocks noGrp="1"/>
          </p:cNvSpPr>
          <p:nvPr>
            <p:ph idx="1"/>
          </p:nvPr>
        </p:nvSpPr>
        <p:spPr>
          <a:xfrm>
            <a:off x="4654295" y="816638"/>
            <a:ext cx="4619706" cy="5224724"/>
          </a:xfrm>
        </p:spPr>
        <p:txBody>
          <a:bodyPr anchor="ctr">
            <a:normAutofit/>
          </a:bodyPr>
          <a:lstStyle/>
          <a:p>
            <a:r>
              <a:rPr lang="en-GB" dirty="0"/>
              <a:t>Can occur commonly for brief periods </a:t>
            </a:r>
          </a:p>
          <a:p>
            <a:r>
              <a:rPr lang="en-GB" dirty="0"/>
              <a:t>Should be able to be managed by speaking to the patient </a:t>
            </a:r>
          </a:p>
          <a:p>
            <a:r>
              <a:rPr lang="en-GB" dirty="0"/>
              <a:t>Can be a sign of over-sedation </a:t>
            </a:r>
          </a:p>
          <a:p>
            <a:r>
              <a:rPr lang="en-GB" dirty="0"/>
              <a:t>If patient can’t be roused requires continuous monitoring using ABCDE</a:t>
            </a:r>
          </a:p>
          <a:p>
            <a:r>
              <a:rPr lang="en-GB" dirty="0"/>
              <a:t>Can use reversal if a response can’t be elicited or if have concerns about the patient’s vitals</a:t>
            </a:r>
          </a:p>
        </p:txBody>
      </p:sp>
    </p:spTree>
    <p:extLst>
      <p:ext uri="{BB962C8B-B14F-4D97-AF65-F5344CB8AC3E}">
        <p14:creationId xmlns:p14="http://schemas.microsoft.com/office/powerpoint/2010/main" val="35048947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2DAAAEC-E750-E75E-CB66-9447853751A5}"/>
              </a:ext>
            </a:extLst>
          </p:cNvPr>
          <p:cNvSpPr>
            <a:spLocks noGrp="1"/>
          </p:cNvSpPr>
          <p:nvPr>
            <p:ph type="title"/>
          </p:nvPr>
        </p:nvSpPr>
        <p:spPr>
          <a:xfrm>
            <a:off x="643467" y="816638"/>
            <a:ext cx="3367359" cy="5224724"/>
          </a:xfrm>
        </p:spPr>
        <p:txBody>
          <a:bodyPr anchor="ctr">
            <a:normAutofit/>
          </a:bodyPr>
          <a:lstStyle/>
          <a:p>
            <a:r>
              <a:rPr lang="en-GB" dirty="0"/>
              <a:t>Reduced oxygen saturation</a:t>
            </a:r>
          </a:p>
        </p:txBody>
      </p:sp>
      <p:sp>
        <p:nvSpPr>
          <p:cNvPr id="3" name="Content Placeholder 2">
            <a:extLst>
              <a:ext uri="{FF2B5EF4-FFF2-40B4-BE49-F238E27FC236}">
                <a16:creationId xmlns:a16="http://schemas.microsoft.com/office/drawing/2014/main" id="{AD94FB9F-ABD2-28C9-BDAC-3743F7774A41}"/>
              </a:ext>
            </a:extLst>
          </p:cNvPr>
          <p:cNvSpPr>
            <a:spLocks noGrp="1"/>
          </p:cNvSpPr>
          <p:nvPr>
            <p:ph idx="1"/>
          </p:nvPr>
        </p:nvSpPr>
        <p:spPr>
          <a:xfrm>
            <a:off x="4654295" y="816638"/>
            <a:ext cx="4619706" cy="5224724"/>
          </a:xfrm>
        </p:spPr>
        <p:txBody>
          <a:bodyPr anchor="ctr">
            <a:normAutofit/>
          </a:bodyPr>
          <a:lstStyle/>
          <a:p>
            <a:r>
              <a:rPr lang="en-GB" dirty="0"/>
              <a:t>Small reductions can occur commonly </a:t>
            </a:r>
          </a:p>
          <a:p>
            <a:r>
              <a:rPr lang="en-GB" dirty="0"/>
              <a:t>Larger reductions are a sign of over sedation </a:t>
            </a:r>
          </a:p>
          <a:p>
            <a:r>
              <a:rPr lang="en-GB" dirty="0"/>
              <a:t>Most should be managed by speaking to the patient or by stimulating the patient </a:t>
            </a:r>
          </a:p>
          <a:p>
            <a:r>
              <a:rPr lang="en-GB" dirty="0"/>
              <a:t>Oxygen can be provided but can reduce the accuracy of the oxygen saturation monitor</a:t>
            </a:r>
          </a:p>
        </p:txBody>
      </p:sp>
    </p:spTree>
    <p:extLst>
      <p:ext uri="{BB962C8B-B14F-4D97-AF65-F5344CB8AC3E}">
        <p14:creationId xmlns:p14="http://schemas.microsoft.com/office/powerpoint/2010/main" val="3208391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15FCD59-CC0B-59C2-1D25-2AD2B73175E9}"/>
              </a:ext>
            </a:extLst>
          </p:cNvPr>
          <p:cNvSpPr>
            <a:spLocks noGrp="1"/>
          </p:cNvSpPr>
          <p:nvPr>
            <p:ph type="title"/>
          </p:nvPr>
        </p:nvSpPr>
        <p:spPr>
          <a:xfrm>
            <a:off x="643467" y="816638"/>
            <a:ext cx="3367359" cy="5224724"/>
          </a:xfrm>
        </p:spPr>
        <p:txBody>
          <a:bodyPr anchor="ctr">
            <a:normAutofit/>
          </a:bodyPr>
          <a:lstStyle/>
          <a:p>
            <a:r>
              <a:rPr lang="en-GB" dirty="0"/>
              <a:t>Snoring</a:t>
            </a:r>
          </a:p>
        </p:txBody>
      </p:sp>
      <p:sp>
        <p:nvSpPr>
          <p:cNvPr id="3" name="Content Placeholder 2">
            <a:extLst>
              <a:ext uri="{FF2B5EF4-FFF2-40B4-BE49-F238E27FC236}">
                <a16:creationId xmlns:a16="http://schemas.microsoft.com/office/drawing/2014/main" id="{208B4109-400B-57C5-F5ED-F005ABF3B58D}"/>
              </a:ext>
            </a:extLst>
          </p:cNvPr>
          <p:cNvSpPr>
            <a:spLocks noGrp="1"/>
          </p:cNvSpPr>
          <p:nvPr>
            <p:ph idx="1"/>
          </p:nvPr>
        </p:nvSpPr>
        <p:spPr>
          <a:xfrm>
            <a:off x="4654295" y="816638"/>
            <a:ext cx="4619706" cy="5224724"/>
          </a:xfrm>
        </p:spPr>
        <p:txBody>
          <a:bodyPr anchor="ctr">
            <a:normAutofit/>
          </a:bodyPr>
          <a:lstStyle/>
          <a:p>
            <a:r>
              <a:rPr lang="en-GB" dirty="0"/>
              <a:t>Is a sign of over sedation as airway has now partially obstructed</a:t>
            </a:r>
          </a:p>
          <a:p>
            <a:pPr marL="0" indent="0">
              <a:buNone/>
            </a:pPr>
            <a:endParaRPr lang="en-GB" dirty="0"/>
          </a:p>
          <a:p>
            <a:r>
              <a:rPr lang="en-GB" dirty="0"/>
              <a:t> Monitor patient using ABCDE </a:t>
            </a:r>
          </a:p>
          <a:p>
            <a:pPr marL="0" indent="0">
              <a:buNone/>
            </a:pPr>
            <a:endParaRPr lang="en-GB" dirty="0"/>
          </a:p>
          <a:p>
            <a:r>
              <a:rPr lang="en-GB" dirty="0"/>
              <a:t>Can use jaw thrust or head tilt, chin lift</a:t>
            </a:r>
          </a:p>
        </p:txBody>
      </p:sp>
    </p:spTree>
    <p:extLst>
      <p:ext uri="{BB962C8B-B14F-4D97-AF65-F5344CB8AC3E}">
        <p14:creationId xmlns:p14="http://schemas.microsoft.com/office/powerpoint/2010/main" val="3440120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3D5AF-EDB9-FE77-FE65-6ED59141C92D}"/>
              </a:ext>
            </a:extLst>
          </p:cNvPr>
          <p:cNvSpPr>
            <a:spLocks noGrp="1"/>
          </p:cNvSpPr>
          <p:nvPr>
            <p:ph type="title"/>
          </p:nvPr>
        </p:nvSpPr>
        <p:spPr>
          <a:xfrm>
            <a:off x="677334" y="609600"/>
            <a:ext cx="8596668" cy="1320800"/>
          </a:xfrm>
        </p:spPr>
        <p:txBody>
          <a:bodyPr anchor="t">
            <a:normAutofit/>
          </a:bodyPr>
          <a:lstStyle/>
          <a:p>
            <a:r>
              <a:rPr lang="en-GB" dirty="0"/>
              <a:t>Head tilt, chin lift</a:t>
            </a:r>
          </a:p>
        </p:txBody>
      </p:sp>
      <p:sp>
        <p:nvSpPr>
          <p:cNvPr id="3" name="Content Placeholder 2">
            <a:extLst>
              <a:ext uri="{FF2B5EF4-FFF2-40B4-BE49-F238E27FC236}">
                <a16:creationId xmlns:a16="http://schemas.microsoft.com/office/drawing/2014/main" id="{0627C4D3-F2F3-C8E0-BDEA-ADCC14D2175B}"/>
              </a:ext>
            </a:extLst>
          </p:cNvPr>
          <p:cNvSpPr>
            <a:spLocks noGrp="1"/>
          </p:cNvSpPr>
          <p:nvPr>
            <p:ph idx="1"/>
          </p:nvPr>
        </p:nvSpPr>
        <p:spPr>
          <a:xfrm>
            <a:off x="7603299" y="2160589"/>
            <a:ext cx="3068876" cy="3880773"/>
          </a:xfrm>
        </p:spPr>
        <p:txBody>
          <a:bodyPr>
            <a:normAutofit/>
          </a:bodyPr>
          <a:lstStyle/>
          <a:p>
            <a:r>
              <a:rPr lang="en-GB" dirty="0"/>
              <a:t>Consider use of oropharyngeal airway</a:t>
            </a:r>
          </a:p>
          <a:p>
            <a:pPr marL="0" indent="0">
              <a:buNone/>
            </a:pPr>
            <a:endParaRPr lang="en-GB" dirty="0"/>
          </a:p>
          <a:p>
            <a:endParaRPr lang="en-GB" dirty="0"/>
          </a:p>
          <a:p>
            <a:endParaRPr lang="en-GB" dirty="0"/>
          </a:p>
        </p:txBody>
      </p:sp>
      <p:pic>
        <p:nvPicPr>
          <p:cNvPr id="7" name="Picture 6">
            <a:extLst>
              <a:ext uri="{FF2B5EF4-FFF2-40B4-BE49-F238E27FC236}">
                <a16:creationId xmlns:a16="http://schemas.microsoft.com/office/drawing/2014/main" id="{5AD7B4F8-887E-893C-6549-58280D6A1BEC}"/>
              </a:ext>
            </a:extLst>
          </p:cNvPr>
          <p:cNvPicPr>
            <a:picLocks noChangeAspect="1"/>
          </p:cNvPicPr>
          <p:nvPr/>
        </p:nvPicPr>
        <p:blipFill>
          <a:blip r:embed="rId2"/>
          <a:srcRect r="26659" b="-2"/>
          <a:stretch>
            <a:fillRect/>
          </a:stretch>
        </p:blipFill>
        <p:spPr>
          <a:xfrm>
            <a:off x="677335" y="2159331"/>
            <a:ext cx="6086720" cy="3882362"/>
          </a:xfrm>
          <a:prstGeom prst="rect">
            <a:avLst/>
          </a:prstGeom>
        </p:spPr>
      </p:pic>
    </p:spTree>
    <p:extLst>
      <p:ext uri="{BB962C8B-B14F-4D97-AF65-F5344CB8AC3E}">
        <p14:creationId xmlns:p14="http://schemas.microsoft.com/office/powerpoint/2010/main" val="2794772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0D8FB1E-E345-86EB-8166-6926C280703A}"/>
              </a:ext>
            </a:extLst>
          </p:cNvPr>
          <p:cNvSpPr>
            <a:spLocks noGrp="1"/>
          </p:cNvSpPr>
          <p:nvPr>
            <p:ph type="title"/>
          </p:nvPr>
        </p:nvSpPr>
        <p:spPr>
          <a:xfrm>
            <a:off x="643467" y="816638"/>
            <a:ext cx="3367359" cy="5224724"/>
          </a:xfrm>
        </p:spPr>
        <p:txBody>
          <a:bodyPr anchor="ctr">
            <a:normAutofit/>
          </a:bodyPr>
          <a:lstStyle/>
          <a:p>
            <a:r>
              <a:rPr lang="en-GB" dirty="0"/>
              <a:t>Loss of Consciousness</a:t>
            </a:r>
          </a:p>
        </p:txBody>
      </p:sp>
      <p:sp>
        <p:nvSpPr>
          <p:cNvPr id="3" name="Content Placeholder 2">
            <a:extLst>
              <a:ext uri="{FF2B5EF4-FFF2-40B4-BE49-F238E27FC236}">
                <a16:creationId xmlns:a16="http://schemas.microsoft.com/office/drawing/2014/main" id="{F643E766-1C2D-9D8C-BDF7-FE9EC651934D}"/>
              </a:ext>
            </a:extLst>
          </p:cNvPr>
          <p:cNvSpPr>
            <a:spLocks noGrp="1"/>
          </p:cNvSpPr>
          <p:nvPr>
            <p:ph idx="1"/>
          </p:nvPr>
        </p:nvSpPr>
        <p:spPr>
          <a:xfrm>
            <a:off x="4654295" y="816638"/>
            <a:ext cx="4619706" cy="5224724"/>
          </a:xfrm>
        </p:spPr>
        <p:txBody>
          <a:bodyPr anchor="ctr">
            <a:normAutofit/>
          </a:bodyPr>
          <a:lstStyle/>
          <a:p>
            <a:r>
              <a:rPr lang="en-GB" dirty="0"/>
              <a:t> Is a NEVER event in sedation </a:t>
            </a:r>
          </a:p>
          <a:p>
            <a:r>
              <a:rPr lang="en-GB" dirty="0"/>
              <a:t> Unable to rouse the patient </a:t>
            </a:r>
          </a:p>
          <a:p>
            <a:r>
              <a:rPr lang="en-GB" dirty="0"/>
              <a:t> Monitor patient using ABCDE </a:t>
            </a:r>
          </a:p>
          <a:p>
            <a:r>
              <a:rPr lang="en-GB" dirty="0"/>
              <a:t> Provide oxygen </a:t>
            </a:r>
          </a:p>
          <a:p>
            <a:r>
              <a:rPr lang="en-GB" dirty="0"/>
              <a:t> Use reversal agent</a:t>
            </a:r>
          </a:p>
        </p:txBody>
      </p:sp>
    </p:spTree>
    <p:extLst>
      <p:ext uri="{BB962C8B-B14F-4D97-AF65-F5344CB8AC3E}">
        <p14:creationId xmlns:p14="http://schemas.microsoft.com/office/powerpoint/2010/main" val="2914224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4D026A2-7476-44B0-9648-BB98882F7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48F8FC21-0A44-4045-95A1-B7935DBC60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209B962-CD29-4D46-A7B0-10F6C7CF1C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CC8D40CF-4D47-411D-A8B7-0E4B29E98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5">
              <a:extLst>
                <a:ext uri="{FF2B5EF4-FFF2-40B4-BE49-F238E27FC236}">
                  <a16:creationId xmlns:a16="http://schemas.microsoft.com/office/drawing/2014/main" id="{9B48A2AD-5257-4384-A7F5-A1EE4E6883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Isosceles Triangle 15">
              <a:extLst>
                <a:ext uri="{FF2B5EF4-FFF2-40B4-BE49-F238E27FC236}">
                  <a16:creationId xmlns:a16="http://schemas.microsoft.com/office/drawing/2014/main" id="{04C26DE3-844C-47DA-831E-E7D7BF617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7">
              <a:extLst>
                <a:ext uri="{FF2B5EF4-FFF2-40B4-BE49-F238E27FC236}">
                  <a16:creationId xmlns:a16="http://schemas.microsoft.com/office/drawing/2014/main" id="{922D975E-0684-4AA6-9FB7-929B250D53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8">
              <a:extLst>
                <a:ext uri="{FF2B5EF4-FFF2-40B4-BE49-F238E27FC236}">
                  <a16:creationId xmlns:a16="http://schemas.microsoft.com/office/drawing/2014/main" id="{38ED5A9A-F0C7-4547-BC1E-22FC89BD2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9">
              <a:extLst>
                <a:ext uri="{FF2B5EF4-FFF2-40B4-BE49-F238E27FC236}">
                  <a16:creationId xmlns:a16="http://schemas.microsoft.com/office/drawing/2014/main" id="{2D743765-A245-4349-A5CE-4AB5F078F9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0AF7217B-D042-44D2-9FC7-71FAB6651A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Isosceles Triangle 20">
              <a:extLst>
                <a:ext uri="{FF2B5EF4-FFF2-40B4-BE49-F238E27FC236}">
                  <a16:creationId xmlns:a16="http://schemas.microsoft.com/office/drawing/2014/main" id="{1CC9171B-8BEB-48B1-B9BE-E9584522D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3" name="Rectangle 22">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6" name="Straight Connector 25">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Isosceles Triangle 32">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Isosceles Triangle 33">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36" name="Rectangle 35">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colorful squares with white text">
            <a:extLst>
              <a:ext uri="{FF2B5EF4-FFF2-40B4-BE49-F238E27FC236}">
                <a16:creationId xmlns:a16="http://schemas.microsoft.com/office/drawing/2014/main" id="{025712AF-6249-14DF-6ED1-183BD2E5BC92}"/>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26309" y="1563201"/>
            <a:ext cx="9941259" cy="3727972"/>
          </a:xfrm>
          <a:prstGeom prst="rect">
            <a:avLst/>
          </a:prstGeom>
        </p:spPr>
      </p:pic>
      <p:sp>
        <p:nvSpPr>
          <p:cNvPr id="6" name="TextBox 5">
            <a:extLst>
              <a:ext uri="{FF2B5EF4-FFF2-40B4-BE49-F238E27FC236}">
                <a16:creationId xmlns:a16="http://schemas.microsoft.com/office/drawing/2014/main" id="{4397D546-CDE2-D2E9-D338-3B3DF4EB29C6}"/>
              </a:ext>
            </a:extLst>
          </p:cNvPr>
          <p:cNvSpPr txBox="1"/>
          <p:nvPr/>
        </p:nvSpPr>
        <p:spPr>
          <a:xfrm>
            <a:off x="8670758" y="5091118"/>
            <a:ext cx="2396810"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maken.wikiwijs.nl/174291/ABCDEF_methode_rapporteren">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Tree>
    <p:extLst>
      <p:ext uri="{BB962C8B-B14F-4D97-AF65-F5344CB8AC3E}">
        <p14:creationId xmlns:p14="http://schemas.microsoft.com/office/powerpoint/2010/main" val="2610023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4AFA-77F3-BAC7-89DC-3F58B118FCC0}"/>
              </a:ext>
            </a:extLst>
          </p:cNvPr>
          <p:cNvSpPr>
            <a:spLocks noGrp="1"/>
          </p:cNvSpPr>
          <p:nvPr>
            <p:ph type="title"/>
          </p:nvPr>
        </p:nvSpPr>
        <p:spPr>
          <a:xfrm>
            <a:off x="5536734" y="609600"/>
            <a:ext cx="3737268" cy="1320800"/>
          </a:xfrm>
        </p:spPr>
        <p:txBody>
          <a:bodyPr>
            <a:normAutofit/>
          </a:bodyPr>
          <a:lstStyle/>
          <a:p>
            <a:r>
              <a:rPr lang="en-GB" dirty="0"/>
              <a:t>Respiratory arrest</a:t>
            </a:r>
          </a:p>
        </p:txBody>
      </p:sp>
      <p:sp>
        <p:nvSpPr>
          <p:cNvPr id="3" name="Content Placeholder 2">
            <a:extLst>
              <a:ext uri="{FF2B5EF4-FFF2-40B4-BE49-F238E27FC236}">
                <a16:creationId xmlns:a16="http://schemas.microsoft.com/office/drawing/2014/main" id="{6E5B23D3-CBE0-2903-B9C3-4C0BA56A63FB}"/>
              </a:ext>
            </a:extLst>
          </p:cNvPr>
          <p:cNvSpPr>
            <a:spLocks noGrp="1"/>
          </p:cNvSpPr>
          <p:nvPr>
            <p:ph idx="1"/>
          </p:nvPr>
        </p:nvSpPr>
        <p:spPr>
          <a:xfrm>
            <a:off x="5209563" y="2160589"/>
            <a:ext cx="4064439" cy="3880773"/>
          </a:xfrm>
        </p:spPr>
        <p:txBody>
          <a:bodyPr>
            <a:normAutofit/>
          </a:bodyPr>
          <a:lstStyle/>
          <a:p>
            <a:pPr>
              <a:lnSpc>
                <a:spcPct val="90000"/>
              </a:lnSpc>
            </a:pPr>
            <a:r>
              <a:rPr lang="en-GB" dirty="0"/>
              <a:t>No signs of breathing but patient still has a pulse </a:t>
            </a:r>
            <a:endParaRPr lang="en-GB"/>
          </a:p>
          <a:p>
            <a:pPr>
              <a:lnSpc>
                <a:spcPct val="90000"/>
              </a:lnSpc>
            </a:pPr>
            <a:r>
              <a:rPr lang="en-GB" dirty="0"/>
              <a:t>Oxygen will not be useful on its own </a:t>
            </a:r>
            <a:endParaRPr lang="en-GB"/>
          </a:p>
          <a:p>
            <a:pPr>
              <a:lnSpc>
                <a:spcPct val="90000"/>
              </a:lnSpc>
            </a:pPr>
            <a:r>
              <a:rPr lang="en-GB" dirty="0"/>
              <a:t>Use reversal agent </a:t>
            </a:r>
            <a:endParaRPr lang="en-GB"/>
          </a:p>
          <a:p>
            <a:pPr>
              <a:lnSpc>
                <a:spcPct val="90000"/>
              </a:lnSpc>
            </a:pPr>
            <a:r>
              <a:rPr lang="en-GB" dirty="0"/>
              <a:t>Reversal can take several minutes so will need to breath for the patient until patient starts breathing again </a:t>
            </a:r>
            <a:endParaRPr lang="en-GB"/>
          </a:p>
          <a:p>
            <a:pPr>
              <a:lnSpc>
                <a:spcPct val="90000"/>
              </a:lnSpc>
            </a:pPr>
            <a:r>
              <a:rPr lang="en-GB" dirty="0"/>
              <a:t>Reassess patient using ABCDE every 3 minutes</a:t>
            </a:r>
            <a:endParaRPr lang="en-GB"/>
          </a:p>
          <a:p>
            <a:pPr>
              <a:lnSpc>
                <a:spcPct val="90000"/>
              </a:lnSpc>
            </a:pPr>
            <a:r>
              <a:rPr lang="en-GB" dirty="0"/>
              <a:t>Call for assistance if needed</a:t>
            </a:r>
            <a:endParaRPr lang="en-GB"/>
          </a:p>
        </p:txBody>
      </p:sp>
      <p:pic>
        <p:nvPicPr>
          <p:cNvPr id="5" name="Picture 4" descr="Analyzing medical x-ray results">
            <a:extLst>
              <a:ext uri="{FF2B5EF4-FFF2-40B4-BE49-F238E27FC236}">
                <a16:creationId xmlns:a16="http://schemas.microsoft.com/office/drawing/2014/main" id="{A3977B44-E832-A145-5EB0-EC1824D17B6B}"/>
              </a:ext>
            </a:extLst>
          </p:cNvPr>
          <p:cNvPicPr>
            <a:picLocks noChangeAspect="1"/>
          </p:cNvPicPr>
          <p:nvPr/>
        </p:nvPicPr>
        <p:blipFill>
          <a:blip r:embed="rId3"/>
          <a:srcRect l="36005" r="11484"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840093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26"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27" name="Straight Connector 26">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5" name="Isosceles Triangle 34">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8" name="Content Placeholder 7">
            <a:extLst>
              <a:ext uri="{FF2B5EF4-FFF2-40B4-BE49-F238E27FC236}">
                <a16:creationId xmlns:a16="http://schemas.microsoft.com/office/drawing/2014/main" id="{0F6F905D-1AC4-59B3-6286-3C723E28A7EC}"/>
              </a:ext>
            </a:extLst>
          </p:cNvPr>
          <p:cNvPicPr>
            <a:picLocks noGrp="1" noChangeAspect="1"/>
          </p:cNvPicPr>
          <p:nvPr>
            <p:ph idx="1"/>
          </p:nvPr>
        </p:nvPicPr>
        <p:blipFill>
          <a:blip r:embed="rId2"/>
          <a:srcRect l="30277" t="7150" r="14941" b="-1"/>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9781EC96-7BD9-4552-63FE-4C5C06579D59}"/>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400"/>
              <a:t>Practical</a:t>
            </a:r>
          </a:p>
        </p:txBody>
      </p:sp>
    </p:spTree>
    <p:extLst>
      <p:ext uri="{BB962C8B-B14F-4D97-AF65-F5344CB8AC3E}">
        <p14:creationId xmlns:p14="http://schemas.microsoft.com/office/powerpoint/2010/main" val="666112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3"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4" name="Straight Connector 13">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7" name="Content Placeholder 6" descr="A white cartoon character with a red question mark&#10;&#10;AI-generated content may be incorrect.">
            <a:extLst>
              <a:ext uri="{FF2B5EF4-FFF2-40B4-BE49-F238E27FC236}">
                <a16:creationId xmlns:a16="http://schemas.microsoft.com/office/drawing/2014/main" id="{799C4A60-F9B0-842A-062B-9623C3AE486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470" r="22017" b="9093"/>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BF9A295F-29C8-2D93-7A59-50BA2BCFE0E9}"/>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400"/>
              <a:t>Questions?</a:t>
            </a:r>
          </a:p>
        </p:txBody>
      </p:sp>
    </p:spTree>
    <p:extLst>
      <p:ext uri="{BB962C8B-B14F-4D97-AF65-F5344CB8AC3E}">
        <p14:creationId xmlns:p14="http://schemas.microsoft.com/office/powerpoint/2010/main" val="33515820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786</TotalTime>
  <Words>2492</Words>
  <Application>Microsoft Office PowerPoint</Application>
  <PresentationFormat>Widescreen</PresentationFormat>
  <Paragraphs>321</Paragraphs>
  <Slides>51</Slides>
  <Notes>18</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Aptos</vt:lpstr>
      <vt:lpstr>Arial</vt:lpstr>
      <vt:lpstr>Trebuchet MS</vt:lpstr>
      <vt:lpstr>Wingdings 3</vt:lpstr>
      <vt:lpstr>Facet</vt:lpstr>
      <vt:lpstr>Pharmacology of Benzodiazepines</vt:lpstr>
      <vt:lpstr>Housekeeping</vt:lpstr>
      <vt:lpstr>Timetable for today</vt:lpstr>
      <vt:lpstr>Aims</vt:lpstr>
      <vt:lpstr>GDC Outcomes</vt:lpstr>
      <vt:lpstr>Objectives</vt:lpstr>
      <vt:lpstr>Content</vt:lpstr>
      <vt:lpstr>Definition of Conscious Sedation</vt:lpstr>
      <vt:lpstr>The Benzodiazepine Family</vt:lpstr>
      <vt:lpstr>Benzodiazepine Background</vt:lpstr>
      <vt:lpstr>What is a Controlled Drug?</vt:lpstr>
      <vt:lpstr>Levels of Sedation</vt:lpstr>
      <vt:lpstr>Benzodiazepines   </vt:lpstr>
      <vt:lpstr>Benzodiazepines</vt:lpstr>
      <vt:lpstr>Benzodiazepines</vt:lpstr>
      <vt:lpstr>Side Effects from Benzodiazepines</vt:lpstr>
      <vt:lpstr>Side Effects</vt:lpstr>
      <vt:lpstr>Pharmacokinetic and Pharmacodynamic Effects </vt:lpstr>
      <vt:lpstr>Administration by Different Routes</vt:lpstr>
      <vt:lpstr>The effects of benzodiazepines when administered through different routes can vary significantly.   </vt:lpstr>
      <vt:lpstr>Elimination Half-life  What does this mean?</vt:lpstr>
      <vt:lpstr>Factors Affecting the Half-life</vt:lpstr>
      <vt:lpstr>What is Midazolam?</vt:lpstr>
      <vt:lpstr>Midazolam</vt:lpstr>
      <vt:lpstr>Midazolam</vt:lpstr>
      <vt:lpstr>Midazolam</vt:lpstr>
      <vt:lpstr>Remimazolam</vt:lpstr>
      <vt:lpstr>Remimazolam</vt:lpstr>
      <vt:lpstr>Diazepam</vt:lpstr>
      <vt:lpstr>Diazepam</vt:lpstr>
      <vt:lpstr>Diazepam</vt:lpstr>
      <vt:lpstr>Temazepam</vt:lpstr>
      <vt:lpstr>Temazepam</vt:lpstr>
      <vt:lpstr>Flumazenil</vt:lpstr>
      <vt:lpstr>Flumazenil</vt:lpstr>
      <vt:lpstr>Flumazenil</vt:lpstr>
      <vt:lpstr>Never Events!</vt:lpstr>
      <vt:lpstr>Midazolam interactions</vt:lpstr>
      <vt:lpstr>Time to Think!</vt:lpstr>
      <vt:lpstr>Which is the riskiest?</vt:lpstr>
      <vt:lpstr>How do we manage the risk?</vt:lpstr>
      <vt:lpstr>Complications</vt:lpstr>
      <vt:lpstr>Loss of responsiveness</vt:lpstr>
      <vt:lpstr>Reduced oxygen saturation</vt:lpstr>
      <vt:lpstr>Snoring</vt:lpstr>
      <vt:lpstr>Head tilt, chin lift</vt:lpstr>
      <vt:lpstr>Loss of Consciousness</vt:lpstr>
      <vt:lpstr>PowerPoint Presentation</vt:lpstr>
      <vt:lpstr>Respiratory arrest</vt:lpstr>
      <vt:lpstr>Practical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McGreevy</dc:creator>
  <cp:lastModifiedBy>Helen McGreevy</cp:lastModifiedBy>
  <cp:revision>2</cp:revision>
  <dcterms:created xsi:type="dcterms:W3CDTF">2025-09-20T08:34:55Z</dcterms:created>
  <dcterms:modified xsi:type="dcterms:W3CDTF">2025-09-26T08:35:58Z</dcterms:modified>
</cp:coreProperties>
</file>