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notesMasterIdLst>
    <p:notesMasterId r:id="rId40"/>
  </p:notesMasterIdLst>
  <p:sldIdLst>
    <p:sldId id="256" r:id="rId2"/>
    <p:sldId id="257" r:id="rId3"/>
    <p:sldId id="290" r:id="rId4"/>
    <p:sldId id="258" r:id="rId5"/>
    <p:sldId id="259" r:id="rId6"/>
    <p:sldId id="260" r:id="rId7"/>
    <p:sldId id="280" r:id="rId8"/>
    <p:sldId id="281" r:id="rId9"/>
    <p:sldId id="261" r:id="rId10"/>
    <p:sldId id="268" r:id="rId11"/>
    <p:sldId id="269" r:id="rId12"/>
    <p:sldId id="270" r:id="rId13"/>
    <p:sldId id="272" r:id="rId14"/>
    <p:sldId id="264" r:id="rId15"/>
    <p:sldId id="267" r:id="rId16"/>
    <p:sldId id="265" r:id="rId17"/>
    <p:sldId id="266" r:id="rId18"/>
    <p:sldId id="271" r:id="rId19"/>
    <p:sldId id="273" r:id="rId20"/>
    <p:sldId id="293" r:id="rId21"/>
    <p:sldId id="288" r:id="rId22"/>
    <p:sldId id="289" r:id="rId23"/>
    <p:sldId id="274" r:id="rId24"/>
    <p:sldId id="275" r:id="rId25"/>
    <p:sldId id="276" r:id="rId26"/>
    <p:sldId id="277" r:id="rId27"/>
    <p:sldId id="278" r:id="rId28"/>
    <p:sldId id="279" r:id="rId29"/>
    <p:sldId id="282" r:id="rId30"/>
    <p:sldId id="283" r:id="rId31"/>
    <p:sldId id="284" r:id="rId32"/>
    <p:sldId id="285" r:id="rId33"/>
    <p:sldId id="263" r:id="rId34"/>
    <p:sldId id="262" r:id="rId35"/>
    <p:sldId id="286" r:id="rId36"/>
    <p:sldId id="291" r:id="rId37"/>
    <p:sldId id="287" r:id="rId38"/>
    <p:sldId id="292" r:id="rId3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7AE2CE0-5979-41B3-929E-23D3A0A80946}" v="2" dt="2025-10-05T16:42:18.9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1" d="100"/>
          <a:sy n="51" d="100"/>
        </p:scale>
        <p:origin x="1256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len McGreevy" userId="d291de2d698f615b" providerId="LiveId" clId="{6CE7E44C-CD19-4BB1-900C-51DD26870CB3}"/>
    <pc:docChg chg="undo custSel addSld delSld modSld sldOrd">
      <pc:chgData name="Helen McGreevy" userId="d291de2d698f615b" providerId="LiveId" clId="{6CE7E44C-CD19-4BB1-900C-51DD26870CB3}" dt="2025-10-05T16:43:06.531" v="4731" actId="20577"/>
      <pc:docMkLst>
        <pc:docMk/>
      </pc:docMkLst>
      <pc:sldChg chg="addSp modSp mod setBg">
        <pc:chgData name="Helen McGreevy" userId="d291de2d698f615b" providerId="LiveId" clId="{6CE7E44C-CD19-4BB1-900C-51DD26870CB3}" dt="2025-09-26T08:37:41.948" v="9" actId="26606"/>
        <pc:sldMkLst>
          <pc:docMk/>
          <pc:sldMk cId="1036128200" sldId="256"/>
        </pc:sldMkLst>
        <pc:spChg chg="mod">
          <ac:chgData name="Helen McGreevy" userId="d291de2d698f615b" providerId="LiveId" clId="{6CE7E44C-CD19-4BB1-900C-51DD26870CB3}" dt="2025-09-26T08:37:41.948" v="9" actId="26606"/>
          <ac:spMkLst>
            <pc:docMk/>
            <pc:sldMk cId="1036128200" sldId="256"/>
            <ac:spMk id="2" creationId="{DEC56E87-7203-BB10-6141-F216BBAE5538}"/>
          </ac:spMkLst>
        </pc:spChg>
        <pc:spChg chg="mod">
          <ac:chgData name="Helen McGreevy" userId="d291de2d698f615b" providerId="LiveId" clId="{6CE7E44C-CD19-4BB1-900C-51DD26870CB3}" dt="2025-09-26T08:37:41.948" v="9" actId="26606"/>
          <ac:spMkLst>
            <pc:docMk/>
            <pc:sldMk cId="1036128200" sldId="256"/>
            <ac:spMk id="3" creationId="{B0E2B82A-96D7-9310-1E09-FE4672458405}"/>
          </ac:spMkLst>
        </pc:spChg>
        <pc:picChg chg="add mod">
          <ac:chgData name="Helen McGreevy" userId="d291de2d698f615b" providerId="LiveId" clId="{6CE7E44C-CD19-4BB1-900C-51DD26870CB3}" dt="2025-09-26T08:37:41.948" v="9" actId="26606"/>
          <ac:picMkLst>
            <pc:docMk/>
            <pc:sldMk cId="1036128200" sldId="256"/>
            <ac:picMk id="4" creationId="{6AFAEF93-FEF0-6804-8511-CA42F20B3516}"/>
          </ac:picMkLst>
        </pc:picChg>
        <pc:picChg chg="add mod">
          <ac:chgData name="Helen McGreevy" userId="d291de2d698f615b" providerId="LiveId" clId="{6CE7E44C-CD19-4BB1-900C-51DD26870CB3}" dt="2025-09-26T08:37:41.948" v="9" actId="26606"/>
          <ac:picMkLst>
            <pc:docMk/>
            <pc:sldMk cId="1036128200" sldId="256"/>
            <ac:picMk id="5" creationId="{F0CD1135-1E7F-79C8-9BE1-46902B3D636B}"/>
          </ac:picMkLst>
        </pc:picChg>
      </pc:sldChg>
      <pc:sldChg chg="addSp delSp modSp mod setBg delDesignElem">
        <pc:chgData name="Helen McGreevy" userId="d291de2d698f615b" providerId="LiveId" clId="{6CE7E44C-CD19-4BB1-900C-51DD26870CB3}" dt="2025-09-29T13:38:21.785" v="3920"/>
        <pc:sldMkLst>
          <pc:docMk/>
          <pc:sldMk cId="1285067985" sldId="257"/>
        </pc:sldMkLst>
        <pc:spChg chg="mod">
          <ac:chgData name="Helen McGreevy" userId="d291de2d698f615b" providerId="LiveId" clId="{6CE7E44C-CD19-4BB1-900C-51DD26870CB3}" dt="2025-09-27T18:38:14.029" v="2022" actId="26606"/>
          <ac:spMkLst>
            <pc:docMk/>
            <pc:sldMk cId="1285067985" sldId="257"/>
            <ac:spMk id="2" creationId="{3069E933-663F-DEE8-BFA2-934D0673CBB6}"/>
          </ac:spMkLst>
        </pc:spChg>
        <pc:spChg chg="mod">
          <ac:chgData name="Helen McGreevy" userId="d291de2d698f615b" providerId="LiveId" clId="{6CE7E44C-CD19-4BB1-900C-51DD26870CB3}" dt="2025-09-29T12:03:56.027" v="2060" actId="20577"/>
          <ac:spMkLst>
            <pc:docMk/>
            <pc:sldMk cId="1285067985" sldId="257"/>
            <ac:spMk id="3" creationId="{AC334077-103E-5457-834D-E87C8AD9F9EA}"/>
          </ac:spMkLst>
        </pc:spChg>
      </pc:sldChg>
      <pc:sldChg chg="addSp delSp modSp mod setBg delDesignElem">
        <pc:chgData name="Helen McGreevy" userId="d291de2d698f615b" providerId="LiveId" clId="{6CE7E44C-CD19-4BB1-900C-51DD26870CB3}" dt="2025-09-29T13:38:21.785" v="3920"/>
        <pc:sldMkLst>
          <pc:docMk/>
          <pc:sldMk cId="3797131195" sldId="258"/>
        </pc:sldMkLst>
        <pc:spChg chg="mod">
          <ac:chgData name="Helen McGreevy" userId="d291de2d698f615b" providerId="LiveId" clId="{6CE7E44C-CD19-4BB1-900C-51DD26870CB3}" dt="2025-09-27T18:38:27.862" v="2023" actId="26606"/>
          <ac:spMkLst>
            <pc:docMk/>
            <pc:sldMk cId="3797131195" sldId="258"/>
            <ac:spMk id="2" creationId="{B66D5C3F-87EA-2E93-0519-6590C4AB5C9D}"/>
          </ac:spMkLst>
        </pc:spChg>
        <pc:graphicFrameChg chg="add">
          <ac:chgData name="Helen McGreevy" userId="d291de2d698f615b" providerId="LiveId" clId="{6CE7E44C-CD19-4BB1-900C-51DD26870CB3}" dt="2025-09-27T18:38:27.862" v="2023" actId="26606"/>
          <ac:graphicFrameMkLst>
            <pc:docMk/>
            <pc:sldMk cId="3797131195" sldId="258"/>
            <ac:graphicFrameMk id="5" creationId="{C56ABC99-663B-70A8-740E-4B00FEAD1221}"/>
          </ac:graphicFrameMkLst>
        </pc:graphicFrameChg>
      </pc:sldChg>
      <pc:sldChg chg="addSp delSp modSp mod setBg delDesignElem">
        <pc:chgData name="Helen McGreevy" userId="d291de2d698f615b" providerId="LiveId" clId="{6CE7E44C-CD19-4BB1-900C-51DD26870CB3}" dt="2025-09-29T13:38:21.785" v="3920"/>
        <pc:sldMkLst>
          <pc:docMk/>
          <pc:sldMk cId="1711427927" sldId="259"/>
        </pc:sldMkLst>
        <pc:spChg chg="mod">
          <ac:chgData name="Helen McGreevy" userId="d291de2d698f615b" providerId="LiveId" clId="{6CE7E44C-CD19-4BB1-900C-51DD26870CB3}" dt="2025-09-27T18:38:51.402" v="2024" actId="26606"/>
          <ac:spMkLst>
            <pc:docMk/>
            <pc:sldMk cId="1711427927" sldId="259"/>
            <ac:spMk id="3" creationId="{880D7996-8A79-2D9A-719F-C4BC530B5E2B}"/>
          </ac:spMkLst>
        </pc:spChg>
        <pc:spChg chg="mod">
          <ac:chgData name="Helen McGreevy" userId="d291de2d698f615b" providerId="LiveId" clId="{6CE7E44C-CD19-4BB1-900C-51DD26870CB3}" dt="2025-09-27T18:38:51.402" v="2024" actId="26606"/>
          <ac:spMkLst>
            <pc:docMk/>
            <pc:sldMk cId="1711427927" sldId="259"/>
            <ac:spMk id="5" creationId="{57B4B87F-CC52-2B06-248B-DE62E27D9631}"/>
          </ac:spMkLst>
        </pc:spChg>
      </pc:sldChg>
      <pc:sldChg chg="addSp delSp modSp mod setBg delDesignElem">
        <pc:chgData name="Helen McGreevy" userId="d291de2d698f615b" providerId="LiveId" clId="{6CE7E44C-CD19-4BB1-900C-51DD26870CB3}" dt="2025-09-29T13:38:21.785" v="3920"/>
        <pc:sldMkLst>
          <pc:docMk/>
          <pc:sldMk cId="1891237487" sldId="260"/>
        </pc:sldMkLst>
        <pc:spChg chg="mod">
          <ac:chgData name="Helen McGreevy" userId="d291de2d698f615b" providerId="LiveId" clId="{6CE7E44C-CD19-4BB1-900C-51DD26870CB3}" dt="2025-09-27T18:39:01.190" v="2025" actId="26606"/>
          <ac:spMkLst>
            <pc:docMk/>
            <pc:sldMk cId="1891237487" sldId="260"/>
            <ac:spMk id="2" creationId="{0F9E9ED4-4FBC-2983-A259-2BED3F2C3F52}"/>
          </ac:spMkLst>
        </pc:spChg>
        <pc:spChg chg="mod">
          <ac:chgData name="Helen McGreevy" userId="d291de2d698f615b" providerId="LiveId" clId="{6CE7E44C-CD19-4BB1-900C-51DD26870CB3}" dt="2025-09-27T18:39:01.190" v="2025" actId="26606"/>
          <ac:spMkLst>
            <pc:docMk/>
            <pc:sldMk cId="1891237487" sldId="260"/>
            <ac:spMk id="3" creationId="{3EF9B37E-F5F3-7C99-B408-FD64222C2BEE}"/>
          </ac:spMkLst>
        </pc:spChg>
      </pc:sldChg>
      <pc:sldChg chg="addSp delSp modSp mod setBg delDesignElem">
        <pc:chgData name="Helen McGreevy" userId="d291de2d698f615b" providerId="LiveId" clId="{6CE7E44C-CD19-4BB1-900C-51DD26870CB3}" dt="2025-09-29T13:38:21.785" v="3920"/>
        <pc:sldMkLst>
          <pc:docMk/>
          <pc:sldMk cId="802561074" sldId="261"/>
        </pc:sldMkLst>
        <pc:spChg chg="mod">
          <ac:chgData name="Helen McGreevy" userId="d291de2d698f615b" providerId="LiveId" clId="{6CE7E44C-CD19-4BB1-900C-51DD26870CB3}" dt="2025-09-27T18:39:07.908" v="2026" actId="26606"/>
          <ac:spMkLst>
            <pc:docMk/>
            <pc:sldMk cId="802561074" sldId="261"/>
            <ac:spMk id="2" creationId="{CC95FECA-0375-DAAB-B89F-4D09C65375E8}"/>
          </ac:spMkLst>
        </pc:spChg>
        <pc:spChg chg="mod">
          <ac:chgData name="Helen McGreevy" userId="d291de2d698f615b" providerId="LiveId" clId="{6CE7E44C-CD19-4BB1-900C-51DD26870CB3}" dt="2025-09-27T18:39:07.908" v="2026" actId="26606"/>
          <ac:spMkLst>
            <pc:docMk/>
            <pc:sldMk cId="802561074" sldId="261"/>
            <ac:spMk id="3" creationId="{35F9E40C-38B1-A6BA-758B-1784910F47D8}"/>
          </ac:spMkLst>
        </pc:spChg>
      </pc:sldChg>
      <pc:sldChg chg="addSp delSp modSp mod ord setBg delDesignElem">
        <pc:chgData name="Helen McGreevy" userId="d291de2d698f615b" providerId="LiveId" clId="{6CE7E44C-CD19-4BB1-900C-51DD26870CB3}" dt="2025-09-29T13:43:40.778" v="3940" actId="26606"/>
        <pc:sldMkLst>
          <pc:docMk/>
          <pc:sldMk cId="1040734590" sldId="262"/>
        </pc:sldMkLst>
        <pc:spChg chg="mod">
          <ac:chgData name="Helen McGreevy" userId="d291de2d698f615b" providerId="LiveId" clId="{6CE7E44C-CD19-4BB1-900C-51DD26870CB3}" dt="2025-09-27T18:39:14.211" v="2027" actId="26606"/>
          <ac:spMkLst>
            <pc:docMk/>
            <pc:sldMk cId="1040734590" sldId="262"/>
            <ac:spMk id="2" creationId="{CAD9BC08-5326-E35F-ECB4-23FABA7858E7}"/>
          </ac:spMkLst>
        </pc:spChg>
        <pc:spChg chg="mod">
          <ac:chgData name="Helen McGreevy" userId="d291de2d698f615b" providerId="LiveId" clId="{6CE7E44C-CD19-4BB1-900C-51DD26870CB3}" dt="2025-09-27T18:39:14.211" v="2027" actId="26606"/>
          <ac:spMkLst>
            <pc:docMk/>
            <pc:sldMk cId="1040734590" sldId="262"/>
            <ac:spMk id="3" creationId="{487FDB26-096E-5D92-6754-314978D70EF5}"/>
          </ac:spMkLst>
        </pc:spChg>
        <pc:cxnChg chg="add">
          <ac:chgData name="Helen McGreevy" userId="d291de2d698f615b" providerId="LiveId" clId="{6CE7E44C-CD19-4BB1-900C-51DD26870CB3}" dt="2025-09-29T13:43:40.778" v="3940" actId="26606"/>
          <ac:cxnSpMkLst>
            <pc:docMk/>
            <pc:sldMk cId="1040734590" sldId="262"/>
            <ac:cxnSpMk id="5" creationId="{0B5F7E3B-C5F1-40E0-A491-558BAFBC1127}"/>
          </ac:cxnSpMkLst>
        </pc:cxnChg>
      </pc:sldChg>
      <pc:sldChg chg="addSp delSp modSp mod ord setBg delDesignElem">
        <pc:chgData name="Helen McGreevy" userId="d291de2d698f615b" providerId="LiveId" clId="{6CE7E44C-CD19-4BB1-900C-51DD26870CB3}" dt="2025-09-29T13:43:25.373" v="3939" actId="26606"/>
        <pc:sldMkLst>
          <pc:docMk/>
          <pc:sldMk cId="2736716506" sldId="263"/>
        </pc:sldMkLst>
        <pc:spChg chg="mod ord">
          <ac:chgData name="Helen McGreevy" userId="d291de2d698f615b" providerId="LiveId" clId="{6CE7E44C-CD19-4BB1-900C-51DD26870CB3}" dt="2025-09-29T13:43:25.373" v="3939" actId="26606"/>
          <ac:spMkLst>
            <pc:docMk/>
            <pc:sldMk cId="2736716506" sldId="263"/>
            <ac:spMk id="2" creationId="{780F8A42-691E-FA08-E356-1297D061D480}"/>
          </ac:spMkLst>
        </pc:spChg>
        <pc:spChg chg="add">
          <ac:chgData name="Helen McGreevy" userId="d291de2d698f615b" providerId="LiveId" clId="{6CE7E44C-CD19-4BB1-900C-51DD26870CB3}" dt="2025-09-29T13:43:25.373" v="3939" actId="26606"/>
          <ac:spMkLst>
            <pc:docMk/>
            <pc:sldMk cId="2736716506" sldId="263"/>
            <ac:spMk id="32" creationId="{0FF9F10B-8764-4B6C-9EBC-4FBE9AC1AC7C}"/>
          </ac:spMkLst>
        </pc:spChg>
        <pc:spChg chg="add">
          <ac:chgData name="Helen McGreevy" userId="d291de2d698f615b" providerId="LiveId" clId="{6CE7E44C-CD19-4BB1-900C-51DD26870CB3}" dt="2025-09-29T13:43:25.373" v="3939" actId="26606"/>
          <ac:spMkLst>
            <pc:docMk/>
            <pc:sldMk cId="2736716506" sldId="263"/>
            <ac:spMk id="34" creationId="{4DC5F81A-AB66-427C-B973-546BE1B7EDD0}"/>
          </ac:spMkLst>
        </pc:spChg>
        <pc:spChg chg="add">
          <ac:chgData name="Helen McGreevy" userId="d291de2d698f615b" providerId="LiveId" clId="{6CE7E44C-CD19-4BB1-900C-51DD26870CB3}" dt="2025-09-29T13:43:25.373" v="3939" actId="26606"/>
          <ac:spMkLst>
            <pc:docMk/>
            <pc:sldMk cId="2736716506" sldId="263"/>
            <ac:spMk id="39" creationId="{726DD974-2DC0-457D-B797-BFB5EB6F4303}"/>
          </ac:spMkLst>
        </pc:spChg>
        <pc:spChg chg="add">
          <ac:chgData name="Helen McGreevy" userId="d291de2d698f615b" providerId="LiveId" clId="{6CE7E44C-CD19-4BB1-900C-51DD26870CB3}" dt="2025-09-29T13:43:25.373" v="3939" actId="26606"/>
          <ac:spMkLst>
            <pc:docMk/>
            <pc:sldMk cId="2736716506" sldId="263"/>
            <ac:spMk id="40" creationId="{BE11B7D3-FC4D-4157-827F-D418D4AF3C3B}"/>
          </ac:spMkLst>
        </pc:spChg>
        <pc:spChg chg="add">
          <ac:chgData name="Helen McGreevy" userId="d291de2d698f615b" providerId="LiveId" clId="{6CE7E44C-CD19-4BB1-900C-51DD26870CB3}" dt="2025-09-29T13:43:25.373" v="3939" actId="26606"/>
          <ac:spMkLst>
            <pc:docMk/>
            <pc:sldMk cId="2736716506" sldId="263"/>
            <ac:spMk id="41" creationId="{EF9AFB1C-D978-4634-9E2D-78B7F70F524A}"/>
          </ac:spMkLst>
        </pc:spChg>
        <pc:spChg chg="add">
          <ac:chgData name="Helen McGreevy" userId="d291de2d698f615b" providerId="LiveId" clId="{6CE7E44C-CD19-4BB1-900C-51DD26870CB3}" dt="2025-09-29T13:43:25.373" v="3939" actId="26606"/>
          <ac:spMkLst>
            <pc:docMk/>
            <pc:sldMk cId="2736716506" sldId="263"/>
            <ac:spMk id="42" creationId="{F9CA2FB3-69C5-4A17-880A-34C260DF3C4F}"/>
          </ac:spMkLst>
        </pc:spChg>
        <pc:spChg chg="add">
          <ac:chgData name="Helen McGreevy" userId="d291de2d698f615b" providerId="LiveId" clId="{6CE7E44C-CD19-4BB1-900C-51DD26870CB3}" dt="2025-09-29T13:43:25.373" v="3939" actId="26606"/>
          <ac:spMkLst>
            <pc:docMk/>
            <pc:sldMk cId="2736716506" sldId="263"/>
            <ac:spMk id="43" creationId="{A3B42260-CA72-429A-AEFF-A2778C7BC6F5}"/>
          </ac:spMkLst>
        </pc:spChg>
        <pc:spChg chg="add">
          <ac:chgData name="Helen McGreevy" userId="d291de2d698f615b" providerId="LiveId" clId="{6CE7E44C-CD19-4BB1-900C-51DD26870CB3}" dt="2025-09-29T13:43:25.373" v="3939" actId="26606"/>
          <ac:spMkLst>
            <pc:docMk/>
            <pc:sldMk cId="2736716506" sldId="263"/>
            <ac:spMk id="44" creationId="{C29C3C96-CB51-440C-B12F-E880D7386269}"/>
          </ac:spMkLst>
        </pc:spChg>
        <pc:spChg chg="add">
          <ac:chgData name="Helen McGreevy" userId="d291de2d698f615b" providerId="LiveId" clId="{6CE7E44C-CD19-4BB1-900C-51DD26870CB3}" dt="2025-09-29T13:43:25.373" v="3939" actId="26606"/>
          <ac:spMkLst>
            <pc:docMk/>
            <pc:sldMk cId="2736716506" sldId="263"/>
            <ac:spMk id="45" creationId="{17070EE5-FA55-4C41-AD18-785E5F02344C}"/>
          </ac:spMkLst>
        </pc:spChg>
        <pc:picChg chg="add mod">
          <ac:chgData name="Helen McGreevy" userId="d291de2d698f615b" providerId="LiveId" clId="{6CE7E44C-CD19-4BB1-900C-51DD26870CB3}" dt="2025-09-27T18:39:27.266" v="2028" actId="26606"/>
          <ac:picMkLst>
            <pc:docMk/>
            <pc:sldMk cId="2736716506" sldId="263"/>
            <ac:picMk id="4" creationId="{FE6A62A4-6EB9-1BEE-BD78-E5E0BE8D9FEB}"/>
          </ac:picMkLst>
        </pc:picChg>
      </pc:sldChg>
      <pc:sldChg chg="addSp delSp modSp mod ord setBg delDesignElem">
        <pc:chgData name="Helen McGreevy" userId="d291de2d698f615b" providerId="LiveId" clId="{6CE7E44C-CD19-4BB1-900C-51DD26870CB3}" dt="2025-09-29T13:40:27.596" v="3923" actId="26606"/>
        <pc:sldMkLst>
          <pc:docMk/>
          <pc:sldMk cId="2723269006" sldId="264"/>
        </pc:sldMkLst>
        <pc:spChg chg="mod">
          <ac:chgData name="Helen McGreevy" userId="d291de2d698f615b" providerId="LiveId" clId="{6CE7E44C-CD19-4BB1-900C-51DD26870CB3}" dt="2025-09-29T13:40:27.596" v="3923" actId="26606"/>
          <ac:spMkLst>
            <pc:docMk/>
            <pc:sldMk cId="2723269006" sldId="264"/>
            <ac:spMk id="2" creationId="{1AB01D04-7284-12E2-13E4-80197AF24B4C}"/>
          </ac:spMkLst>
        </pc:spChg>
        <pc:spChg chg="mod">
          <ac:chgData name="Helen McGreevy" userId="d291de2d698f615b" providerId="LiveId" clId="{6CE7E44C-CD19-4BB1-900C-51DD26870CB3}" dt="2025-09-29T13:40:27.596" v="3923" actId="26606"/>
          <ac:spMkLst>
            <pc:docMk/>
            <pc:sldMk cId="2723269006" sldId="264"/>
            <ac:spMk id="3" creationId="{436FF747-910B-36EB-405F-BAF7052022D2}"/>
          </ac:spMkLst>
        </pc:spChg>
        <pc:spChg chg="add">
          <ac:chgData name="Helen McGreevy" userId="d291de2d698f615b" providerId="LiveId" clId="{6CE7E44C-CD19-4BB1-900C-51DD26870CB3}" dt="2025-09-29T13:40:27.596" v="3923" actId="26606"/>
          <ac:spMkLst>
            <pc:docMk/>
            <pc:sldMk cId="2723269006" sldId="264"/>
            <ac:spMk id="13" creationId="{3F088236-D655-4F88-B238-E16762358025}"/>
          </ac:spMkLst>
        </pc:spChg>
        <pc:spChg chg="add">
          <ac:chgData name="Helen McGreevy" userId="d291de2d698f615b" providerId="LiveId" clId="{6CE7E44C-CD19-4BB1-900C-51DD26870CB3}" dt="2025-09-29T13:40:27.596" v="3923" actId="26606"/>
          <ac:spMkLst>
            <pc:docMk/>
            <pc:sldMk cId="2723269006" sldId="264"/>
            <ac:spMk id="15" creationId="{3DAC0C92-199E-475C-9390-119A9B027276}"/>
          </ac:spMkLst>
        </pc:spChg>
        <pc:spChg chg="add">
          <ac:chgData name="Helen McGreevy" userId="d291de2d698f615b" providerId="LiveId" clId="{6CE7E44C-CD19-4BB1-900C-51DD26870CB3}" dt="2025-09-29T13:40:27.596" v="3923" actId="26606"/>
          <ac:spMkLst>
            <pc:docMk/>
            <pc:sldMk cId="2723269006" sldId="264"/>
            <ac:spMk id="17" creationId="{C4CFB339-0ED8-4FE2-9EF1-6D1375B8499B}"/>
          </ac:spMkLst>
        </pc:spChg>
        <pc:spChg chg="add">
          <ac:chgData name="Helen McGreevy" userId="d291de2d698f615b" providerId="LiveId" clId="{6CE7E44C-CD19-4BB1-900C-51DD26870CB3}" dt="2025-09-29T13:40:27.596" v="3923" actId="26606"/>
          <ac:spMkLst>
            <pc:docMk/>
            <pc:sldMk cId="2723269006" sldId="264"/>
            <ac:spMk id="19" creationId="{31896C80-2069-4431-9C19-83B913734490}"/>
          </ac:spMkLst>
        </pc:spChg>
        <pc:spChg chg="add">
          <ac:chgData name="Helen McGreevy" userId="d291de2d698f615b" providerId="LiveId" clId="{6CE7E44C-CD19-4BB1-900C-51DD26870CB3}" dt="2025-09-29T13:40:27.596" v="3923" actId="26606"/>
          <ac:spMkLst>
            <pc:docMk/>
            <pc:sldMk cId="2723269006" sldId="264"/>
            <ac:spMk id="21" creationId="{BF120A21-0841-4823-B0C4-28AEBCEF9B78}"/>
          </ac:spMkLst>
        </pc:spChg>
        <pc:spChg chg="add">
          <ac:chgData name="Helen McGreevy" userId="d291de2d698f615b" providerId="LiveId" clId="{6CE7E44C-CD19-4BB1-900C-51DD26870CB3}" dt="2025-09-29T13:40:27.596" v="3923" actId="26606"/>
          <ac:spMkLst>
            <pc:docMk/>
            <pc:sldMk cId="2723269006" sldId="264"/>
            <ac:spMk id="23" creationId="{DBB05BAE-BBD3-4289-899F-A6851503C6B0}"/>
          </ac:spMkLst>
        </pc:spChg>
        <pc:spChg chg="add">
          <ac:chgData name="Helen McGreevy" userId="d291de2d698f615b" providerId="LiveId" clId="{6CE7E44C-CD19-4BB1-900C-51DD26870CB3}" dt="2025-09-29T13:40:27.596" v="3923" actId="26606"/>
          <ac:spMkLst>
            <pc:docMk/>
            <pc:sldMk cId="2723269006" sldId="264"/>
            <ac:spMk id="25" creationId="{9874D11C-36F5-4BBE-A490-019A54E953B0}"/>
          </ac:spMkLst>
        </pc:spChg>
        <pc:picChg chg="add">
          <ac:chgData name="Helen McGreevy" userId="d291de2d698f615b" providerId="LiveId" clId="{6CE7E44C-CD19-4BB1-900C-51DD26870CB3}" dt="2025-09-29T13:40:27.596" v="3923" actId="26606"/>
          <ac:picMkLst>
            <pc:docMk/>
            <pc:sldMk cId="2723269006" sldId="264"/>
            <ac:picMk id="5" creationId="{1121B684-3A2E-C7A5-2AB4-C984933A824C}"/>
          </ac:picMkLst>
        </pc:picChg>
      </pc:sldChg>
      <pc:sldChg chg="addSp delSp modSp mod setBg delDesignElem">
        <pc:chgData name="Helen McGreevy" userId="d291de2d698f615b" providerId="LiveId" clId="{6CE7E44C-CD19-4BB1-900C-51DD26870CB3}" dt="2025-09-29T13:40:41.037" v="3925" actId="26606"/>
        <pc:sldMkLst>
          <pc:docMk/>
          <pc:sldMk cId="3036040111" sldId="265"/>
        </pc:sldMkLst>
        <pc:spChg chg="mod">
          <ac:chgData name="Helen McGreevy" userId="d291de2d698f615b" providerId="LiveId" clId="{6CE7E44C-CD19-4BB1-900C-51DD26870CB3}" dt="2025-09-29T13:40:41.037" v="3925" actId="26606"/>
          <ac:spMkLst>
            <pc:docMk/>
            <pc:sldMk cId="3036040111" sldId="265"/>
            <ac:spMk id="2" creationId="{9992F97B-5B00-9A93-AC66-9F55E86322FE}"/>
          </ac:spMkLst>
        </pc:spChg>
        <pc:spChg chg="mod">
          <ac:chgData name="Helen McGreevy" userId="d291de2d698f615b" providerId="LiveId" clId="{6CE7E44C-CD19-4BB1-900C-51DD26870CB3}" dt="2025-09-29T13:40:41.037" v="3925" actId="26606"/>
          <ac:spMkLst>
            <pc:docMk/>
            <pc:sldMk cId="3036040111" sldId="265"/>
            <ac:spMk id="3" creationId="{B0C5B8A3-8232-CAD1-E7D0-0E1EB8DAE21F}"/>
          </ac:spMkLst>
        </pc:spChg>
        <pc:spChg chg="add">
          <ac:chgData name="Helen McGreevy" userId="d291de2d698f615b" providerId="LiveId" clId="{6CE7E44C-CD19-4BB1-900C-51DD26870CB3}" dt="2025-09-29T13:40:41.037" v="3925" actId="26606"/>
          <ac:spMkLst>
            <pc:docMk/>
            <pc:sldMk cId="3036040111" sldId="265"/>
            <ac:spMk id="14" creationId="{3F088236-D655-4F88-B238-E16762358025}"/>
          </ac:spMkLst>
        </pc:spChg>
        <pc:spChg chg="add">
          <ac:chgData name="Helen McGreevy" userId="d291de2d698f615b" providerId="LiveId" clId="{6CE7E44C-CD19-4BB1-900C-51DD26870CB3}" dt="2025-09-29T13:40:41.037" v="3925" actId="26606"/>
          <ac:spMkLst>
            <pc:docMk/>
            <pc:sldMk cId="3036040111" sldId="265"/>
            <ac:spMk id="16" creationId="{3DAC0C92-199E-475C-9390-119A9B027276}"/>
          </ac:spMkLst>
        </pc:spChg>
        <pc:spChg chg="add">
          <ac:chgData name="Helen McGreevy" userId="d291de2d698f615b" providerId="LiveId" clId="{6CE7E44C-CD19-4BB1-900C-51DD26870CB3}" dt="2025-09-29T13:40:41.037" v="3925" actId="26606"/>
          <ac:spMkLst>
            <pc:docMk/>
            <pc:sldMk cId="3036040111" sldId="265"/>
            <ac:spMk id="18" creationId="{C4CFB339-0ED8-4FE2-9EF1-6D1375B8499B}"/>
          </ac:spMkLst>
        </pc:spChg>
        <pc:spChg chg="add">
          <ac:chgData name="Helen McGreevy" userId="d291de2d698f615b" providerId="LiveId" clId="{6CE7E44C-CD19-4BB1-900C-51DD26870CB3}" dt="2025-09-29T13:40:41.037" v="3925" actId="26606"/>
          <ac:spMkLst>
            <pc:docMk/>
            <pc:sldMk cId="3036040111" sldId="265"/>
            <ac:spMk id="20" creationId="{31896C80-2069-4431-9C19-83B913734490}"/>
          </ac:spMkLst>
        </pc:spChg>
        <pc:spChg chg="add">
          <ac:chgData name="Helen McGreevy" userId="d291de2d698f615b" providerId="LiveId" clId="{6CE7E44C-CD19-4BB1-900C-51DD26870CB3}" dt="2025-09-29T13:40:41.037" v="3925" actId="26606"/>
          <ac:spMkLst>
            <pc:docMk/>
            <pc:sldMk cId="3036040111" sldId="265"/>
            <ac:spMk id="22" creationId="{BF120A21-0841-4823-B0C4-28AEBCEF9B78}"/>
          </ac:spMkLst>
        </pc:spChg>
        <pc:spChg chg="add">
          <ac:chgData name="Helen McGreevy" userId="d291de2d698f615b" providerId="LiveId" clId="{6CE7E44C-CD19-4BB1-900C-51DD26870CB3}" dt="2025-09-29T13:40:41.037" v="3925" actId="26606"/>
          <ac:spMkLst>
            <pc:docMk/>
            <pc:sldMk cId="3036040111" sldId="265"/>
            <ac:spMk id="24" creationId="{DBB05BAE-BBD3-4289-899F-A6851503C6B0}"/>
          </ac:spMkLst>
        </pc:spChg>
        <pc:spChg chg="add">
          <ac:chgData name="Helen McGreevy" userId="d291de2d698f615b" providerId="LiveId" clId="{6CE7E44C-CD19-4BB1-900C-51DD26870CB3}" dt="2025-09-29T13:40:41.037" v="3925" actId="26606"/>
          <ac:spMkLst>
            <pc:docMk/>
            <pc:sldMk cId="3036040111" sldId="265"/>
            <ac:spMk id="26" creationId="{9874D11C-36F5-4BBE-A490-019A54E953B0}"/>
          </ac:spMkLst>
        </pc:spChg>
        <pc:picChg chg="add mod ord">
          <ac:chgData name="Helen McGreevy" userId="d291de2d698f615b" providerId="LiveId" clId="{6CE7E44C-CD19-4BB1-900C-51DD26870CB3}" dt="2025-09-29T13:40:41.037" v="3925" actId="26606"/>
          <ac:picMkLst>
            <pc:docMk/>
            <pc:sldMk cId="3036040111" sldId="265"/>
            <ac:picMk id="5" creationId="{A7FE3695-32DD-C619-E1B4-F8EE84DCBEBE}"/>
          </ac:picMkLst>
        </pc:picChg>
      </pc:sldChg>
      <pc:sldChg chg="addSp delSp modSp mod setBg delDesignElem">
        <pc:chgData name="Helen McGreevy" userId="d291de2d698f615b" providerId="LiveId" clId="{6CE7E44C-CD19-4BB1-900C-51DD26870CB3}" dt="2025-09-29T13:38:21.785" v="3920"/>
        <pc:sldMkLst>
          <pc:docMk/>
          <pc:sldMk cId="2057655936" sldId="266"/>
        </pc:sldMkLst>
        <pc:spChg chg="mod">
          <ac:chgData name="Helen McGreevy" userId="d291de2d698f615b" providerId="LiveId" clId="{6CE7E44C-CD19-4BB1-900C-51DD26870CB3}" dt="2025-09-27T18:40:00.115" v="2035" actId="26606"/>
          <ac:spMkLst>
            <pc:docMk/>
            <pc:sldMk cId="2057655936" sldId="266"/>
            <ac:spMk id="2" creationId="{5EB6EB0B-F6E2-9C3C-18B5-487E5D1D02AE}"/>
          </ac:spMkLst>
        </pc:spChg>
        <pc:spChg chg="mod">
          <ac:chgData name="Helen McGreevy" userId="d291de2d698f615b" providerId="LiveId" clId="{6CE7E44C-CD19-4BB1-900C-51DD26870CB3}" dt="2025-09-27T18:40:00.115" v="2035" actId="26606"/>
          <ac:spMkLst>
            <pc:docMk/>
            <pc:sldMk cId="2057655936" sldId="266"/>
            <ac:spMk id="3" creationId="{3716C320-8005-BC8B-04CA-4EF389F39576}"/>
          </ac:spMkLst>
        </pc:spChg>
      </pc:sldChg>
      <pc:sldChg chg="addSp delSp modSp mod ord setBg delDesignElem">
        <pc:chgData name="Helen McGreevy" userId="d291de2d698f615b" providerId="LiveId" clId="{6CE7E44C-CD19-4BB1-900C-51DD26870CB3}" dt="2025-09-29T13:40:34.021" v="3924" actId="26606"/>
        <pc:sldMkLst>
          <pc:docMk/>
          <pc:sldMk cId="1763277508" sldId="267"/>
        </pc:sldMkLst>
        <pc:spChg chg="mod ord">
          <ac:chgData name="Helen McGreevy" userId="d291de2d698f615b" providerId="LiveId" clId="{6CE7E44C-CD19-4BB1-900C-51DD26870CB3}" dt="2025-09-29T13:40:34.021" v="3924" actId="26606"/>
          <ac:spMkLst>
            <pc:docMk/>
            <pc:sldMk cId="1763277508" sldId="267"/>
            <ac:spMk id="2" creationId="{4DF9E3B4-6D91-4402-F87B-B16BEF54D933}"/>
          </ac:spMkLst>
        </pc:spChg>
        <pc:grpChg chg="add">
          <ac:chgData name="Helen McGreevy" userId="d291de2d698f615b" providerId="LiveId" clId="{6CE7E44C-CD19-4BB1-900C-51DD26870CB3}" dt="2025-09-29T13:40:34.021" v="3924" actId="26606"/>
          <ac:grpSpMkLst>
            <pc:docMk/>
            <pc:sldMk cId="1763277508" sldId="267"/>
            <ac:grpSpMk id="6" creationId="{A5AFB369-4673-4727-A7CD-D86AFE0AE069}"/>
          </ac:grpSpMkLst>
        </pc:grpChg>
        <pc:picChg chg="add mod">
          <ac:chgData name="Helen McGreevy" userId="d291de2d698f615b" providerId="LiveId" clId="{6CE7E44C-CD19-4BB1-900C-51DD26870CB3}" dt="2025-09-29T13:40:34.021" v="3924" actId="26606"/>
          <ac:picMkLst>
            <pc:docMk/>
            <pc:sldMk cId="1763277508" sldId="267"/>
            <ac:picMk id="4" creationId="{1D3F2769-A4E1-3384-0E2C-91A8A8E203A4}"/>
          </ac:picMkLst>
        </pc:picChg>
      </pc:sldChg>
      <pc:sldChg chg="addSp delSp modSp mod ord setBg delDesignElem">
        <pc:chgData name="Helen McGreevy" userId="d291de2d698f615b" providerId="LiveId" clId="{6CE7E44C-CD19-4BB1-900C-51DD26870CB3}" dt="2025-09-29T13:38:21.785" v="3920"/>
        <pc:sldMkLst>
          <pc:docMk/>
          <pc:sldMk cId="12829498" sldId="268"/>
        </pc:sldMkLst>
        <pc:spChg chg="mod">
          <ac:chgData name="Helen McGreevy" userId="d291de2d698f615b" providerId="LiveId" clId="{6CE7E44C-CD19-4BB1-900C-51DD26870CB3}" dt="2025-09-27T18:40:13.880" v="2037" actId="26606"/>
          <ac:spMkLst>
            <pc:docMk/>
            <pc:sldMk cId="12829498" sldId="268"/>
            <ac:spMk id="2" creationId="{3BDE30B7-6E0D-B3A2-1C47-66D40313BDCE}"/>
          </ac:spMkLst>
        </pc:spChg>
        <pc:spChg chg="mod">
          <ac:chgData name="Helen McGreevy" userId="d291de2d698f615b" providerId="LiveId" clId="{6CE7E44C-CD19-4BB1-900C-51DD26870CB3}" dt="2025-09-27T18:40:13.880" v="2037" actId="26606"/>
          <ac:spMkLst>
            <pc:docMk/>
            <pc:sldMk cId="12829498" sldId="268"/>
            <ac:spMk id="3" creationId="{BD0CC076-739E-FB1E-F7A7-530A79B3B2F4}"/>
          </ac:spMkLst>
        </pc:spChg>
      </pc:sldChg>
      <pc:sldChg chg="addSp delSp modSp mod ord modNotesTx">
        <pc:chgData name="Helen McGreevy" userId="d291de2d698f615b" providerId="LiveId" clId="{6CE7E44C-CD19-4BB1-900C-51DD26870CB3}" dt="2025-10-03T20:00:44.923" v="4032" actId="313"/>
        <pc:sldMkLst>
          <pc:docMk/>
          <pc:sldMk cId="2435641931" sldId="269"/>
        </pc:sldMkLst>
        <pc:spChg chg="mod">
          <ac:chgData name="Helen McGreevy" userId="d291de2d698f615b" providerId="LiveId" clId="{6CE7E44C-CD19-4BB1-900C-51DD26870CB3}" dt="2025-10-03T20:00:44.923" v="4032" actId="313"/>
          <ac:spMkLst>
            <pc:docMk/>
            <pc:sldMk cId="2435641931" sldId="269"/>
            <ac:spMk id="2" creationId="{23E3B292-92FA-16A6-C2B9-DF1BD7527E9F}"/>
          </ac:spMkLst>
        </pc:spChg>
        <pc:picChg chg="add mod">
          <ac:chgData name="Helen McGreevy" userId="d291de2d698f615b" providerId="LiveId" clId="{6CE7E44C-CD19-4BB1-900C-51DD26870CB3}" dt="2025-09-29T13:38:28.181" v="3921"/>
          <ac:picMkLst>
            <pc:docMk/>
            <pc:sldMk cId="2435641931" sldId="269"/>
            <ac:picMk id="4" creationId="{15D4CF44-704E-4FD2-87BD-97BB1D746628}"/>
          </ac:picMkLst>
        </pc:picChg>
      </pc:sldChg>
      <pc:sldChg chg="addSp delSp modSp mod ord">
        <pc:chgData name="Helen McGreevy" userId="d291de2d698f615b" providerId="LiveId" clId="{6CE7E44C-CD19-4BB1-900C-51DD26870CB3}" dt="2025-09-29T13:38:28.181" v="3921"/>
        <pc:sldMkLst>
          <pc:docMk/>
          <pc:sldMk cId="2197880105" sldId="270"/>
        </pc:sldMkLst>
        <pc:spChg chg="mod">
          <ac:chgData name="Helen McGreevy" userId="d291de2d698f615b" providerId="LiveId" clId="{6CE7E44C-CD19-4BB1-900C-51DD26870CB3}" dt="2025-09-29T13:38:28.181" v="3921"/>
          <ac:spMkLst>
            <pc:docMk/>
            <pc:sldMk cId="2197880105" sldId="270"/>
            <ac:spMk id="2" creationId="{8FB477EF-1D92-F2C3-6E8C-C0F7955E88CF}"/>
          </ac:spMkLst>
        </pc:spChg>
        <pc:picChg chg="add mod">
          <ac:chgData name="Helen McGreevy" userId="d291de2d698f615b" providerId="LiveId" clId="{6CE7E44C-CD19-4BB1-900C-51DD26870CB3}" dt="2025-09-29T13:38:28.181" v="3921"/>
          <ac:picMkLst>
            <pc:docMk/>
            <pc:sldMk cId="2197880105" sldId="270"/>
            <ac:picMk id="4" creationId="{99C46DB5-BC06-55B9-26ED-A11649DC1490}"/>
          </ac:picMkLst>
        </pc:picChg>
      </pc:sldChg>
      <pc:sldChg chg="addSp delSp modSp mod setBg delDesignElem">
        <pc:chgData name="Helen McGreevy" userId="d291de2d698f615b" providerId="LiveId" clId="{6CE7E44C-CD19-4BB1-900C-51DD26870CB3}" dt="2025-09-29T13:41:07.076" v="3926" actId="26606"/>
        <pc:sldMkLst>
          <pc:docMk/>
          <pc:sldMk cId="1720785515" sldId="271"/>
        </pc:sldMkLst>
        <pc:spChg chg="mod ord">
          <ac:chgData name="Helen McGreevy" userId="d291de2d698f615b" providerId="LiveId" clId="{6CE7E44C-CD19-4BB1-900C-51DD26870CB3}" dt="2025-09-29T13:41:07.076" v="3926" actId="26606"/>
          <ac:spMkLst>
            <pc:docMk/>
            <pc:sldMk cId="1720785515" sldId="271"/>
            <ac:spMk id="2" creationId="{ED1940FB-0272-FD7D-F583-8BA1D84EB1C3}"/>
          </ac:spMkLst>
        </pc:spChg>
        <pc:grpChg chg="add">
          <ac:chgData name="Helen McGreevy" userId="d291de2d698f615b" providerId="LiveId" clId="{6CE7E44C-CD19-4BB1-900C-51DD26870CB3}" dt="2025-09-29T13:41:07.076" v="3926" actId="26606"/>
          <ac:grpSpMkLst>
            <pc:docMk/>
            <pc:sldMk cId="1720785515" sldId="271"/>
            <ac:grpSpMk id="6" creationId="{A5AFB369-4673-4727-A7CD-D86AFE0AE069}"/>
          </ac:grpSpMkLst>
        </pc:grpChg>
        <pc:picChg chg="add mod">
          <ac:chgData name="Helen McGreevy" userId="d291de2d698f615b" providerId="LiveId" clId="{6CE7E44C-CD19-4BB1-900C-51DD26870CB3}" dt="2025-09-29T13:41:07.076" v="3926" actId="26606"/>
          <ac:picMkLst>
            <pc:docMk/>
            <pc:sldMk cId="1720785515" sldId="271"/>
            <ac:picMk id="4" creationId="{8A5E52B9-2367-E685-3EDE-3F6F559FE229}"/>
          </ac:picMkLst>
        </pc:picChg>
      </pc:sldChg>
      <pc:sldChg chg="addSp delSp modSp mod ord setBg delDesignElem">
        <pc:chgData name="Helen McGreevy" userId="d291de2d698f615b" providerId="LiveId" clId="{6CE7E44C-CD19-4BB1-900C-51DD26870CB3}" dt="2025-09-29T13:38:21.785" v="3920"/>
        <pc:sldMkLst>
          <pc:docMk/>
          <pc:sldMk cId="1137339900" sldId="272"/>
        </pc:sldMkLst>
        <pc:spChg chg="mod">
          <ac:chgData name="Helen McGreevy" userId="d291de2d698f615b" providerId="LiveId" clId="{6CE7E44C-CD19-4BB1-900C-51DD26870CB3}" dt="2025-09-27T18:40:35.054" v="2039" actId="26606"/>
          <ac:spMkLst>
            <pc:docMk/>
            <pc:sldMk cId="1137339900" sldId="272"/>
            <ac:spMk id="2" creationId="{943FC603-9B0E-1894-68EE-26BECA751CB2}"/>
          </ac:spMkLst>
        </pc:spChg>
        <pc:spChg chg="mod">
          <ac:chgData name="Helen McGreevy" userId="d291de2d698f615b" providerId="LiveId" clId="{6CE7E44C-CD19-4BB1-900C-51DD26870CB3}" dt="2025-09-27T18:40:35.054" v="2039" actId="26606"/>
          <ac:spMkLst>
            <pc:docMk/>
            <pc:sldMk cId="1137339900" sldId="272"/>
            <ac:spMk id="3" creationId="{FE3039F2-E0A2-BB6A-A3F9-9499C449D592}"/>
          </ac:spMkLst>
        </pc:spChg>
      </pc:sldChg>
      <pc:sldChg chg="addSp delSp modSp new mod">
        <pc:chgData name="Helen McGreevy" userId="d291de2d698f615b" providerId="LiveId" clId="{6CE7E44C-CD19-4BB1-900C-51DD26870CB3}" dt="2025-10-05T16:35:40.722" v="4122" actId="20577"/>
        <pc:sldMkLst>
          <pc:docMk/>
          <pc:sldMk cId="3714160156" sldId="273"/>
        </pc:sldMkLst>
        <pc:spChg chg="mod">
          <ac:chgData name="Helen McGreevy" userId="d291de2d698f615b" providerId="LiveId" clId="{6CE7E44C-CD19-4BB1-900C-51DD26870CB3}" dt="2025-09-29T13:38:28.181" v="3921"/>
          <ac:spMkLst>
            <pc:docMk/>
            <pc:sldMk cId="3714160156" sldId="273"/>
            <ac:spMk id="2" creationId="{76C28EBC-85B7-479F-4192-52B17F37060F}"/>
          </ac:spMkLst>
        </pc:spChg>
        <pc:spChg chg="add mod">
          <ac:chgData name="Helen McGreevy" userId="d291de2d698f615b" providerId="LiveId" clId="{6CE7E44C-CD19-4BB1-900C-51DD26870CB3}" dt="2025-10-05T16:35:40.722" v="4122" actId="20577"/>
          <ac:spMkLst>
            <pc:docMk/>
            <pc:sldMk cId="3714160156" sldId="273"/>
            <ac:spMk id="8" creationId="{80397091-E1B8-0B15-C9AA-06DF09347DFD}"/>
          </ac:spMkLst>
        </pc:spChg>
      </pc:sldChg>
      <pc:sldChg chg="addSp modSp new mod setBg">
        <pc:chgData name="Helen McGreevy" userId="d291de2d698f615b" providerId="LiveId" clId="{6CE7E44C-CD19-4BB1-900C-51DD26870CB3}" dt="2025-09-29T13:41:47.907" v="3931" actId="26606"/>
        <pc:sldMkLst>
          <pc:docMk/>
          <pc:sldMk cId="1907058225" sldId="274"/>
        </pc:sldMkLst>
        <pc:spChg chg="mod">
          <ac:chgData name="Helen McGreevy" userId="d291de2d698f615b" providerId="LiveId" clId="{6CE7E44C-CD19-4BB1-900C-51DD26870CB3}" dt="2025-09-29T13:41:47.907" v="3931" actId="26606"/>
          <ac:spMkLst>
            <pc:docMk/>
            <pc:sldMk cId="1907058225" sldId="274"/>
            <ac:spMk id="2" creationId="{7BD9253A-4624-C0A1-5BA1-6DE69DE97D4D}"/>
          </ac:spMkLst>
        </pc:spChg>
        <pc:spChg chg="mod">
          <ac:chgData name="Helen McGreevy" userId="d291de2d698f615b" providerId="LiveId" clId="{6CE7E44C-CD19-4BB1-900C-51DD26870CB3}" dt="2025-09-29T13:41:47.907" v="3931" actId="26606"/>
          <ac:spMkLst>
            <pc:docMk/>
            <pc:sldMk cId="1907058225" sldId="274"/>
            <ac:spMk id="3" creationId="{3F14E84A-47B3-6E64-9EE0-879C0D3DF380}"/>
          </ac:spMkLst>
        </pc:spChg>
        <pc:spChg chg="add">
          <ac:chgData name="Helen McGreevy" userId="d291de2d698f615b" providerId="LiveId" clId="{6CE7E44C-CD19-4BB1-900C-51DD26870CB3}" dt="2025-09-29T13:41:47.907" v="3931" actId="26606"/>
          <ac:spMkLst>
            <pc:docMk/>
            <pc:sldMk cId="1907058225" sldId="274"/>
            <ac:spMk id="9" creationId="{3BCB5F6A-9EB0-40B0-9D13-3023E9A20508}"/>
          </ac:spMkLst>
        </pc:spChg>
        <pc:picChg chg="add">
          <ac:chgData name="Helen McGreevy" userId="d291de2d698f615b" providerId="LiveId" clId="{6CE7E44C-CD19-4BB1-900C-51DD26870CB3}" dt="2025-09-29T13:41:47.907" v="3931" actId="26606"/>
          <ac:picMkLst>
            <pc:docMk/>
            <pc:sldMk cId="1907058225" sldId="274"/>
            <ac:picMk id="5" creationId="{C7D97024-2025-830D-A22D-8E4061B43361}"/>
          </ac:picMkLst>
        </pc:picChg>
      </pc:sldChg>
      <pc:sldChg chg="addSp delSp modSp new mod setBg">
        <pc:chgData name="Helen McGreevy" userId="d291de2d698f615b" providerId="LiveId" clId="{6CE7E44C-CD19-4BB1-900C-51DD26870CB3}" dt="2025-09-29T13:41:53.391" v="3932" actId="26606"/>
        <pc:sldMkLst>
          <pc:docMk/>
          <pc:sldMk cId="2128732215" sldId="275"/>
        </pc:sldMkLst>
        <pc:spChg chg="mod ord">
          <ac:chgData name="Helen McGreevy" userId="d291de2d698f615b" providerId="LiveId" clId="{6CE7E44C-CD19-4BB1-900C-51DD26870CB3}" dt="2025-09-29T13:41:53.391" v="3932" actId="26606"/>
          <ac:spMkLst>
            <pc:docMk/>
            <pc:sldMk cId="2128732215" sldId="275"/>
            <ac:spMk id="2" creationId="{CB2D54E0-A07B-0B0A-1216-81217894AF85}"/>
          </ac:spMkLst>
        </pc:spChg>
        <pc:spChg chg="add">
          <ac:chgData name="Helen McGreevy" userId="d291de2d698f615b" providerId="LiveId" clId="{6CE7E44C-CD19-4BB1-900C-51DD26870CB3}" dt="2025-09-29T13:41:53.391" v="3932" actId="26606"/>
          <ac:spMkLst>
            <pc:docMk/>
            <pc:sldMk cId="2128732215" sldId="275"/>
            <ac:spMk id="22" creationId="{0FF9F10B-8764-4B6C-9EBC-4FBE9AC1AC7C}"/>
          </ac:spMkLst>
        </pc:spChg>
        <pc:spChg chg="add">
          <ac:chgData name="Helen McGreevy" userId="d291de2d698f615b" providerId="LiveId" clId="{6CE7E44C-CD19-4BB1-900C-51DD26870CB3}" dt="2025-09-29T13:41:53.391" v="3932" actId="26606"/>
          <ac:spMkLst>
            <pc:docMk/>
            <pc:sldMk cId="2128732215" sldId="275"/>
            <ac:spMk id="24" creationId="{4DC5F81A-AB66-427C-B973-546BE1B7EDD0}"/>
          </ac:spMkLst>
        </pc:spChg>
        <pc:spChg chg="add">
          <ac:chgData name="Helen McGreevy" userId="d291de2d698f615b" providerId="LiveId" clId="{6CE7E44C-CD19-4BB1-900C-51DD26870CB3}" dt="2025-09-29T13:41:53.391" v="3932" actId="26606"/>
          <ac:spMkLst>
            <pc:docMk/>
            <pc:sldMk cId="2128732215" sldId="275"/>
            <ac:spMk id="30" creationId="{BE11B7D3-FC4D-4157-827F-D418D4AF3C3B}"/>
          </ac:spMkLst>
        </pc:spChg>
        <pc:spChg chg="add">
          <ac:chgData name="Helen McGreevy" userId="d291de2d698f615b" providerId="LiveId" clId="{6CE7E44C-CD19-4BB1-900C-51DD26870CB3}" dt="2025-09-29T13:41:53.391" v="3932" actId="26606"/>
          <ac:spMkLst>
            <pc:docMk/>
            <pc:sldMk cId="2128732215" sldId="275"/>
            <ac:spMk id="32" creationId="{F9CA2FB3-69C5-4A17-880A-34C260DF3C4F}"/>
          </ac:spMkLst>
        </pc:spChg>
        <pc:spChg chg="add">
          <ac:chgData name="Helen McGreevy" userId="d291de2d698f615b" providerId="LiveId" clId="{6CE7E44C-CD19-4BB1-900C-51DD26870CB3}" dt="2025-09-29T13:41:53.391" v="3932" actId="26606"/>
          <ac:spMkLst>
            <pc:docMk/>
            <pc:sldMk cId="2128732215" sldId="275"/>
            <ac:spMk id="34" creationId="{A3B42260-CA72-429A-AEFF-A2778C7BC6F5}"/>
          </ac:spMkLst>
        </pc:spChg>
        <pc:spChg chg="add">
          <ac:chgData name="Helen McGreevy" userId="d291de2d698f615b" providerId="LiveId" clId="{6CE7E44C-CD19-4BB1-900C-51DD26870CB3}" dt="2025-09-29T13:41:53.391" v="3932" actId="26606"/>
          <ac:spMkLst>
            <pc:docMk/>
            <pc:sldMk cId="2128732215" sldId="275"/>
            <ac:spMk id="36" creationId="{C29C3C96-CB51-440C-B12F-E880D7386269}"/>
          </ac:spMkLst>
        </pc:spChg>
        <pc:spChg chg="add">
          <ac:chgData name="Helen McGreevy" userId="d291de2d698f615b" providerId="LiveId" clId="{6CE7E44C-CD19-4BB1-900C-51DD26870CB3}" dt="2025-09-29T13:41:53.391" v="3932" actId="26606"/>
          <ac:spMkLst>
            <pc:docMk/>
            <pc:sldMk cId="2128732215" sldId="275"/>
            <ac:spMk id="38" creationId="{17070EE5-FA55-4C41-AD18-785E5F02344C}"/>
          </ac:spMkLst>
        </pc:spChg>
        <pc:spChg chg="add">
          <ac:chgData name="Helen McGreevy" userId="d291de2d698f615b" providerId="LiveId" clId="{6CE7E44C-CD19-4BB1-900C-51DD26870CB3}" dt="2025-09-29T13:41:53.391" v="3932" actId="26606"/>
          <ac:spMkLst>
            <pc:docMk/>
            <pc:sldMk cId="2128732215" sldId="275"/>
            <ac:spMk id="40" creationId="{726DD974-2DC0-457D-B797-BFB5EB6F4303}"/>
          </ac:spMkLst>
        </pc:spChg>
        <pc:spChg chg="add">
          <ac:chgData name="Helen McGreevy" userId="d291de2d698f615b" providerId="LiveId" clId="{6CE7E44C-CD19-4BB1-900C-51DD26870CB3}" dt="2025-09-29T13:41:53.391" v="3932" actId="26606"/>
          <ac:spMkLst>
            <pc:docMk/>
            <pc:sldMk cId="2128732215" sldId="275"/>
            <ac:spMk id="42" creationId="{EF9AFB1C-D978-4634-9E2D-78B7F70F524A}"/>
          </ac:spMkLst>
        </pc:spChg>
        <pc:picChg chg="add mod">
          <ac:chgData name="Helen McGreevy" userId="d291de2d698f615b" providerId="LiveId" clId="{6CE7E44C-CD19-4BB1-900C-51DD26870CB3}" dt="2025-09-29T13:38:28.181" v="3921"/>
          <ac:picMkLst>
            <pc:docMk/>
            <pc:sldMk cId="2128732215" sldId="275"/>
            <ac:picMk id="5" creationId="{F0FFDEB3-A2BE-607A-3A76-05F7C68E8236}"/>
          </ac:picMkLst>
        </pc:picChg>
      </pc:sldChg>
      <pc:sldChg chg="addSp delSp modSp new mod setBg">
        <pc:chgData name="Helen McGreevy" userId="d291de2d698f615b" providerId="LiveId" clId="{6CE7E44C-CD19-4BB1-900C-51DD26870CB3}" dt="2025-09-29T13:42:05.728" v="3933" actId="26606"/>
        <pc:sldMkLst>
          <pc:docMk/>
          <pc:sldMk cId="3010455105" sldId="276"/>
        </pc:sldMkLst>
        <pc:spChg chg="mod">
          <ac:chgData name="Helen McGreevy" userId="d291de2d698f615b" providerId="LiveId" clId="{6CE7E44C-CD19-4BB1-900C-51DD26870CB3}" dt="2025-09-29T13:42:05.728" v="3933" actId="26606"/>
          <ac:spMkLst>
            <pc:docMk/>
            <pc:sldMk cId="3010455105" sldId="276"/>
            <ac:spMk id="2" creationId="{65F7AB71-4FB4-4313-F7DF-049C4D16AF22}"/>
          </ac:spMkLst>
        </pc:spChg>
        <pc:grpChg chg="add">
          <ac:chgData name="Helen McGreevy" userId="d291de2d698f615b" providerId="LiveId" clId="{6CE7E44C-CD19-4BB1-900C-51DD26870CB3}" dt="2025-09-29T13:42:05.728" v="3933" actId="26606"/>
          <ac:grpSpMkLst>
            <pc:docMk/>
            <pc:sldMk cId="3010455105" sldId="276"/>
            <ac:grpSpMk id="10" creationId="{A5AFB369-4673-4727-A7CD-D86AFE0AE069}"/>
          </ac:grpSpMkLst>
        </pc:grpChg>
        <pc:picChg chg="add mod">
          <ac:chgData name="Helen McGreevy" userId="d291de2d698f615b" providerId="LiveId" clId="{6CE7E44C-CD19-4BB1-900C-51DD26870CB3}" dt="2025-09-29T13:42:05.728" v="3933" actId="26606"/>
          <ac:picMkLst>
            <pc:docMk/>
            <pc:sldMk cId="3010455105" sldId="276"/>
            <ac:picMk id="5" creationId="{EB7396D4-8F5C-E44C-7FF1-57605BEDD2B2}"/>
          </ac:picMkLst>
        </pc:picChg>
      </pc:sldChg>
      <pc:sldChg chg="addSp delSp modSp new mod">
        <pc:chgData name="Helen McGreevy" userId="d291de2d698f615b" providerId="LiveId" clId="{6CE7E44C-CD19-4BB1-900C-51DD26870CB3}" dt="2025-09-29T13:38:28.181" v="3921"/>
        <pc:sldMkLst>
          <pc:docMk/>
          <pc:sldMk cId="3932467194" sldId="277"/>
        </pc:sldMkLst>
        <pc:spChg chg="mod">
          <ac:chgData name="Helen McGreevy" userId="d291de2d698f615b" providerId="LiveId" clId="{6CE7E44C-CD19-4BB1-900C-51DD26870CB3}" dt="2025-09-29T13:38:28.181" v="3921"/>
          <ac:spMkLst>
            <pc:docMk/>
            <pc:sldMk cId="3932467194" sldId="277"/>
            <ac:spMk id="2" creationId="{8B2D76B4-2A29-3686-57E7-4BF3562DF226}"/>
          </ac:spMkLst>
        </pc:spChg>
        <pc:spChg chg="add mod">
          <ac:chgData name="Helen McGreevy" userId="d291de2d698f615b" providerId="LiveId" clId="{6CE7E44C-CD19-4BB1-900C-51DD26870CB3}" dt="2025-09-29T12:15:44.687" v="2072" actId="962"/>
          <ac:spMkLst>
            <pc:docMk/>
            <pc:sldMk cId="3932467194" sldId="277"/>
            <ac:spMk id="6" creationId="{A0884C91-99F3-21BD-F2C0-4FADED9864AF}"/>
          </ac:spMkLst>
        </pc:spChg>
        <pc:picChg chg="add mod">
          <ac:chgData name="Helen McGreevy" userId="d291de2d698f615b" providerId="LiveId" clId="{6CE7E44C-CD19-4BB1-900C-51DD26870CB3}" dt="2025-09-29T12:48:03.634" v="3588" actId="14100"/>
          <ac:picMkLst>
            <pc:docMk/>
            <pc:sldMk cId="3932467194" sldId="277"/>
            <ac:picMk id="5" creationId="{04AE2845-C6E3-FAF8-2C50-EAD89E4677B9}"/>
          </ac:picMkLst>
        </pc:picChg>
      </pc:sldChg>
      <pc:sldChg chg="addSp delSp modSp new mod setBg">
        <pc:chgData name="Helen McGreevy" userId="d291de2d698f615b" providerId="LiveId" clId="{6CE7E44C-CD19-4BB1-900C-51DD26870CB3}" dt="2025-09-29T13:42:39.079" v="3934" actId="26606"/>
        <pc:sldMkLst>
          <pc:docMk/>
          <pc:sldMk cId="2752541070" sldId="278"/>
        </pc:sldMkLst>
        <pc:spChg chg="mod ord">
          <ac:chgData name="Helen McGreevy" userId="d291de2d698f615b" providerId="LiveId" clId="{6CE7E44C-CD19-4BB1-900C-51DD26870CB3}" dt="2025-09-29T13:42:39.079" v="3934" actId="26606"/>
          <ac:spMkLst>
            <pc:docMk/>
            <pc:sldMk cId="2752541070" sldId="278"/>
            <ac:spMk id="2" creationId="{ED963A47-6B2B-6B78-CABA-06DEE8EE67D5}"/>
          </ac:spMkLst>
        </pc:spChg>
        <pc:grpChg chg="add">
          <ac:chgData name="Helen McGreevy" userId="d291de2d698f615b" providerId="LiveId" clId="{6CE7E44C-CD19-4BB1-900C-51DD26870CB3}" dt="2025-09-29T13:42:39.079" v="3934" actId="26606"/>
          <ac:grpSpMkLst>
            <pc:docMk/>
            <pc:sldMk cId="2752541070" sldId="278"/>
            <ac:grpSpMk id="10" creationId="{A5AFB369-4673-4727-A7CD-D86AFE0AE069}"/>
          </ac:grpSpMkLst>
        </pc:grpChg>
        <pc:picChg chg="add mod">
          <ac:chgData name="Helen McGreevy" userId="d291de2d698f615b" providerId="LiveId" clId="{6CE7E44C-CD19-4BB1-900C-51DD26870CB3}" dt="2025-09-29T13:42:39.079" v="3934" actId="26606"/>
          <ac:picMkLst>
            <pc:docMk/>
            <pc:sldMk cId="2752541070" sldId="278"/>
            <ac:picMk id="5" creationId="{62C84A01-5B63-05A8-21A7-3EA3EEF1FEF8}"/>
          </ac:picMkLst>
        </pc:picChg>
      </pc:sldChg>
      <pc:sldChg chg="addSp delSp modSp new mod setBg">
        <pc:chgData name="Helen McGreevy" userId="d291de2d698f615b" providerId="LiveId" clId="{6CE7E44C-CD19-4BB1-900C-51DD26870CB3}" dt="2025-09-29T13:42:45.453" v="3935" actId="26606"/>
        <pc:sldMkLst>
          <pc:docMk/>
          <pc:sldMk cId="890996872" sldId="279"/>
        </pc:sldMkLst>
        <pc:spChg chg="mod ord">
          <ac:chgData name="Helen McGreevy" userId="d291de2d698f615b" providerId="LiveId" clId="{6CE7E44C-CD19-4BB1-900C-51DD26870CB3}" dt="2025-09-29T13:42:45.453" v="3935" actId="26606"/>
          <ac:spMkLst>
            <pc:docMk/>
            <pc:sldMk cId="890996872" sldId="279"/>
            <ac:spMk id="2" creationId="{493D73A3-62A4-549B-CD05-5CDC47EB4798}"/>
          </ac:spMkLst>
        </pc:spChg>
        <pc:grpChg chg="add">
          <ac:chgData name="Helen McGreevy" userId="d291de2d698f615b" providerId="LiveId" clId="{6CE7E44C-CD19-4BB1-900C-51DD26870CB3}" dt="2025-09-29T13:42:45.453" v="3935" actId="26606"/>
          <ac:grpSpMkLst>
            <pc:docMk/>
            <pc:sldMk cId="890996872" sldId="279"/>
            <ac:grpSpMk id="10" creationId="{A5AFB369-4673-4727-A7CD-D86AFE0AE069}"/>
          </ac:grpSpMkLst>
        </pc:grpChg>
        <pc:picChg chg="add mod">
          <ac:chgData name="Helen McGreevy" userId="d291de2d698f615b" providerId="LiveId" clId="{6CE7E44C-CD19-4BB1-900C-51DD26870CB3}" dt="2025-09-29T13:42:45.453" v="3935" actId="26606"/>
          <ac:picMkLst>
            <pc:docMk/>
            <pc:sldMk cId="890996872" sldId="279"/>
            <ac:picMk id="5" creationId="{123F3B76-F770-0757-DE2F-5F0AD3B41244}"/>
          </ac:picMkLst>
        </pc:picChg>
      </pc:sldChg>
      <pc:sldChg chg="addSp delSp modSp new mod ord setBg delDesignElem">
        <pc:chgData name="Helen McGreevy" userId="d291de2d698f615b" providerId="LiveId" clId="{6CE7E44C-CD19-4BB1-900C-51DD26870CB3}" dt="2025-09-29T13:38:21.785" v="3920"/>
        <pc:sldMkLst>
          <pc:docMk/>
          <pc:sldMk cId="108508284" sldId="280"/>
        </pc:sldMkLst>
        <pc:spChg chg="mod">
          <ac:chgData name="Helen McGreevy" userId="d291de2d698f615b" providerId="LiveId" clId="{6CE7E44C-CD19-4BB1-900C-51DD26870CB3}" dt="2025-09-27T18:41:31.382" v="2042" actId="26606"/>
          <ac:spMkLst>
            <pc:docMk/>
            <pc:sldMk cId="108508284" sldId="280"/>
            <ac:spMk id="2" creationId="{0B872EF6-45F7-45C9-6043-7FDF183AC5E8}"/>
          </ac:spMkLst>
        </pc:spChg>
        <pc:spChg chg="mod">
          <ac:chgData name="Helen McGreevy" userId="d291de2d698f615b" providerId="LiveId" clId="{6CE7E44C-CD19-4BB1-900C-51DD26870CB3}" dt="2025-09-27T18:41:31.382" v="2042" actId="26606"/>
          <ac:spMkLst>
            <pc:docMk/>
            <pc:sldMk cId="108508284" sldId="280"/>
            <ac:spMk id="3" creationId="{2CF1FF43-5F7E-0B63-B065-897BBECDCDD8}"/>
          </ac:spMkLst>
        </pc:spChg>
        <pc:picChg chg="add">
          <ac:chgData name="Helen McGreevy" userId="d291de2d698f615b" providerId="LiveId" clId="{6CE7E44C-CD19-4BB1-900C-51DD26870CB3}" dt="2025-09-27T18:41:13.273" v="2040" actId="26606"/>
          <ac:picMkLst>
            <pc:docMk/>
            <pc:sldMk cId="108508284" sldId="280"/>
            <ac:picMk id="5" creationId="{B405D33D-57EE-30F7-07C4-F1E2725531BF}"/>
          </ac:picMkLst>
        </pc:picChg>
      </pc:sldChg>
      <pc:sldChg chg="modSp new del mod">
        <pc:chgData name="Helen McGreevy" userId="d291de2d698f615b" providerId="LiveId" clId="{6CE7E44C-CD19-4BB1-900C-51DD26870CB3}" dt="2025-09-27T18:13:30.589" v="732" actId="2696"/>
        <pc:sldMkLst>
          <pc:docMk/>
          <pc:sldMk cId="4182399501" sldId="280"/>
        </pc:sldMkLst>
      </pc:sldChg>
      <pc:sldChg chg="addSp delSp modSp new mod ord setBg delDesignElem">
        <pc:chgData name="Helen McGreevy" userId="d291de2d698f615b" providerId="LiveId" clId="{6CE7E44C-CD19-4BB1-900C-51DD26870CB3}" dt="2025-10-03T20:00:14.737" v="4031" actId="20577"/>
        <pc:sldMkLst>
          <pc:docMk/>
          <pc:sldMk cId="2076977398" sldId="281"/>
        </pc:sldMkLst>
        <pc:spChg chg="mod">
          <ac:chgData name="Helen McGreevy" userId="d291de2d698f615b" providerId="LiveId" clId="{6CE7E44C-CD19-4BB1-900C-51DD26870CB3}" dt="2025-09-29T13:39:14.925" v="3922" actId="26606"/>
          <ac:spMkLst>
            <pc:docMk/>
            <pc:sldMk cId="2076977398" sldId="281"/>
            <ac:spMk id="2" creationId="{2B8D30BA-B63E-BA3D-DC1B-F7995C0CE18A}"/>
          </ac:spMkLst>
        </pc:spChg>
        <pc:spChg chg="mod">
          <ac:chgData name="Helen McGreevy" userId="d291de2d698f615b" providerId="LiveId" clId="{6CE7E44C-CD19-4BB1-900C-51DD26870CB3}" dt="2025-10-03T20:00:14.737" v="4031" actId="20577"/>
          <ac:spMkLst>
            <pc:docMk/>
            <pc:sldMk cId="2076977398" sldId="281"/>
            <ac:spMk id="3" creationId="{BAB0E5B8-1DC3-2A43-6B4A-8D53414029A1}"/>
          </ac:spMkLst>
        </pc:spChg>
        <pc:spChg chg="add">
          <ac:chgData name="Helen McGreevy" userId="d291de2d698f615b" providerId="LiveId" clId="{6CE7E44C-CD19-4BB1-900C-51DD26870CB3}" dt="2025-09-29T13:39:14.925" v="3922" actId="26606"/>
          <ac:spMkLst>
            <pc:docMk/>
            <pc:sldMk cId="2076977398" sldId="281"/>
            <ac:spMk id="14" creationId="{3F088236-D655-4F88-B238-E16762358025}"/>
          </ac:spMkLst>
        </pc:spChg>
        <pc:spChg chg="add">
          <ac:chgData name="Helen McGreevy" userId="d291de2d698f615b" providerId="LiveId" clId="{6CE7E44C-CD19-4BB1-900C-51DD26870CB3}" dt="2025-09-29T13:39:14.925" v="3922" actId="26606"/>
          <ac:spMkLst>
            <pc:docMk/>
            <pc:sldMk cId="2076977398" sldId="281"/>
            <ac:spMk id="16" creationId="{3DAC0C92-199E-475C-9390-119A9B027276}"/>
          </ac:spMkLst>
        </pc:spChg>
        <pc:spChg chg="add">
          <ac:chgData name="Helen McGreevy" userId="d291de2d698f615b" providerId="LiveId" clId="{6CE7E44C-CD19-4BB1-900C-51DD26870CB3}" dt="2025-09-29T13:39:14.925" v="3922" actId="26606"/>
          <ac:spMkLst>
            <pc:docMk/>
            <pc:sldMk cId="2076977398" sldId="281"/>
            <ac:spMk id="18" creationId="{C4CFB339-0ED8-4FE2-9EF1-6D1375B8499B}"/>
          </ac:spMkLst>
        </pc:spChg>
        <pc:spChg chg="add">
          <ac:chgData name="Helen McGreevy" userId="d291de2d698f615b" providerId="LiveId" clId="{6CE7E44C-CD19-4BB1-900C-51DD26870CB3}" dt="2025-09-29T13:39:14.925" v="3922" actId="26606"/>
          <ac:spMkLst>
            <pc:docMk/>
            <pc:sldMk cId="2076977398" sldId="281"/>
            <ac:spMk id="20" creationId="{31896C80-2069-4431-9C19-83B913734490}"/>
          </ac:spMkLst>
        </pc:spChg>
        <pc:spChg chg="add">
          <ac:chgData name="Helen McGreevy" userId="d291de2d698f615b" providerId="LiveId" clId="{6CE7E44C-CD19-4BB1-900C-51DD26870CB3}" dt="2025-09-29T13:39:14.925" v="3922" actId="26606"/>
          <ac:spMkLst>
            <pc:docMk/>
            <pc:sldMk cId="2076977398" sldId="281"/>
            <ac:spMk id="22" creationId="{BF120A21-0841-4823-B0C4-28AEBCEF9B78}"/>
          </ac:spMkLst>
        </pc:spChg>
        <pc:spChg chg="add">
          <ac:chgData name="Helen McGreevy" userId="d291de2d698f615b" providerId="LiveId" clId="{6CE7E44C-CD19-4BB1-900C-51DD26870CB3}" dt="2025-09-29T13:39:14.925" v="3922" actId="26606"/>
          <ac:spMkLst>
            <pc:docMk/>
            <pc:sldMk cId="2076977398" sldId="281"/>
            <ac:spMk id="24" creationId="{DBB05BAE-BBD3-4289-899F-A6851503C6B0}"/>
          </ac:spMkLst>
        </pc:spChg>
        <pc:spChg chg="add">
          <ac:chgData name="Helen McGreevy" userId="d291de2d698f615b" providerId="LiveId" clId="{6CE7E44C-CD19-4BB1-900C-51DD26870CB3}" dt="2025-09-29T13:39:14.925" v="3922" actId="26606"/>
          <ac:spMkLst>
            <pc:docMk/>
            <pc:sldMk cId="2076977398" sldId="281"/>
            <ac:spMk id="26" creationId="{9874D11C-36F5-4BBE-A490-019A54E953B0}"/>
          </ac:spMkLst>
        </pc:spChg>
        <pc:picChg chg="add mod ord">
          <ac:chgData name="Helen McGreevy" userId="d291de2d698f615b" providerId="LiveId" clId="{6CE7E44C-CD19-4BB1-900C-51DD26870CB3}" dt="2025-09-29T13:39:14.925" v="3922" actId="26606"/>
          <ac:picMkLst>
            <pc:docMk/>
            <pc:sldMk cId="2076977398" sldId="281"/>
            <ac:picMk id="5" creationId="{7DBF3555-8E33-5000-E1EA-E46D1FE6EF10}"/>
          </ac:picMkLst>
        </pc:picChg>
      </pc:sldChg>
      <pc:sldChg chg="modSp new del mod">
        <pc:chgData name="Helen McGreevy" userId="d291de2d698f615b" providerId="LiveId" clId="{6CE7E44C-CD19-4BB1-900C-51DD26870CB3}" dt="2025-09-27T18:19:16.203" v="958" actId="2696"/>
        <pc:sldMkLst>
          <pc:docMk/>
          <pc:sldMk cId="3095582901" sldId="281"/>
        </pc:sldMkLst>
      </pc:sldChg>
      <pc:sldChg chg="addSp delSp modSp new mod setBg delDesignElem">
        <pc:chgData name="Helen McGreevy" userId="d291de2d698f615b" providerId="LiveId" clId="{6CE7E44C-CD19-4BB1-900C-51DD26870CB3}" dt="2025-09-29T13:42:52.327" v="3936" actId="26606"/>
        <pc:sldMkLst>
          <pc:docMk/>
          <pc:sldMk cId="391660959" sldId="282"/>
        </pc:sldMkLst>
        <pc:spChg chg="mod">
          <ac:chgData name="Helen McGreevy" userId="d291de2d698f615b" providerId="LiveId" clId="{6CE7E44C-CD19-4BB1-900C-51DD26870CB3}" dt="2025-09-29T13:42:52.327" v="3936" actId="26606"/>
          <ac:spMkLst>
            <pc:docMk/>
            <pc:sldMk cId="391660959" sldId="282"/>
            <ac:spMk id="2" creationId="{73BAF0F5-8A2F-60FC-9045-B701641EE21B}"/>
          </ac:spMkLst>
        </pc:spChg>
        <pc:spChg chg="mod">
          <ac:chgData name="Helen McGreevy" userId="d291de2d698f615b" providerId="LiveId" clId="{6CE7E44C-CD19-4BB1-900C-51DD26870CB3}" dt="2025-09-29T13:42:52.327" v="3936" actId="26606"/>
          <ac:spMkLst>
            <pc:docMk/>
            <pc:sldMk cId="391660959" sldId="282"/>
            <ac:spMk id="3" creationId="{F10AA34E-81FF-E466-0635-ED456ADB767E}"/>
          </ac:spMkLst>
        </pc:spChg>
        <pc:spChg chg="add">
          <ac:chgData name="Helen McGreevy" userId="d291de2d698f615b" providerId="LiveId" clId="{6CE7E44C-CD19-4BB1-900C-51DD26870CB3}" dt="2025-09-29T13:42:52.327" v="3936" actId="26606"/>
          <ac:spMkLst>
            <pc:docMk/>
            <pc:sldMk cId="391660959" sldId="282"/>
            <ac:spMk id="10" creationId="{3BCB5F6A-9EB0-40B0-9D13-3023E9A20508}"/>
          </ac:spMkLst>
        </pc:spChg>
        <pc:picChg chg="add mod">
          <ac:chgData name="Helen McGreevy" userId="d291de2d698f615b" providerId="LiveId" clId="{6CE7E44C-CD19-4BB1-900C-51DD26870CB3}" dt="2025-09-29T13:42:52.327" v="3936" actId="26606"/>
          <ac:picMkLst>
            <pc:docMk/>
            <pc:sldMk cId="391660959" sldId="282"/>
            <ac:picMk id="5" creationId="{18157467-CEDA-9004-A593-BBA4B9A57331}"/>
          </ac:picMkLst>
        </pc:picChg>
      </pc:sldChg>
      <pc:sldChg chg="addSp delSp modSp new mod setBg delDesignElem modNotesTx">
        <pc:chgData name="Helen McGreevy" userId="d291de2d698f615b" providerId="LiveId" clId="{6CE7E44C-CD19-4BB1-900C-51DD26870CB3}" dt="2025-09-29T13:38:21.785" v="3920"/>
        <pc:sldMkLst>
          <pc:docMk/>
          <pc:sldMk cId="1010094108" sldId="283"/>
        </pc:sldMkLst>
        <pc:spChg chg="mod ord">
          <ac:chgData name="Helen McGreevy" userId="d291de2d698f615b" providerId="LiveId" clId="{6CE7E44C-CD19-4BB1-900C-51DD26870CB3}" dt="2025-09-29T12:51:40.283" v="3654" actId="26606"/>
          <ac:spMkLst>
            <pc:docMk/>
            <pc:sldMk cId="1010094108" sldId="283"/>
            <ac:spMk id="2" creationId="{B192CD0F-4D7D-7E94-1181-C988ED10A876}"/>
          </ac:spMkLst>
        </pc:spChg>
        <pc:picChg chg="add mod">
          <ac:chgData name="Helen McGreevy" userId="d291de2d698f615b" providerId="LiveId" clId="{6CE7E44C-CD19-4BB1-900C-51DD26870CB3}" dt="2025-09-29T12:51:56.750" v="3659" actId="14100"/>
          <ac:picMkLst>
            <pc:docMk/>
            <pc:sldMk cId="1010094108" sldId="283"/>
            <ac:picMk id="5" creationId="{5AA9F3B4-8EB9-67D3-19A5-271009D99AF7}"/>
          </ac:picMkLst>
        </pc:picChg>
      </pc:sldChg>
      <pc:sldChg chg="addSp delSp modSp new mod setBg delDesignElem">
        <pc:chgData name="Helen McGreevy" userId="d291de2d698f615b" providerId="LiveId" clId="{6CE7E44C-CD19-4BB1-900C-51DD26870CB3}" dt="2025-09-29T13:43:11.116" v="3937" actId="26606"/>
        <pc:sldMkLst>
          <pc:docMk/>
          <pc:sldMk cId="3961525407" sldId="284"/>
        </pc:sldMkLst>
        <pc:spChg chg="mod">
          <ac:chgData name="Helen McGreevy" userId="d291de2d698f615b" providerId="LiveId" clId="{6CE7E44C-CD19-4BB1-900C-51DD26870CB3}" dt="2025-09-27T18:42:16.316" v="2045" actId="26606"/>
          <ac:spMkLst>
            <pc:docMk/>
            <pc:sldMk cId="3961525407" sldId="284"/>
            <ac:spMk id="2" creationId="{9B3BE6E1-CCF7-62A5-8EA2-E94FA1BFC0B3}"/>
          </ac:spMkLst>
        </pc:spChg>
        <pc:spChg chg="mod">
          <ac:chgData name="Helen McGreevy" userId="d291de2d698f615b" providerId="LiveId" clId="{6CE7E44C-CD19-4BB1-900C-51DD26870CB3}" dt="2025-09-27T18:42:16.316" v="2045" actId="26606"/>
          <ac:spMkLst>
            <pc:docMk/>
            <pc:sldMk cId="3961525407" sldId="284"/>
            <ac:spMk id="3" creationId="{31B16B6D-A007-E3A1-EDB2-12059997989D}"/>
          </ac:spMkLst>
        </pc:spChg>
        <pc:cxnChg chg="add">
          <ac:chgData name="Helen McGreevy" userId="d291de2d698f615b" providerId="LiveId" clId="{6CE7E44C-CD19-4BB1-900C-51DD26870CB3}" dt="2025-09-29T13:43:11.116" v="3937" actId="26606"/>
          <ac:cxnSpMkLst>
            <pc:docMk/>
            <pc:sldMk cId="3961525407" sldId="284"/>
            <ac:cxnSpMk id="5" creationId="{0B5F7E3B-C5F1-40E0-A491-558BAFBC1127}"/>
          </ac:cxnSpMkLst>
        </pc:cxnChg>
      </pc:sldChg>
      <pc:sldChg chg="addSp delSp modSp new mod setBg delDesignElem">
        <pc:chgData name="Helen McGreevy" userId="d291de2d698f615b" providerId="LiveId" clId="{6CE7E44C-CD19-4BB1-900C-51DD26870CB3}" dt="2025-09-29T13:43:16.266" v="3938" actId="26606"/>
        <pc:sldMkLst>
          <pc:docMk/>
          <pc:sldMk cId="904241614" sldId="285"/>
        </pc:sldMkLst>
        <pc:spChg chg="mod">
          <ac:chgData name="Helen McGreevy" userId="d291de2d698f615b" providerId="LiveId" clId="{6CE7E44C-CD19-4BB1-900C-51DD26870CB3}" dt="2025-09-27T18:42:23.707" v="2046" actId="26606"/>
          <ac:spMkLst>
            <pc:docMk/>
            <pc:sldMk cId="904241614" sldId="285"/>
            <ac:spMk id="2" creationId="{3BECABD8-6574-CD11-426F-A16D0AB1D3CC}"/>
          </ac:spMkLst>
        </pc:spChg>
        <pc:spChg chg="mod">
          <ac:chgData name="Helen McGreevy" userId="d291de2d698f615b" providerId="LiveId" clId="{6CE7E44C-CD19-4BB1-900C-51DD26870CB3}" dt="2025-09-27T18:42:23.707" v="2046" actId="26606"/>
          <ac:spMkLst>
            <pc:docMk/>
            <pc:sldMk cId="904241614" sldId="285"/>
            <ac:spMk id="3" creationId="{8EF7FB6C-C2DB-1FB1-A244-657193840C1F}"/>
          </ac:spMkLst>
        </pc:spChg>
        <pc:cxnChg chg="add">
          <ac:chgData name="Helen McGreevy" userId="d291de2d698f615b" providerId="LiveId" clId="{6CE7E44C-CD19-4BB1-900C-51DD26870CB3}" dt="2025-09-29T13:43:16.266" v="3938" actId="26606"/>
          <ac:cxnSpMkLst>
            <pc:docMk/>
            <pc:sldMk cId="904241614" sldId="285"/>
            <ac:cxnSpMk id="5" creationId="{0B5F7E3B-C5F1-40E0-A491-558BAFBC1127}"/>
          </ac:cxnSpMkLst>
        </pc:cxnChg>
      </pc:sldChg>
      <pc:sldChg chg="addSp delSp modSp new mod setBg delDesignElem">
        <pc:chgData name="Helen McGreevy" userId="d291de2d698f615b" providerId="LiveId" clId="{6CE7E44C-CD19-4BB1-900C-51DD26870CB3}" dt="2025-09-29T13:43:50.022" v="3941" actId="26606"/>
        <pc:sldMkLst>
          <pc:docMk/>
          <pc:sldMk cId="3653405392" sldId="286"/>
        </pc:sldMkLst>
        <pc:spChg chg="mod">
          <ac:chgData name="Helen McGreevy" userId="d291de2d698f615b" providerId="LiveId" clId="{6CE7E44C-CD19-4BB1-900C-51DD26870CB3}" dt="2025-09-29T13:43:50.022" v="3941" actId="26606"/>
          <ac:spMkLst>
            <pc:docMk/>
            <pc:sldMk cId="3653405392" sldId="286"/>
            <ac:spMk id="2" creationId="{29489389-5040-4442-63C5-679EB3FDBE31}"/>
          </ac:spMkLst>
        </pc:spChg>
        <pc:spChg chg="mod">
          <ac:chgData name="Helen McGreevy" userId="d291de2d698f615b" providerId="LiveId" clId="{6CE7E44C-CD19-4BB1-900C-51DD26870CB3}" dt="2025-09-29T13:43:50.022" v="3941" actId="26606"/>
          <ac:spMkLst>
            <pc:docMk/>
            <pc:sldMk cId="3653405392" sldId="286"/>
            <ac:spMk id="3" creationId="{4735B4CC-C4C1-FC72-AB07-4F0325933F16}"/>
          </ac:spMkLst>
        </pc:spChg>
        <pc:spChg chg="add">
          <ac:chgData name="Helen McGreevy" userId="d291de2d698f615b" providerId="LiveId" clId="{6CE7E44C-CD19-4BB1-900C-51DD26870CB3}" dt="2025-09-29T13:43:50.022" v="3941" actId="26606"/>
          <ac:spMkLst>
            <pc:docMk/>
            <pc:sldMk cId="3653405392" sldId="286"/>
            <ac:spMk id="10" creationId="{3BCB5F6A-9EB0-40B0-9D13-3023E9A20508}"/>
          </ac:spMkLst>
        </pc:spChg>
        <pc:picChg chg="add mod">
          <ac:chgData name="Helen McGreevy" userId="d291de2d698f615b" providerId="LiveId" clId="{6CE7E44C-CD19-4BB1-900C-51DD26870CB3}" dt="2025-09-29T13:43:50.022" v="3941" actId="26606"/>
          <ac:picMkLst>
            <pc:docMk/>
            <pc:sldMk cId="3653405392" sldId="286"/>
            <ac:picMk id="5" creationId="{1D42377D-BED8-91E7-E62E-C60E5643D334}"/>
          </ac:picMkLst>
        </pc:picChg>
      </pc:sldChg>
      <pc:sldChg chg="addSp delSp modSp new mod setBg">
        <pc:chgData name="Helen McGreevy" userId="d291de2d698f615b" providerId="LiveId" clId="{6CE7E44C-CD19-4BB1-900C-51DD26870CB3}" dt="2025-09-29T13:44:04.747" v="3942" actId="26606"/>
        <pc:sldMkLst>
          <pc:docMk/>
          <pc:sldMk cId="2855879987" sldId="287"/>
        </pc:sldMkLst>
        <pc:spChg chg="mod">
          <ac:chgData name="Helen McGreevy" userId="d291de2d698f615b" providerId="LiveId" clId="{6CE7E44C-CD19-4BB1-900C-51DD26870CB3}" dt="2025-09-29T13:44:04.747" v="3942" actId="26606"/>
          <ac:spMkLst>
            <pc:docMk/>
            <pc:sldMk cId="2855879987" sldId="287"/>
            <ac:spMk id="2" creationId="{E7BD7171-C9AD-689C-8AE6-078AB8CBAB18}"/>
          </ac:spMkLst>
        </pc:spChg>
        <pc:spChg chg="add">
          <ac:chgData name="Helen McGreevy" userId="d291de2d698f615b" providerId="LiveId" clId="{6CE7E44C-CD19-4BB1-900C-51DD26870CB3}" dt="2025-09-29T13:44:04.747" v="3942" actId="26606"/>
          <ac:spMkLst>
            <pc:docMk/>
            <pc:sldMk cId="2855879987" sldId="287"/>
            <ac:spMk id="22" creationId="{DC99427B-A97E-40A3-B1FD-4557346C6A91}"/>
          </ac:spMkLst>
        </pc:spChg>
        <pc:grpChg chg="add">
          <ac:chgData name="Helen McGreevy" userId="d291de2d698f615b" providerId="LiveId" clId="{6CE7E44C-CD19-4BB1-900C-51DD26870CB3}" dt="2025-09-29T13:44:04.747" v="3942" actId="26606"/>
          <ac:grpSpMkLst>
            <pc:docMk/>
            <pc:sldMk cId="2855879987" sldId="287"/>
            <ac:grpSpMk id="10" creationId="{4815A7B4-532E-48C9-AC24-D78ACF3339DB}"/>
          </ac:grpSpMkLst>
        </pc:grpChg>
        <pc:picChg chg="add">
          <ac:chgData name="Helen McGreevy" userId="d291de2d698f615b" providerId="LiveId" clId="{6CE7E44C-CD19-4BB1-900C-51DD26870CB3}" dt="2025-09-29T13:44:04.747" v="3942" actId="26606"/>
          <ac:picMkLst>
            <pc:docMk/>
            <pc:sldMk cId="2855879987" sldId="287"/>
            <ac:picMk id="7" creationId="{D91ABE1B-B8F4-779E-EADA-A3BD70669A21}"/>
          </ac:picMkLst>
        </pc:picChg>
      </pc:sldChg>
      <pc:sldChg chg="addSp modSp new mod setBg">
        <pc:chgData name="Helen McGreevy" userId="d291de2d698f615b" providerId="LiveId" clId="{6CE7E44C-CD19-4BB1-900C-51DD26870CB3}" dt="2025-10-05T16:42:54.923" v="4656" actId="20577"/>
        <pc:sldMkLst>
          <pc:docMk/>
          <pc:sldMk cId="1238544314" sldId="288"/>
        </pc:sldMkLst>
        <pc:spChg chg="mod">
          <ac:chgData name="Helen McGreevy" userId="d291de2d698f615b" providerId="LiveId" clId="{6CE7E44C-CD19-4BB1-900C-51DD26870CB3}" dt="2025-09-29T13:41:18.452" v="3927" actId="26606"/>
          <ac:spMkLst>
            <pc:docMk/>
            <pc:sldMk cId="1238544314" sldId="288"/>
            <ac:spMk id="2" creationId="{F39F7026-5B8F-BA53-4628-3435E8392CD7}"/>
          </ac:spMkLst>
        </pc:spChg>
        <pc:spChg chg="mod">
          <ac:chgData name="Helen McGreevy" userId="d291de2d698f615b" providerId="LiveId" clId="{6CE7E44C-CD19-4BB1-900C-51DD26870CB3}" dt="2025-10-05T16:42:54.923" v="4656" actId="20577"/>
          <ac:spMkLst>
            <pc:docMk/>
            <pc:sldMk cId="1238544314" sldId="288"/>
            <ac:spMk id="3" creationId="{6F52CC76-D5AB-40B7-A467-695620C4BA0D}"/>
          </ac:spMkLst>
        </pc:spChg>
        <pc:spChg chg="add">
          <ac:chgData name="Helen McGreevy" userId="d291de2d698f615b" providerId="LiveId" clId="{6CE7E44C-CD19-4BB1-900C-51DD26870CB3}" dt="2025-09-29T13:41:18.452" v="3927" actId="26606"/>
          <ac:spMkLst>
            <pc:docMk/>
            <pc:sldMk cId="1238544314" sldId="288"/>
            <ac:spMk id="9" creationId="{3BCB5F6A-9EB0-40B0-9D13-3023E9A20508}"/>
          </ac:spMkLst>
        </pc:spChg>
        <pc:picChg chg="add">
          <ac:chgData name="Helen McGreevy" userId="d291de2d698f615b" providerId="LiveId" clId="{6CE7E44C-CD19-4BB1-900C-51DD26870CB3}" dt="2025-09-29T13:41:18.452" v="3927" actId="26606"/>
          <ac:picMkLst>
            <pc:docMk/>
            <pc:sldMk cId="1238544314" sldId="288"/>
            <ac:picMk id="5" creationId="{3D9FE692-4A8E-BB8E-973E-D098A40DFD49}"/>
          </ac:picMkLst>
        </pc:picChg>
      </pc:sldChg>
      <pc:sldChg chg="addSp delSp modSp new mod setBg">
        <pc:chgData name="Helen McGreevy" userId="d291de2d698f615b" providerId="LiveId" clId="{6CE7E44C-CD19-4BB1-900C-51DD26870CB3}" dt="2025-10-05T16:43:06.531" v="4731" actId="20577"/>
        <pc:sldMkLst>
          <pc:docMk/>
          <pc:sldMk cId="576023023" sldId="289"/>
        </pc:sldMkLst>
        <pc:spChg chg="mod">
          <ac:chgData name="Helen McGreevy" userId="d291de2d698f615b" providerId="LiveId" clId="{6CE7E44C-CD19-4BB1-900C-51DD26870CB3}" dt="2025-09-29T13:41:34.530" v="3930" actId="26606"/>
          <ac:spMkLst>
            <pc:docMk/>
            <pc:sldMk cId="576023023" sldId="289"/>
            <ac:spMk id="2" creationId="{87CD4BBF-98BE-5BAE-E79C-CEBCD696D4A0}"/>
          </ac:spMkLst>
        </pc:spChg>
        <pc:spChg chg="mod">
          <ac:chgData name="Helen McGreevy" userId="d291de2d698f615b" providerId="LiveId" clId="{6CE7E44C-CD19-4BB1-900C-51DD26870CB3}" dt="2025-10-05T16:43:06.531" v="4731" actId="20577"/>
          <ac:spMkLst>
            <pc:docMk/>
            <pc:sldMk cId="576023023" sldId="289"/>
            <ac:spMk id="3" creationId="{32090B84-FCAD-D92F-F4FC-E1700F942C19}"/>
          </ac:spMkLst>
        </pc:spChg>
        <pc:spChg chg="add">
          <ac:chgData name="Helen McGreevy" userId="d291de2d698f615b" providerId="LiveId" clId="{6CE7E44C-CD19-4BB1-900C-51DD26870CB3}" dt="2025-09-29T13:41:34.530" v="3930" actId="26606"/>
          <ac:spMkLst>
            <pc:docMk/>
            <pc:sldMk cId="576023023" sldId="289"/>
            <ac:spMk id="12" creationId="{3BCB5F6A-9EB0-40B0-9D13-3023E9A20508}"/>
          </ac:spMkLst>
        </pc:spChg>
        <pc:picChg chg="add">
          <ac:chgData name="Helen McGreevy" userId="d291de2d698f615b" providerId="LiveId" clId="{6CE7E44C-CD19-4BB1-900C-51DD26870CB3}" dt="2025-09-29T13:41:34.530" v="3930" actId="26606"/>
          <ac:picMkLst>
            <pc:docMk/>
            <pc:sldMk cId="576023023" sldId="289"/>
            <ac:picMk id="11" creationId="{8E4B43B7-115E-4021-F84B-4868DE618E91}"/>
          </ac:picMkLst>
        </pc:picChg>
      </pc:sldChg>
      <pc:sldChg chg="addSp delSp modSp new mod">
        <pc:chgData name="Helen McGreevy" userId="d291de2d698f615b" providerId="LiveId" clId="{6CE7E44C-CD19-4BB1-900C-51DD26870CB3}" dt="2025-09-29T13:38:28.181" v="3921"/>
        <pc:sldMkLst>
          <pc:docMk/>
          <pc:sldMk cId="1150727338" sldId="290"/>
        </pc:sldMkLst>
        <pc:spChg chg="mod">
          <ac:chgData name="Helen McGreevy" userId="d291de2d698f615b" providerId="LiveId" clId="{6CE7E44C-CD19-4BB1-900C-51DD26870CB3}" dt="2025-09-29T13:38:28.181" v="3921"/>
          <ac:spMkLst>
            <pc:docMk/>
            <pc:sldMk cId="1150727338" sldId="290"/>
            <ac:spMk id="2" creationId="{2A9FE579-1FD3-CADB-D552-0F628A06F56C}"/>
          </ac:spMkLst>
        </pc:spChg>
        <pc:graphicFrameChg chg="add mod modGraphic">
          <ac:chgData name="Helen McGreevy" userId="d291de2d698f615b" providerId="LiveId" clId="{6CE7E44C-CD19-4BB1-900C-51DD26870CB3}" dt="2025-09-29T12:57:10.454" v="3792" actId="20577"/>
          <ac:graphicFrameMkLst>
            <pc:docMk/>
            <pc:sldMk cId="1150727338" sldId="290"/>
            <ac:graphicFrameMk id="4" creationId="{347CBB78-5E62-DE75-0706-7D4EB93843F2}"/>
          </ac:graphicFrameMkLst>
        </pc:graphicFrameChg>
      </pc:sldChg>
      <pc:sldChg chg="addSp delSp modSp new mod setBg modAnim delDesignElem">
        <pc:chgData name="Helen McGreevy" userId="d291de2d698f615b" providerId="LiveId" clId="{6CE7E44C-CD19-4BB1-900C-51DD26870CB3}" dt="2025-09-29T13:38:21.785" v="3920"/>
        <pc:sldMkLst>
          <pc:docMk/>
          <pc:sldMk cId="281130287" sldId="291"/>
        </pc:sldMkLst>
        <pc:picChg chg="add mod">
          <ac:chgData name="Helen McGreevy" userId="d291de2d698f615b" providerId="LiveId" clId="{6CE7E44C-CD19-4BB1-900C-51DD26870CB3}" dt="2025-09-29T13:38:21.785" v="3920"/>
          <ac:picMkLst>
            <pc:docMk/>
            <pc:sldMk cId="281130287" sldId="291"/>
            <ac:picMk id="4" creationId="{75E0F897-FF15-5AC0-33A9-D558865DD30F}"/>
          </ac:picMkLst>
        </pc:picChg>
      </pc:sldChg>
      <pc:sldChg chg="addSp delSp modSp new mod ord setBg">
        <pc:chgData name="Helen McGreevy" userId="d291de2d698f615b" providerId="LiveId" clId="{6CE7E44C-CD19-4BB1-900C-51DD26870CB3}" dt="2025-09-29T13:46:25.127" v="4025"/>
        <pc:sldMkLst>
          <pc:docMk/>
          <pc:sldMk cId="2373083704" sldId="292"/>
        </pc:sldMkLst>
        <pc:spChg chg="mod">
          <ac:chgData name="Helen McGreevy" userId="d291de2d698f615b" providerId="LiveId" clId="{6CE7E44C-CD19-4BB1-900C-51DD26870CB3}" dt="2025-09-29T13:46:14.211" v="4023" actId="26606"/>
          <ac:spMkLst>
            <pc:docMk/>
            <pc:sldMk cId="2373083704" sldId="292"/>
            <ac:spMk id="2" creationId="{DD9AFE8B-21F8-6FC8-2F55-B7693D43BCBE}"/>
          </ac:spMkLst>
        </pc:spChg>
        <pc:spChg chg="add">
          <ac:chgData name="Helen McGreevy" userId="d291de2d698f615b" providerId="LiveId" clId="{6CE7E44C-CD19-4BB1-900C-51DD26870CB3}" dt="2025-09-29T13:46:14.211" v="4023" actId="26606"/>
          <ac:spMkLst>
            <pc:docMk/>
            <pc:sldMk cId="2373083704" sldId="292"/>
            <ac:spMk id="20" creationId="{2783C067-F8BF-4755-B516-8A0CD74CF60C}"/>
          </ac:spMkLst>
        </pc:spChg>
        <pc:spChg chg="add">
          <ac:chgData name="Helen McGreevy" userId="d291de2d698f615b" providerId="LiveId" clId="{6CE7E44C-CD19-4BB1-900C-51DD26870CB3}" dt="2025-09-29T13:46:14.211" v="4023" actId="26606"/>
          <ac:spMkLst>
            <pc:docMk/>
            <pc:sldMk cId="2373083704" sldId="292"/>
            <ac:spMk id="22" creationId="{2ED796EC-E7FF-46DB-B912-FB08BF12AA6E}"/>
          </ac:spMkLst>
        </pc:spChg>
        <pc:spChg chg="add">
          <ac:chgData name="Helen McGreevy" userId="d291de2d698f615b" providerId="LiveId" clId="{6CE7E44C-CD19-4BB1-900C-51DD26870CB3}" dt="2025-09-29T13:46:14.211" v="4023" actId="26606"/>
          <ac:spMkLst>
            <pc:docMk/>
            <pc:sldMk cId="2373083704" sldId="292"/>
            <ac:spMk id="24" creationId="{549A2DAB-B431-487D-95AD-BB0FECB49E57}"/>
          </ac:spMkLst>
        </pc:spChg>
        <pc:spChg chg="add">
          <ac:chgData name="Helen McGreevy" userId="d291de2d698f615b" providerId="LiveId" clId="{6CE7E44C-CD19-4BB1-900C-51DD26870CB3}" dt="2025-09-29T13:46:14.211" v="4023" actId="26606"/>
          <ac:spMkLst>
            <pc:docMk/>
            <pc:sldMk cId="2373083704" sldId="292"/>
            <ac:spMk id="30" creationId="{0819F787-32B4-46A8-BC57-C6571BCEE243}"/>
          </ac:spMkLst>
        </pc:spChg>
        <pc:grpChg chg="add">
          <ac:chgData name="Helen McGreevy" userId="d291de2d698f615b" providerId="LiveId" clId="{6CE7E44C-CD19-4BB1-900C-51DD26870CB3}" dt="2025-09-29T13:46:14.211" v="4023" actId="26606"/>
          <ac:grpSpMkLst>
            <pc:docMk/>
            <pc:sldMk cId="2373083704" sldId="292"/>
            <ac:grpSpMk id="8" creationId="{76582886-877C-4AEC-A77F-8055EB9A0CF9}"/>
          </ac:grpSpMkLst>
        </pc:grpChg>
        <pc:cxnChg chg="add">
          <ac:chgData name="Helen McGreevy" userId="d291de2d698f615b" providerId="LiveId" clId="{6CE7E44C-CD19-4BB1-900C-51DD26870CB3}" dt="2025-09-29T13:46:14.211" v="4023" actId="26606"/>
          <ac:cxnSpMkLst>
            <pc:docMk/>
            <pc:sldMk cId="2373083704" sldId="292"/>
            <ac:cxnSpMk id="26" creationId="{C5ECDEE1-7093-418F-9CF5-24EEB115C1C1}"/>
          </ac:cxnSpMkLst>
        </pc:cxnChg>
        <pc:cxnChg chg="add">
          <ac:chgData name="Helen McGreevy" userId="d291de2d698f615b" providerId="LiveId" clId="{6CE7E44C-CD19-4BB1-900C-51DD26870CB3}" dt="2025-09-29T13:46:14.211" v="4023" actId="26606"/>
          <ac:cxnSpMkLst>
            <pc:docMk/>
            <pc:sldMk cId="2373083704" sldId="292"/>
            <ac:cxnSpMk id="28" creationId="{045062AF-EB11-4651-BC4A-4DA21768DE8E}"/>
          </ac:cxnSpMkLst>
        </pc:cxnChg>
      </pc:sldChg>
      <pc:sldChg chg="modSp new mod">
        <pc:chgData name="Helen McGreevy" userId="d291de2d698f615b" providerId="LiveId" clId="{6CE7E44C-CD19-4BB1-900C-51DD26870CB3}" dt="2025-10-05T16:41:55.745" v="4595" actId="20577"/>
        <pc:sldMkLst>
          <pc:docMk/>
          <pc:sldMk cId="3785485804" sldId="293"/>
        </pc:sldMkLst>
        <pc:spChg chg="mod">
          <ac:chgData name="Helen McGreevy" userId="d291de2d698f615b" providerId="LiveId" clId="{6CE7E44C-CD19-4BB1-900C-51DD26870CB3}" dt="2025-10-05T16:35:02" v="4112" actId="20577"/>
          <ac:spMkLst>
            <pc:docMk/>
            <pc:sldMk cId="3785485804" sldId="293"/>
            <ac:spMk id="2" creationId="{CF423A63-655C-EB0E-ECFD-C0DD51224275}"/>
          </ac:spMkLst>
        </pc:spChg>
        <pc:spChg chg="mod">
          <ac:chgData name="Helen McGreevy" userId="d291de2d698f615b" providerId="LiveId" clId="{6CE7E44C-CD19-4BB1-900C-51DD26870CB3}" dt="2025-10-05T16:41:55.745" v="4595" actId="20577"/>
          <ac:spMkLst>
            <pc:docMk/>
            <pc:sldMk cId="3785485804" sldId="293"/>
            <ac:spMk id="3" creationId="{CD64A153-9C74-3806-9F12-83FEDF96EBAC}"/>
          </ac:spMkLst>
        </pc:sp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4" Type="http://schemas.openxmlformats.org/officeDocument/2006/relationships/image" Target="../media/image6.sv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4" Type="http://schemas.openxmlformats.org/officeDocument/2006/relationships/image" Target="../media/image6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7ED4F34-B24D-4F98-8742-BD3DE1E05448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D98613A0-B832-4258-99FB-EF3FE52C1CBF}">
      <dgm:prSet/>
      <dgm:spPr/>
      <dgm:t>
        <a:bodyPr/>
        <a:lstStyle/>
        <a:p>
          <a:pPr>
            <a:defRPr cap="all"/>
          </a:pPr>
          <a:r>
            <a:rPr lang="en-GB" dirty="0"/>
            <a:t>GDC Development Outcome C</a:t>
          </a:r>
          <a:endParaRPr lang="en-US" dirty="0"/>
        </a:p>
      </dgm:t>
    </dgm:pt>
    <dgm:pt modelId="{3CBE22D7-709D-4D1C-9697-761EDDC82CD4}" type="parTrans" cxnId="{1ECCA69A-E948-4102-8CCA-1E28CBA9BB16}">
      <dgm:prSet/>
      <dgm:spPr/>
      <dgm:t>
        <a:bodyPr/>
        <a:lstStyle/>
        <a:p>
          <a:endParaRPr lang="en-US"/>
        </a:p>
      </dgm:t>
    </dgm:pt>
    <dgm:pt modelId="{D0578675-7447-4D45-B3AE-FE323794176D}" type="sibTrans" cxnId="{1ECCA69A-E948-4102-8CCA-1E28CBA9BB16}">
      <dgm:prSet/>
      <dgm:spPr/>
      <dgm:t>
        <a:bodyPr/>
        <a:lstStyle/>
        <a:p>
          <a:endParaRPr lang="en-US"/>
        </a:p>
      </dgm:t>
    </dgm:pt>
    <dgm:pt modelId="{4201A0FF-376E-41ED-9367-09840823E94B}">
      <dgm:prSet/>
      <dgm:spPr/>
      <dgm:t>
        <a:bodyPr/>
        <a:lstStyle/>
        <a:p>
          <a:pPr>
            <a:defRPr cap="all"/>
          </a:pPr>
          <a:r>
            <a:rPr lang="en-GB" dirty="0"/>
            <a:t>NEBDN Conscious Sedation for Dental Nurses 3.5.9 &amp; 11</a:t>
          </a:r>
          <a:endParaRPr lang="en-US" dirty="0"/>
        </a:p>
      </dgm:t>
    </dgm:pt>
    <dgm:pt modelId="{95156EE5-DC62-4B22-A174-15F24BA1B7B0}" type="parTrans" cxnId="{707EFA01-E85A-4FC5-8080-AC8CF080326B}">
      <dgm:prSet/>
      <dgm:spPr/>
      <dgm:t>
        <a:bodyPr/>
        <a:lstStyle/>
        <a:p>
          <a:endParaRPr lang="en-US"/>
        </a:p>
      </dgm:t>
    </dgm:pt>
    <dgm:pt modelId="{9C67C342-227C-49D0-9E11-E04E42BBDF1D}" type="sibTrans" cxnId="{707EFA01-E85A-4FC5-8080-AC8CF080326B}">
      <dgm:prSet/>
      <dgm:spPr/>
      <dgm:t>
        <a:bodyPr/>
        <a:lstStyle/>
        <a:p>
          <a:endParaRPr lang="en-US"/>
        </a:p>
      </dgm:t>
    </dgm:pt>
    <dgm:pt modelId="{D0B402E8-6CCB-4477-9508-501A2ACC8D2A}" type="pres">
      <dgm:prSet presAssocID="{67ED4F34-B24D-4F98-8742-BD3DE1E05448}" presName="root" presStyleCnt="0">
        <dgm:presLayoutVars>
          <dgm:dir/>
          <dgm:resizeHandles val="exact"/>
        </dgm:presLayoutVars>
      </dgm:prSet>
      <dgm:spPr/>
    </dgm:pt>
    <dgm:pt modelId="{C787D2D2-0A67-46AB-B0B9-BD993A7AA7F2}" type="pres">
      <dgm:prSet presAssocID="{D98613A0-B832-4258-99FB-EF3FE52C1CBF}" presName="compNode" presStyleCnt="0"/>
      <dgm:spPr/>
    </dgm:pt>
    <dgm:pt modelId="{9E3E71DB-3CE4-4775-81F8-326E4CAACAF2}" type="pres">
      <dgm:prSet presAssocID="{D98613A0-B832-4258-99FB-EF3FE52C1CBF}" presName="iconBgRect" presStyleLbl="bgShp" presStyleIdx="0" presStyleCnt="2"/>
      <dgm:spPr/>
    </dgm:pt>
    <dgm:pt modelId="{EF25BA80-631E-4C88-A785-C7A05237AC6E}" type="pres">
      <dgm:prSet presAssocID="{D98613A0-B832-4258-99FB-EF3FE52C1CBF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5BDB7A70-6100-4DF3-BA7B-3D5DBCA857C4}" type="pres">
      <dgm:prSet presAssocID="{D98613A0-B832-4258-99FB-EF3FE52C1CBF}" presName="spaceRect" presStyleCnt="0"/>
      <dgm:spPr/>
    </dgm:pt>
    <dgm:pt modelId="{FC8F5C24-16CB-4276-A9DC-88F521410AF4}" type="pres">
      <dgm:prSet presAssocID="{D98613A0-B832-4258-99FB-EF3FE52C1CBF}" presName="textRect" presStyleLbl="revTx" presStyleIdx="0" presStyleCnt="2">
        <dgm:presLayoutVars>
          <dgm:chMax val="1"/>
          <dgm:chPref val="1"/>
        </dgm:presLayoutVars>
      </dgm:prSet>
      <dgm:spPr/>
    </dgm:pt>
    <dgm:pt modelId="{9C7A851C-0B27-42EA-B143-4342BB0A744C}" type="pres">
      <dgm:prSet presAssocID="{D0578675-7447-4D45-B3AE-FE323794176D}" presName="sibTrans" presStyleCnt="0"/>
      <dgm:spPr/>
    </dgm:pt>
    <dgm:pt modelId="{BC68F5F0-B2F6-43A7-B4D3-3A8CDD77C933}" type="pres">
      <dgm:prSet presAssocID="{4201A0FF-376E-41ED-9367-09840823E94B}" presName="compNode" presStyleCnt="0"/>
      <dgm:spPr/>
    </dgm:pt>
    <dgm:pt modelId="{FCBE003D-47AE-4883-AC3B-E1ED27E607C0}" type="pres">
      <dgm:prSet presAssocID="{4201A0FF-376E-41ED-9367-09840823E94B}" presName="iconBgRect" presStyleLbl="bgShp" presStyleIdx="1" presStyleCnt="2"/>
      <dgm:spPr/>
    </dgm:pt>
    <dgm:pt modelId="{E2DE33AC-1D02-477D-9A5E-752B12C5062A}" type="pres">
      <dgm:prSet presAssocID="{4201A0FF-376E-41ED-9367-09840823E94B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ooth"/>
        </a:ext>
      </dgm:extLst>
    </dgm:pt>
    <dgm:pt modelId="{753E11CF-23D8-4D0F-8C81-121FBD482C23}" type="pres">
      <dgm:prSet presAssocID="{4201A0FF-376E-41ED-9367-09840823E94B}" presName="spaceRect" presStyleCnt="0"/>
      <dgm:spPr/>
    </dgm:pt>
    <dgm:pt modelId="{7E0E9608-03D9-4CA7-B061-67FE86A75360}" type="pres">
      <dgm:prSet presAssocID="{4201A0FF-376E-41ED-9367-09840823E94B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707EFA01-E85A-4FC5-8080-AC8CF080326B}" srcId="{67ED4F34-B24D-4F98-8742-BD3DE1E05448}" destId="{4201A0FF-376E-41ED-9367-09840823E94B}" srcOrd="1" destOrd="0" parTransId="{95156EE5-DC62-4B22-A174-15F24BA1B7B0}" sibTransId="{9C67C342-227C-49D0-9E11-E04E42BBDF1D}"/>
    <dgm:cxn modelId="{0C969561-3C6E-4262-AF17-3519C05867E0}" type="presOf" srcId="{4201A0FF-376E-41ED-9367-09840823E94B}" destId="{7E0E9608-03D9-4CA7-B061-67FE86A75360}" srcOrd="0" destOrd="0" presId="urn:microsoft.com/office/officeart/2018/5/layout/IconCircleLabelList"/>
    <dgm:cxn modelId="{B62F6F72-31D7-4BED-B5DF-53AEFA6DACA1}" type="presOf" srcId="{67ED4F34-B24D-4F98-8742-BD3DE1E05448}" destId="{D0B402E8-6CCB-4477-9508-501A2ACC8D2A}" srcOrd="0" destOrd="0" presId="urn:microsoft.com/office/officeart/2018/5/layout/IconCircleLabelList"/>
    <dgm:cxn modelId="{1ECCA69A-E948-4102-8CCA-1E28CBA9BB16}" srcId="{67ED4F34-B24D-4F98-8742-BD3DE1E05448}" destId="{D98613A0-B832-4258-99FB-EF3FE52C1CBF}" srcOrd="0" destOrd="0" parTransId="{3CBE22D7-709D-4D1C-9697-761EDDC82CD4}" sibTransId="{D0578675-7447-4D45-B3AE-FE323794176D}"/>
    <dgm:cxn modelId="{35958FB2-61B7-4007-8ADC-F7C9A38CD783}" type="presOf" srcId="{D98613A0-B832-4258-99FB-EF3FE52C1CBF}" destId="{FC8F5C24-16CB-4276-A9DC-88F521410AF4}" srcOrd="0" destOrd="0" presId="urn:microsoft.com/office/officeart/2018/5/layout/IconCircleLabelList"/>
    <dgm:cxn modelId="{FFA889C8-42BC-45C8-BA89-297FF240FF5C}" type="presParOf" srcId="{D0B402E8-6CCB-4477-9508-501A2ACC8D2A}" destId="{C787D2D2-0A67-46AB-B0B9-BD993A7AA7F2}" srcOrd="0" destOrd="0" presId="urn:microsoft.com/office/officeart/2018/5/layout/IconCircleLabelList"/>
    <dgm:cxn modelId="{F14CAF67-E841-418F-B010-D5EEA09F465C}" type="presParOf" srcId="{C787D2D2-0A67-46AB-B0B9-BD993A7AA7F2}" destId="{9E3E71DB-3CE4-4775-81F8-326E4CAACAF2}" srcOrd="0" destOrd="0" presId="urn:microsoft.com/office/officeart/2018/5/layout/IconCircleLabelList"/>
    <dgm:cxn modelId="{8EA781D4-87FD-49EE-B13E-9CD4ADBC122C}" type="presParOf" srcId="{C787D2D2-0A67-46AB-B0B9-BD993A7AA7F2}" destId="{EF25BA80-631E-4C88-A785-C7A05237AC6E}" srcOrd="1" destOrd="0" presId="urn:microsoft.com/office/officeart/2018/5/layout/IconCircleLabelList"/>
    <dgm:cxn modelId="{653BE4A5-CF56-4493-A984-3F11AD9FD1EA}" type="presParOf" srcId="{C787D2D2-0A67-46AB-B0B9-BD993A7AA7F2}" destId="{5BDB7A70-6100-4DF3-BA7B-3D5DBCA857C4}" srcOrd="2" destOrd="0" presId="urn:microsoft.com/office/officeart/2018/5/layout/IconCircleLabelList"/>
    <dgm:cxn modelId="{380F4D36-7EC7-44D8-9B87-BE37064AB077}" type="presParOf" srcId="{C787D2D2-0A67-46AB-B0B9-BD993A7AA7F2}" destId="{FC8F5C24-16CB-4276-A9DC-88F521410AF4}" srcOrd="3" destOrd="0" presId="urn:microsoft.com/office/officeart/2018/5/layout/IconCircleLabelList"/>
    <dgm:cxn modelId="{BAE30CC5-6A4F-4A80-911C-C22028F2AEA6}" type="presParOf" srcId="{D0B402E8-6CCB-4477-9508-501A2ACC8D2A}" destId="{9C7A851C-0B27-42EA-B143-4342BB0A744C}" srcOrd="1" destOrd="0" presId="urn:microsoft.com/office/officeart/2018/5/layout/IconCircleLabelList"/>
    <dgm:cxn modelId="{82B3646F-27C6-440C-A04C-6DF49ACCA01D}" type="presParOf" srcId="{D0B402E8-6CCB-4477-9508-501A2ACC8D2A}" destId="{BC68F5F0-B2F6-43A7-B4D3-3A8CDD77C933}" srcOrd="2" destOrd="0" presId="urn:microsoft.com/office/officeart/2018/5/layout/IconCircleLabelList"/>
    <dgm:cxn modelId="{573A04E8-7CA1-4BCC-B3E2-6C50ED255941}" type="presParOf" srcId="{BC68F5F0-B2F6-43A7-B4D3-3A8CDD77C933}" destId="{FCBE003D-47AE-4883-AC3B-E1ED27E607C0}" srcOrd="0" destOrd="0" presId="urn:microsoft.com/office/officeart/2018/5/layout/IconCircleLabelList"/>
    <dgm:cxn modelId="{1711E5B0-D146-46F2-8597-B5FD86C2EB97}" type="presParOf" srcId="{BC68F5F0-B2F6-43A7-B4D3-3A8CDD77C933}" destId="{E2DE33AC-1D02-477D-9A5E-752B12C5062A}" srcOrd="1" destOrd="0" presId="urn:microsoft.com/office/officeart/2018/5/layout/IconCircleLabelList"/>
    <dgm:cxn modelId="{9B570D6D-D27B-46DB-9BED-0042F08DCD3E}" type="presParOf" srcId="{BC68F5F0-B2F6-43A7-B4D3-3A8CDD77C933}" destId="{753E11CF-23D8-4D0F-8C81-121FBD482C23}" srcOrd="2" destOrd="0" presId="urn:microsoft.com/office/officeart/2018/5/layout/IconCircleLabelList"/>
    <dgm:cxn modelId="{A23FF3FE-61D0-4187-93EE-E915377750A4}" type="presParOf" srcId="{BC68F5F0-B2F6-43A7-B4D3-3A8CDD77C933}" destId="{7E0E9608-03D9-4CA7-B061-67FE86A75360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B23B6A0-6E90-4C7E-B288-362C14685407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873A43B1-296E-4611-AEC6-0E40053ED0D9}">
      <dgm:prSet/>
      <dgm:spPr/>
      <dgm:t>
        <a:bodyPr/>
        <a:lstStyle/>
        <a:p>
          <a:r>
            <a:rPr lang="en-GB"/>
            <a:t>General/specialist dental practice</a:t>
          </a:r>
          <a:endParaRPr lang="en-US"/>
        </a:p>
      </dgm:t>
    </dgm:pt>
    <dgm:pt modelId="{413E9039-21B0-4021-BE84-EC0472D5E32F}" type="parTrans" cxnId="{3D3280F1-1817-4845-8012-B020015FB1D5}">
      <dgm:prSet/>
      <dgm:spPr/>
      <dgm:t>
        <a:bodyPr/>
        <a:lstStyle/>
        <a:p>
          <a:endParaRPr lang="en-US"/>
        </a:p>
      </dgm:t>
    </dgm:pt>
    <dgm:pt modelId="{BD5912D9-DFF6-467B-871D-FE5F5BD7FE6E}" type="sibTrans" cxnId="{3D3280F1-1817-4845-8012-B020015FB1D5}">
      <dgm:prSet/>
      <dgm:spPr/>
      <dgm:t>
        <a:bodyPr/>
        <a:lstStyle/>
        <a:p>
          <a:endParaRPr lang="en-US"/>
        </a:p>
      </dgm:t>
    </dgm:pt>
    <dgm:pt modelId="{25795C65-A952-46D4-BE1C-47098A02D05B}">
      <dgm:prSet/>
      <dgm:spPr/>
      <dgm:t>
        <a:bodyPr/>
        <a:lstStyle/>
        <a:p>
          <a:r>
            <a:rPr lang="en-GB"/>
            <a:t>Oral Surgery Dept. of local hospital</a:t>
          </a:r>
          <a:endParaRPr lang="en-US"/>
        </a:p>
      </dgm:t>
    </dgm:pt>
    <dgm:pt modelId="{1BE1C39A-DCD4-4874-BAC0-70B58E6ECB0A}" type="parTrans" cxnId="{7614D15E-3A70-4FAC-8570-C14ECBD88974}">
      <dgm:prSet/>
      <dgm:spPr/>
      <dgm:t>
        <a:bodyPr/>
        <a:lstStyle/>
        <a:p>
          <a:endParaRPr lang="en-US"/>
        </a:p>
      </dgm:t>
    </dgm:pt>
    <dgm:pt modelId="{8ADA5278-4D3E-4078-8ABC-E4CA418298C8}" type="sibTrans" cxnId="{7614D15E-3A70-4FAC-8570-C14ECBD88974}">
      <dgm:prSet/>
      <dgm:spPr/>
      <dgm:t>
        <a:bodyPr/>
        <a:lstStyle/>
        <a:p>
          <a:endParaRPr lang="en-US"/>
        </a:p>
      </dgm:t>
    </dgm:pt>
    <dgm:pt modelId="{E11D4564-7ECE-47F5-ACFA-754060E719B9}">
      <dgm:prSet/>
      <dgm:spPr/>
      <dgm:t>
        <a:bodyPr/>
        <a:lstStyle/>
        <a:p>
          <a:r>
            <a:rPr lang="en-GB"/>
            <a:t>Community Dental Service</a:t>
          </a:r>
          <a:endParaRPr lang="en-US"/>
        </a:p>
      </dgm:t>
    </dgm:pt>
    <dgm:pt modelId="{ADD71D81-D88B-4F2F-9D6C-902A1848A7E0}" type="parTrans" cxnId="{D7F0C78C-4557-42F4-9482-99E731CBA250}">
      <dgm:prSet/>
      <dgm:spPr/>
      <dgm:t>
        <a:bodyPr/>
        <a:lstStyle/>
        <a:p>
          <a:endParaRPr lang="en-US"/>
        </a:p>
      </dgm:t>
    </dgm:pt>
    <dgm:pt modelId="{8AAAEA26-E725-41D3-8CB0-BD56BA4817E9}" type="sibTrans" cxnId="{D7F0C78C-4557-42F4-9482-99E731CBA250}">
      <dgm:prSet/>
      <dgm:spPr/>
      <dgm:t>
        <a:bodyPr/>
        <a:lstStyle/>
        <a:p>
          <a:endParaRPr lang="en-US"/>
        </a:p>
      </dgm:t>
    </dgm:pt>
    <dgm:pt modelId="{72FA301A-8CFD-4FF0-AF90-2A287656A090}">
      <dgm:prSet/>
      <dgm:spPr/>
      <dgm:t>
        <a:bodyPr/>
        <a:lstStyle/>
        <a:p>
          <a:r>
            <a:rPr lang="en-GB"/>
            <a:t>Teaching hospital</a:t>
          </a:r>
          <a:endParaRPr lang="en-US"/>
        </a:p>
      </dgm:t>
    </dgm:pt>
    <dgm:pt modelId="{68503C7E-625C-498D-A824-B8E62AD1DEDF}" type="parTrans" cxnId="{BED60AE2-E8A2-4E09-A079-F5457D53DDDA}">
      <dgm:prSet/>
      <dgm:spPr/>
      <dgm:t>
        <a:bodyPr/>
        <a:lstStyle/>
        <a:p>
          <a:endParaRPr lang="en-US"/>
        </a:p>
      </dgm:t>
    </dgm:pt>
    <dgm:pt modelId="{B85AD736-BDE9-4B3E-9B02-CF5374FAC954}" type="sibTrans" cxnId="{BED60AE2-E8A2-4E09-A079-F5457D53DDDA}">
      <dgm:prSet/>
      <dgm:spPr/>
      <dgm:t>
        <a:bodyPr/>
        <a:lstStyle/>
        <a:p>
          <a:endParaRPr lang="en-US"/>
        </a:p>
      </dgm:t>
    </dgm:pt>
    <dgm:pt modelId="{5DF8E7BB-7452-4CD9-A9E3-318FE78EE656}" type="pres">
      <dgm:prSet presAssocID="{6B23B6A0-6E90-4C7E-B288-362C14685407}" presName="root" presStyleCnt="0">
        <dgm:presLayoutVars>
          <dgm:dir/>
          <dgm:resizeHandles val="exact"/>
        </dgm:presLayoutVars>
      </dgm:prSet>
      <dgm:spPr/>
    </dgm:pt>
    <dgm:pt modelId="{A57B831A-3657-4FDD-B454-D259C27E7293}" type="pres">
      <dgm:prSet presAssocID="{873A43B1-296E-4611-AEC6-0E40053ED0D9}" presName="compNode" presStyleCnt="0"/>
      <dgm:spPr/>
    </dgm:pt>
    <dgm:pt modelId="{F6B98421-6745-488E-A8EB-0F32875883A1}" type="pres">
      <dgm:prSet presAssocID="{873A43B1-296E-4611-AEC6-0E40053ED0D9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ooth"/>
        </a:ext>
      </dgm:extLst>
    </dgm:pt>
    <dgm:pt modelId="{177945D6-4E8A-4F08-BE4E-29EC0B120D4C}" type="pres">
      <dgm:prSet presAssocID="{873A43B1-296E-4611-AEC6-0E40053ED0D9}" presName="spaceRect" presStyleCnt="0"/>
      <dgm:spPr/>
    </dgm:pt>
    <dgm:pt modelId="{3A899A91-2F16-44AB-8E71-83F56C432A00}" type="pres">
      <dgm:prSet presAssocID="{873A43B1-296E-4611-AEC6-0E40053ED0D9}" presName="textRect" presStyleLbl="revTx" presStyleIdx="0" presStyleCnt="4">
        <dgm:presLayoutVars>
          <dgm:chMax val="1"/>
          <dgm:chPref val="1"/>
        </dgm:presLayoutVars>
      </dgm:prSet>
      <dgm:spPr/>
    </dgm:pt>
    <dgm:pt modelId="{B9F3ADE1-BA18-42C9-B657-2E2FDC0F1297}" type="pres">
      <dgm:prSet presAssocID="{BD5912D9-DFF6-467B-871D-FE5F5BD7FE6E}" presName="sibTrans" presStyleCnt="0"/>
      <dgm:spPr/>
    </dgm:pt>
    <dgm:pt modelId="{026AF2FB-786B-43D1-89D0-432092B760D5}" type="pres">
      <dgm:prSet presAssocID="{25795C65-A952-46D4-BE1C-47098A02D05B}" presName="compNode" presStyleCnt="0"/>
      <dgm:spPr/>
    </dgm:pt>
    <dgm:pt modelId="{294BE172-6D9E-4505-A8C8-683328991696}" type="pres">
      <dgm:prSet presAssocID="{25795C65-A952-46D4-BE1C-47098A02D05B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ethoscope"/>
        </a:ext>
      </dgm:extLst>
    </dgm:pt>
    <dgm:pt modelId="{A303EC4A-9259-4E16-9C0A-57484477CA99}" type="pres">
      <dgm:prSet presAssocID="{25795C65-A952-46D4-BE1C-47098A02D05B}" presName="spaceRect" presStyleCnt="0"/>
      <dgm:spPr/>
    </dgm:pt>
    <dgm:pt modelId="{EB7E0CB5-FEF5-4E71-A327-71015D7CB046}" type="pres">
      <dgm:prSet presAssocID="{25795C65-A952-46D4-BE1C-47098A02D05B}" presName="textRect" presStyleLbl="revTx" presStyleIdx="1" presStyleCnt="4">
        <dgm:presLayoutVars>
          <dgm:chMax val="1"/>
          <dgm:chPref val="1"/>
        </dgm:presLayoutVars>
      </dgm:prSet>
      <dgm:spPr/>
    </dgm:pt>
    <dgm:pt modelId="{F1BAF8D8-EDCA-47DC-9E00-4C79B2C4A954}" type="pres">
      <dgm:prSet presAssocID="{8ADA5278-4D3E-4078-8ABC-E4CA418298C8}" presName="sibTrans" presStyleCnt="0"/>
      <dgm:spPr/>
    </dgm:pt>
    <dgm:pt modelId="{D05032C4-A7F4-405A-9E33-C3230CA21952}" type="pres">
      <dgm:prSet presAssocID="{E11D4564-7ECE-47F5-ACFA-754060E719B9}" presName="compNode" presStyleCnt="0"/>
      <dgm:spPr/>
    </dgm:pt>
    <dgm:pt modelId="{016E4245-576C-482E-BF06-A0699F5BA284}" type="pres">
      <dgm:prSet presAssocID="{E11D4564-7ECE-47F5-ACFA-754060E719B9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BDDC56F4-9AC2-4513-9F61-E7ABDA458D2E}" type="pres">
      <dgm:prSet presAssocID="{E11D4564-7ECE-47F5-ACFA-754060E719B9}" presName="spaceRect" presStyleCnt="0"/>
      <dgm:spPr/>
    </dgm:pt>
    <dgm:pt modelId="{029CAABF-76DE-4F24-B5EE-89486A10B3A7}" type="pres">
      <dgm:prSet presAssocID="{E11D4564-7ECE-47F5-ACFA-754060E719B9}" presName="textRect" presStyleLbl="revTx" presStyleIdx="2" presStyleCnt="4">
        <dgm:presLayoutVars>
          <dgm:chMax val="1"/>
          <dgm:chPref val="1"/>
        </dgm:presLayoutVars>
      </dgm:prSet>
      <dgm:spPr/>
    </dgm:pt>
    <dgm:pt modelId="{80EFCA26-0A5C-4167-90BF-1E084865D447}" type="pres">
      <dgm:prSet presAssocID="{8AAAEA26-E725-41D3-8CB0-BD56BA4817E9}" presName="sibTrans" presStyleCnt="0"/>
      <dgm:spPr/>
    </dgm:pt>
    <dgm:pt modelId="{B81809FF-008F-4353-A0AE-21E9B082E4F5}" type="pres">
      <dgm:prSet presAssocID="{72FA301A-8CFD-4FF0-AF90-2A287656A090}" presName="compNode" presStyleCnt="0"/>
      <dgm:spPr/>
    </dgm:pt>
    <dgm:pt modelId="{12273FC3-4E87-426F-ACC9-35DC7E63B2F7}" type="pres">
      <dgm:prSet presAssocID="{72FA301A-8CFD-4FF0-AF90-2A287656A090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74E80E0A-1771-4214-B3DE-839DD5ACB759}" type="pres">
      <dgm:prSet presAssocID="{72FA301A-8CFD-4FF0-AF90-2A287656A090}" presName="spaceRect" presStyleCnt="0"/>
      <dgm:spPr/>
    </dgm:pt>
    <dgm:pt modelId="{82F04E4E-1EBB-4785-ACD2-90EF61783C99}" type="pres">
      <dgm:prSet presAssocID="{72FA301A-8CFD-4FF0-AF90-2A287656A090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70B57F26-61FB-4810-8B52-B9F7FC428DFD}" type="presOf" srcId="{873A43B1-296E-4611-AEC6-0E40053ED0D9}" destId="{3A899A91-2F16-44AB-8E71-83F56C432A00}" srcOrd="0" destOrd="0" presId="urn:microsoft.com/office/officeart/2018/2/layout/IconLabelList"/>
    <dgm:cxn modelId="{E706E832-A2B6-45E6-8E63-B74B6928EA36}" type="presOf" srcId="{6B23B6A0-6E90-4C7E-B288-362C14685407}" destId="{5DF8E7BB-7452-4CD9-A9E3-318FE78EE656}" srcOrd="0" destOrd="0" presId="urn:microsoft.com/office/officeart/2018/2/layout/IconLabelList"/>
    <dgm:cxn modelId="{7614D15E-3A70-4FAC-8570-C14ECBD88974}" srcId="{6B23B6A0-6E90-4C7E-B288-362C14685407}" destId="{25795C65-A952-46D4-BE1C-47098A02D05B}" srcOrd="1" destOrd="0" parTransId="{1BE1C39A-DCD4-4874-BAC0-70B58E6ECB0A}" sibTransId="{8ADA5278-4D3E-4078-8ABC-E4CA418298C8}"/>
    <dgm:cxn modelId="{F5551451-9796-4272-BDC8-4C6FC40382F6}" type="presOf" srcId="{25795C65-A952-46D4-BE1C-47098A02D05B}" destId="{EB7E0CB5-FEF5-4E71-A327-71015D7CB046}" srcOrd="0" destOrd="0" presId="urn:microsoft.com/office/officeart/2018/2/layout/IconLabelList"/>
    <dgm:cxn modelId="{1CEF8D56-92E4-4C5A-83FB-174537010013}" type="presOf" srcId="{72FA301A-8CFD-4FF0-AF90-2A287656A090}" destId="{82F04E4E-1EBB-4785-ACD2-90EF61783C99}" srcOrd="0" destOrd="0" presId="urn:microsoft.com/office/officeart/2018/2/layout/IconLabelList"/>
    <dgm:cxn modelId="{D7F0C78C-4557-42F4-9482-99E731CBA250}" srcId="{6B23B6A0-6E90-4C7E-B288-362C14685407}" destId="{E11D4564-7ECE-47F5-ACFA-754060E719B9}" srcOrd="2" destOrd="0" parTransId="{ADD71D81-D88B-4F2F-9D6C-902A1848A7E0}" sibTransId="{8AAAEA26-E725-41D3-8CB0-BD56BA4817E9}"/>
    <dgm:cxn modelId="{4977AC96-490B-4B0C-B7D7-44B3A0F559E7}" type="presOf" srcId="{E11D4564-7ECE-47F5-ACFA-754060E719B9}" destId="{029CAABF-76DE-4F24-B5EE-89486A10B3A7}" srcOrd="0" destOrd="0" presId="urn:microsoft.com/office/officeart/2018/2/layout/IconLabelList"/>
    <dgm:cxn modelId="{BED60AE2-E8A2-4E09-A079-F5457D53DDDA}" srcId="{6B23B6A0-6E90-4C7E-B288-362C14685407}" destId="{72FA301A-8CFD-4FF0-AF90-2A287656A090}" srcOrd="3" destOrd="0" parTransId="{68503C7E-625C-498D-A824-B8E62AD1DEDF}" sibTransId="{B85AD736-BDE9-4B3E-9B02-CF5374FAC954}"/>
    <dgm:cxn modelId="{3D3280F1-1817-4845-8012-B020015FB1D5}" srcId="{6B23B6A0-6E90-4C7E-B288-362C14685407}" destId="{873A43B1-296E-4611-AEC6-0E40053ED0D9}" srcOrd="0" destOrd="0" parTransId="{413E9039-21B0-4021-BE84-EC0472D5E32F}" sibTransId="{BD5912D9-DFF6-467B-871D-FE5F5BD7FE6E}"/>
    <dgm:cxn modelId="{130F6733-318A-45BB-8242-5E5E94A225B8}" type="presParOf" srcId="{5DF8E7BB-7452-4CD9-A9E3-318FE78EE656}" destId="{A57B831A-3657-4FDD-B454-D259C27E7293}" srcOrd="0" destOrd="0" presId="urn:microsoft.com/office/officeart/2018/2/layout/IconLabelList"/>
    <dgm:cxn modelId="{48FEBB97-B414-46BD-AA6D-124344AE16FC}" type="presParOf" srcId="{A57B831A-3657-4FDD-B454-D259C27E7293}" destId="{F6B98421-6745-488E-A8EB-0F32875883A1}" srcOrd="0" destOrd="0" presId="urn:microsoft.com/office/officeart/2018/2/layout/IconLabelList"/>
    <dgm:cxn modelId="{7C9AE1A6-C07B-4C01-B51F-A360A3FD93B3}" type="presParOf" srcId="{A57B831A-3657-4FDD-B454-D259C27E7293}" destId="{177945D6-4E8A-4F08-BE4E-29EC0B120D4C}" srcOrd="1" destOrd="0" presId="urn:microsoft.com/office/officeart/2018/2/layout/IconLabelList"/>
    <dgm:cxn modelId="{31541A7D-EFE6-4714-BF68-BF2F15FC6E36}" type="presParOf" srcId="{A57B831A-3657-4FDD-B454-D259C27E7293}" destId="{3A899A91-2F16-44AB-8E71-83F56C432A00}" srcOrd="2" destOrd="0" presId="urn:microsoft.com/office/officeart/2018/2/layout/IconLabelList"/>
    <dgm:cxn modelId="{AAE89906-127D-4741-90D5-1390CA86CC87}" type="presParOf" srcId="{5DF8E7BB-7452-4CD9-A9E3-318FE78EE656}" destId="{B9F3ADE1-BA18-42C9-B657-2E2FDC0F1297}" srcOrd="1" destOrd="0" presId="urn:microsoft.com/office/officeart/2018/2/layout/IconLabelList"/>
    <dgm:cxn modelId="{F7FE0FB0-E47D-4AC4-9BCC-6EE791FCE6ED}" type="presParOf" srcId="{5DF8E7BB-7452-4CD9-A9E3-318FE78EE656}" destId="{026AF2FB-786B-43D1-89D0-432092B760D5}" srcOrd="2" destOrd="0" presId="urn:microsoft.com/office/officeart/2018/2/layout/IconLabelList"/>
    <dgm:cxn modelId="{AD44B282-532B-4482-A39C-21D304703B4B}" type="presParOf" srcId="{026AF2FB-786B-43D1-89D0-432092B760D5}" destId="{294BE172-6D9E-4505-A8C8-683328991696}" srcOrd="0" destOrd="0" presId="urn:microsoft.com/office/officeart/2018/2/layout/IconLabelList"/>
    <dgm:cxn modelId="{A237C118-D4E1-4A9A-9D11-BACC0DB4A66D}" type="presParOf" srcId="{026AF2FB-786B-43D1-89D0-432092B760D5}" destId="{A303EC4A-9259-4E16-9C0A-57484477CA99}" srcOrd="1" destOrd="0" presId="urn:microsoft.com/office/officeart/2018/2/layout/IconLabelList"/>
    <dgm:cxn modelId="{AB4B6CF8-49EB-43BC-B0BF-C3053EF1A0F4}" type="presParOf" srcId="{026AF2FB-786B-43D1-89D0-432092B760D5}" destId="{EB7E0CB5-FEF5-4E71-A327-71015D7CB046}" srcOrd="2" destOrd="0" presId="urn:microsoft.com/office/officeart/2018/2/layout/IconLabelList"/>
    <dgm:cxn modelId="{37826C0F-92CF-41D0-B028-AD3BC16A415A}" type="presParOf" srcId="{5DF8E7BB-7452-4CD9-A9E3-318FE78EE656}" destId="{F1BAF8D8-EDCA-47DC-9E00-4C79B2C4A954}" srcOrd="3" destOrd="0" presId="urn:microsoft.com/office/officeart/2018/2/layout/IconLabelList"/>
    <dgm:cxn modelId="{B96AA7FF-FB2C-4E24-801B-DA13280A22A2}" type="presParOf" srcId="{5DF8E7BB-7452-4CD9-A9E3-318FE78EE656}" destId="{D05032C4-A7F4-405A-9E33-C3230CA21952}" srcOrd="4" destOrd="0" presId="urn:microsoft.com/office/officeart/2018/2/layout/IconLabelList"/>
    <dgm:cxn modelId="{5C29AA4D-CB0E-4FCB-B2B7-3D0C58CE22DA}" type="presParOf" srcId="{D05032C4-A7F4-405A-9E33-C3230CA21952}" destId="{016E4245-576C-482E-BF06-A0699F5BA284}" srcOrd="0" destOrd="0" presId="urn:microsoft.com/office/officeart/2018/2/layout/IconLabelList"/>
    <dgm:cxn modelId="{5F78A738-2D0D-4D4B-A69E-D0BC10337093}" type="presParOf" srcId="{D05032C4-A7F4-405A-9E33-C3230CA21952}" destId="{BDDC56F4-9AC2-4513-9F61-E7ABDA458D2E}" srcOrd="1" destOrd="0" presId="urn:microsoft.com/office/officeart/2018/2/layout/IconLabelList"/>
    <dgm:cxn modelId="{9A26CB41-7916-4A7E-A838-DE597DBEDD22}" type="presParOf" srcId="{D05032C4-A7F4-405A-9E33-C3230CA21952}" destId="{029CAABF-76DE-4F24-B5EE-89486A10B3A7}" srcOrd="2" destOrd="0" presId="urn:microsoft.com/office/officeart/2018/2/layout/IconLabelList"/>
    <dgm:cxn modelId="{238D6520-0288-4376-A452-B4C4A079293B}" type="presParOf" srcId="{5DF8E7BB-7452-4CD9-A9E3-318FE78EE656}" destId="{80EFCA26-0A5C-4167-90BF-1E084865D447}" srcOrd="5" destOrd="0" presId="urn:microsoft.com/office/officeart/2018/2/layout/IconLabelList"/>
    <dgm:cxn modelId="{1D1CBB38-4BFA-4D87-BB00-CAC9E21F75C1}" type="presParOf" srcId="{5DF8E7BB-7452-4CD9-A9E3-318FE78EE656}" destId="{B81809FF-008F-4353-A0AE-21E9B082E4F5}" srcOrd="6" destOrd="0" presId="urn:microsoft.com/office/officeart/2018/2/layout/IconLabelList"/>
    <dgm:cxn modelId="{6E25FF84-2286-4533-9F97-448D27041542}" type="presParOf" srcId="{B81809FF-008F-4353-A0AE-21E9B082E4F5}" destId="{12273FC3-4E87-426F-ACC9-35DC7E63B2F7}" srcOrd="0" destOrd="0" presId="urn:microsoft.com/office/officeart/2018/2/layout/IconLabelList"/>
    <dgm:cxn modelId="{682B1C10-3E15-4D19-A2ED-8DFF5BC6B72C}" type="presParOf" srcId="{B81809FF-008F-4353-A0AE-21E9B082E4F5}" destId="{74E80E0A-1771-4214-B3DE-839DD5ACB759}" srcOrd="1" destOrd="0" presId="urn:microsoft.com/office/officeart/2018/2/layout/IconLabelList"/>
    <dgm:cxn modelId="{8B842BDF-FA9B-4705-B32A-CAEEBD30CDA4}" type="presParOf" srcId="{B81809FF-008F-4353-A0AE-21E9B082E4F5}" destId="{82F04E4E-1EBB-4785-ACD2-90EF61783C99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3E71DB-3CE4-4775-81F8-326E4CAACAF2}">
      <dsp:nvSpPr>
        <dsp:cNvPr id="0" name=""/>
        <dsp:cNvSpPr/>
      </dsp:nvSpPr>
      <dsp:spPr>
        <a:xfrm>
          <a:off x="1085155" y="140718"/>
          <a:ext cx="2196000" cy="21960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25BA80-631E-4C88-A785-C7A05237AC6E}">
      <dsp:nvSpPr>
        <dsp:cNvPr id="0" name=""/>
        <dsp:cNvSpPr/>
      </dsp:nvSpPr>
      <dsp:spPr>
        <a:xfrm>
          <a:off x="1553156" y="608718"/>
          <a:ext cx="1260000" cy="126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8F5C24-16CB-4276-A9DC-88F521410AF4}">
      <dsp:nvSpPr>
        <dsp:cNvPr id="0" name=""/>
        <dsp:cNvSpPr/>
      </dsp:nvSpPr>
      <dsp:spPr>
        <a:xfrm>
          <a:off x="383155" y="3020718"/>
          <a:ext cx="36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000" kern="1200" dirty="0"/>
            <a:t>GDC Development Outcome C</a:t>
          </a:r>
          <a:endParaRPr lang="en-US" sz="2000" kern="1200" dirty="0"/>
        </a:p>
      </dsp:txBody>
      <dsp:txXfrm>
        <a:off x="383155" y="3020718"/>
        <a:ext cx="3600000" cy="720000"/>
      </dsp:txXfrm>
    </dsp:sp>
    <dsp:sp modelId="{FCBE003D-47AE-4883-AC3B-E1ED27E607C0}">
      <dsp:nvSpPr>
        <dsp:cNvPr id="0" name=""/>
        <dsp:cNvSpPr/>
      </dsp:nvSpPr>
      <dsp:spPr>
        <a:xfrm>
          <a:off x="5315156" y="140718"/>
          <a:ext cx="2196000" cy="219600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DE33AC-1D02-477D-9A5E-752B12C5062A}">
      <dsp:nvSpPr>
        <dsp:cNvPr id="0" name=""/>
        <dsp:cNvSpPr/>
      </dsp:nvSpPr>
      <dsp:spPr>
        <a:xfrm>
          <a:off x="5783156" y="608718"/>
          <a:ext cx="1260000" cy="126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0E9608-03D9-4CA7-B061-67FE86A75360}">
      <dsp:nvSpPr>
        <dsp:cNvPr id="0" name=""/>
        <dsp:cNvSpPr/>
      </dsp:nvSpPr>
      <dsp:spPr>
        <a:xfrm>
          <a:off x="4613156" y="3020718"/>
          <a:ext cx="36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000" kern="1200" dirty="0"/>
            <a:t>NEBDN Conscious Sedation for Dental Nurses 3.5.9 &amp; 11</a:t>
          </a:r>
          <a:endParaRPr lang="en-US" sz="2000" kern="1200" dirty="0"/>
        </a:p>
      </dsp:txBody>
      <dsp:txXfrm>
        <a:off x="4613156" y="3020718"/>
        <a:ext cx="3600000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B98421-6745-488E-A8EB-0F32875883A1}">
      <dsp:nvSpPr>
        <dsp:cNvPr id="0" name=""/>
        <dsp:cNvSpPr/>
      </dsp:nvSpPr>
      <dsp:spPr>
        <a:xfrm>
          <a:off x="745987" y="1082018"/>
          <a:ext cx="919942" cy="91994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899A91-2F16-44AB-8E71-83F56C432A00}">
      <dsp:nvSpPr>
        <dsp:cNvPr id="0" name=""/>
        <dsp:cNvSpPr/>
      </dsp:nvSpPr>
      <dsp:spPr>
        <a:xfrm>
          <a:off x="183800" y="2291463"/>
          <a:ext cx="2044316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General/specialist dental practice</a:t>
          </a:r>
          <a:endParaRPr lang="en-US" sz="1900" kern="1200"/>
        </a:p>
      </dsp:txBody>
      <dsp:txXfrm>
        <a:off x="183800" y="2291463"/>
        <a:ext cx="2044316" cy="720000"/>
      </dsp:txXfrm>
    </dsp:sp>
    <dsp:sp modelId="{294BE172-6D9E-4505-A8C8-683328991696}">
      <dsp:nvSpPr>
        <dsp:cNvPr id="0" name=""/>
        <dsp:cNvSpPr/>
      </dsp:nvSpPr>
      <dsp:spPr>
        <a:xfrm>
          <a:off x="3148059" y="1082018"/>
          <a:ext cx="919942" cy="91994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7E0CB5-FEF5-4E71-A327-71015D7CB046}">
      <dsp:nvSpPr>
        <dsp:cNvPr id="0" name=""/>
        <dsp:cNvSpPr/>
      </dsp:nvSpPr>
      <dsp:spPr>
        <a:xfrm>
          <a:off x="2585872" y="2291463"/>
          <a:ext cx="2044316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Oral Surgery Dept. of local hospital</a:t>
          </a:r>
          <a:endParaRPr lang="en-US" sz="1900" kern="1200"/>
        </a:p>
      </dsp:txBody>
      <dsp:txXfrm>
        <a:off x="2585872" y="2291463"/>
        <a:ext cx="2044316" cy="720000"/>
      </dsp:txXfrm>
    </dsp:sp>
    <dsp:sp modelId="{016E4245-576C-482E-BF06-A0699F5BA284}">
      <dsp:nvSpPr>
        <dsp:cNvPr id="0" name=""/>
        <dsp:cNvSpPr/>
      </dsp:nvSpPr>
      <dsp:spPr>
        <a:xfrm>
          <a:off x="5550131" y="1082018"/>
          <a:ext cx="919942" cy="91994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9CAABF-76DE-4F24-B5EE-89486A10B3A7}">
      <dsp:nvSpPr>
        <dsp:cNvPr id="0" name=""/>
        <dsp:cNvSpPr/>
      </dsp:nvSpPr>
      <dsp:spPr>
        <a:xfrm>
          <a:off x="4987944" y="2291463"/>
          <a:ext cx="2044316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Community Dental Service</a:t>
          </a:r>
          <a:endParaRPr lang="en-US" sz="1900" kern="1200"/>
        </a:p>
      </dsp:txBody>
      <dsp:txXfrm>
        <a:off x="4987944" y="2291463"/>
        <a:ext cx="2044316" cy="720000"/>
      </dsp:txXfrm>
    </dsp:sp>
    <dsp:sp modelId="{12273FC3-4E87-426F-ACC9-35DC7E63B2F7}">
      <dsp:nvSpPr>
        <dsp:cNvPr id="0" name=""/>
        <dsp:cNvSpPr/>
      </dsp:nvSpPr>
      <dsp:spPr>
        <a:xfrm>
          <a:off x="7952203" y="1082018"/>
          <a:ext cx="919942" cy="91994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F04E4E-1EBB-4785-ACD2-90EF61783C99}">
      <dsp:nvSpPr>
        <dsp:cNvPr id="0" name=""/>
        <dsp:cNvSpPr/>
      </dsp:nvSpPr>
      <dsp:spPr>
        <a:xfrm>
          <a:off x="7390016" y="2291463"/>
          <a:ext cx="2044316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Teaching hospital</a:t>
          </a:r>
          <a:endParaRPr lang="en-US" sz="1900" kern="1200"/>
        </a:p>
      </dsp:txBody>
      <dsp:txXfrm>
        <a:off x="7390016" y="2291463"/>
        <a:ext cx="2044316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7459B0-F110-40EE-92B7-09FF3DCB38D0}" type="datetimeFigureOut">
              <a:rPr lang="en-GB" smtClean="0"/>
              <a:t>05/10/2025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7C1383-617B-4292-90E6-7621668B50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44747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Use of stethoscope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7C1383-617B-4292-90E6-7621668B5036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62368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Always try to be as neat as possible for everyone's safety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7C1383-617B-4292-90E6-7621668B5036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11980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7C1383-617B-4292-90E6-7621668B5036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3860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B2509-176B-440B-9120-EADD3BF29EBE}" type="datetimeFigureOut">
              <a:rPr lang="en-GB" smtClean="0"/>
              <a:t>05/10/2025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0A8A6-98CC-4FFA-B07E-8B02EEFE51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2861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B2509-176B-440B-9120-EADD3BF29EBE}" type="datetimeFigureOut">
              <a:rPr lang="en-GB" smtClean="0"/>
              <a:t>05/10/2025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0A8A6-98CC-4FFA-B07E-8B02EEFE51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3862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B2509-176B-440B-9120-EADD3BF29EBE}" type="datetimeFigureOut">
              <a:rPr lang="en-GB" smtClean="0"/>
              <a:t>05/10/2025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0A8A6-98CC-4FFA-B07E-8B02EEFE51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0101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B2509-176B-440B-9120-EADD3BF29EBE}" type="datetimeFigureOut">
              <a:rPr lang="en-GB" smtClean="0"/>
              <a:t>05/10/2025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0A8A6-98CC-4FFA-B07E-8B02EEFE51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5756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B2509-176B-440B-9120-EADD3BF29EBE}" type="datetimeFigureOut">
              <a:rPr lang="en-GB" smtClean="0"/>
              <a:t>05/10/2025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0A8A6-98CC-4FFA-B07E-8B02EEFE51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5555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B2509-176B-440B-9120-EADD3BF29EBE}" type="datetimeFigureOut">
              <a:rPr lang="en-GB" smtClean="0"/>
              <a:t>05/10/2025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0A8A6-98CC-4FFA-B07E-8B02EEFE51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9183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B2509-176B-440B-9120-EADD3BF29EBE}" type="datetimeFigureOut">
              <a:rPr lang="en-GB" smtClean="0"/>
              <a:t>05/10/2025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0A8A6-98CC-4FFA-B07E-8B02EEFE51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7780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B2509-176B-440B-9120-EADD3BF29EBE}" type="datetimeFigureOut">
              <a:rPr lang="en-GB" smtClean="0"/>
              <a:t>05/10/2025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0A8A6-98CC-4FFA-B07E-8B02EEFE51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9105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0A8A6-98CC-4FFA-B07E-8B02EEFE51C5}" type="slidenum">
              <a:rPr lang="en-GB" smtClean="0"/>
              <a:t>‹#›</a:t>
            </a:fld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B2509-176B-440B-9120-EADD3BF29EBE}" type="datetimeFigureOut">
              <a:rPr lang="en-GB" smtClean="0"/>
              <a:t>05/10/2025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6854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B2509-176B-440B-9120-EADD3BF29EBE}" type="datetimeFigureOut">
              <a:rPr lang="en-GB" smtClean="0"/>
              <a:t>05/10/2025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0A8A6-98CC-4FFA-B07E-8B02EEFE51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1985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B2509-176B-440B-9120-EADD3BF29EBE}" type="datetimeFigureOut">
              <a:rPr lang="en-GB" smtClean="0"/>
              <a:t>05/10/2025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0A8A6-98CC-4FFA-B07E-8B02EEFE51C5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014302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B2509-176B-440B-9120-EADD3BF29EBE}" type="datetimeFigureOut">
              <a:rPr lang="en-GB" smtClean="0"/>
              <a:t>05/10/2025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0A8A6-98CC-4FFA-B07E-8B02EEFE51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3599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B2509-176B-440B-9120-EADD3BF29EBE}" type="datetimeFigureOut">
              <a:rPr lang="en-GB" smtClean="0"/>
              <a:t>05/10/2025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0A8A6-98CC-4FFA-B07E-8B02EEFE51C5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775464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B2509-176B-440B-9120-EADD3BF29EBE}" type="datetimeFigureOut">
              <a:rPr lang="en-GB" smtClean="0"/>
              <a:t>05/10/2025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0A8A6-98CC-4FFA-B07E-8B02EEFE51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29121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B2509-176B-440B-9120-EADD3BF29EBE}" type="datetimeFigureOut">
              <a:rPr lang="en-GB" smtClean="0"/>
              <a:t>05/10/2025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0A8A6-98CC-4FFA-B07E-8B02EEFE51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97954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B2509-176B-440B-9120-EADD3BF29EBE}" type="datetimeFigureOut">
              <a:rPr lang="en-GB" smtClean="0"/>
              <a:t>05/10/2025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0A8A6-98CC-4FFA-B07E-8B02EEFE51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2800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0B2509-176B-440B-9120-EADD3BF29EBE}" type="datetimeFigureOut">
              <a:rPr lang="en-GB" smtClean="0"/>
              <a:t>05/10/2025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D0A8A6-98CC-4FFA-B07E-8B02EEFE51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8293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Oropharyngeal_airway" TargetMode="External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amingthesru.com/blog/ic-cordes/extraglotticdevices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ppropedia.org/Bag_Valve_Mask" TargetMode="External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sa/3.0/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sbooks.online.ucf.edu/phy2053tjb/chapter/energy-stored-in-capacitors/" TargetMode="External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enfermeriabuenosaires.com/en/flumazenil" TargetMode="External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mssolutionsint.blogspot.com/2016/11/guia-europea-del-manejo-de-la.html" TargetMode="Externa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k3KzUMxvgzU?feature=oembed" TargetMode="External"/><Relationship Id="rId4" Type="http://schemas.openxmlformats.org/officeDocument/2006/relationships/image" Target="../media/image33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56E87-7203-BB10-6141-F216BBAE55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3283" y="1722427"/>
            <a:ext cx="4410720" cy="232840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sz="3800"/>
              <a:t>Intravenous Sedation Equipment and Technique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E2B82A-96D7-9310-1E09-FE46724584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63283" y="4050833"/>
            <a:ext cx="4410720" cy="109689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dirty="0"/>
              <a:t>Saturday 4</a:t>
            </a:r>
            <a:r>
              <a:rPr lang="en-GB" baseline="30000" dirty="0"/>
              <a:t>th</a:t>
            </a:r>
            <a:r>
              <a:rPr lang="en-GB" dirty="0"/>
              <a:t> October</a:t>
            </a:r>
            <a:endParaRPr lang="en-GB"/>
          </a:p>
          <a:p>
            <a:pPr>
              <a:lnSpc>
                <a:spcPct val="90000"/>
              </a:lnSpc>
            </a:pPr>
            <a:r>
              <a:rPr lang="en-GB" dirty="0"/>
              <a:t>11.15- 1.00</a:t>
            </a:r>
            <a:endParaRPr lang="en-GB"/>
          </a:p>
          <a:p>
            <a:pPr>
              <a:lnSpc>
                <a:spcPct val="90000"/>
              </a:lnSpc>
            </a:pPr>
            <a:r>
              <a:rPr lang="en-GB" dirty="0"/>
              <a:t>Helen McGreevy</a:t>
            </a:r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AFAEF93-FEF0-6804-8511-CA42F20B35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7872" y="1030317"/>
            <a:ext cx="3765692" cy="1597056"/>
          </a:xfrm>
          <a:prstGeom prst="rect">
            <a:avLst/>
          </a:prstGeom>
          <a:noFill/>
        </p:spPr>
      </p:pic>
      <p:pic>
        <p:nvPicPr>
          <p:cNvPr id="5" name="Google Shape;57;p13">
            <a:extLst>
              <a:ext uri="{FF2B5EF4-FFF2-40B4-BE49-F238E27FC236}">
                <a16:creationId xmlns:a16="http://schemas.microsoft.com/office/drawing/2014/main" id="{F0CD1135-1E7F-79C8-9BE1-46902B3D636B}"/>
              </a:ext>
            </a:extLst>
          </p:cNvPr>
          <p:cNvPicPr preferRelativeResize="0"/>
          <p:nvPr/>
        </p:nvPicPr>
        <p:blipFill rotWithShape="1">
          <a:blip r:embed="rId3"/>
          <a:srcRect r="25675" b="2"/>
          <a:stretch>
            <a:fillRect/>
          </a:stretch>
        </p:blipFill>
        <p:spPr>
          <a:xfrm>
            <a:off x="888604" y="3261177"/>
            <a:ext cx="3765692" cy="25702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36128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9E933-663F-DEE8-BFA2-934D0673CB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816638"/>
            <a:ext cx="3367359" cy="5224724"/>
          </a:xfrm>
        </p:spPr>
        <p:txBody>
          <a:bodyPr anchor="ctr">
            <a:normAutofit/>
          </a:bodyPr>
          <a:lstStyle/>
          <a:p>
            <a:r>
              <a:rPr lang="en-GB" dirty="0"/>
              <a:t>Aims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334077-103E-5457-834D-E87C8AD9F9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5" y="816638"/>
            <a:ext cx="4619706" cy="522472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r>
              <a:rPr lang="en-GB" dirty="0"/>
              <a:t>To understand what equipment is required to</a:t>
            </a:r>
          </a:p>
          <a:p>
            <a:pPr marL="0" indent="0">
              <a:buNone/>
            </a:pPr>
            <a:r>
              <a:rPr lang="en-GB" dirty="0"/>
              <a:t>     undertake IV sedation safely</a:t>
            </a:r>
          </a:p>
          <a:p>
            <a:r>
              <a:rPr lang="en-GB" dirty="0"/>
              <a:t>To understand how other pieces of equipment can help provide safer care</a:t>
            </a:r>
          </a:p>
          <a:p>
            <a:r>
              <a:rPr lang="en-GB" dirty="0"/>
              <a:t>To understand the safe technique for undertaking</a:t>
            </a:r>
          </a:p>
          <a:p>
            <a:pPr marL="0" indent="0">
              <a:buNone/>
            </a:pPr>
            <a:r>
              <a:rPr lang="en-GB" dirty="0"/>
              <a:t>     IV sedation in a dental environment</a:t>
            </a:r>
          </a:p>
        </p:txBody>
      </p:sp>
    </p:spTree>
    <p:extLst>
      <p:ext uri="{BB962C8B-B14F-4D97-AF65-F5344CB8AC3E}">
        <p14:creationId xmlns:p14="http://schemas.microsoft.com/office/powerpoint/2010/main" val="12850679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9FE579-1FD3-CADB-D552-0F628A06F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GDC Outcomes</a:t>
            </a:r>
          </a:p>
        </p:txBody>
      </p:sp>
      <p:graphicFrame>
        <p:nvGraphicFramePr>
          <p:cNvPr id="4" name="Content Placeholder 2">
            <a:extLst>
              <a:ext uri="{FF2B5EF4-FFF2-40B4-BE49-F238E27FC236}">
                <a16:creationId xmlns:a16="http://schemas.microsoft.com/office/drawing/2014/main" id="{347CBB78-5E62-DE75-0706-7D4EB93843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5118168"/>
              </p:ext>
            </p:extLst>
          </p:nvPr>
        </p:nvGraphicFramePr>
        <p:xfrm>
          <a:off x="677863" y="2160588"/>
          <a:ext cx="8596312" cy="388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507273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D5C3F-87EA-2E93-0519-6590C4AB5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3" y="609600"/>
            <a:ext cx="10197494" cy="109945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dirty="0"/>
              <a:t>Where should sedation</a:t>
            </a:r>
            <a:br>
              <a:rPr lang="en-GB" dirty="0"/>
            </a:br>
            <a:r>
              <a:rPr lang="en-GB" dirty="0"/>
              <a:t>be carried out?</a:t>
            </a:r>
            <a:endParaRPr lang="en-GB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56ABC99-663B-70A8-740E-4B00FEAD122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3547047"/>
              </p:ext>
            </p:extLst>
          </p:nvPr>
        </p:nvGraphicFramePr>
        <p:xfrm>
          <a:off x="1286933" y="1948543"/>
          <a:ext cx="9618133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971311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7B4B87F-CC52-2B06-248B-DE62E27D9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950" y="1179151"/>
            <a:ext cx="3300646" cy="4463889"/>
          </a:xfrm>
        </p:spPr>
        <p:txBody>
          <a:bodyPr anchor="ctr">
            <a:normAutofit/>
          </a:bodyPr>
          <a:lstStyle/>
          <a:p>
            <a:r>
              <a:rPr lang="en-GB" dirty="0"/>
              <a:t>How to decide where the</a:t>
            </a:r>
            <a:br>
              <a:rPr lang="en-GB" dirty="0"/>
            </a:br>
            <a:r>
              <a:rPr lang="en-GB" dirty="0"/>
              <a:t>patient should be</a:t>
            </a:r>
            <a:br>
              <a:rPr lang="en-GB" dirty="0"/>
            </a:br>
            <a:r>
              <a:rPr lang="en-GB" dirty="0"/>
              <a:t>sedated?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0D7996-8A79-2D9A-719F-C4BC530B5E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8918" y="1109145"/>
            <a:ext cx="6341016" cy="4603900"/>
          </a:xfrm>
        </p:spPr>
        <p:txBody>
          <a:bodyPr anchor="ctr">
            <a:normAutofit/>
          </a:bodyPr>
          <a:lstStyle/>
          <a:p>
            <a:endParaRPr lang="en-GB" dirty="0"/>
          </a:p>
          <a:p>
            <a:r>
              <a:rPr lang="en-GB" dirty="0"/>
              <a:t>We take into consideration:</a:t>
            </a:r>
          </a:p>
          <a:p>
            <a:endParaRPr lang="en-GB" dirty="0"/>
          </a:p>
          <a:p>
            <a:r>
              <a:rPr lang="en-GB" dirty="0"/>
              <a:t>Reasons for anxiety</a:t>
            </a:r>
          </a:p>
          <a:p>
            <a:r>
              <a:rPr lang="en-GB" dirty="0"/>
              <a:t>Degree of anxiety</a:t>
            </a:r>
          </a:p>
          <a:p>
            <a:r>
              <a:rPr lang="en-GB" dirty="0"/>
              <a:t>Age</a:t>
            </a:r>
          </a:p>
          <a:p>
            <a:r>
              <a:rPr lang="en-GB" dirty="0"/>
              <a:t>Medical history (ASA)</a:t>
            </a:r>
          </a:p>
        </p:txBody>
      </p:sp>
    </p:spTree>
    <p:extLst>
      <p:ext uri="{BB962C8B-B14F-4D97-AF65-F5344CB8AC3E}">
        <p14:creationId xmlns:p14="http://schemas.microsoft.com/office/powerpoint/2010/main" val="17114279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E9ED4-4FBC-2983-A259-2BED3F2C3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816638"/>
            <a:ext cx="3367359" cy="5224724"/>
          </a:xfrm>
        </p:spPr>
        <p:txBody>
          <a:bodyPr anchor="ctr">
            <a:normAutofit/>
          </a:bodyPr>
          <a:lstStyle/>
          <a:p>
            <a:r>
              <a:rPr lang="en-GB" sz="3100"/>
              <a:t>Selection of patients for</a:t>
            </a:r>
            <a:br>
              <a:rPr lang="en-GB" sz="3100"/>
            </a:br>
            <a:r>
              <a:rPr lang="en-GB" sz="3100"/>
              <a:t>sedation/referral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F9B37E-F5F3-7C99-B408-FD64222C2B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5" y="816638"/>
            <a:ext cx="4619706" cy="5224724"/>
          </a:xfrm>
        </p:spPr>
        <p:txBody>
          <a:bodyPr anchor="ctr">
            <a:normAutofit/>
          </a:bodyPr>
          <a:lstStyle/>
          <a:p>
            <a:r>
              <a:rPr lang="en-GB" dirty="0"/>
              <a:t>Consideration of :</a:t>
            </a:r>
          </a:p>
          <a:p>
            <a:endParaRPr lang="en-GB" dirty="0"/>
          </a:p>
          <a:p>
            <a:r>
              <a:rPr lang="en-GB" dirty="0"/>
              <a:t>Dentistry required</a:t>
            </a:r>
          </a:p>
          <a:p>
            <a:r>
              <a:rPr lang="en-GB" dirty="0"/>
              <a:t>Attitudes</a:t>
            </a:r>
          </a:p>
          <a:p>
            <a:r>
              <a:rPr lang="en-GB" dirty="0"/>
              <a:t>Social background</a:t>
            </a:r>
          </a:p>
        </p:txBody>
      </p:sp>
    </p:spTree>
    <p:extLst>
      <p:ext uri="{BB962C8B-B14F-4D97-AF65-F5344CB8AC3E}">
        <p14:creationId xmlns:p14="http://schemas.microsoft.com/office/powerpoint/2010/main" val="18912374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aboratory glassware containing solution">
            <a:extLst>
              <a:ext uri="{FF2B5EF4-FFF2-40B4-BE49-F238E27FC236}">
                <a16:creationId xmlns:a16="http://schemas.microsoft.com/office/drawing/2014/main" id="{B405D33D-57EE-30F7-07C4-F1E2725531B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091" t="29607" b="2212"/>
          <a:stretch>
            <a:fillRect/>
          </a:stretch>
        </p:blipFill>
        <p:spPr>
          <a:xfrm>
            <a:off x="1" y="10"/>
            <a:ext cx="1219199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B872EF6-45F7-45C9-6043-7FDF183AC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6047" y="609600"/>
            <a:ext cx="6487955" cy="1320800"/>
          </a:xfrm>
        </p:spPr>
        <p:txBody>
          <a:bodyPr anchor="t">
            <a:normAutofit/>
          </a:bodyPr>
          <a:lstStyle/>
          <a:p>
            <a:r>
              <a:rPr lang="en-GB" dirty="0"/>
              <a:t>Planning for IV Sedation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F1FF43-5F7E-0B63-B065-897BBECDCD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6047" y="2159000"/>
            <a:ext cx="6487955" cy="3882362"/>
          </a:xfrm>
        </p:spPr>
        <p:txBody>
          <a:bodyPr>
            <a:normAutofit/>
          </a:bodyPr>
          <a:lstStyle/>
          <a:p>
            <a:r>
              <a:rPr lang="en-GB" dirty="0"/>
              <a:t>The patient should be given written and verbal instructions</a:t>
            </a:r>
          </a:p>
          <a:p>
            <a:r>
              <a:rPr lang="en-GB" dirty="0"/>
              <a:t>Assessment should be at a separate visit</a:t>
            </a:r>
          </a:p>
          <a:p>
            <a:r>
              <a:rPr lang="en-GB" dirty="0"/>
              <a:t>Fasting </a:t>
            </a:r>
          </a:p>
          <a:p>
            <a:r>
              <a:rPr lang="en-GB" dirty="0"/>
              <a:t>Controversial</a:t>
            </a:r>
          </a:p>
          <a:p>
            <a:r>
              <a:rPr lang="en-GB" dirty="0"/>
              <a:t>4 hours solids, 2 hours clear liquids or 2 hours for both?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5082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nalyzing medical x-ray results">
            <a:extLst>
              <a:ext uri="{FF2B5EF4-FFF2-40B4-BE49-F238E27FC236}">
                <a16:creationId xmlns:a16="http://schemas.microsoft.com/office/drawing/2014/main" id="{7DBF3555-8E33-5000-E1EA-E46D1FE6EF1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893" r="-2" b="-2"/>
          <a:stretch>
            <a:fillRect/>
          </a:stretch>
        </p:blipFill>
        <p:spPr>
          <a:xfrm>
            <a:off x="4269854" y="-1"/>
            <a:ext cx="7922146" cy="6858001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B8D30BA-B63E-BA3D-DC1B-F7995C0CE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3851123" cy="1320800"/>
          </a:xfrm>
        </p:spPr>
        <p:txBody>
          <a:bodyPr>
            <a:normAutofit/>
          </a:bodyPr>
          <a:lstStyle/>
          <a:p>
            <a:r>
              <a:rPr lang="en-GB" dirty="0"/>
              <a:t>Pre Procedural Checks!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B0E5B8-1DC3-2A43-6B4A-8D53414029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3851122" cy="3880773"/>
          </a:xfrm>
        </p:spPr>
        <p:txBody>
          <a:bodyPr>
            <a:normAutofit/>
          </a:bodyPr>
          <a:lstStyle/>
          <a:p>
            <a:r>
              <a:rPr lang="en-GB" dirty="0"/>
              <a:t>Personnel</a:t>
            </a:r>
          </a:p>
          <a:p>
            <a:r>
              <a:rPr lang="en-GB" dirty="0"/>
              <a:t>Equipment</a:t>
            </a:r>
          </a:p>
          <a:p>
            <a:r>
              <a:rPr lang="en-GB" dirty="0"/>
              <a:t>consent </a:t>
            </a:r>
          </a:p>
          <a:p>
            <a:r>
              <a:rPr lang="en-GB" dirty="0"/>
              <a:t>Check patient has followed pre-sedation instructions</a:t>
            </a:r>
          </a:p>
          <a:p>
            <a:r>
              <a:rPr lang="en-GB" dirty="0"/>
              <a:t>Check medical history, ensure no changes</a:t>
            </a:r>
          </a:p>
          <a:p>
            <a:r>
              <a:rPr lang="en-GB" dirty="0"/>
              <a:t>Pre sedation BP, heart rate and      saturation</a:t>
            </a:r>
          </a:p>
          <a:p>
            <a:endParaRPr lang="en-GB" dirty="0"/>
          </a:p>
          <a:p>
            <a:endParaRPr lang="en-GB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4FA5DFF-7FE6-4855-84E6-DFA78EE97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AFD8CBA-54A3-4363-991B-B9C631BBFA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23">
            <a:extLst>
              <a:ext uri="{FF2B5EF4-FFF2-40B4-BE49-F238E27FC236}">
                <a16:creationId xmlns:a16="http://schemas.microsoft.com/office/drawing/2014/main" id="{3F088236-D655-4F88-B238-E167623580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6" name="Rectangle 25">
            <a:extLst>
              <a:ext uri="{FF2B5EF4-FFF2-40B4-BE49-F238E27FC236}">
                <a16:creationId xmlns:a16="http://schemas.microsoft.com/office/drawing/2014/main" id="{3DAC0C92-199E-475C-9390-119A9B027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8" name="Isosceles Triangle 24">
            <a:extLst>
              <a:ext uri="{FF2B5EF4-FFF2-40B4-BE49-F238E27FC236}">
                <a16:creationId xmlns:a16="http://schemas.microsoft.com/office/drawing/2014/main" id="{C4CFB339-0ED8-4FE2-9EF1-6D1375B849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0" name="Rectangle 27">
            <a:extLst>
              <a:ext uri="{FF2B5EF4-FFF2-40B4-BE49-F238E27FC236}">
                <a16:creationId xmlns:a16="http://schemas.microsoft.com/office/drawing/2014/main" id="{31896C80-2069-4431-9C19-83B913734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2" name="Rectangle 28">
            <a:extLst>
              <a:ext uri="{FF2B5EF4-FFF2-40B4-BE49-F238E27FC236}">
                <a16:creationId xmlns:a16="http://schemas.microsoft.com/office/drawing/2014/main" id="{BF120A21-0841-4823-B0C4-28AEBCEF9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4" name="Rectangle 29">
            <a:extLst>
              <a:ext uri="{FF2B5EF4-FFF2-40B4-BE49-F238E27FC236}">
                <a16:creationId xmlns:a16="http://schemas.microsoft.com/office/drawing/2014/main" id="{DBB05BAE-BBD3-4289-899F-A6851503C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6" name="Isosceles Triangle 29">
            <a:extLst>
              <a:ext uri="{FF2B5EF4-FFF2-40B4-BE49-F238E27FC236}">
                <a16:creationId xmlns:a16="http://schemas.microsoft.com/office/drawing/2014/main" id="{9874D11C-36F5-4BBE-A490-019A54E953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69773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5FECA-0375-DAAB-B89F-4D09C6537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816638"/>
            <a:ext cx="3367359" cy="5224724"/>
          </a:xfrm>
        </p:spPr>
        <p:txBody>
          <a:bodyPr anchor="ctr">
            <a:normAutofit/>
          </a:bodyPr>
          <a:lstStyle/>
          <a:p>
            <a:r>
              <a:rPr lang="en-GB" dirty="0"/>
              <a:t>IV sedation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F9E40C-38B1-A6BA-758B-1784910F47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5" y="816638"/>
            <a:ext cx="4619706" cy="5224724"/>
          </a:xfrm>
        </p:spPr>
        <p:txBody>
          <a:bodyPr anchor="ctr">
            <a:normAutofit/>
          </a:bodyPr>
          <a:lstStyle/>
          <a:p>
            <a:r>
              <a:rPr lang="en-GB" dirty="0"/>
              <a:t>Suitable environment</a:t>
            </a:r>
          </a:p>
          <a:p>
            <a:r>
              <a:rPr lang="en-GB" dirty="0"/>
              <a:t>Emergency access</a:t>
            </a:r>
          </a:p>
          <a:p>
            <a:r>
              <a:rPr lang="en-GB" dirty="0"/>
              <a:t>Recovery area</a:t>
            </a:r>
          </a:p>
          <a:p>
            <a:r>
              <a:rPr lang="en-GB" dirty="0"/>
              <a:t>Pulse oximeter</a:t>
            </a:r>
          </a:p>
          <a:p>
            <a:r>
              <a:rPr lang="en-GB" dirty="0"/>
              <a:t>Blood pressure equipment / Sphygmomanometer</a:t>
            </a:r>
          </a:p>
          <a:p>
            <a:r>
              <a:rPr lang="en-GB" dirty="0"/>
              <a:t>Equipment for IV cannulation</a:t>
            </a:r>
          </a:p>
          <a:p>
            <a:r>
              <a:rPr lang="en-GB" dirty="0"/>
              <a:t>Emergency equipment and drugs</a:t>
            </a:r>
          </a:p>
          <a:p>
            <a:r>
              <a:rPr lang="en-GB" dirty="0"/>
              <a:t>Flumazenil</a:t>
            </a:r>
          </a:p>
        </p:txBody>
      </p:sp>
    </p:spTree>
    <p:extLst>
      <p:ext uri="{BB962C8B-B14F-4D97-AF65-F5344CB8AC3E}">
        <p14:creationId xmlns:p14="http://schemas.microsoft.com/office/powerpoint/2010/main" val="8025610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E30B7-6E0D-B3A2-1C47-66D40313B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816638"/>
            <a:ext cx="3367359" cy="5224724"/>
          </a:xfrm>
        </p:spPr>
        <p:txBody>
          <a:bodyPr anchor="ctr">
            <a:normAutofit/>
          </a:bodyPr>
          <a:lstStyle/>
          <a:p>
            <a:r>
              <a:rPr lang="en-GB" dirty="0"/>
              <a:t>Measuring blood pressure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0CC076-739E-FB1E-F7A7-530A79B3B2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5" y="816638"/>
            <a:ext cx="4619706" cy="5224724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GB" sz="1500"/>
              <a:t>Ideally have the patient seated and their arm at heart level. Make sure that they do not have any tight clothing which may constrict their arm.</a:t>
            </a:r>
          </a:p>
          <a:p>
            <a:pPr>
              <a:lnSpc>
                <a:spcPct val="90000"/>
              </a:lnSpc>
            </a:pPr>
            <a:r>
              <a:rPr lang="en-GB" sz="1500"/>
              <a:t>Palpate in the antecubital fossa for the point of maximal pulsation of the brachial artery.</a:t>
            </a:r>
          </a:p>
          <a:p>
            <a:pPr>
              <a:lnSpc>
                <a:spcPct val="90000"/>
              </a:lnSpc>
            </a:pPr>
            <a:r>
              <a:rPr lang="en-GB" sz="1500"/>
              <a:t>Make sure you have a suitable sized blood pressure cuff. Ideally the bladder of the   cuff should encircle 80% of the arm.</a:t>
            </a:r>
          </a:p>
          <a:p>
            <a:pPr>
              <a:lnSpc>
                <a:spcPct val="90000"/>
              </a:lnSpc>
            </a:pPr>
            <a:r>
              <a:rPr lang="en-GB" sz="1500"/>
              <a:t>Apply the cuff proximal to the location of the brachial pulse</a:t>
            </a:r>
          </a:p>
          <a:p>
            <a:pPr>
              <a:lnSpc>
                <a:spcPct val="90000"/>
              </a:lnSpc>
            </a:pPr>
            <a:r>
              <a:rPr lang="en-GB" sz="1500"/>
              <a:t>The centre of the cuff bladder should be placed over the line of the brachial artery.</a:t>
            </a:r>
          </a:p>
          <a:p>
            <a:pPr>
              <a:lnSpc>
                <a:spcPct val="90000"/>
              </a:lnSpc>
            </a:pPr>
            <a:r>
              <a:rPr lang="en-GB" sz="1500"/>
              <a:t> It is recommended that the cuff tubing should not cover the antecubital fossa area. </a:t>
            </a:r>
          </a:p>
          <a:p>
            <a:pPr>
              <a:lnSpc>
                <a:spcPct val="90000"/>
              </a:lnSpc>
            </a:pPr>
            <a:r>
              <a:rPr lang="en-GB" sz="1500"/>
              <a:t>If you are using a mercury sphygmomanometer, make sure that the manometer is positioned at your eye level.</a:t>
            </a:r>
          </a:p>
        </p:txBody>
      </p:sp>
    </p:spTree>
    <p:extLst>
      <p:ext uri="{BB962C8B-B14F-4D97-AF65-F5344CB8AC3E}">
        <p14:creationId xmlns:p14="http://schemas.microsoft.com/office/powerpoint/2010/main" val="128294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3B292-92FA-16A6-C2B9-DF1BD7527E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4813"/>
            <a:ext cx="10515600" cy="1325563"/>
          </a:xfrm>
        </p:spPr>
        <p:txBody>
          <a:bodyPr/>
          <a:lstStyle/>
          <a:p>
            <a:r>
              <a:rPr lang="en-GB" dirty="0"/>
              <a:t>Manual</a:t>
            </a:r>
            <a:br>
              <a:rPr lang="en-GB" dirty="0"/>
            </a:br>
            <a:r>
              <a:rPr lang="en-GB" dirty="0"/>
              <a:t>Sphygmomanometer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5D4CF44-704E-4FD2-87BD-97BB1D7466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68604" y="2160588"/>
            <a:ext cx="7414830" cy="3881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6419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B477EF-1D92-F2C3-6E8C-C0F7955E8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Automated</a:t>
            </a:r>
            <a:br>
              <a:rPr lang="en-GB" dirty="0"/>
            </a:br>
            <a:r>
              <a:rPr lang="en-GB" dirty="0"/>
              <a:t>Sphygmomanometer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9C46DB5-BC06-55B9-26ED-A11649DC14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35300" y="2160588"/>
            <a:ext cx="3881437" cy="3881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8801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FC603-9B0E-1894-68EE-26BECA751C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816638"/>
            <a:ext cx="3367359" cy="5224724"/>
          </a:xfrm>
        </p:spPr>
        <p:txBody>
          <a:bodyPr anchor="ctr">
            <a:normAutofit/>
          </a:bodyPr>
          <a:lstStyle/>
          <a:p>
            <a:r>
              <a:rPr lang="en-GB" dirty="0"/>
              <a:t>Measuring Blood pressure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3039F2-E0A2-BB6A-A3F9-9499C449D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5" y="816638"/>
            <a:ext cx="4619706" cy="5224724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endParaRPr lang="en-GB" sz="1500"/>
          </a:p>
          <a:p>
            <a:pPr>
              <a:lnSpc>
                <a:spcPct val="90000"/>
              </a:lnSpc>
            </a:pPr>
            <a:r>
              <a:rPr lang="en-GB" sz="1500"/>
              <a:t>Ideally have the patient seated and their arm at heart level. Make sure that they do not have any tight clothing which may constrict their arm.</a:t>
            </a:r>
          </a:p>
          <a:p>
            <a:pPr>
              <a:lnSpc>
                <a:spcPct val="90000"/>
              </a:lnSpc>
            </a:pPr>
            <a:r>
              <a:rPr lang="en-GB" sz="1500"/>
              <a:t>Palpate in the antecubital fossa for the point of maximal pulsation of the brachial artery.</a:t>
            </a:r>
          </a:p>
          <a:p>
            <a:pPr>
              <a:lnSpc>
                <a:spcPct val="90000"/>
              </a:lnSpc>
            </a:pPr>
            <a:r>
              <a:rPr lang="en-GB" sz="1500"/>
              <a:t>Make sure you have a suitable sized blood pressure cuff. Ideally the bladder of the cuff should encircle 80% of the arm. Apply the cuff proximal to the location of the brachial pulse. The centre of the cuff bladder should be placed over the line of the brachial artery.</a:t>
            </a:r>
          </a:p>
          <a:p>
            <a:pPr>
              <a:lnSpc>
                <a:spcPct val="90000"/>
              </a:lnSpc>
            </a:pPr>
            <a:r>
              <a:rPr lang="en-GB" sz="1500"/>
              <a:t>It is recommended that the cuff tubing should not cover the antecubital fossa area. If you are using a mercury sphygmomanometer, make sure that the manometer is positioned at your eye level.</a:t>
            </a:r>
          </a:p>
        </p:txBody>
      </p:sp>
    </p:spTree>
    <p:extLst>
      <p:ext uri="{BB962C8B-B14F-4D97-AF65-F5344CB8AC3E}">
        <p14:creationId xmlns:p14="http://schemas.microsoft.com/office/powerpoint/2010/main" val="11373399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of an electromagnetic radiation">
            <a:extLst>
              <a:ext uri="{FF2B5EF4-FFF2-40B4-BE49-F238E27FC236}">
                <a16:creationId xmlns:a16="http://schemas.microsoft.com/office/drawing/2014/main" id="{1121B684-3A2E-C7A5-2AB4-C984933A824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858" r="10747" b="2"/>
          <a:stretch>
            <a:fillRect/>
          </a:stretch>
        </p:blipFill>
        <p:spPr>
          <a:xfrm>
            <a:off x="4269854" y="-1"/>
            <a:ext cx="7922146" cy="6858001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AB01D04-7284-12E2-13E4-80197AF24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3851123" cy="1320800"/>
          </a:xfrm>
        </p:spPr>
        <p:txBody>
          <a:bodyPr>
            <a:normAutofit/>
          </a:bodyPr>
          <a:lstStyle/>
          <a:p>
            <a:r>
              <a:rPr lang="en-GB" dirty="0"/>
              <a:t>Pulse oximetry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6FF747-910B-36EB-405F-BAF7052022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3851122" cy="3880773"/>
          </a:xfrm>
        </p:spPr>
        <p:txBody>
          <a:bodyPr>
            <a:normAutofit/>
          </a:bodyPr>
          <a:lstStyle/>
          <a:p>
            <a:r>
              <a:rPr lang="en-GB" dirty="0"/>
              <a:t>simple and non-invasive</a:t>
            </a:r>
          </a:p>
          <a:p>
            <a:r>
              <a:rPr lang="en-GB" dirty="0"/>
              <a:t>detects hypoxia before it is clinically obvious</a:t>
            </a:r>
          </a:p>
          <a:p>
            <a:r>
              <a:rPr lang="en-GB" dirty="0"/>
              <a:t>displays percentage of haemoglobin (Hb)</a:t>
            </a:r>
          </a:p>
          <a:p>
            <a:r>
              <a:rPr lang="en-GB" dirty="0"/>
              <a:t>saturated with oxygen.</a:t>
            </a:r>
          </a:p>
          <a:p>
            <a:r>
              <a:rPr lang="en-GB" dirty="0"/>
              <a:t>Heart rate (audible)</a:t>
            </a:r>
          </a:p>
          <a:p>
            <a:r>
              <a:rPr lang="en-GB" dirty="0"/>
              <a:t>Audible alarms can be programmed detects hypoxia before the patient becomes clinically cyanosed.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4FA5DFF-7FE6-4855-84E6-DFA78EE97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AFD8CBA-54A3-4363-991B-B9C631BBFA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23">
            <a:extLst>
              <a:ext uri="{FF2B5EF4-FFF2-40B4-BE49-F238E27FC236}">
                <a16:creationId xmlns:a16="http://schemas.microsoft.com/office/drawing/2014/main" id="{3F088236-D655-4F88-B238-E167623580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5" name="Rectangle 25">
            <a:extLst>
              <a:ext uri="{FF2B5EF4-FFF2-40B4-BE49-F238E27FC236}">
                <a16:creationId xmlns:a16="http://schemas.microsoft.com/office/drawing/2014/main" id="{3DAC0C92-199E-475C-9390-119A9B027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7" name="Isosceles Triangle 24">
            <a:extLst>
              <a:ext uri="{FF2B5EF4-FFF2-40B4-BE49-F238E27FC236}">
                <a16:creationId xmlns:a16="http://schemas.microsoft.com/office/drawing/2014/main" id="{C4CFB339-0ED8-4FE2-9EF1-6D1375B849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9" name="Rectangle 27">
            <a:extLst>
              <a:ext uri="{FF2B5EF4-FFF2-40B4-BE49-F238E27FC236}">
                <a16:creationId xmlns:a16="http://schemas.microsoft.com/office/drawing/2014/main" id="{31896C80-2069-4431-9C19-83B913734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1" name="Rectangle 28">
            <a:extLst>
              <a:ext uri="{FF2B5EF4-FFF2-40B4-BE49-F238E27FC236}">
                <a16:creationId xmlns:a16="http://schemas.microsoft.com/office/drawing/2014/main" id="{BF120A21-0841-4823-B0C4-28AEBCEF9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3" name="Rectangle 29">
            <a:extLst>
              <a:ext uri="{FF2B5EF4-FFF2-40B4-BE49-F238E27FC236}">
                <a16:creationId xmlns:a16="http://schemas.microsoft.com/office/drawing/2014/main" id="{DBB05BAE-BBD3-4289-899F-A6851503C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5" name="Isosceles Triangle 29">
            <a:extLst>
              <a:ext uri="{FF2B5EF4-FFF2-40B4-BE49-F238E27FC236}">
                <a16:creationId xmlns:a16="http://schemas.microsoft.com/office/drawing/2014/main" id="{9874D11C-36F5-4BBE-A490-019A54E953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32690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A5AFB369-4673-4727-A7CD-D86AFE0AE0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7" name="Freeform 14">
              <a:extLst>
                <a:ext uri="{FF2B5EF4-FFF2-40B4-BE49-F238E27FC236}">
                  <a16:creationId xmlns:a16="http://schemas.microsoft.com/office/drawing/2014/main" id="{50709826-4D6B-4A97-8DB3-5DA1666262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7263F58-6EE6-45B3-9BF2-C0BD5D30A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197CE03-EB81-4718-BEA1-C2D488961E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23">
              <a:extLst>
                <a:ext uri="{FF2B5EF4-FFF2-40B4-BE49-F238E27FC236}">
                  <a16:creationId xmlns:a16="http://schemas.microsoft.com/office/drawing/2014/main" id="{A3451629-72D6-4E33-A99A-40FAF7445D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0" name="Rectangle 25">
              <a:extLst>
                <a:ext uri="{FF2B5EF4-FFF2-40B4-BE49-F238E27FC236}">
                  <a16:creationId xmlns:a16="http://schemas.microsoft.com/office/drawing/2014/main" id="{E04F0FD4-BCD5-4435-A6B5-A2E69303B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2" name="Isosceles Triangle 21">
              <a:extLst>
                <a:ext uri="{FF2B5EF4-FFF2-40B4-BE49-F238E27FC236}">
                  <a16:creationId xmlns:a16="http://schemas.microsoft.com/office/drawing/2014/main" id="{DE110F09-1C81-4E73-B5E9-D857CD879F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3" name="Rectangle 27">
              <a:extLst>
                <a:ext uri="{FF2B5EF4-FFF2-40B4-BE49-F238E27FC236}">
                  <a16:creationId xmlns:a16="http://schemas.microsoft.com/office/drawing/2014/main" id="{273A9C01-06BD-4E8E-8BBF-2E2A9ECF49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4" name="Rectangle 28">
              <a:extLst>
                <a:ext uri="{FF2B5EF4-FFF2-40B4-BE49-F238E27FC236}">
                  <a16:creationId xmlns:a16="http://schemas.microsoft.com/office/drawing/2014/main" id="{B206C9B2-27BE-4B6F-A4D0-485FBBEB58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5" name="Rectangle 29">
              <a:extLst>
                <a:ext uri="{FF2B5EF4-FFF2-40B4-BE49-F238E27FC236}">
                  <a16:creationId xmlns:a16="http://schemas.microsoft.com/office/drawing/2014/main" id="{2E7D673E-0C5C-4F2B-B46E-3E9286B9E8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6" name="Isosceles Triangle 25">
              <a:extLst>
                <a:ext uri="{FF2B5EF4-FFF2-40B4-BE49-F238E27FC236}">
                  <a16:creationId xmlns:a16="http://schemas.microsoft.com/office/drawing/2014/main" id="{F0F78B34-9B26-4CA9-B8F0-B9638730F9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D3F2769-A4E1-3384-0E2C-91A8A8E203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9091" t="13328" r="-2" b="-2"/>
          <a:stretch>
            <a:fillRect/>
          </a:stretch>
        </p:blipFill>
        <p:spPr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DF9E3B4-6D91-4402-F87B-B16BEF54D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0563" y="1678665"/>
            <a:ext cx="3887839" cy="237216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5400"/>
              <a:t>Pulse Oximeter</a:t>
            </a:r>
          </a:p>
        </p:txBody>
      </p:sp>
    </p:spTree>
    <p:extLst>
      <p:ext uri="{BB962C8B-B14F-4D97-AF65-F5344CB8AC3E}">
        <p14:creationId xmlns:p14="http://schemas.microsoft.com/office/powerpoint/2010/main" val="17632775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of an electromagnetic radiation">
            <a:extLst>
              <a:ext uri="{FF2B5EF4-FFF2-40B4-BE49-F238E27FC236}">
                <a16:creationId xmlns:a16="http://schemas.microsoft.com/office/drawing/2014/main" id="{A7FE3695-32DD-C619-E1B4-F8EE84DCBEB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258" r="11347" b="2"/>
          <a:stretch>
            <a:fillRect/>
          </a:stretch>
        </p:blipFill>
        <p:spPr>
          <a:xfrm>
            <a:off x="4269854" y="-1"/>
            <a:ext cx="7922146" cy="6858001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992F97B-5B00-9A93-AC66-9F55E8632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3851123" cy="1320800"/>
          </a:xfrm>
        </p:spPr>
        <p:txBody>
          <a:bodyPr>
            <a:normAutofit/>
          </a:bodyPr>
          <a:lstStyle/>
          <a:p>
            <a:r>
              <a:rPr lang="en-GB" sz="3300"/>
              <a:t>How does the Pulse Oximeter work?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C5B8A3-8232-CAD1-E7D0-0E1EB8DAE2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3851122" cy="388077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sz="1700"/>
              <a:t>two wavelengths of light originate from probe (650nm and 805nm).</a:t>
            </a:r>
          </a:p>
          <a:p>
            <a:pPr>
              <a:lnSpc>
                <a:spcPct val="90000"/>
              </a:lnSpc>
            </a:pPr>
            <a:r>
              <a:rPr lang="en-GB" sz="1700"/>
              <a:t>the light is partly absorbed by haemoglobin</a:t>
            </a:r>
          </a:p>
          <a:p>
            <a:pPr>
              <a:lnSpc>
                <a:spcPct val="90000"/>
              </a:lnSpc>
            </a:pPr>
            <a:r>
              <a:rPr lang="en-GB" sz="1700"/>
              <a:t>absorption by oxygenated and deoxygenated Hb differ</a:t>
            </a:r>
          </a:p>
          <a:p>
            <a:pPr>
              <a:lnSpc>
                <a:spcPct val="90000"/>
              </a:lnSpc>
            </a:pPr>
            <a:r>
              <a:rPr lang="en-GB" sz="1700"/>
              <a:t>by calculating the absorption at the two wavelengths the processor can compute the proportion of haemoglobin which is oxygenated.</a:t>
            </a:r>
          </a:p>
          <a:p>
            <a:pPr>
              <a:lnSpc>
                <a:spcPct val="90000"/>
              </a:lnSpc>
            </a:pPr>
            <a:r>
              <a:rPr lang="en-GB" sz="1700"/>
              <a:t>Recognises arterial blood due to differing pressures (systolic and diastolic)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4FA5DFF-7FE6-4855-84E6-DFA78EE97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AFD8CBA-54A3-4363-991B-B9C631BBFA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23">
            <a:extLst>
              <a:ext uri="{FF2B5EF4-FFF2-40B4-BE49-F238E27FC236}">
                <a16:creationId xmlns:a16="http://schemas.microsoft.com/office/drawing/2014/main" id="{3F088236-D655-4F88-B238-E167623580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6" name="Rectangle 25">
            <a:extLst>
              <a:ext uri="{FF2B5EF4-FFF2-40B4-BE49-F238E27FC236}">
                <a16:creationId xmlns:a16="http://schemas.microsoft.com/office/drawing/2014/main" id="{3DAC0C92-199E-475C-9390-119A9B027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8" name="Isosceles Triangle 24">
            <a:extLst>
              <a:ext uri="{FF2B5EF4-FFF2-40B4-BE49-F238E27FC236}">
                <a16:creationId xmlns:a16="http://schemas.microsoft.com/office/drawing/2014/main" id="{C4CFB339-0ED8-4FE2-9EF1-6D1375B849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0" name="Rectangle 27">
            <a:extLst>
              <a:ext uri="{FF2B5EF4-FFF2-40B4-BE49-F238E27FC236}">
                <a16:creationId xmlns:a16="http://schemas.microsoft.com/office/drawing/2014/main" id="{31896C80-2069-4431-9C19-83B913734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2" name="Rectangle 28">
            <a:extLst>
              <a:ext uri="{FF2B5EF4-FFF2-40B4-BE49-F238E27FC236}">
                <a16:creationId xmlns:a16="http://schemas.microsoft.com/office/drawing/2014/main" id="{BF120A21-0841-4823-B0C4-28AEBCEF9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4" name="Rectangle 29">
            <a:extLst>
              <a:ext uri="{FF2B5EF4-FFF2-40B4-BE49-F238E27FC236}">
                <a16:creationId xmlns:a16="http://schemas.microsoft.com/office/drawing/2014/main" id="{DBB05BAE-BBD3-4289-899F-A6851503C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6" name="Isosceles Triangle 29">
            <a:extLst>
              <a:ext uri="{FF2B5EF4-FFF2-40B4-BE49-F238E27FC236}">
                <a16:creationId xmlns:a16="http://schemas.microsoft.com/office/drawing/2014/main" id="{9874D11C-36F5-4BBE-A490-019A54E953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60401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6EB0B-F6E2-9C3C-18B5-487E5D1D0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816638"/>
            <a:ext cx="3367359" cy="5224724"/>
          </a:xfrm>
        </p:spPr>
        <p:txBody>
          <a:bodyPr anchor="ctr">
            <a:normAutofit/>
          </a:bodyPr>
          <a:lstStyle/>
          <a:p>
            <a:r>
              <a:rPr lang="en-GB" dirty="0"/>
              <a:t>Limitations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16C320-8005-BC8B-04CA-4EF389F395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5" y="816638"/>
            <a:ext cx="4619706" cy="5224724"/>
          </a:xfrm>
        </p:spPr>
        <p:txBody>
          <a:bodyPr anchor="ctr">
            <a:normAutofit/>
          </a:bodyPr>
          <a:lstStyle/>
          <a:p>
            <a:r>
              <a:rPr lang="en-GB" dirty="0"/>
              <a:t>erroneous readings can be caused due to poor perfusion, venous pulsations, movement, excess</a:t>
            </a:r>
          </a:p>
          <a:p>
            <a:r>
              <a:rPr lang="en-GB" dirty="0"/>
              <a:t>light, nail varnish or pigmentation</a:t>
            </a:r>
          </a:p>
          <a:p>
            <a:r>
              <a:rPr lang="en-GB" dirty="0"/>
              <a:t>cannot distinguish between oxyhaemoglobin, and carboxyhaemoglobin (smokers). Errors can be caused by other dyshaemoglobins such as methaemoglobin</a:t>
            </a:r>
          </a:p>
          <a:p>
            <a:r>
              <a:rPr lang="en-GB" dirty="0"/>
              <a:t>gives a percentage reading and does not reflect oxygen carrying capacity of blood e.g. anaemia</a:t>
            </a:r>
          </a:p>
        </p:txBody>
      </p:sp>
    </p:spTree>
    <p:extLst>
      <p:ext uri="{BB962C8B-B14F-4D97-AF65-F5344CB8AC3E}">
        <p14:creationId xmlns:p14="http://schemas.microsoft.com/office/powerpoint/2010/main" val="20576559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A5AFB369-4673-4727-A7CD-D86AFE0AE0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7" name="Freeform 14">
              <a:extLst>
                <a:ext uri="{FF2B5EF4-FFF2-40B4-BE49-F238E27FC236}">
                  <a16:creationId xmlns:a16="http://schemas.microsoft.com/office/drawing/2014/main" id="{50709826-4D6B-4A97-8DB3-5DA1666262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7263F58-6EE6-45B3-9BF2-C0BD5D30A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197CE03-EB81-4718-BEA1-C2D488961E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23">
              <a:extLst>
                <a:ext uri="{FF2B5EF4-FFF2-40B4-BE49-F238E27FC236}">
                  <a16:creationId xmlns:a16="http://schemas.microsoft.com/office/drawing/2014/main" id="{A3451629-72D6-4E33-A99A-40FAF7445D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0" name="Rectangle 25">
              <a:extLst>
                <a:ext uri="{FF2B5EF4-FFF2-40B4-BE49-F238E27FC236}">
                  <a16:creationId xmlns:a16="http://schemas.microsoft.com/office/drawing/2014/main" id="{E04F0FD4-BCD5-4435-A6B5-A2E69303B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2" name="Isosceles Triangle 21">
              <a:extLst>
                <a:ext uri="{FF2B5EF4-FFF2-40B4-BE49-F238E27FC236}">
                  <a16:creationId xmlns:a16="http://schemas.microsoft.com/office/drawing/2014/main" id="{DE110F09-1C81-4E73-B5E9-D857CD879F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3" name="Rectangle 27">
              <a:extLst>
                <a:ext uri="{FF2B5EF4-FFF2-40B4-BE49-F238E27FC236}">
                  <a16:creationId xmlns:a16="http://schemas.microsoft.com/office/drawing/2014/main" id="{273A9C01-06BD-4E8E-8BBF-2E2A9ECF49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4" name="Rectangle 28">
              <a:extLst>
                <a:ext uri="{FF2B5EF4-FFF2-40B4-BE49-F238E27FC236}">
                  <a16:creationId xmlns:a16="http://schemas.microsoft.com/office/drawing/2014/main" id="{B206C9B2-27BE-4B6F-A4D0-485FBBEB58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5" name="Rectangle 29">
              <a:extLst>
                <a:ext uri="{FF2B5EF4-FFF2-40B4-BE49-F238E27FC236}">
                  <a16:creationId xmlns:a16="http://schemas.microsoft.com/office/drawing/2014/main" id="{2E7D673E-0C5C-4F2B-B46E-3E9286B9E8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6" name="Isosceles Triangle 25">
              <a:extLst>
                <a:ext uri="{FF2B5EF4-FFF2-40B4-BE49-F238E27FC236}">
                  <a16:creationId xmlns:a16="http://schemas.microsoft.com/office/drawing/2014/main" id="{F0F78B34-9B26-4CA9-B8F0-B9638730F9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A5E52B9-2367-E685-3EDE-3F6F559FE2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7983" t="2060" r="-2" b="10210"/>
          <a:stretch>
            <a:fillRect/>
          </a:stretch>
        </p:blipFill>
        <p:spPr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D1940FB-0272-FD7D-F583-8BA1D84EB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0563" y="1678665"/>
            <a:ext cx="3887839" cy="237216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3000"/>
              <a:t>Observation machine, Pulse oximetry and Sphygmomanometer combined</a:t>
            </a:r>
          </a:p>
        </p:txBody>
      </p:sp>
    </p:spTree>
    <p:extLst>
      <p:ext uri="{BB962C8B-B14F-4D97-AF65-F5344CB8AC3E}">
        <p14:creationId xmlns:p14="http://schemas.microsoft.com/office/powerpoint/2010/main" val="17207855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28EBC-85B7-479F-4192-52B17F370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Equipment for IV Sedation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0397091-E1B8-0B15-C9AA-06DF09347D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Disposable Tourniquet</a:t>
            </a:r>
          </a:p>
          <a:p>
            <a:r>
              <a:rPr lang="en-GB" dirty="0"/>
              <a:t>Disinfectant Medi-wipe</a:t>
            </a:r>
          </a:p>
          <a:p>
            <a:r>
              <a:rPr lang="en-GB" dirty="0"/>
              <a:t>Cannula/ 22-gauge venflon or Y can</a:t>
            </a:r>
          </a:p>
          <a:p>
            <a:r>
              <a:rPr lang="en-GB" dirty="0"/>
              <a:t>23 gauge drawing up needles x 2 or 3 to have one ready in case of flumazenil</a:t>
            </a:r>
          </a:p>
          <a:p>
            <a:r>
              <a:rPr lang="en-GB" dirty="0"/>
              <a:t>Luer lock 5ml syringe x 3</a:t>
            </a:r>
          </a:p>
          <a:p>
            <a:r>
              <a:rPr lang="en-GB" dirty="0"/>
              <a:t>Labelled stickers for syringes, e.g. Midazolam, Flumazenil, Sodium Chloride</a:t>
            </a:r>
          </a:p>
          <a:p>
            <a:r>
              <a:rPr lang="en-GB" dirty="0"/>
              <a:t>Midazolam</a:t>
            </a:r>
          </a:p>
          <a:p>
            <a:r>
              <a:rPr lang="en-GB" dirty="0"/>
              <a:t>Flumazenil</a:t>
            </a:r>
          </a:p>
          <a:p>
            <a:r>
              <a:rPr lang="en-GB" dirty="0"/>
              <a:t>Sodium chloride</a:t>
            </a:r>
          </a:p>
          <a:p>
            <a:r>
              <a:rPr lang="en-GB" dirty="0"/>
              <a:t>Medi-pore tape</a:t>
            </a:r>
          </a:p>
          <a:p>
            <a:r>
              <a:rPr lang="en-GB" dirty="0"/>
              <a:t>Cotton wool 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141601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23A63-655C-EB0E-ECFD-C0DD51224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Luer Lock, what is it?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64A153-9C74-3806-9F12-83FEDF96EB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 ‘Luer Lock’ is a standardised conical fitting that creates a secure, leak proof, and twist-lock connection between medical and laboratory devices, such as syringes, needles and tubing.</a:t>
            </a:r>
          </a:p>
          <a:p>
            <a:r>
              <a:rPr lang="en-GB" dirty="0"/>
              <a:t> Unlike a simple ‘Luer Slip’ that relies on friction, the luer lock features a threaded sleeve on the female part of the fitting that screws onto the male part, preventing accidental detachment and ensuring a more reliable seal under pressure.</a:t>
            </a:r>
          </a:p>
          <a:p>
            <a:endParaRPr lang="en-GB" dirty="0"/>
          </a:p>
          <a:p>
            <a:r>
              <a:rPr lang="en-GB" dirty="0"/>
              <a:t>We twist it to secure. </a:t>
            </a:r>
          </a:p>
        </p:txBody>
      </p:sp>
    </p:spTree>
    <p:extLst>
      <p:ext uri="{BB962C8B-B14F-4D97-AF65-F5344CB8AC3E}">
        <p14:creationId xmlns:p14="http://schemas.microsoft.com/office/powerpoint/2010/main" val="37854858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F7026-5B8F-BA53-4628-3435E8392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6734" y="609600"/>
            <a:ext cx="3737268" cy="1320800"/>
          </a:xfrm>
        </p:spPr>
        <p:txBody>
          <a:bodyPr>
            <a:normAutofit/>
          </a:bodyPr>
          <a:lstStyle/>
          <a:p>
            <a:r>
              <a:rPr lang="en-GB" dirty="0"/>
              <a:t>Frequently asked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52CC76-D5AB-40B7-A467-695620C4BA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9563" y="2160589"/>
            <a:ext cx="4064439" cy="3880773"/>
          </a:xfrm>
        </p:spPr>
        <p:txBody>
          <a:bodyPr>
            <a:normAutofit/>
          </a:bodyPr>
          <a:lstStyle/>
          <a:p>
            <a:r>
              <a:rPr lang="en-GB" sz="1700" dirty="0"/>
              <a:t>State the function of a tourniquet?</a:t>
            </a:r>
          </a:p>
          <a:p>
            <a:r>
              <a:rPr lang="en-GB" sz="1700" dirty="0"/>
              <a:t>Why is a disinfectant surface Medi-wipe used?</a:t>
            </a:r>
          </a:p>
          <a:p>
            <a:r>
              <a:rPr lang="en-GB" sz="1700" dirty="0"/>
              <a:t>What is the function of a cannula, either a 22-gauge venflon or Y can?</a:t>
            </a:r>
          </a:p>
          <a:p>
            <a:r>
              <a:rPr lang="en-GB" sz="1700" dirty="0"/>
              <a:t>Why are two 23 gauge drawing up needles required?</a:t>
            </a:r>
          </a:p>
          <a:p>
            <a:r>
              <a:rPr lang="en-GB" sz="1700" dirty="0"/>
              <a:t>Explain why a 5ml sodium chloride flush is used?</a:t>
            </a:r>
          </a:p>
          <a:p>
            <a:endParaRPr lang="en-GB" sz="1700" dirty="0"/>
          </a:p>
        </p:txBody>
      </p:sp>
      <p:pic>
        <p:nvPicPr>
          <p:cNvPr id="5" name="Picture 4" descr="Stopwatch">
            <a:extLst>
              <a:ext uri="{FF2B5EF4-FFF2-40B4-BE49-F238E27FC236}">
                <a16:creationId xmlns:a16="http://schemas.microsoft.com/office/drawing/2014/main" id="{3D9FE692-4A8E-BB8E-973E-D098A40DFD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737" r="25047"/>
          <a:stretch>
            <a:fillRect/>
          </a:stretch>
        </p:blipFill>
        <p:spPr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3BCB5F6A-9EB0-40B0-9D13-3023E9A20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85443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D4BBF-98BE-5BAE-E79C-CEBCD696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6734" y="609600"/>
            <a:ext cx="3737268" cy="1320800"/>
          </a:xfrm>
        </p:spPr>
        <p:txBody>
          <a:bodyPr>
            <a:normAutofit/>
          </a:bodyPr>
          <a:lstStyle/>
          <a:p>
            <a:r>
              <a:rPr lang="en-GB" dirty="0"/>
              <a:t>Answers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090B84-FCAD-D92F-F4FC-E1700F942C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9563" y="2160589"/>
            <a:ext cx="4064439" cy="388077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sz="1400" dirty="0"/>
              <a:t>To restrict the venous return, thereby engorging the vein so that cannulation can take place.</a:t>
            </a:r>
          </a:p>
          <a:p>
            <a:pPr>
              <a:lnSpc>
                <a:spcPct val="90000"/>
              </a:lnSpc>
            </a:pPr>
            <a:r>
              <a:rPr lang="en-GB" sz="1400" dirty="0"/>
              <a:t>To cleanse the selected cannulation site.</a:t>
            </a:r>
          </a:p>
          <a:p>
            <a:pPr>
              <a:lnSpc>
                <a:spcPct val="90000"/>
              </a:lnSpc>
            </a:pPr>
            <a:r>
              <a:rPr lang="en-GB" sz="1400" dirty="0"/>
              <a:t>To gain access into the vein, which once sited is known as an indwelling cannula. This is to administer the </a:t>
            </a:r>
            <a:r>
              <a:rPr lang="en-GB" sz="1400"/>
              <a:t>drug.</a:t>
            </a:r>
          </a:p>
          <a:p>
            <a:pPr>
              <a:lnSpc>
                <a:spcPct val="90000"/>
              </a:lnSpc>
            </a:pPr>
            <a:r>
              <a:rPr lang="en-GB" sz="1400" dirty="0"/>
              <a:t>One to draw the drug into a sterile syringe and the other to draw the flush into a sterile syringe.</a:t>
            </a:r>
          </a:p>
          <a:p>
            <a:pPr>
              <a:lnSpc>
                <a:spcPct val="90000"/>
              </a:lnSpc>
            </a:pPr>
            <a:r>
              <a:rPr lang="en-GB" sz="1400" dirty="0"/>
              <a:t>To administer when the cannula is in place after ensuring that it has been sited properly. Sodium chloride is used, because it is compatible with the body.</a:t>
            </a:r>
          </a:p>
          <a:p>
            <a:pPr>
              <a:lnSpc>
                <a:spcPct val="90000"/>
              </a:lnSpc>
            </a:pPr>
            <a:endParaRPr lang="en-GB" sz="1400" dirty="0"/>
          </a:p>
        </p:txBody>
      </p:sp>
      <p:pic>
        <p:nvPicPr>
          <p:cNvPr id="11" name="Picture 10" descr="Person using a syringe">
            <a:extLst>
              <a:ext uri="{FF2B5EF4-FFF2-40B4-BE49-F238E27FC236}">
                <a16:creationId xmlns:a16="http://schemas.microsoft.com/office/drawing/2014/main" id="{8E4B43B7-115E-4021-F84B-4868DE618E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470" r="30217"/>
          <a:stretch>
            <a:fillRect/>
          </a:stretch>
        </p:blipFill>
        <p:spPr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3BCB5F6A-9EB0-40B0-9D13-3023E9A20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60230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9253A-4624-C0A1-5BA1-6DE69DE97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6734" y="609600"/>
            <a:ext cx="3737268" cy="1320800"/>
          </a:xfrm>
        </p:spPr>
        <p:txBody>
          <a:bodyPr>
            <a:normAutofit/>
          </a:bodyPr>
          <a:lstStyle/>
          <a:p>
            <a:r>
              <a:rPr lang="en-GB" dirty="0"/>
              <a:t>Emergency Drugs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14E84A-47B3-6E64-9EE0-879C0D3DF3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9563" y="2160589"/>
            <a:ext cx="4064439" cy="3880773"/>
          </a:xfrm>
        </p:spPr>
        <p:txBody>
          <a:bodyPr>
            <a:normAutofit/>
          </a:bodyPr>
          <a:lstStyle/>
          <a:p>
            <a:r>
              <a:rPr lang="en-GB" dirty="0"/>
              <a:t>Ensure direct and quick access to the emergency drugs kit</a:t>
            </a:r>
          </a:p>
          <a:p>
            <a:r>
              <a:rPr lang="en-GB" dirty="0"/>
              <a:t>Check all items daily</a:t>
            </a:r>
          </a:p>
          <a:p>
            <a:r>
              <a:rPr lang="en-GB" dirty="0"/>
              <a:t>Date check all items at the end of each month</a:t>
            </a:r>
          </a:p>
          <a:p>
            <a:r>
              <a:rPr lang="en-GB" dirty="0"/>
              <a:t>Portable Oxygen</a:t>
            </a:r>
          </a:p>
        </p:txBody>
      </p:sp>
      <p:pic>
        <p:nvPicPr>
          <p:cNvPr id="5" name="Picture 4" descr="Close-up unopened pill packets">
            <a:extLst>
              <a:ext uri="{FF2B5EF4-FFF2-40B4-BE49-F238E27FC236}">
                <a16:creationId xmlns:a16="http://schemas.microsoft.com/office/drawing/2014/main" id="{C7D97024-2025-830D-A22D-8E4061B4336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164" r="21112"/>
          <a:stretch>
            <a:fillRect/>
          </a:stretch>
        </p:blipFill>
        <p:spPr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3BCB5F6A-9EB0-40B0-9D13-3023E9A20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70582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A5AFB369-4673-4727-A7CD-D86AFE0AE0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1" name="Freeform 14">
              <a:extLst>
                <a:ext uri="{FF2B5EF4-FFF2-40B4-BE49-F238E27FC236}">
                  <a16:creationId xmlns:a16="http://schemas.microsoft.com/office/drawing/2014/main" id="{50709826-4D6B-4A97-8DB3-5DA1666262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47263F58-6EE6-45B3-9BF2-C0BD5D30A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197CE03-EB81-4718-BEA1-C2D488961E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23">
              <a:extLst>
                <a:ext uri="{FF2B5EF4-FFF2-40B4-BE49-F238E27FC236}">
                  <a16:creationId xmlns:a16="http://schemas.microsoft.com/office/drawing/2014/main" id="{A3451629-72D6-4E33-A99A-40FAF7445D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5" name="Rectangle 25">
              <a:extLst>
                <a:ext uri="{FF2B5EF4-FFF2-40B4-BE49-F238E27FC236}">
                  <a16:creationId xmlns:a16="http://schemas.microsoft.com/office/drawing/2014/main" id="{E04F0FD4-BCD5-4435-A6B5-A2E69303B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DE110F09-1C81-4E73-B5E9-D857CD879F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7" name="Rectangle 27">
              <a:extLst>
                <a:ext uri="{FF2B5EF4-FFF2-40B4-BE49-F238E27FC236}">
                  <a16:creationId xmlns:a16="http://schemas.microsoft.com/office/drawing/2014/main" id="{273A9C01-06BD-4E8E-8BBF-2E2A9ECF49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8" name="Rectangle 28">
              <a:extLst>
                <a:ext uri="{FF2B5EF4-FFF2-40B4-BE49-F238E27FC236}">
                  <a16:creationId xmlns:a16="http://schemas.microsoft.com/office/drawing/2014/main" id="{B206C9B2-27BE-4B6F-A4D0-485FBBEB58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9" name="Rectangle 29">
              <a:extLst>
                <a:ext uri="{FF2B5EF4-FFF2-40B4-BE49-F238E27FC236}">
                  <a16:creationId xmlns:a16="http://schemas.microsoft.com/office/drawing/2014/main" id="{2E7D673E-0C5C-4F2B-B46E-3E9286B9E8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F0F78B34-9B26-4CA9-B8F0-B9638730F9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pic>
        <p:nvPicPr>
          <p:cNvPr id="5" name="Content Placeholder 4" descr="Several different colored tubes&#10;&#10;AI-generated content may be incorrect.">
            <a:extLst>
              <a:ext uri="{FF2B5EF4-FFF2-40B4-BE49-F238E27FC236}">
                <a16:creationId xmlns:a16="http://schemas.microsoft.com/office/drawing/2014/main" id="{F0FFDEB3-A2BE-607A-3A76-05F7C68E82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9091" t="17802" b="380"/>
          <a:stretch>
            <a:fillRect/>
          </a:stretch>
        </p:blipFill>
        <p:spPr>
          <a:xfrm>
            <a:off x="1" y="10"/>
            <a:ext cx="12191999" cy="6857990"/>
          </a:xfrm>
          <a:prstGeom prst="rect">
            <a:avLst/>
          </a:prstGeom>
        </p:spPr>
      </p:pic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0FF9F10B-8764-4B6C-9EBC-4FBE9AC1AC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4" name="Parallelogram 23">
            <a:extLst>
              <a:ext uri="{FF2B5EF4-FFF2-40B4-BE49-F238E27FC236}">
                <a16:creationId xmlns:a16="http://schemas.microsoft.com/office/drawing/2014/main" id="{4DC5F81A-AB66-427C-B973-546BE1B7E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84541" y="0"/>
            <a:ext cx="7315200" cy="6858000"/>
          </a:xfrm>
          <a:prstGeom prst="parallelogram">
            <a:avLst>
              <a:gd name="adj" fmla="val 14937"/>
            </a:avLst>
          </a:prstGeom>
          <a:solidFill>
            <a:schemeClr val="bg1"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146C810-9BC7-4BEB-A44C-B70C5B3DC9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5ADF6C1-FC3E-4CEF-ACAA-1E533A9279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23">
            <a:extLst>
              <a:ext uri="{FF2B5EF4-FFF2-40B4-BE49-F238E27FC236}">
                <a16:creationId xmlns:a16="http://schemas.microsoft.com/office/drawing/2014/main" id="{BE11B7D3-FC4D-4157-827F-D418D4AF3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32" name="Rectangle 25">
            <a:extLst>
              <a:ext uri="{FF2B5EF4-FFF2-40B4-BE49-F238E27FC236}">
                <a16:creationId xmlns:a16="http://schemas.microsoft.com/office/drawing/2014/main" id="{F9CA2FB3-69C5-4A17-880A-34C260DF3C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34" name="Isosceles Triangle 33">
            <a:extLst>
              <a:ext uri="{FF2B5EF4-FFF2-40B4-BE49-F238E27FC236}">
                <a16:creationId xmlns:a16="http://schemas.microsoft.com/office/drawing/2014/main" id="{A3B42260-CA72-429A-AEFF-A2778C7BC6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2D54E0-A07B-0B0A-1216-81217894A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4200" y="1678665"/>
            <a:ext cx="4569803" cy="236913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5400"/>
              <a:t>Guedal Airways</a:t>
            </a:r>
          </a:p>
        </p:txBody>
      </p:sp>
      <p:sp>
        <p:nvSpPr>
          <p:cNvPr id="36" name="Rectangle 27">
            <a:extLst>
              <a:ext uri="{FF2B5EF4-FFF2-40B4-BE49-F238E27FC236}">
                <a16:creationId xmlns:a16="http://schemas.microsoft.com/office/drawing/2014/main" id="{C29C3C96-CB51-440C-B12F-E880D7386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38" name="Rectangle 28">
            <a:extLst>
              <a:ext uri="{FF2B5EF4-FFF2-40B4-BE49-F238E27FC236}">
                <a16:creationId xmlns:a16="http://schemas.microsoft.com/office/drawing/2014/main" id="{17070EE5-FA55-4C41-AD18-785E5F0234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40" name="Rectangle 29">
            <a:extLst>
              <a:ext uri="{FF2B5EF4-FFF2-40B4-BE49-F238E27FC236}">
                <a16:creationId xmlns:a16="http://schemas.microsoft.com/office/drawing/2014/main" id="{726DD974-2DC0-457D-B797-BFB5EB6F4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42" name="Isosceles Triangle 41">
            <a:extLst>
              <a:ext uri="{FF2B5EF4-FFF2-40B4-BE49-F238E27FC236}">
                <a16:creationId xmlns:a16="http://schemas.microsoft.com/office/drawing/2014/main" id="{EF9AFB1C-D978-4634-9E2D-78B7F70F52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87322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A5AFB369-4673-4727-A7CD-D86AFE0AE0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1" name="Freeform 14">
              <a:extLst>
                <a:ext uri="{FF2B5EF4-FFF2-40B4-BE49-F238E27FC236}">
                  <a16:creationId xmlns:a16="http://schemas.microsoft.com/office/drawing/2014/main" id="{50709826-4D6B-4A97-8DB3-5DA1666262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47263F58-6EE6-45B3-9BF2-C0BD5D30A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197CE03-EB81-4718-BEA1-C2D488961E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23">
              <a:extLst>
                <a:ext uri="{FF2B5EF4-FFF2-40B4-BE49-F238E27FC236}">
                  <a16:creationId xmlns:a16="http://schemas.microsoft.com/office/drawing/2014/main" id="{A3451629-72D6-4E33-A99A-40FAF7445D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5" name="Rectangle 25">
              <a:extLst>
                <a:ext uri="{FF2B5EF4-FFF2-40B4-BE49-F238E27FC236}">
                  <a16:creationId xmlns:a16="http://schemas.microsoft.com/office/drawing/2014/main" id="{E04F0FD4-BCD5-4435-A6B5-A2E69303B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DE110F09-1C81-4E73-B5E9-D857CD879F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7" name="Rectangle 27">
              <a:extLst>
                <a:ext uri="{FF2B5EF4-FFF2-40B4-BE49-F238E27FC236}">
                  <a16:creationId xmlns:a16="http://schemas.microsoft.com/office/drawing/2014/main" id="{273A9C01-06BD-4E8E-8BBF-2E2A9ECF49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8" name="Rectangle 28">
              <a:extLst>
                <a:ext uri="{FF2B5EF4-FFF2-40B4-BE49-F238E27FC236}">
                  <a16:creationId xmlns:a16="http://schemas.microsoft.com/office/drawing/2014/main" id="{B206C9B2-27BE-4B6F-A4D0-485FBBEB58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9" name="Rectangle 29">
              <a:extLst>
                <a:ext uri="{FF2B5EF4-FFF2-40B4-BE49-F238E27FC236}">
                  <a16:creationId xmlns:a16="http://schemas.microsoft.com/office/drawing/2014/main" id="{2E7D673E-0C5C-4F2B-B46E-3E9286B9E8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F0F78B34-9B26-4CA9-B8F0-B9638730F9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5F7AB71-4FB4-4313-F7DF-049C4D16A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856" y="1680201"/>
            <a:ext cx="3179146" cy="236755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5400"/>
              <a:t>Laryngeal Mask Airway</a:t>
            </a:r>
          </a:p>
        </p:txBody>
      </p:sp>
      <p:pic>
        <p:nvPicPr>
          <p:cNvPr id="5" name="Content Placeholder 4" descr="A close-up of a spoon&#10;&#10;AI-generated content may be incorrect.">
            <a:extLst>
              <a:ext uri="{FF2B5EF4-FFF2-40B4-BE49-F238E27FC236}">
                <a16:creationId xmlns:a16="http://schemas.microsoft.com/office/drawing/2014/main" id="{EB7396D4-8F5C-E44C-7FF1-57605BEDD2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8892" b="-3"/>
          <a:stretch>
            <a:fillRect/>
          </a:stretch>
        </p:blipFill>
        <p:spPr>
          <a:xfrm>
            <a:off x="888603" y="1261330"/>
            <a:ext cx="4973212" cy="4335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4551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D76B4-2A29-3686-57E7-4BF3562DF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Bag Mask Valve</a:t>
            </a:r>
          </a:p>
        </p:txBody>
      </p:sp>
      <p:pic>
        <p:nvPicPr>
          <p:cNvPr id="5" name="Content Placeholder 4" descr="A group of medical equipment&#10;&#10;AI-generated content may be incorrect.">
            <a:extLst>
              <a:ext uri="{FF2B5EF4-FFF2-40B4-BE49-F238E27FC236}">
                <a16:creationId xmlns:a16="http://schemas.microsoft.com/office/drawing/2014/main" id="{04AE2845-C6E3-FAF8-2C50-EAD89E4677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753519" y="1553227"/>
            <a:ext cx="5714076" cy="4029861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0884C91-99F3-21BD-F2C0-4FADED9864AF}"/>
              </a:ext>
            </a:extLst>
          </p:cNvPr>
          <p:cNvSpPr txBox="1"/>
          <p:nvPr/>
        </p:nvSpPr>
        <p:spPr>
          <a:xfrm>
            <a:off x="2753519" y="5352256"/>
            <a:ext cx="4445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>
                <a:hlinkClick r:id="rId3" tooltip="https://www.appropedia.org/Bag_Valve_Mask"/>
              </a:rPr>
              <a:t>This Photo</a:t>
            </a:r>
            <a:r>
              <a:rPr lang="en-GB" sz="900"/>
              <a:t> by Unknown Author is licensed under </a:t>
            </a:r>
            <a:r>
              <a:rPr lang="en-GB" sz="900">
                <a:hlinkClick r:id="rId4" tooltip="https://creativecommons.org/licenses/by-sa/3.0/"/>
              </a:rPr>
              <a:t>CC BY-SA</a:t>
            </a:r>
            <a:endParaRPr lang="en-GB" sz="900"/>
          </a:p>
        </p:txBody>
      </p:sp>
    </p:spTree>
    <p:extLst>
      <p:ext uri="{BB962C8B-B14F-4D97-AF65-F5344CB8AC3E}">
        <p14:creationId xmlns:p14="http://schemas.microsoft.com/office/powerpoint/2010/main" val="39324671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A5AFB369-4673-4727-A7CD-D86AFE0AE0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1" name="Freeform 14">
              <a:extLst>
                <a:ext uri="{FF2B5EF4-FFF2-40B4-BE49-F238E27FC236}">
                  <a16:creationId xmlns:a16="http://schemas.microsoft.com/office/drawing/2014/main" id="{50709826-4D6B-4A97-8DB3-5DA1666262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47263F58-6EE6-45B3-9BF2-C0BD5D30A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197CE03-EB81-4718-BEA1-C2D488961E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23">
              <a:extLst>
                <a:ext uri="{FF2B5EF4-FFF2-40B4-BE49-F238E27FC236}">
                  <a16:creationId xmlns:a16="http://schemas.microsoft.com/office/drawing/2014/main" id="{A3451629-72D6-4E33-A99A-40FAF7445D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5" name="Rectangle 25">
              <a:extLst>
                <a:ext uri="{FF2B5EF4-FFF2-40B4-BE49-F238E27FC236}">
                  <a16:creationId xmlns:a16="http://schemas.microsoft.com/office/drawing/2014/main" id="{E04F0FD4-BCD5-4435-A6B5-A2E69303B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DE110F09-1C81-4E73-B5E9-D857CD879F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7" name="Rectangle 27">
              <a:extLst>
                <a:ext uri="{FF2B5EF4-FFF2-40B4-BE49-F238E27FC236}">
                  <a16:creationId xmlns:a16="http://schemas.microsoft.com/office/drawing/2014/main" id="{273A9C01-06BD-4E8E-8BBF-2E2A9ECF49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8" name="Rectangle 28">
              <a:extLst>
                <a:ext uri="{FF2B5EF4-FFF2-40B4-BE49-F238E27FC236}">
                  <a16:creationId xmlns:a16="http://schemas.microsoft.com/office/drawing/2014/main" id="{B206C9B2-27BE-4B6F-A4D0-485FBBEB58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9" name="Rectangle 29">
              <a:extLst>
                <a:ext uri="{FF2B5EF4-FFF2-40B4-BE49-F238E27FC236}">
                  <a16:creationId xmlns:a16="http://schemas.microsoft.com/office/drawing/2014/main" id="{2E7D673E-0C5C-4F2B-B46E-3E9286B9E8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F0F78B34-9B26-4CA9-B8F0-B9638730F9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pic>
        <p:nvPicPr>
          <p:cNvPr id="5" name="Content Placeholder 4" descr="A yellow and black machine with a white cable&#10;&#10;AI-generated content may be incorrect.">
            <a:extLst>
              <a:ext uri="{FF2B5EF4-FFF2-40B4-BE49-F238E27FC236}">
                <a16:creationId xmlns:a16="http://schemas.microsoft.com/office/drawing/2014/main" id="{62C84A01-5B63-05A8-21A7-3EA3EEF1FE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9187" t="9091" r="3" b="3"/>
          <a:stretch>
            <a:fillRect/>
          </a:stretch>
        </p:blipFill>
        <p:spPr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D963A47-6B2B-6B78-CABA-06DEE8EE6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0563" y="1678665"/>
            <a:ext cx="3887839" cy="237216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5000"/>
              <a:t>Defribrilator</a:t>
            </a:r>
          </a:p>
        </p:txBody>
      </p:sp>
    </p:spTree>
    <p:extLst>
      <p:ext uri="{BB962C8B-B14F-4D97-AF65-F5344CB8AC3E}">
        <p14:creationId xmlns:p14="http://schemas.microsoft.com/office/powerpoint/2010/main" val="27525410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A5AFB369-4673-4727-A7CD-D86AFE0AE0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1" name="Freeform 14">
              <a:extLst>
                <a:ext uri="{FF2B5EF4-FFF2-40B4-BE49-F238E27FC236}">
                  <a16:creationId xmlns:a16="http://schemas.microsoft.com/office/drawing/2014/main" id="{50709826-4D6B-4A97-8DB3-5DA1666262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47263F58-6EE6-45B3-9BF2-C0BD5D30A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197CE03-EB81-4718-BEA1-C2D488961E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23">
              <a:extLst>
                <a:ext uri="{FF2B5EF4-FFF2-40B4-BE49-F238E27FC236}">
                  <a16:creationId xmlns:a16="http://schemas.microsoft.com/office/drawing/2014/main" id="{A3451629-72D6-4E33-A99A-40FAF7445D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5" name="Rectangle 25">
              <a:extLst>
                <a:ext uri="{FF2B5EF4-FFF2-40B4-BE49-F238E27FC236}">
                  <a16:creationId xmlns:a16="http://schemas.microsoft.com/office/drawing/2014/main" id="{E04F0FD4-BCD5-4435-A6B5-A2E69303B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DE110F09-1C81-4E73-B5E9-D857CD879F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7" name="Rectangle 27">
              <a:extLst>
                <a:ext uri="{FF2B5EF4-FFF2-40B4-BE49-F238E27FC236}">
                  <a16:creationId xmlns:a16="http://schemas.microsoft.com/office/drawing/2014/main" id="{273A9C01-06BD-4E8E-8BBF-2E2A9ECF49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8" name="Rectangle 28">
              <a:extLst>
                <a:ext uri="{FF2B5EF4-FFF2-40B4-BE49-F238E27FC236}">
                  <a16:creationId xmlns:a16="http://schemas.microsoft.com/office/drawing/2014/main" id="{B206C9B2-27BE-4B6F-A4D0-485FBBEB58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9" name="Rectangle 29">
              <a:extLst>
                <a:ext uri="{FF2B5EF4-FFF2-40B4-BE49-F238E27FC236}">
                  <a16:creationId xmlns:a16="http://schemas.microsoft.com/office/drawing/2014/main" id="{2E7D673E-0C5C-4F2B-B46E-3E9286B9E8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F0F78B34-9B26-4CA9-B8F0-B9638730F9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pic>
        <p:nvPicPr>
          <p:cNvPr id="5" name="Content Placeholder 4" descr="A close-up of a vial&#10;&#10;AI-generated content may be incorrect.">
            <a:extLst>
              <a:ext uri="{FF2B5EF4-FFF2-40B4-BE49-F238E27FC236}">
                <a16:creationId xmlns:a16="http://schemas.microsoft.com/office/drawing/2014/main" id="{123F3B76-F770-0757-DE2F-5F0AD3B412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7469" t="2174" r="35587" b="-1"/>
          <a:stretch>
            <a:fillRect/>
          </a:stretch>
        </p:blipFill>
        <p:spPr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3D73A3-62A4-549B-CD05-5CDC47EB4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0563" y="1678665"/>
            <a:ext cx="3887839" cy="237216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5400"/>
              <a:t>Reversal Agent</a:t>
            </a:r>
          </a:p>
        </p:txBody>
      </p:sp>
    </p:spTree>
    <p:extLst>
      <p:ext uri="{BB962C8B-B14F-4D97-AF65-F5344CB8AC3E}">
        <p14:creationId xmlns:p14="http://schemas.microsoft.com/office/powerpoint/2010/main" val="8909968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AF0F5-8A2F-60FC-9045-B701641EE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6734" y="609600"/>
            <a:ext cx="3737268" cy="1320800"/>
          </a:xfrm>
        </p:spPr>
        <p:txBody>
          <a:bodyPr>
            <a:normAutofit/>
          </a:bodyPr>
          <a:lstStyle/>
          <a:p>
            <a:r>
              <a:rPr lang="en-GB" dirty="0"/>
              <a:t>Technique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0AA34E-81FF-E466-0635-ED456ADB76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9563" y="2160589"/>
            <a:ext cx="4064439" cy="3880773"/>
          </a:xfrm>
        </p:spPr>
        <p:txBody>
          <a:bodyPr>
            <a:normAutofit/>
          </a:bodyPr>
          <a:lstStyle/>
          <a:p>
            <a:r>
              <a:rPr lang="en-GB" dirty="0"/>
              <a:t>Venepuncture</a:t>
            </a:r>
          </a:p>
          <a:p>
            <a:r>
              <a:rPr lang="en-GB" dirty="0"/>
              <a:t>Titration of sedation agent</a:t>
            </a:r>
          </a:p>
          <a:p>
            <a:r>
              <a:rPr lang="en-GB" dirty="0"/>
              <a:t>Midazolam 1mg/ ml</a:t>
            </a:r>
          </a:p>
          <a:p>
            <a:r>
              <a:rPr lang="en-GB" dirty="0"/>
              <a:t>Drawn up into labelled syringe</a:t>
            </a:r>
          </a:p>
          <a:p>
            <a:r>
              <a:rPr lang="en-GB" dirty="0"/>
              <a:t>1mg administered over 15 seconds</a:t>
            </a:r>
          </a:p>
          <a:p>
            <a:r>
              <a:rPr lang="en-GB" dirty="0"/>
              <a:t>1 minute between increments</a:t>
            </a:r>
          </a:p>
          <a:p>
            <a:endParaRPr lang="en-GB" dirty="0"/>
          </a:p>
          <a:p>
            <a:r>
              <a:rPr lang="en-GB" dirty="0"/>
              <a:t>When end point is reached, flush with saline</a:t>
            </a:r>
          </a:p>
        </p:txBody>
      </p:sp>
      <p:pic>
        <p:nvPicPr>
          <p:cNvPr id="5" name="Picture 4" descr="Person using a syringe">
            <a:extLst>
              <a:ext uri="{FF2B5EF4-FFF2-40B4-BE49-F238E27FC236}">
                <a16:creationId xmlns:a16="http://schemas.microsoft.com/office/drawing/2014/main" id="{18157467-CEDA-9004-A593-BBA4B9A5733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664" r="31023"/>
          <a:stretch>
            <a:fillRect/>
          </a:stretch>
        </p:blipFill>
        <p:spPr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3BCB5F6A-9EB0-40B0-9D13-3023E9A20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6609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2CD0F-4D7D-7E94-1181-C988ED10A8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867" y="1678666"/>
            <a:ext cx="4088190" cy="236909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800"/>
              <a:t>Avoiding Mess!</a:t>
            </a:r>
          </a:p>
        </p:txBody>
      </p:sp>
      <p:pic>
        <p:nvPicPr>
          <p:cNvPr id="5" name="Content Placeholder 4" descr="A red liquid splattered on a white surface&#10;&#10;AI-generated content may be incorrect.">
            <a:extLst>
              <a:ext uri="{FF2B5EF4-FFF2-40B4-BE49-F238E27FC236}">
                <a16:creationId xmlns:a16="http://schemas.microsoft.com/office/drawing/2014/main" id="{5AA9F3B4-8EB9-67D3-19A5-271009D99A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6460" t="9091" r="23704" b="-1"/>
          <a:stretch>
            <a:fillRect/>
          </a:stretch>
        </p:blipFill>
        <p:spPr>
          <a:xfrm>
            <a:off x="4910081" y="701458"/>
            <a:ext cx="4115901" cy="4822520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100941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B5F7E3B-C5F1-40E0-A491-558BAFBC1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241804" y="1460500"/>
            <a:ext cx="0" cy="393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9B3BE6E1-CCF7-62A5-8EA2-E94FA1BFC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816638"/>
            <a:ext cx="3367359" cy="5224724"/>
          </a:xfrm>
        </p:spPr>
        <p:txBody>
          <a:bodyPr anchor="ctr">
            <a:normAutofit/>
          </a:bodyPr>
          <a:lstStyle/>
          <a:p>
            <a:r>
              <a:rPr lang="en-GB" dirty="0"/>
              <a:t>Technique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B16B6D-A007-E3A1-EDB2-1205999798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5" y="816638"/>
            <a:ext cx="4619706" cy="5224724"/>
          </a:xfrm>
        </p:spPr>
        <p:txBody>
          <a:bodyPr anchor="ctr">
            <a:normAutofit/>
          </a:bodyPr>
          <a:lstStyle/>
          <a:p>
            <a:r>
              <a:rPr lang="en-GB" dirty="0"/>
              <a:t>How do you know the patient is sedated?</a:t>
            </a:r>
          </a:p>
          <a:p>
            <a:endParaRPr lang="en-GB" dirty="0"/>
          </a:p>
          <a:p>
            <a:r>
              <a:rPr lang="en-GB" dirty="0"/>
              <a:t>Slurring and slowing of speech</a:t>
            </a:r>
          </a:p>
          <a:p>
            <a:r>
              <a:rPr lang="en-GB" dirty="0"/>
              <a:t>Relaxed demeanour</a:t>
            </a:r>
          </a:p>
          <a:p>
            <a:r>
              <a:rPr lang="en-GB" dirty="0"/>
              <a:t>Delayed response to commands</a:t>
            </a:r>
          </a:p>
          <a:p>
            <a:r>
              <a:rPr lang="en-GB" dirty="0"/>
              <a:t>Willingness to undergo treatment</a:t>
            </a:r>
          </a:p>
          <a:p>
            <a:r>
              <a:rPr lang="en-GB" dirty="0"/>
              <a:t>Verrill's sign (ptosis or drooping of eyelid)</a:t>
            </a:r>
          </a:p>
          <a:p>
            <a:r>
              <a:rPr lang="en-GB" dirty="0"/>
              <a:t>Eves sign ( patient is unable to touch tip of nose) </a:t>
            </a:r>
          </a:p>
        </p:txBody>
      </p:sp>
    </p:spTree>
    <p:extLst>
      <p:ext uri="{BB962C8B-B14F-4D97-AF65-F5344CB8AC3E}">
        <p14:creationId xmlns:p14="http://schemas.microsoft.com/office/powerpoint/2010/main" val="39615254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B5F7E3B-C5F1-40E0-A491-558BAFBC1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241804" y="1460500"/>
            <a:ext cx="0" cy="393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3BECABD8-6574-CD11-426F-A16D0AB1D3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816638"/>
            <a:ext cx="3367359" cy="5224724"/>
          </a:xfrm>
        </p:spPr>
        <p:txBody>
          <a:bodyPr anchor="ctr">
            <a:normAutofit/>
          </a:bodyPr>
          <a:lstStyle/>
          <a:p>
            <a:r>
              <a:rPr lang="en-GB" dirty="0"/>
              <a:t>Technique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F7FB6C-C2DB-1FB1-A244-657193840C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5" y="816638"/>
            <a:ext cx="4619706" cy="5224724"/>
          </a:xfrm>
        </p:spPr>
        <p:txBody>
          <a:bodyPr anchor="ctr">
            <a:normAutofit/>
          </a:bodyPr>
          <a:lstStyle/>
          <a:p>
            <a:r>
              <a:rPr lang="en-GB" dirty="0"/>
              <a:t>Communication must be maintained with the patient throughout the procedure</a:t>
            </a:r>
          </a:p>
          <a:p>
            <a:r>
              <a:rPr lang="en-GB" dirty="0"/>
              <a:t>Recovery, return the patient to the upright position slowly</a:t>
            </a:r>
          </a:p>
          <a:p>
            <a:r>
              <a:rPr lang="en-GB" dirty="0"/>
              <a:t>Move to the recovery area</a:t>
            </a:r>
          </a:p>
          <a:p>
            <a:r>
              <a:rPr lang="en-GB" dirty="0"/>
              <a:t>The patient must remain under direct supervision</a:t>
            </a:r>
          </a:p>
          <a:p>
            <a:r>
              <a:rPr lang="en-GB" dirty="0"/>
              <a:t>Should be monitored whilst in recovery</a:t>
            </a:r>
          </a:p>
        </p:txBody>
      </p:sp>
    </p:spTree>
    <p:extLst>
      <p:ext uri="{BB962C8B-B14F-4D97-AF65-F5344CB8AC3E}">
        <p14:creationId xmlns:p14="http://schemas.microsoft.com/office/powerpoint/2010/main" val="9042416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A5AFB369-4673-4727-A7CD-D86AFE0AE0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7" name="Freeform 14">
              <a:extLst>
                <a:ext uri="{FF2B5EF4-FFF2-40B4-BE49-F238E27FC236}">
                  <a16:creationId xmlns:a16="http://schemas.microsoft.com/office/drawing/2014/main" id="{50709826-4D6B-4A97-8DB3-5DA1666262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7263F58-6EE6-45B3-9BF2-C0BD5D30A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197CE03-EB81-4718-BEA1-C2D488961E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23">
              <a:extLst>
                <a:ext uri="{FF2B5EF4-FFF2-40B4-BE49-F238E27FC236}">
                  <a16:creationId xmlns:a16="http://schemas.microsoft.com/office/drawing/2014/main" id="{A3451629-72D6-4E33-A99A-40FAF7445D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0" name="Rectangle 25">
              <a:extLst>
                <a:ext uri="{FF2B5EF4-FFF2-40B4-BE49-F238E27FC236}">
                  <a16:creationId xmlns:a16="http://schemas.microsoft.com/office/drawing/2014/main" id="{E04F0FD4-BCD5-4435-A6B5-A2E69303B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2" name="Isosceles Triangle 21">
              <a:extLst>
                <a:ext uri="{FF2B5EF4-FFF2-40B4-BE49-F238E27FC236}">
                  <a16:creationId xmlns:a16="http://schemas.microsoft.com/office/drawing/2014/main" id="{DE110F09-1C81-4E73-B5E9-D857CD879F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4" name="Rectangle 27">
              <a:extLst>
                <a:ext uri="{FF2B5EF4-FFF2-40B4-BE49-F238E27FC236}">
                  <a16:creationId xmlns:a16="http://schemas.microsoft.com/office/drawing/2014/main" id="{273A9C01-06BD-4E8E-8BBF-2E2A9ECF49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6" name="Rectangle 28">
              <a:extLst>
                <a:ext uri="{FF2B5EF4-FFF2-40B4-BE49-F238E27FC236}">
                  <a16:creationId xmlns:a16="http://schemas.microsoft.com/office/drawing/2014/main" id="{B206C9B2-27BE-4B6F-A4D0-485FBBEB58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8" name="Rectangle 29">
              <a:extLst>
                <a:ext uri="{FF2B5EF4-FFF2-40B4-BE49-F238E27FC236}">
                  <a16:creationId xmlns:a16="http://schemas.microsoft.com/office/drawing/2014/main" id="{2E7D673E-0C5C-4F2B-B46E-3E9286B9E8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0" name="Isosceles Triangle 29">
              <a:extLst>
                <a:ext uri="{FF2B5EF4-FFF2-40B4-BE49-F238E27FC236}">
                  <a16:creationId xmlns:a16="http://schemas.microsoft.com/office/drawing/2014/main" id="{F0F78B34-9B26-4CA9-B8F0-B9638730F9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E6A62A4-6EB9-1BEE-BD78-E5E0BE8D9F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3617" b="12113"/>
          <a:stretch>
            <a:fillRect/>
          </a:stretch>
        </p:blipFill>
        <p:spPr>
          <a:xfrm>
            <a:off x="1" y="10"/>
            <a:ext cx="12191999" cy="6857990"/>
          </a:xfrm>
          <a:prstGeom prst="rect">
            <a:avLst/>
          </a:prstGeom>
        </p:spPr>
      </p:pic>
      <p:sp>
        <p:nvSpPr>
          <p:cNvPr id="32" name="Isosceles Triangle 31">
            <a:extLst>
              <a:ext uri="{FF2B5EF4-FFF2-40B4-BE49-F238E27FC236}">
                <a16:creationId xmlns:a16="http://schemas.microsoft.com/office/drawing/2014/main" id="{0FF9F10B-8764-4B6C-9EBC-4FBE9AC1AC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34" name="Parallelogram 33">
            <a:extLst>
              <a:ext uri="{FF2B5EF4-FFF2-40B4-BE49-F238E27FC236}">
                <a16:creationId xmlns:a16="http://schemas.microsoft.com/office/drawing/2014/main" id="{4DC5F81A-AB66-427C-B973-546BE1B7E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84541" y="0"/>
            <a:ext cx="7315200" cy="6858000"/>
          </a:xfrm>
          <a:prstGeom prst="parallelogram">
            <a:avLst>
              <a:gd name="adj" fmla="val 14937"/>
            </a:avLst>
          </a:prstGeom>
          <a:solidFill>
            <a:schemeClr val="bg1"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2146C810-9BC7-4BEB-A44C-B70C5B3DC9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F5ADF6C1-FC3E-4CEF-ACAA-1E533A9279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Rectangle 23">
            <a:extLst>
              <a:ext uri="{FF2B5EF4-FFF2-40B4-BE49-F238E27FC236}">
                <a16:creationId xmlns:a16="http://schemas.microsoft.com/office/drawing/2014/main" id="{BE11B7D3-FC4D-4157-827F-D418D4AF3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42" name="Rectangle 25">
            <a:extLst>
              <a:ext uri="{FF2B5EF4-FFF2-40B4-BE49-F238E27FC236}">
                <a16:creationId xmlns:a16="http://schemas.microsoft.com/office/drawing/2014/main" id="{F9CA2FB3-69C5-4A17-880A-34C260DF3C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43" name="Isosceles Triangle 42">
            <a:extLst>
              <a:ext uri="{FF2B5EF4-FFF2-40B4-BE49-F238E27FC236}">
                <a16:creationId xmlns:a16="http://schemas.microsoft.com/office/drawing/2014/main" id="{A3B42260-CA72-429A-AEFF-A2778C7BC6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0F8A42-691E-FA08-E356-1297D061D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4200" y="1678665"/>
            <a:ext cx="4569803" cy="236913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5400"/>
              <a:t>Recovery Area</a:t>
            </a:r>
          </a:p>
        </p:txBody>
      </p:sp>
      <p:sp>
        <p:nvSpPr>
          <p:cNvPr id="44" name="Rectangle 27">
            <a:extLst>
              <a:ext uri="{FF2B5EF4-FFF2-40B4-BE49-F238E27FC236}">
                <a16:creationId xmlns:a16="http://schemas.microsoft.com/office/drawing/2014/main" id="{C29C3C96-CB51-440C-B12F-E880D7386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45" name="Rectangle 28">
            <a:extLst>
              <a:ext uri="{FF2B5EF4-FFF2-40B4-BE49-F238E27FC236}">
                <a16:creationId xmlns:a16="http://schemas.microsoft.com/office/drawing/2014/main" id="{17070EE5-FA55-4C41-AD18-785E5F0234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39" name="Rectangle 29">
            <a:extLst>
              <a:ext uri="{FF2B5EF4-FFF2-40B4-BE49-F238E27FC236}">
                <a16:creationId xmlns:a16="http://schemas.microsoft.com/office/drawing/2014/main" id="{726DD974-2DC0-457D-B797-BFB5EB6F4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41" name="Isosceles Triangle 40">
            <a:extLst>
              <a:ext uri="{FF2B5EF4-FFF2-40B4-BE49-F238E27FC236}">
                <a16:creationId xmlns:a16="http://schemas.microsoft.com/office/drawing/2014/main" id="{EF9AFB1C-D978-4634-9E2D-78B7F70F52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67165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B5F7E3B-C5F1-40E0-A491-558BAFBC1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241804" y="1460500"/>
            <a:ext cx="0" cy="393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CAD9BC08-5326-E35F-ECB4-23FABA785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816638"/>
            <a:ext cx="3367359" cy="5224724"/>
          </a:xfrm>
        </p:spPr>
        <p:txBody>
          <a:bodyPr anchor="ctr">
            <a:normAutofit/>
          </a:bodyPr>
          <a:lstStyle/>
          <a:p>
            <a:r>
              <a:rPr lang="en-GB" dirty="0"/>
              <a:t>Recovery area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7FDB26-096E-5D92-6754-314978D70E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5" y="816638"/>
            <a:ext cx="4619706" cy="5224724"/>
          </a:xfrm>
        </p:spPr>
        <p:txBody>
          <a:bodyPr anchor="ctr">
            <a:normAutofit/>
          </a:bodyPr>
          <a:lstStyle/>
          <a:p>
            <a:r>
              <a:rPr lang="en-GB" dirty="0"/>
              <a:t>Needs to be private</a:t>
            </a:r>
          </a:p>
          <a:p>
            <a:r>
              <a:rPr lang="en-GB" dirty="0"/>
              <a:t>Needs to be separate from the rest of the patients</a:t>
            </a:r>
          </a:p>
          <a:p>
            <a:r>
              <a:rPr lang="en-GB" dirty="0"/>
              <a:t>Patients still need monitored in recovery</a:t>
            </a:r>
          </a:p>
        </p:txBody>
      </p:sp>
    </p:spTree>
    <p:extLst>
      <p:ext uri="{BB962C8B-B14F-4D97-AF65-F5344CB8AC3E}">
        <p14:creationId xmlns:p14="http://schemas.microsoft.com/office/powerpoint/2010/main" val="10407345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89389-5040-4442-63C5-679EB3FDBE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6734" y="609600"/>
            <a:ext cx="3737268" cy="1320800"/>
          </a:xfrm>
        </p:spPr>
        <p:txBody>
          <a:bodyPr>
            <a:normAutofit/>
          </a:bodyPr>
          <a:lstStyle/>
          <a:p>
            <a:r>
              <a:rPr lang="en-GB" dirty="0"/>
              <a:t>Discharge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35B4CC-C4C1-FC72-AB07-4F0325933F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9563" y="2160589"/>
            <a:ext cx="4064439" cy="3880773"/>
          </a:xfrm>
        </p:spPr>
        <p:txBody>
          <a:bodyPr>
            <a:normAutofit/>
          </a:bodyPr>
          <a:lstStyle/>
          <a:p>
            <a:r>
              <a:rPr lang="en-GB" dirty="0"/>
              <a:t>Patients are not discharged until 1 hour after the last increment is given</a:t>
            </a:r>
          </a:p>
          <a:p>
            <a:endParaRPr lang="en-GB" dirty="0"/>
          </a:p>
          <a:p>
            <a:r>
              <a:rPr lang="en-GB" dirty="0"/>
              <a:t>The patient must be able to stand and walk unaided</a:t>
            </a:r>
          </a:p>
          <a:p>
            <a:endParaRPr lang="en-GB" dirty="0"/>
          </a:p>
          <a:p>
            <a:r>
              <a:rPr lang="en-GB" dirty="0"/>
              <a:t>Full verbal and written instructions must be given to the patient and chaperone</a:t>
            </a:r>
          </a:p>
        </p:txBody>
      </p:sp>
      <p:pic>
        <p:nvPicPr>
          <p:cNvPr id="5" name="Picture 4" descr="Open doors">
            <a:extLst>
              <a:ext uri="{FF2B5EF4-FFF2-40B4-BE49-F238E27FC236}">
                <a16:creationId xmlns:a16="http://schemas.microsoft.com/office/drawing/2014/main" id="{1D42377D-BED8-91E7-E62E-C60E5643D33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0799" r="6690" b="-2"/>
          <a:stretch>
            <a:fillRect/>
          </a:stretch>
        </p:blipFill>
        <p:spPr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3BCB5F6A-9EB0-40B0-9D13-3023E9A20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34053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nline Media 3" title="Taking a bite out of Dental Sedation Nursing - with Emma Davis">
            <a:hlinkClick r:id="" action="ppaction://media"/>
            <a:extLst>
              <a:ext uri="{FF2B5EF4-FFF2-40B4-BE49-F238E27FC236}">
                <a16:creationId xmlns:a16="http://schemas.microsoft.com/office/drawing/2014/main" id="{75E0F897-FF15-5AC0-33A9-D558865DD30F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638175" y="1255713"/>
            <a:ext cx="7478713" cy="422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30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4815A7B4-532E-48C9-AC24-D78ACF3339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1" name="Freeform 14">
              <a:extLst>
                <a:ext uri="{FF2B5EF4-FFF2-40B4-BE49-F238E27FC236}">
                  <a16:creationId xmlns:a16="http://schemas.microsoft.com/office/drawing/2014/main" id="{D40109F4-CE5C-45F4-856E-F3F69C9FD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CBAA4DE-3D7B-460B-AE98-D9F9990C0B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BF1ED3E-4F80-4AF6-A41B-44F53DDE61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23">
              <a:extLst>
                <a:ext uri="{FF2B5EF4-FFF2-40B4-BE49-F238E27FC236}">
                  <a16:creationId xmlns:a16="http://schemas.microsoft.com/office/drawing/2014/main" id="{C0B2D747-3E31-45C5-9A98-A9710A585F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5" name="Rectangle 25">
              <a:extLst>
                <a:ext uri="{FF2B5EF4-FFF2-40B4-BE49-F238E27FC236}">
                  <a16:creationId xmlns:a16="http://schemas.microsoft.com/office/drawing/2014/main" id="{A15FD4BA-3020-462D-8BE8-B3A65B8E49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A304284A-7318-4DD5-898C-2F6B23C778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7" name="Rectangle 27">
              <a:extLst>
                <a:ext uri="{FF2B5EF4-FFF2-40B4-BE49-F238E27FC236}">
                  <a16:creationId xmlns:a16="http://schemas.microsoft.com/office/drawing/2014/main" id="{9DF48E66-B635-4509-B115-E0987C014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8" name="Rectangle 28">
              <a:extLst>
                <a:ext uri="{FF2B5EF4-FFF2-40B4-BE49-F238E27FC236}">
                  <a16:creationId xmlns:a16="http://schemas.microsoft.com/office/drawing/2014/main" id="{E3B96D94-5F5A-4F4C-810C-917BF4D266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9" name="Rectangle 29">
              <a:extLst>
                <a:ext uri="{FF2B5EF4-FFF2-40B4-BE49-F238E27FC236}">
                  <a16:creationId xmlns:a16="http://schemas.microsoft.com/office/drawing/2014/main" id="{7F3782D6-BFF8-4389-9D39-A023ADAA92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ECE162D4-FCAE-441B-B5E9-C91DE62124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BD7171-C9AD-689C-8AE6-078AB8CBA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4337" y="1265314"/>
            <a:ext cx="4299666" cy="324913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Questions?</a:t>
            </a:r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DC99427B-A97E-40A3-B1FD-4557346C6A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3174" y="1270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pic>
        <p:nvPicPr>
          <p:cNvPr id="7" name="Graphic 6" descr="Questions">
            <a:extLst>
              <a:ext uri="{FF2B5EF4-FFF2-40B4-BE49-F238E27FC236}">
                <a16:creationId xmlns:a16="http://schemas.microsoft.com/office/drawing/2014/main" id="{D91ABE1B-B8F4-779E-EADA-A3BD70669A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8604" y="1550139"/>
            <a:ext cx="3765692" cy="3765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87998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6582886-877C-4AEC-A77F-8055EB9A0C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9" name="Freeform 14">
              <a:extLst>
                <a:ext uri="{FF2B5EF4-FFF2-40B4-BE49-F238E27FC236}">
                  <a16:creationId xmlns:a16="http://schemas.microsoft.com/office/drawing/2014/main" id="{171A838D-27EA-485C-9A80-DCE624AB30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059F313-A1BB-425E-9626-2BD43CAC64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9ABF76A-A1AE-44BB-9ECB-D55D2FE29B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5B6D2EC4-82D3-43B8-82D6-028CB43456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520034CE-71F9-4E0F-94D8-99335CB85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1926C6C0-16F7-4CDC-B481-2D19B2F3BF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042CE423-CE6E-4EE9-91F2-3E40EFB40A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699BB4BD-31D7-434C-A6DB-E2CF3ACF60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23D406B8-656A-4D8B-91D0-BF4202C86F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83F4BFB6-D6B8-446C-8E17-3D54DCA9FF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2783C067-F8BF-4755-B516-8A0CD74C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66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2ED796EC-E7FF-46DB-B912-FB08BF12A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549A2DAB-B431-487D-95AD-BB0FECB49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>
              <a:lumMod val="75000"/>
              <a:alpha val="8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5ECDEE1-7093-418F-9CF5-24EEB115C1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45062AF-EB11-4651-BC4A-4DA21768D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D9AFE8B-21F8-6FC8-2F55-B7693D43B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067" y="1397000"/>
            <a:ext cx="7766936" cy="265383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5400" dirty="0"/>
              <a:t>Practical Time! </a:t>
            </a:r>
          </a:p>
        </p:txBody>
      </p:sp>
      <p:sp>
        <p:nvSpPr>
          <p:cNvPr id="30" name="Rectangle 27">
            <a:extLst>
              <a:ext uri="{FF2B5EF4-FFF2-40B4-BE49-F238E27FC236}">
                <a16:creationId xmlns:a16="http://schemas.microsoft.com/office/drawing/2014/main" id="{0819F787-32B4-46A8-BC57-C6571BCEE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308370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249</TotalTime>
  <Words>1243</Words>
  <Application>Microsoft Office PowerPoint</Application>
  <PresentationFormat>Widescreen</PresentationFormat>
  <Paragraphs>175</Paragraphs>
  <Slides>38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3" baseType="lpstr">
      <vt:lpstr>Aptos</vt:lpstr>
      <vt:lpstr>Arial</vt:lpstr>
      <vt:lpstr>Trebuchet MS</vt:lpstr>
      <vt:lpstr>Wingdings 3</vt:lpstr>
      <vt:lpstr>Facet</vt:lpstr>
      <vt:lpstr>Intravenous Sedation Equipment and Technique</vt:lpstr>
      <vt:lpstr>Aims</vt:lpstr>
      <vt:lpstr>GDC Outcomes</vt:lpstr>
      <vt:lpstr>Where should sedation be carried out?</vt:lpstr>
      <vt:lpstr>How to decide where the patient should be sedated?</vt:lpstr>
      <vt:lpstr>Selection of patients for sedation/referral</vt:lpstr>
      <vt:lpstr>Planning for IV Sedation</vt:lpstr>
      <vt:lpstr>Pre Procedural Checks!</vt:lpstr>
      <vt:lpstr>IV sedation requirements</vt:lpstr>
      <vt:lpstr>Measuring blood pressure</vt:lpstr>
      <vt:lpstr>Manual Sphygmomanometer</vt:lpstr>
      <vt:lpstr>Automated Sphygmomanometer</vt:lpstr>
      <vt:lpstr>Measuring Blood pressure</vt:lpstr>
      <vt:lpstr>Pulse oximetry</vt:lpstr>
      <vt:lpstr>Pulse Oximeter</vt:lpstr>
      <vt:lpstr>How does the Pulse Oximeter work?</vt:lpstr>
      <vt:lpstr>Limitations</vt:lpstr>
      <vt:lpstr>Observation machine, Pulse oximetry and Sphygmomanometer combined</vt:lpstr>
      <vt:lpstr>Equipment for IV Sedation</vt:lpstr>
      <vt:lpstr>Luer Lock, what is it?</vt:lpstr>
      <vt:lpstr>Frequently asked questions</vt:lpstr>
      <vt:lpstr>Answers</vt:lpstr>
      <vt:lpstr>Emergency Drugs</vt:lpstr>
      <vt:lpstr>Guedal Airways</vt:lpstr>
      <vt:lpstr>Laryngeal Mask Airway</vt:lpstr>
      <vt:lpstr>Bag Mask Valve</vt:lpstr>
      <vt:lpstr>Defribrilator</vt:lpstr>
      <vt:lpstr>Reversal Agent</vt:lpstr>
      <vt:lpstr>Technique</vt:lpstr>
      <vt:lpstr>Avoiding Mess!</vt:lpstr>
      <vt:lpstr>Technique</vt:lpstr>
      <vt:lpstr>Technique</vt:lpstr>
      <vt:lpstr>Recovery Area</vt:lpstr>
      <vt:lpstr>Recovery area</vt:lpstr>
      <vt:lpstr>Discharge</vt:lpstr>
      <vt:lpstr>PowerPoint Presentation</vt:lpstr>
      <vt:lpstr>Questions?</vt:lpstr>
      <vt:lpstr>Practical Time!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Helen McGreevy</dc:creator>
  <cp:lastModifiedBy>Helen McGreevy</cp:lastModifiedBy>
  <cp:revision>1</cp:revision>
  <dcterms:created xsi:type="dcterms:W3CDTF">2025-09-22T18:23:06Z</dcterms:created>
  <dcterms:modified xsi:type="dcterms:W3CDTF">2025-10-05T16:43:08Z</dcterms:modified>
</cp:coreProperties>
</file>