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36"/>
  </p:notesMasterIdLst>
  <p:sldIdLst>
    <p:sldId id="256" r:id="rId2"/>
    <p:sldId id="278" r:id="rId3"/>
    <p:sldId id="277" r:id="rId4"/>
    <p:sldId id="257" r:id="rId5"/>
    <p:sldId id="258" r:id="rId6"/>
    <p:sldId id="259" r:id="rId7"/>
    <p:sldId id="260" r:id="rId8"/>
    <p:sldId id="261" r:id="rId9"/>
    <p:sldId id="262" r:id="rId10"/>
    <p:sldId id="263" r:id="rId11"/>
    <p:sldId id="264" r:id="rId12"/>
    <p:sldId id="279" r:id="rId13"/>
    <p:sldId id="281" r:id="rId14"/>
    <p:sldId id="290" r:id="rId15"/>
    <p:sldId id="280" r:id="rId16"/>
    <p:sldId id="266" r:id="rId17"/>
    <p:sldId id="282" r:id="rId18"/>
    <p:sldId id="283" r:id="rId19"/>
    <p:sldId id="284" r:id="rId20"/>
    <p:sldId id="267" r:id="rId21"/>
    <p:sldId id="268" r:id="rId22"/>
    <p:sldId id="269" r:id="rId23"/>
    <p:sldId id="270" r:id="rId24"/>
    <p:sldId id="271" r:id="rId25"/>
    <p:sldId id="272" r:id="rId26"/>
    <p:sldId id="273" r:id="rId27"/>
    <p:sldId id="274" r:id="rId28"/>
    <p:sldId id="275" r:id="rId29"/>
    <p:sldId id="285" r:id="rId30"/>
    <p:sldId id="286" r:id="rId31"/>
    <p:sldId id="287" r:id="rId32"/>
    <p:sldId id="288" r:id="rId33"/>
    <p:sldId id="289" r:id="rId34"/>
    <p:sldId id="276"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1" d="100"/>
          <a:sy n="51" d="100"/>
        </p:scale>
        <p:origin x="1256"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McGreevy" userId="d291de2d698f615b" providerId="LiveId" clId="{6CE7E44C-CD19-4BB1-900C-51DD26870CB3}"/>
    <pc:docChg chg="undo custSel addSld delSld modSld sldOrd">
      <pc:chgData name="Helen McGreevy" userId="d291de2d698f615b" providerId="LiveId" clId="{6CE7E44C-CD19-4BB1-900C-51DD26870CB3}" dt="2025-10-05T16:06:22.547" v="5785" actId="20577"/>
      <pc:docMkLst>
        <pc:docMk/>
      </pc:docMkLst>
      <pc:sldChg chg="addSp delSp modSp mod">
        <pc:chgData name="Helen McGreevy" userId="d291de2d698f615b" providerId="LiveId" clId="{6CE7E44C-CD19-4BB1-900C-51DD26870CB3}" dt="2025-09-26T10:04:24.532" v="3099" actId="26606"/>
        <pc:sldMkLst>
          <pc:docMk/>
          <pc:sldMk cId="1250073640" sldId="256"/>
        </pc:sldMkLst>
        <pc:spChg chg="mod">
          <ac:chgData name="Helen McGreevy" userId="d291de2d698f615b" providerId="LiveId" clId="{6CE7E44C-CD19-4BB1-900C-51DD26870CB3}" dt="2025-09-26T10:04:24.532" v="3099" actId="26606"/>
          <ac:spMkLst>
            <pc:docMk/>
            <pc:sldMk cId="1250073640" sldId="256"/>
            <ac:spMk id="2" creationId="{461C9A97-CFAA-D27E-A164-2F265C9EADD5}"/>
          </ac:spMkLst>
        </pc:spChg>
        <pc:spChg chg="mod ord">
          <ac:chgData name="Helen McGreevy" userId="d291de2d698f615b" providerId="LiveId" clId="{6CE7E44C-CD19-4BB1-900C-51DD26870CB3}" dt="2025-09-26T10:04:24.532" v="3099" actId="26606"/>
          <ac:spMkLst>
            <pc:docMk/>
            <pc:sldMk cId="1250073640" sldId="256"/>
            <ac:spMk id="3" creationId="{012C8EE6-19ED-C3BD-46E8-D169B2FB35C6}"/>
          </ac:spMkLst>
        </pc:spChg>
        <pc:picChg chg="add mod ord">
          <ac:chgData name="Helen McGreevy" userId="d291de2d698f615b" providerId="LiveId" clId="{6CE7E44C-CD19-4BB1-900C-51DD26870CB3}" dt="2025-09-26T10:04:24.532" v="3099" actId="26606"/>
          <ac:picMkLst>
            <pc:docMk/>
            <pc:sldMk cId="1250073640" sldId="256"/>
            <ac:picMk id="5" creationId="{BA909E6C-9829-B9DE-0A37-BFF3E2B0AA90}"/>
          </ac:picMkLst>
        </pc:picChg>
        <pc:picChg chg="add mod ord">
          <ac:chgData name="Helen McGreevy" userId="d291de2d698f615b" providerId="LiveId" clId="{6CE7E44C-CD19-4BB1-900C-51DD26870CB3}" dt="2025-09-26T10:04:24.532" v="3099" actId="26606"/>
          <ac:picMkLst>
            <pc:docMk/>
            <pc:sldMk cId="1250073640" sldId="256"/>
            <ac:picMk id="6" creationId="{A6D5F769-835F-AFBD-A42D-45869CD6A79E}"/>
          </ac:picMkLst>
        </pc:picChg>
      </pc:sldChg>
      <pc:sldChg chg="addSp delSp modSp mod">
        <pc:chgData name="Helen McGreevy" userId="d291de2d698f615b" providerId="LiveId" clId="{6CE7E44C-CD19-4BB1-900C-51DD26870CB3}" dt="2025-09-26T10:05:06.841" v="3101" actId="26606"/>
        <pc:sldMkLst>
          <pc:docMk/>
          <pc:sldMk cId="4184627442" sldId="258"/>
        </pc:sldMkLst>
        <pc:spChg chg="add">
          <ac:chgData name="Helen McGreevy" userId="d291de2d698f615b" providerId="LiveId" clId="{6CE7E44C-CD19-4BB1-900C-51DD26870CB3}" dt="2025-09-26T10:05:06.841" v="3101" actId="26606"/>
          <ac:spMkLst>
            <pc:docMk/>
            <pc:sldMk cId="4184627442" sldId="258"/>
            <ac:spMk id="18" creationId="{45B71F80-1F92-4074-84D9-16A062B215B3}"/>
          </ac:spMkLst>
        </pc:spChg>
        <pc:spChg chg="add">
          <ac:chgData name="Helen McGreevy" userId="d291de2d698f615b" providerId="LiveId" clId="{6CE7E44C-CD19-4BB1-900C-51DD26870CB3}" dt="2025-09-26T10:05:06.841" v="3101" actId="26606"/>
          <ac:spMkLst>
            <pc:docMk/>
            <pc:sldMk cId="4184627442" sldId="258"/>
            <ac:spMk id="20" creationId="{7209C9DA-6E0D-46D9-8275-C52222D8CCAC}"/>
          </ac:spMkLst>
        </pc:spChg>
        <pc:spChg chg="add">
          <ac:chgData name="Helen McGreevy" userId="d291de2d698f615b" providerId="LiveId" clId="{6CE7E44C-CD19-4BB1-900C-51DD26870CB3}" dt="2025-09-26T10:05:06.841" v="3101" actId="26606"/>
          <ac:spMkLst>
            <pc:docMk/>
            <pc:sldMk cId="4184627442" sldId="258"/>
            <ac:spMk id="22" creationId="{3EB57A4D-E0D0-46DA-B339-F24CA46FA70B}"/>
          </ac:spMkLst>
        </pc:spChg>
        <pc:graphicFrameChg chg="mod modGraphic">
          <ac:chgData name="Helen McGreevy" userId="d291de2d698f615b" providerId="LiveId" clId="{6CE7E44C-CD19-4BB1-900C-51DD26870CB3}" dt="2025-09-26T10:05:06.841" v="3101" actId="26606"/>
          <ac:graphicFrameMkLst>
            <pc:docMk/>
            <pc:sldMk cId="4184627442" sldId="258"/>
            <ac:graphicFrameMk id="5" creationId="{3979F5FF-0A17-93B5-9543-050CDB38D050}"/>
          </ac:graphicFrameMkLst>
        </pc:graphicFrameChg>
      </pc:sldChg>
      <pc:sldChg chg="modSp mod">
        <pc:chgData name="Helen McGreevy" userId="d291de2d698f615b" providerId="LiveId" clId="{6CE7E44C-CD19-4BB1-900C-51DD26870CB3}" dt="2025-09-26T09:42:16.059" v="2264" actId="20577"/>
        <pc:sldMkLst>
          <pc:docMk/>
          <pc:sldMk cId="1371898522" sldId="260"/>
        </pc:sldMkLst>
        <pc:spChg chg="mod">
          <ac:chgData name="Helen McGreevy" userId="d291de2d698f615b" providerId="LiveId" clId="{6CE7E44C-CD19-4BB1-900C-51DD26870CB3}" dt="2025-09-26T09:42:16.059" v="2264" actId="20577"/>
          <ac:spMkLst>
            <pc:docMk/>
            <pc:sldMk cId="1371898522" sldId="260"/>
            <ac:spMk id="3" creationId="{1A59FF15-08D1-53E1-F124-86B3A707042E}"/>
          </ac:spMkLst>
        </pc:spChg>
      </pc:sldChg>
      <pc:sldChg chg="modSp mod">
        <pc:chgData name="Helen McGreevy" userId="d291de2d698f615b" providerId="LiveId" clId="{6CE7E44C-CD19-4BB1-900C-51DD26870CB3}" dt="2025-09-26T08:55:09.072" v="361" actId="20577"/>
        <pc:sldMkLst>
          <pc:docMk/>
          <pc:sldMk cId="3319499525" sldId="262"/>
        </pc:sldMkLst>
        <pc:spChg chg="mod">
          <ac:chgData name="Helen McGreevy" userId="d291de2d698f615b" providerId="LiveId" clId="{6CE7E44C-CD19-4BB1-900C-51DD26870CB3}" dt="2025-09-26T08:55:09.072" v="361" actId="20577"/>
          <ac:spMkLst>
            <pc:docMk/>
            <pc:sldMk cId="3319499525" sldId="262"/>
            <ac:spMk id="3" creationId="{45FBF92D-B6F7-E1E7-2CC4-28D2735B36F4}"/>
          </ac:spMkLst>
        </pc:spChg>
      </pc:sldChg>
      <pc:sldChg chg="modSp mod">
        <pc:chgData name="Helen McGreevy" userId="d291de2d698f615b" providerId="LiveId" clId="{6CE7E44C-CD19-4BB1-900C-51DD26870CB3}" dt="2025-09-26T11:07:18.249" v="5379" actId="20577"/>
        <pc:sldMkLst>
          <pc:docMk/>
          <pc:sldMk cId="2826631576" sldId="264"/>
        </pc:sldMkLst>
        <pc:spChg chg="mod">
          <ac:chgData name="Helen McGreevy" userId="d291de2d698f615b" providerId="LiveId" clId="{6CE7E44C-CD19-4BB1-900C-51DD26870CB3}" dt="2025-09-26T11:06:35.654" v="5354" actId="20577"/>
          <ac:spMkLst>
            <pc:docMk/>
            <pc:sldMk cId="2826631576" sldId="264"/>
            <ac:spMk id="2" creationId="{88B08439-88FE-9C5E-8113-083B6D1873A7}"/>
          </ac:spMkLst>
        </pc:spChg>
        <pc:spChg chg="mod">
          <ac:chgData name="Helen McGreevy" userId="d291de2d698f615b" providerId="LiveId" clId="{6CE7E44C-CD19-4BB1-900C-51DD26870CB3}" dt="2025-09-26T11:07:18.249" v="5379" actId="20577"/>
          <ac:spMkLst>
            <pc:docMk/>
            <pc:sldMk cId="2826631576" sldId="264"/>
            <ac:spMk id="3" creationId="{C26A74FB-EE40-968C-652C-6A64E680E414}"/>
          </ac:spMkLst>
        </pc:spChg>
      </pc:sldChg>
      <pc:sldChg chg="modSp del mod">
        <pc:chgData name="Helen McGreevy" userId="d291de2d698f615b" providerId="LiveId" clId="{6CE7E44C-CD19-4BB1-900C-51DD26870CB3}" dt="2025-09-26T09:11:45.488" v="887" actId="2696"/>
        <pc:sldMkLst>
          <pc:docMk/>
          <pc:sldMk cId="3830058825" sldId="265"/>
        </pc:sldMkLst>
      </pc:sldChg>
      <pc:sldChg chg="addSp delSp modSp mod">
        <pc:chgData name="Helen McGreevy" userId="d291de2d698f615b" providerId="LiveId" clId="{6CE7E44C-CD19-4BB1-900C-51DD26870CB3}" dt="2025-10-05T16:04:08.297" v="5678" actId="20577"/>
        <pc:sldMkLst>
          <pc:docMk/>
          <pc:sldMk cId="2831974831" sldId="266"/>
        </pc:sldMkLst>
        <pc:spChg chg="mod">
          <ac:chgData name="Helen McGreevy" userId="d291de2d698f615b" providerId="LiveId" clId="{6CE7E44C-CD19-4BB1-900C-51DD26870CB3}" dt="2025-10-05T16:04:08.297" v="5678" actId="20577"/>
          <ac:spMkLst>
            <pc:docMk/>
            <pc:sldMk cId="2831974831" sldId="266"/>
            <ac:spMk id="15" creationId="{DEA5A4F4-E4D0-1BEA-D867-7B33FFB37CA4}"/>
          </ac:spMkLst>
        </pc:spChg>
        <pc:cxnChg chg="add">
          <ac:chgData name="Helen McGreevy" userId="d291de2d698f615b" providerId="LiveId" clId="{6CE7E44C-CD19-4BB1-900C-51DD26870CB3}" dt="2025-09-26T11:17:59.670" v="5655" actId="26606"/>
          <ac:cxnSpMkLst>
            <pc:docMk/>
            <pc:sldMk cId="2831974831" sldId="266"/>
            <ac:cxnSpMk id="20" creationId="{0B5F7E3B-C5F1-40E0-A491-558BAFBC1127}"/>
          </ac:cxnSpMkLst>
        </pc:cxnChg>
      </pc:sldChg>
      <pc:sldChg chg="addSp delSp modSp mod">
        <pc:chgData name="Helen McGreevy" userId="d291de2d698f615b" providerId="LiveId" clId="{6CE7E44C-CD19-4BB1-900C-51DD26870CB3}" dt="2025-09-26T11:18:39.408" v="5659" actId="26606"/>
        <pc:sldMkLst>
          <pc:docMk/>
          <pc:sldMk cId="984646431" sldId="267"/>
        </pc:sldMkLst>
        <pc:spChg chg="mod">
          <ac:chgData name="Helen McGreevy" userId="d291de2d698f615b" providerId="LiveId" clId="{6CE7E44C-CD19-4BB1-900C-51DD26870CB3}" dt="2025-09-26T11:18:39.408" v="5659" actId="26606"/>
          <ac:spMkLst>
            <pc:docMk/>
            <pc:sldMk cId="984646431" sldId="267"/>
            <ac:spMk id="2" creationId="{4CC5B2C9-B7F5-4058-95D3-B231EE3A8A98}"/>
          </ac:spMkLst>
        </pc:spChg>
        <pc:spChg chg="mod">
          <ac:chgData name="Helen McGreevy" userId="d291de2d698f615b" providerId="LiveId" clId="{6CE7E44C-CD19-4BB1-900C-51DD26870CB3}" dt="2025-09-26T11:18:39.408" v="5659" actId="26606"/>
          <ac:spMkLst>
            <pc:docMk/>
            <pc:sldMk cId="984646431" sldId="267"/>
            <ac:spMk id="3" creationId="{A3A42346-0CFA-674F-EA4F-1B8F4CF5B80F}"/>
          </ac:spMkLst>
        </pc:spChg>
        <pc:spChg chg="add">
          <ac:chgData name="Helen McGreevy" userId="d291de2d698f615b" providerId="LiveId" clId="{6CE7E44C-CD19-4BB1-900C-51DD26870CB3}" dt="2025-09-26T11:18:39.408" v="5659" actId="26606"/>
          <ac:spMkLst>
            <pc:docMk/>
            <pc:sldMk cId="984646431" sldId="267"/>
            <ac:spMk id="18" creationId="{3F088236-D655-4F88-B238-E16762358025}"/>
          </ac:spMkLst>
        </pc:spChg>
        <pc:spChg chg="add">
          <ac:chgData name="Helen McGreevy" userId="d291de2d698f615b" providerId="LiveId" clId="{6CE7E44C-CD19-4BB1-900C-51DD26870CB3}" dt="2025-09-26T11:18:39.408" v="5659" actId="26606"/>
          <ac:spMkLst>
            <pc:docMk/>
            <pc:sldMk cId="984646431" sldId="267"/>
            <ac:spMk id="20" creationId="{3DAC0C92-199E-475C-9390-119A9B027276}"/>
          </ac:spMkLst>
        </pc:spChg>
        <pc:spChg chg="add">
          <ac:chgData name="Helen McGreevy" userId="d291de2d698f615b" providerId="LiveId" clId="{6CE7E44C-CD19-4BB1-900C-51DD26870CB3}" dt="2025-09-26T11:18:39.408" v="5659" actId="26606"/>
          <ac:spMkLst>
            <pc:docMk/>
            <pc:sldMk cId="984646431" sldId="267"/>
            <ac:spMk id="22" creationId="{C4CFB339-0ED8-4FE2-9EF1-6D1375B8499B}"/>
          </ac:spMkLst>
        </pc:spChg>
        <pc:spChg chg="add">
          <ac:chgData name="Helen McGreevy" userId="d291de2d698f615b" providerId="LiveId" clId="{6CE7E44C-CD19-4BB1-900C-51DD26870CB3}" dt="2025-09-26T11:18:39.408" v="5659" actId="26606"/>
          <ac:spMkLst>
            <pc:docMk/>
            <pc:sldMk cId="984646431" sldId="267"/>
            <ac:spMk id="24" creationId="{31896C80-2069-4431-9C19-83B913734490}"/>
          </ac:spMkLst>
        </pc:spChg>
        <pc:spChg chg="add">
          <ac:chgData name="Helen McGreevy" userId="d291de2d698f615b" providerId="LiveId" clId="{6CE7E44C-CD19-4BB1-900C-51DD26870CB3}" dt="2025-09-26T11:18:39.408" v="5659" actId="26606"/>
          <ac:spMkLst>
            <pc:docMk/>
            <pc:sldMk cId="984646431" sldId="267"/>
            <ac:spMk id="26" creationId="{BF120A21-0841-4823-B0C4-28AEBCEF9B78}"/>
          </ac:spMkLst>
        </pc:spChg>
        <pc:spChg chg="add">
          <ac:chgData name="Helen McGreevy" userId="d291de2d698f615b" providerId="LiveId" clId="{6CE7E44C-CD19-4BB1-900C-51DD26870CB3}" dt="2025-09-26T11:18:39.408" v="5659" actId="26606"/>
          <ac:spMkLst>
            <pc:docMk/>
            <pc:sldMk cId="984646431" sldId="267"/>
            <ac:spMk id="28" creationId="{DBB05BAE-BBD3-4289-899F-A6851503C6B0}"/>
          </ac:spMkLst>
        </pc:spChg>
        <pc:spChg chg="add">
          <ac:chgData name="Helen McGreevy" userId="d291de2d698f615b" providerId="LiveId" clId="{6CE7E44C-CD19-4BB1-900C-51DD26870CB3}" dt="2025-09-26T11:18:39.408" v="5659" actId="26606"/>
          <ac:spMkLst>
            <pc:docMk/>
            <pc:sldMk cId="984646431" sldId="267"/>
            <ac:spMk id="30" creationId="{9874D11C-36F5-4BBE-A490-019A54E953B0}"/>
          </ac:spMkLst>
        </pc:spChg>
      </pc:sldChg>
      <pc:sldChg chg="modSp mod">
        <pc:chgData name="Helen McGreevy" userId="d291de2d698f615b" providerId="LiveId" clId="{6CE7E44C-CD19-4BB1-900C-51DD26870CB3}" dt="2025-09-26T08:41:54.343" v="331" actId="20577"/>
        <pc:sldMkLst>
          <pc:docMk/>
          <pc:sldMk cId="3166668534" sldId="268"/>
        </pc:sldMkLst>
        <pc:spChg chg="mod">
          <ac:chgData name="Helen McGreevy" userId="d291de2d698f615b" providerId="LiveId" clId="{6CE7E44C-CD19-4BB1-900C-51DD26870CB3}" dt="2025-09-26T08:41:54.343" v="331" actId="20577"/>
          <ac:spMkLst>
            <pc:docMk/>
            <pc:sldMk cId="3166668534" sldId="268"/>
            <ac:spMk id="3" creationId="{51FC697F-65B9-452E-1FF8-51B26DC8E849}"/>
          </ac:spMkLst>
        </pc:spChg>
      </pc:sldChg>
      <pc:sldChg chg="addSp delSp modSp mod">
        <pc:chgData name="Helen McGreevy" userId="d291de2d698f615b" providerId="LiveId" clId="{6CE7E44C-CD19-4BB1-900C-51DD26870CB3}" dt="2025-09-26T11:19:11.894" v="5660" actId="26606"/>
        <pc:sldMkLst>
          <pc:docMk/>
          <pc:sldMk cId="1926536797" sldId="271"/>
        </pc:sldMkLst>
        <pc:spChg chg="mod">
          <ac:chgData name="Helen McGreevy" userId="d291de2d698f615b" providerId="LiveId" clId="{6CE7E44C-CD19-4BB1-900C-51DD26870CB3}" dt="2025-09-26T11:19:11.894" v="5660" actId="26606"/>
          <ac:spMkLst>
            <pc:docMk/>
            <pc:sldMk cId="1926536797" sldId="271"/>
            <ac:spMk id="2" creationId="{45BF78FF-D427-912C-04F1-D82F91AFB454}"/>
          </ac:spMkLst>
        </pc:spChg>
        <pc:spChg chg="mod">
          <ac:chgData name="Helen McGreevy" userId="d291de2d698f615b" providerId="LiveId" clId="{6CE7E44C-CD19-4BB1-900C-51DD26870CB3}" dt="2025-09-26T11:19:11.894" v="5660" actId="26606"/>
          <ac:spMkLst>
            <pc:docMk/>
            <pc:sldMk cId="1926536797" sldId="271"/>
            <ac:spMk id="3" creationId="{E4A1EE1B-F0DA-4FE8-0121-EA1BFC5A98EF}"/>
          </ac:spMkLst>
        </pc:spChg>
        <pc:spChg chg="add">
          <ac:chgData name="Helen McGreevy" userId="d291de2d698f615b" providerId="LiveId" clId="{6CE7E44C-CD19-4BB1-900C-51DD26870CB3}" dt="2025-09-26T11:19:11.894" v="5660" actId="26606"/>
          <ac:spMkLst>
            <pc:docMk/>
            <pc:sldMk cId="1926536797" sldId="271"/>
            <ac:spMk id="18" creationId="{3F088236-D655-4F88-B238-E16762358025}"/>
          </ac:spMkLst>
        </pc:spChg>
        <pc:spChg chg="add">
          <ac:chgData name="Helen McGreevy" userId="d291de2d698f615b" providerId="LiveId" clId="{6CE7E44C-CD19-4BB1-900C-51DD26870CB3}" dt="2025-09-26T11:19:11.894" v="5660" actId="26606"/>
          <ac:spMkLst>
            <pc:docMk/>
            <pc:sldMk cId="1926536797" sldId="271"/>
            <ac:spMk id="20" creationId="{3DAC0C92-199E-475C-9390-119A9B027276}"/>
          </ac:spMkLst>
        </pc:spChg>
        <pc:spChg chg="add">
          <ac:chgData name="Helen McGreevy" userId="d291de2d698f615b" providerId="LiveId" clId="{6CE7E44C-CD19-4BB1-900C-51DD26870CB3}" dt="2025-09-26T11:19:11.894" v="5660" actId="26606"/>
          <ac:spMkLst>
            <pc:docMk/>
            <pc:sldMk cId="1926536797" sldId="271"/>
            <ac:spMk id="22" creationId="{C4CFB339-0ED8-4FE2-9EF1-6D1375B8499B}"/>
          </ac:spMkLst>
        </pc:spChg>
        <pc:spChg chg="add">
          <ac:chgData name="Helen McGreevy" userId="d291de2d698f615b" providerId="LiveId" clId="{6CE7E44C-CD19-4BB1-900C-51DD26870CB3}" dt="2025-09-26T11:19:11.894" v="5660" actId="26606"/>
          <ac:spMkLst>
            <pc:docMk/>
            <pc:sldMk cId="1926536797" sldId="271"/>
            <ac:spMk id="24" creationId="{31896C80-2069-4431-9C19-83B913734490}"/>
          </ac:spMkLst>
        </pc:spChg>
        <pc:spChg chg="add">
          <ac:chgData name="Helen McGreevy" userId="d291de2d698f615b" providerId="LiveId" clId="{6CE7E44C-CD19-4BB1-900C-51DD26870CB3}" dt="2025-09-26T11:19:11.894" v="5660" actId="26606"/>
          <ac:spMkLst>
            <pc:docMk/>
            <pc:sldMk cId="1926536797" sldId="271"/>
            <ac:spMk id="26" creationId="{BF120A21-0841-4823-B0C4-28AEBCEF9B78}"/>
          </ac:spMkLst>
        </pc:spChg>
        <pc:spChg chg="add">
          <ac:chgData name="Helen McGreevy" userId="d291de2d698f615b" providerId="LiveId" clId="{6CE7E44C-CD19-4BB1-900C-51DD26870CB3}" dt="2025-09-26T11:19:11.894" v="5660" actId="26606"/>
          <ac:spMkLst>
            <pc:docMk/>
            <pc:sldMk cId="1926536797" sldId="271"/>
            <ac:spMk id="28" creationId="{DBB05BAE-BBD3-4289-899F-A6851503C6B0}"/>
          </ac:spMkLst>
        </pc:spChg>
        <pc:spChg chg="add">
          <ac:chgData name="Helen McGreevy" userId="d291de2d698f615b" providerId="LiveId" clId="{6CE7E44C-CD19-4BB1-900C-51DD26870CB3}" dt="2025-09-26T11:19:11.894" v="5660" actId="26606"/>
          <ac:spMkLst>
            <pc:docMk/>
            <pc:sldMk cId="1926536797" sldId="271"/>
            <ac:spMk id="30" creationId="{9874D11C-36F5-4BBE-A490-019A54E953B0}"/>
          </ac:spMkLst>
        </pc:spChg>
      </pc:sldChg>
      <pc:sldChg chg="addSp delSp modSp mod">
        <pc:chgData name="Helen McGreevy" userId="d291de2d698f615b" providerId="LiveId" clId="{6CE7E44C-CD19-4BB1-900C-51DD26870CB3}" dt="2025-09-26T11:19:19.868" v="5661" actId="26606"/>
        <pc:sldMkLst>
          <pc:docMk/>
          <pc:sldMk cId="1431069450" sldId="272"/>
        </pc:sldMkLst>
        <pc:spChg chg="mod">
          <ac:chgData name="Helen McGreevy" userId="d291de2d698f615b" providerId="LiveId" clId="{6CE7E44C-CD19-4BB1-900C-51DD26870CB3}" dt="2025-09-26T11:19:19.868" v="5661" actId="26606"/>
          <ac:spMkLst>
            <pc:docMk/>
            <pc:sldMk cId="1431069450" sldId="272"/>
            <ac:spMk id="2" creationId="{B8BA5AFA-48E0-331F-DBF3-B9F96CA4BF3F}"/>
          </ac:spMkLst>
        </pc:spChg>
        <pc:spChg chg="mod">
          <ac:chgData name="Helen McGreevy" userId="d291de2d698f615b" providerId="LiveId" clId="{6CE7E44C-CD19-4BB1-900C-51DD26870CB3}" dt="2025-09-26T11:19:19.868" v="5661" actId="26606"/>
          <ac:spMkLst>
            <pc:docMk/>
            <pc:sldMk cId="1431069450" sldId="272"/>
            <ac:spMk id="3" creationId="{A576FD7B-F19E-440E-B801-2F28BBB9A06A}"/>
          </ac:spMkLst>
        </pc:spChg>
        <pc:spChg chg="add">
          <ac:chgData name="Helen McGreevy" userId="d291de2d698f615b" providerId="LiveId" clId="{6CE7E44C-CD19-4BB1-900C-51DD26870CB3}" dt="2025-09-26T11:19:19.868" v="5661" actId="26606"/>
          <ac:spMkLst>
            <pc:docMk/>
            <pc:sldMk cId="1431069450" sldId="272"/>
            <ac:spMk id="18" creationId="{3F088236-D655-4F88-B238-E16762358025}"/>
          </ac:spMkLst>
        </pc:spChg>
        <pc:spChg chg="add">
          <ac:chgData name="Helen McGreevy" userId="d291de2d698f615b" providerId="LiveId" clId="{6CE7E44C-CD19-4BB1-900C-51DD26870CB3}" dt="2025-09-26T11:19:19.868" v="5661" actId="26606"/>
          <ac:spMkLst>
            <pc:docMk/>
            <pc:sldMk cId="1431069450" sldId="272"/>
            <ac:spMk id="20" creationId="{3DAC0C92-199E-475C-9390-119A9B027276}"/>
          </ac:spMkLst>
        </pc:spChg>
        <pc:spChg chg="add">
          <ac:chgData name="Helen McGreevy" userId="d291de2d698f615b" providerId="LiveId" clId="{6CE7E44C-CD19-4BB1-900C-51DD26870CB3}" dt="2025-09-26T11:19:19.868" v="5661" actId="26606"/>
          <ac:spMkLst>
            <pc:docMk/>
            <pc:sldMk cId="1431069450" sldId="272"/>
            <ac:spMk id="22" creationId="{C4CFB339-0ED8-4FE2-9EF1-6D1375B8499B}"/>
          </ac:spMkLst>
        </pc:spChg>
        <pc:spChg chg="add">
          <ac:chgData name="Helen McGreevy" userId="d291de2d698f615b" providerId="LiveId" clId="{6CE7E44C-CD19-4BB1-900C-51DD26870CB3}" dt="2025-09-26T11:19:19.868" v="5661" actId="26606"/>
          <ac:spMkLst>
            <pc:docMk/>
            <pc:sldMk cId="1431069450" sldId="272"/>
            <ac:spMk id="24" creationId="{31896C80-2069-4431-9C19-83B913734490}"/>
          </ac:spMkLst>
        </pc:spChg>
        <pc:spChg chg="add">
          <ac:chgData name="Helen McGreevy" userId="d291de2d698f615b" providerId="LiveId" clId="{6CE7E44C-CD19-4BB1-900C-51DD26870CB3}" dt="2025-09-26T11:19:19.868" v="5661" actId="26606"/>
          <ac:spMkLst>
            <pc:docMk/>
            <pc:sldMk cId="1431069450" sldId="272"/>
            <ac:spMk id="26" creationId="{BF120A21-0841-4823-B0C4-28AEBCEF9B78}"/>
          </ac:spMkLst>
        </pc:spChg>
        <pc:spChg chg="add">
          <ac:chgData name="Helen McGreevy" userId="d291de2d698f615b" providerId="LiveId" clId="{6CE7E44C-CD19-4BB1-900C-51DD26870CB3}" dt="2025-09-26T11:19:19.868" v="5661" actId="26606"/>
          <ac:spMkLst>
            <pc:docMk/>
            <pc:sldMk cId="1431069450" sldId="272"/>
            <ac:spMk id="28" creationId="{DBB05BAE-BBD3-4289-899F-A6851503C6B0}"/>
          </ac:spMkLst>
        </pc:spChg>
        <pc:spChg chg="add">
          <ac:chgData name="Helen McGreevy" userId="d291de2d698f615b" providerId="LiveId" clId="{6CE7E44C-CD19-4BB1-900C-51DD26870CB3}" dt="2025-09-26T11:19:19.868" v="5661" actId="26606"/>
          <ac:spMkLst>
            <pc:docMk/>
            <pc:sldMk cId="1431069450" sldId="272"/>
            <ac:spMk id="30" creationId="{9874D11C-36F5-4BBE-A490-019A54E953B0}"/>
          </ac:spMkLst>
        </pc:spChg>
      </pc:sldChg>
      <pc:sldChg chg="addSp delSp modSp mod modNotesTx">
        <pc:chgData name="Helen McGreevy" userId="d291de2d698f615b" providerId="LiveId" clId="{6CE7E44C-CD19-4BB1-900C-51DD26870CB3}" dt="2025-10-05T16:04:57.274" v="5679" actId="20577"/>
        <pc:sldMkLst>
          <pc:docMk/>
          <pc:sldMk cId="662586758" sldId="273"/>
        </pc:sldMkLst>
        <pc:spChg chg="mod">
          <ac:chgData name="Helen McGreevy" userId="d291de2d698f615b" providerId="LiveId" clId="{6CE7E44C-CD19-4BB1-900C-51DD26870CB3}" dt="2025-09-26T11:19:25.225" v="5662" actId="26606"/>
          <ac:spMkLst>
            <pc:docMk/>
            <pc:sldMk cId="662586758" sldId="273"/>
            <ac:spMk id="2" creationId="{8705BA5F-FC95-CB0F-06CB-68BA7CC7D662}"/>
          </ac:spMkLst>
        </pc:spChg>
        <pc:spChg chg="mod">
          <ac:chgData name="Helen McGreevy" userId="d291de2d698f615b" providerId="LiveId" clId="{6CE7E44C-CD19-4BB1-900C-51DD26870CB3}" dt="2025-09-26T11:19:25.225" v="5662" actId="26606"/>
          <ac:spMkLst>
            <pc:docMk/>
            <pc:sldMk cId="662586758" sldId="273"/>
            <ac:spMk id="3" creationId="{CD133C1C-9582-76A8-D07F-4F4FBCC3544E}"/>
          </ac:spMkLst>
        </pc:spChg>
        <pc:spChg chg="add">
          <ac:chgData name="Helen McGreevy" userId="d291de2d698f615b" providerId="LiveId" clId="{6CE7E44C-CD19-4BB1-900C-51DD26870CB3}" dt="2025-09-26T11:19:25.225" v="5662" actId="26606"/>
          <ac:spMkLst>
            <pc:docMk/>
            <pc:sldMk cId="662586758" sldId="273"/>
            <ac:spMk id="18" creationId="{3F088236-D655-4F88-B238-E16762358025}"/>
          </ac:spMkLst>
        </pc:spChg>
        <pc:spChg chg="add">
          <ac:chgData name="Helen McGreevy" userId="d291de2d698f615b" providerId="LiveId" clId="{6CE7E44C-CD19-4BB1-900C-51DD26870CB3}" dt="2025-09-26T11:19:25.225" v="5662" actId="26606"/>
          <ac:spMkLst>
            <pc:docMk/>
            <pc:sldMk cId="662586758" sldId="273"/>
            <ac:spMk id="20" creationId="{3DAC0C92-199E-475C-9390-119A9B027276}"/>
          </ac:spMkLst>
        </pc:spChg>
        <pc:spChg chg="add">
          <ac:chgData name="Helen McGreevy" userId="d291de2d698f615b" providerId="LiveId" clId="{6CE7E44C-CD19-4BB1-900C-51DD26870CB3}" dt="2025-09-26T11:19:25.225" v="5662" actId="26606"/>
          <ac:spMkLst>
            <pc:docMk/>
            <pc:sldMk cId="662586758" sldId="273"/>
            <ac:spMk id="22" creationId="{C4CFB339-0ED8-4FE2-9EF1-6D1375B8499B}"/>
          </ac:spMkLst>
        </pc:spChg>
        <pc:spChg chg="add">
          <ac:chgData name="Helen McGreevy" userId="d291de2d698f615b" providerId="LiveId" clId="{6CE7E44C-CD19-4BB1-900C-51DD26870CB3}" dt="2025-09-26T11:19:25.225" v="5662" actId="26606"/>
          <ac:spMkLst>
            <pc:docMk/>
            <pc:sldMk cId="662586758" sldId="273"/>
            <ac:spMk id="24" creationId="{31896C80-2069-4431-9C19-83B913734490}"/>
          </ac:spMkLst>
        </pc:spChg>
        <pc:spChg chg="add">
          <ac:chgData name="Helen McGreevy" userId="d291de2d698f615b" providerId="LiveId" clId="{6CE7E44C-CD19-4BB1-900C-51DD26870CB3}" dt="2025-09-26T11:19:25.225" v="5662" actId="26606"/>
          <ac:spMkLst>
            <pc:docMk/>
            <pc:sldMk cId="662586758" sldId="273"/>
            <ac:spMk id="26" creationId="{BF120A21-0841-4823-B0C4-28AEBCEF9B78}"/>
          </ac:spMkLst>
        </pc:spChg>
        <pc:spChg chg="add">
          <ac:chgData name="Helen McGreevy" userId="d291de2d698f615b" providerId="LiveId" clId="{6CE7E44C-CD19-4BB1-900C-51DD26870CB3}" dt="2025-09-26T11:19:25.225" v="5662" actId="26606"/>
          <ac:spMkLst>
            <pc:docMk/>
            <pc:sldMk cId="662586758" sldId="273"/>
            <ac:spMk id="28" creationId="{DBB05BAE-BBD3-4289-899F-A6851503C6B0}"/>
          </ac:spMkLst>
        </pc:spChg>
        <pc:spChg chg="add">
          <ac:chgData name="Helen McGreevy" userId="d291de2d698f615b" providerId="LiveId" clId="{6CE7E44C-CD19-4BB1-900C-51DD26870CB3}" dt="2025-09-26T11:19:25.225" v="5662" actId="26606"/>
          <ac:spMkLst>
            <pc:docMk/>
            <pc:sldMk cId="662586758" sldId="273"/>
            <ac:spMk id="30" creationId="{9874D11C-36F5-4BBE-A490-019A54E953B0}"/>
          </ac:spMkLst>
        </pc:spChg>
      </pc:sldChg>
      <pc:sldChg chg="addSp delSp modSp mod">
        <pc:chgData name="Helen McGreevy" userId="d291de2d698f615b" providerId="LiveId" clId="{6CE7E44C-CD19-4BB1-900C-51DD26870CB3}" dt="2025-09-26T11:19:32.948" v="5663" actId="26606"/>
        <pc:sldMkLst>
          <pc:docMk/>
          <pc:sldMk cId="906263014" sldId="274"/>
        </pc:sldMkLst>
        <pc:spChg chg="mod">
          <ac:chgData name="Helen McGreevy" userId="d291de2d698f615b" providerId="LiveId" clId="{6CE7E44C-CD19-4BB1-900C-51DD26870CB3}" dt="2025-09-26T11:19:32.948" v="5663" actId="26606"/>
          <ac:spMkLst>
            <pc:docMk/>
            <pc:sldMk cId="906263014" sldId="274"/>
            <ac:spMk id="2" creationId="{D7B51365-572D-0ACB-5E59-5D0B201E15CC}"/>
          </ac:spMkLst>
        </pc:spChg>
        <pc:spChg chg="mod">
          <ac:chgData name="Helen McGreevy" userId="d291de2d698f615b" providerId="LiveId" clId="{6CE7E44C-CD19-4BB1-900C-51DD26870CB3}" dt="2025-09-26T11:19:32.948" v="5663" actId="26606"/>
          <ac:spMkLst>
            <pc:docMk/>
            <pc:sldMk cId="906263014" sldId="274"/>
            <ac:spMk id="3" creationId="{466384BF-90CD-F107-7F51-28BFCB20DDD6}"/>
          </ac:spMkLst>
        </pc:spChg>
        <pc:spChg chg="add">
          <ac:chgData name="Helen McGreevy" userId="d291de2d698f615b" providerId="LiveId" clId="{6CE7E44C-CD19-4BB1-900C-51DD26870CB3}" dt="2025-09-26T11:19:32.948" v="5663" actId="26606"/>
          <ac:spMkLst>
            <pc:docMk/>
            <pc:sldMk cId="906263014" sldId="274"/>
            <ac:spMk id="18" creationId="{3F088236-D655-4F88-B238-E16762358025}"/>
          </ac:spMkLst>
        </pc:spChg>
        <pc:spChg chg="add">
          <ac:chgData name="Helen McGreevy" userId="d291de2d698f615b" providerId="LiveId" clId="{6CE7E44C-CD19-4BB1-900C-51DD26870CB3}" dt="2025-09-26T11:19:32.948" v="5663" actId="26606"/>
          <ac:spMkLst>
            <pc:docMk/>
            <pc:sldMk cId="906263014" sldId="274"/>
            <ac:spMk id="20" creationId="{3DAC0C92-199E-475C-9390-119A9B027276}"/>
          </ac:spMkLst>
        </pc:spChg>
        <pc:spChg chg="add">
          <ac:chgData name="Helen McGreevy" userId="d291de2d698f615b" providerId="LiveId" clId="{6CE7E44C-CD19-4BB1-900C-51DD26870CB3}" dt="2025-09-26T11:19:32.948" v="5663" actId="26606"/>
          <ac:spMkLst>
            <pc:docMk/>
            <pc:sldMk cId="906263014" sldId="274"/>
            <ac:spMk id="22" creationId="{C4CFB339-0ED8-4FE2-9EF1-6D1375B8499B}"/>
          </ac:spMkLst>
        </pc:spChg>
        <pc:spChg chg="add">
          <ac:chgData name="Helen McGreevy" userId="d291de2d698f615b" providerId="LiveId" clId="{6CE7E44C-CD19-4BB1-900C-51DD26870CB3}" dt="2025-09-26T11:19:32.948" v="5663" actId="26606"/>
          <ac:spMkLst>
            <pc:docMk/>
            <pc:sldMk cId="906263014" sldId="274"/>
            <ac:spMk id="24" creationId="{31896C80-2069-4431-9C19-83B913734490}"/>
          </ac:spMkLst>
        </pc:spChg>
        <pc:spChg chg="add">
          <ac:chgData name="Helen McGreevy" userId="d291de2d698f615b" providerId="LiveId" clId="{6CE7E44C-CD19-4BB1-900C-51DD26870CB3}" dt="2025-09-26T11:19:32.948" v="5663" actId="26606"/>
          <ac:spMkLst>
            <pc:docMk/>
            <pc:sldMk cId="906263014" sldId="274"/>
            <ac:spMk id="26" creationId="{BF120A21-0841-4823-B0C4-28AEBCEF9B78}"/>
          </ac:spMkLst>
        </pc:spChg>
        <pc:spChg chg="add">
          <ac:chgData name="Helen McGreevy" userId="d291de2d698f615b" providerId="LiveId" clId="{6CE7E44C-CD19-4BB1-900C-51DD26870CB3}" dt="2025-09-26T11:19:32.948" v="5663" actId="26606"/>
          <ac:spMkLst>
            <pc:docMk/>
            <pc:sldMk cId="906263014" sldId="274"/>
            <ac:spMk id="28" creationId="{DBB05BAE-BBD3-4289-899F-A6851503C6B0}"/>
          </ac:spMkLst>
        </pc:spChg>
        <pc:spChg chg="add">
          <ac:chgData name="Helen McGreevy" userId="d291de2d698f615b" providerId="LiveId" clId="{6CE7E44C-CD19-4BB1-900C-51DD26870CB3}" dt="2025-09-26T11:19:32.948" v="5663" actId="26606"/>
          <ac:spMkLst>
            <pc:docMk/>
            <pc:sldMk cId="906263014" sldId="274"/>
            <ac:spMk id="30" creationId="{9874D11C-36F5-4BBE-A490-019A54E953B0}"/>
          </ac:spMkLst>
        </pc:spChg>
      </pc:sldChg>
      <pc:sldChg chg="addSp delSp modSp mod">
        <pc:chgData name="Helen McGreevy" userId="d291de2d698f615b" providerId="LiveId" clId="{6CE7E44C-CD19-4BB1-900C-51DD26870CB3}" dt="2025-09-26T11:19:44.067" v="5664" actId="26606"/>
        <pc:sldMkLst>
          <pc:docMk/>
          <pc:sldMk cId="1439955717" sldId="275"/>
        </pc:sldMkLst>
        <pc:spChg chg="mod">
          <ac:chgData name="Helen McGreevy" userId="d291de2d698f615b" providerId="LiveId" clId="{6CE7E44C-CD19-4BB1-900C-51DD26870CB3}" dt="2025-09-26T11:19:44.067" v="5664" actId="26606"/>
          <ac:spMkLst>
            <pc:docMk/>
            <pc:sldMk cId="1439955717" sldId="275"/>
            <ac:spMk id="2" creationId="{DA637713-2FB1-C05A-D11F-7C379A929088}"/>
          </ac:spMkLst>
        </pc:spChg>
        <pc:spChg chg="mod">
          <ac:chgData name="Helen McGreevy" userId="d291de2d698f615b" providerId="LiveId" clId="{6CE7E44C-CD19-4BB1-900C-51DD26870CB3}" dt="2025-09-26T11:19:44.067" v="5664" actId="26606"/>
          <ac:spMkLst>
            <pc:docMk/>
            <pc:sldMk cId="1439955717" sldId="275"/>
            <ac:spMk id="3" creationId="{2875DD5C-53BC-2D10-2D8A-C7EB63352E54}"/>
          </ac:spMkLst>
        </pc:spChg>
        <pc:spChg chg="add">
          <ac:chgData name="Helen McGreevy" userId="d291de2d698f615b" providerId="LiveId" clId="{6CE7E44C-CD19-4BB1-900C-51DD26870CB3}" dt="2025-09-26T11:19:44.067" v="5664" actId="26606"/>
          <ac:spMkLst>
            <pc:docMk/>
            <pc:sldMk cId="1439955717" sldId="275"/>
            <ac:spMk id="18" creationId="{3F088236-D655-4F88-B238-E16762358025}"/>
          </ac:spMkLst>
        </pc:spChg>
        <pc:spChg chg="add">
          <ac:chgData name="Helen McGreevy" userId="d291de2d698f615b" providerId="LiveId" clId="{6CE7E44C-CD19-4BB1-900C-51DD26870CB3}" dt="2025-09-26T11:19:44.067" v="5664" actId="26606"/>
          <ac:spMkLst>
            <pc:docMk/>
            <pc:sldMk cId="1439955717" sldId="275"/>
            <ac:spMk id="20" creationId="{3DAC0C92-199E-475C-9390-119A9B027276}"/>
          </ac:spMkLst>
        </pc:spChg>
        <pc:spChg chg="add">
          <ac:chgData name="Helen McGreevy" userId="d291de2d698f615b" providerId="LiveId" clId="{6CE7E44C-CD19-4BB1-900C-51DD26870CB3}" dt="2025-09-26T11:19:44.067" v="5664" actId="26606"/>
          <ac:spMkLst>
            <pc:docMk/>
            <pc:sldMk cId="1439955717" sldId="275"/>
            <ac:spMk id="22" creationId="{C4CFB339-0ED8-4FE2-9EF1-6D1375B8499B}"/>
          </ac:spMkLst>
        </pc:spChg>
        <pc:spChg chg="add">
          <ac:chgData name="Helen McGreevy" userId="d291de2d698f615b" providerId="LiveId" clId="{6CE7E44C-CD19-4BB1-900C-51DD26870CB3}" dt="2025-09-26T11:19:44.067" v="5664" actId="26606"/>
          <ac:spMkLst>
            <pc:docMk/>
            <pc:sldMk cId="1439955717" sldId="275"/>
            <ac:spMk id="24" creationId="{31896C80-2069-4431-9C19-83B913734490}"/>
          </ac:spMkLst>
        </pc:spChg>
        <pc:spChg chg="add">
          <ac:chgData name="Helen McGreevy" userId="d291de2d698f615b" providerId="LiveId" clId="{6CE7E44C-CD19-4BB1-900C-51DD26870CB3}" dt="2025-09-26T11:19:44.067" v="5664" actId="26606"/>
          <ac:spMkLst>
            <pc:docMk/>
            <pc:sldMk cId="1439955717" sldId="275"/>
            <ac:spMk id="26" creationId="{BF120A21-0841-4823-B0C4-28AEBCEF9B78}"/>
          </ac:spMkLst>
        </pc:spChg>
        <pc:spChg chg="add">
          <ac:chgData name="Helen McGreevy" userId="d291de2d698f615b" providerId="LiveId" clId="{6CE7E44C-CD19-4BB1-900C-51DD26870CB3}" dt="2025-09-26T11:19:44.067" v="5664" actId="26606"/>
          <ac:spMkLst>
            <pc:docMk/>
            <pc:sldMk cId="1439955717" sldId="275"/>
            <ac:spMk id="28" creationId="{DBB05BAE-BBD3-4289-899F-A6851503C6B0}"/>
          </ac:spMkLst>
        </pc:spChg>
        <pc:spChg chg="add">
          <ac:chgData name="Helen McGreevy" userId="d291de2d698f615b" providerId="LiveId" clId="{6CE7E44C-CD19-4BB1-900C-51DD26870CB3}" dt="2025-09-26T11:19:44.067" v="5664" actId="26606"/>
          <ac:spMkLst>
            <pc:docMk/>
            <pc:sldMk cId="1439955717" sldId="275"/>
            <ac:spMk id="30" creationId="{9874D11C-36F5-4BBE-A490-019A54E953B0}"/>
          </ac:spMkLst>
        </pc:spChg>
        <pc:picChg chg="add">
          <ac:chgData name="Helen McGreevy" userId="d291de2d698f615b" providerId="LiveId" clId="{6CE7E44C-CD19-4BB1-900C-51DD26870CB3}" dt="2025-09-26T11:19:44.067" v="5664" actId="26606"/>
          <ac:picMkLst>
            <pc:docMk/>
            <pc:sldMk cId="1439955717" sldId="275"/>
            <ac:picMk id="10" creationId="{27856754-26ED-F5A1-4D23-52EE85A10AA5}"/>
          </ac:picMkLst>
        </pc:picChg>
      </pc:sldChg>
      <pc:sldChg chg="addSp modSp mod setBg">
        <pc:chgData name="Helen McGreevy" userId="d291de2d698f615b" providerId="LiveId" clId="{6CE7E44C-CD19-4BB1-900C-51DD26870CB3}" dt="2025-09-26T11:20:26.514" v="5671" actId="26606"/>
        <pc:sldMkLst>
          <pc:docMk/>
          <pc:sldMk cId="492621217" sldId="276"/>
        </pc:sldMkLst>
        <pc:spChg chg="mod ord">
          <ac:chgData name="Helen McGreevy" userId="d291de2d698f615b" providerId="LiveId" clId="{6CE7E44C-CD19-4BB1-900C-51DD26870CB3}" dt="2025-09-26T11:20:26.514" v="5671" actId="26606"/>
          <ac:spMkLst>
            <pc:docMk/>
            <pc:sldMk cId="492621217" sldId="276"/>
            <ac:spMk id="2" creationId="{0CAF3E55-1EF7-8926-E00A-883FBC9C1FCA}"/>
          </ac:spMkLst>
        </pc:spChg>
        <pc:spChg chg="add">
          <ac:chgData name="Helen McGreevy" userId="d291de2d698f615b" providerId="LiveId" clId="{6CE7E44C-CD19-4BB1-900C-51DD26870CB3}" dt="2025-09-26T11:20:26.514" v="5671" actId="26606"/>
          <ac:spMkLst>
            <pc:docMk/>
            <pc:sldMk cId="492621217" sldId="276"/>
            <ac:spMk id="26" creationId="{66D61E08-70C3-48D8-BEA0-787111DC30DA}"/>
          </ac:spMkLst>
        </pc:spChg>
        <pc:spChg chg="add">
          <ac:chgData name="Helen McGreevy" userId="d291de2d698f615b" providerId="LiveId" clId="{6CE7E44C-CD19-4BB1-900C-51DD26870CB3}" dt="2025-09-26T11:20:26.514" v="5671" actId="26606"/>
          <ac:spMkLst>
            <pc:docMk/>
            <pc:sldMk cId="492621217" sldId="276"/>
            <ac:spMk id="28" creationId="{FC55298F-0AE5-478E-AD2B-03C2614C5833}"/>
          </ac:spMkLst>
        </pc:spChg>
        <pc:spChg chg="add">
          <ac:chgData name="Helen McGreevy" userId="d291de2d698f615b" providerId="LiveId" clId="{6CE7E44C-CD19-4BB1-900C-51DD26870CB3}" dt="2025-09-26T11:20:26.514" v="5671" actId="26606"/>
          <ac:spMkLst>
            <pc:docMk/>
            <pc:sldMk cId="492621217" sldId="276"/>
            <ac:spMk id="30" creationId="{C180E4EA-0B63-4779-A895-7E90E71088F3}"/>
          </ac:spMkLst>
        </pc:spChg>
        <pc:spChg chg="add">
          <ac:chgData name="Helen McGreevy" userId="d291de2d698f615b" providerId="LiveId" clId="{6CE7E44C-CD19-4BB1-900C-51DD26870CB3}" dt="2025-09-26T11:20:26.514" v="5671" actId="26606"/>
          <ac:spMkLst>
            <pc:docMk/>
            <pc:sldMk cId="492621217" sldId="276"/>
            <ac:spMk id="32" creationId="{CEE01D9D-3DE8-4EED-B0D3-8F3C79CC7673}"/>
          </ac:spMkLst>
        </pc:spChg>
        <pc:spChg chg="add">
          <ac:chgData name="Helen McGreevy" userId="d291de2d698f615b" providerId="LiveId" clId="{6CE7E44C-CD19-4BB1-900C-51DD26870CB3}" dt="2025-09-26T11:20:26.514" v="5671" actId="26606"/>
          <ac:spMkLst>
            <pc:docMk/>
            <pc:sldMk cId="492621217" sldId="276"/>
            <ac:spMk id="34" creationId="{89AF5CE9-607F-43F4-8983-DCD6DA4051FD}"/>
          </ac:spMkLst>
        </pc:spChg>
        <pc:spChg chg="add">
          <ac:chgData name="Helen McGreevy" userId="d291de2d698f615b" providerId="LiveId" clId="{6CE7E44C-CD19-4BB1-900C-51DD26870CB3}" dt="2025-09-26T11:20:26.514" v="5671" actId="26606"/>
          <ac:spMkLst>
            <pc:docMk/>
            <pc:sldMk cId="492621217" sldId="276"/>
            <ac:spMk id="36" creationId="{6EEA2DBD-9E1E-4521-8C01-F32AD18A89E3}"/>
          </ac:spMkLst>
        </pc:spChg>
        <pc:spChg chg="add">
          <ac:chgData name="Helen McGreevy" userId="d291de2d698f615b" providerId="LiveId" clId="{6CE7E44C-CD19-4BB1-900C-51DD26870CB3}" dt="2025-09-26T11:20:26.514" v="5671" actId="26606"/>
          <ac:spMkLst>
            <pc:docMk/>
            <pc:sldMk cId="492621217" sldId="276"/>
            <ac:spMk id="38" creationId="{15BBD2C1-BA9B-46A9-A27A-33498B169272}"/>
          </ac:spMkLst>
        </pc:spChg>
        <pc:grpChg chg="add">
          <ac:chgData name="Helen McGreevy" userId="d291de2d698f615b" providerId="LiveId" clId="{6CE7E44C-CD19-4BB1-900C-51DD26870CB3}" dt="2025-09-26T11:20:26.514" v="5671" actId="26606"/>
          <ac:grpSpMkLst>
            <pc:docMk/>
            <pc:sldMk cId="492621217" sldId="276"/>
            <ac:grpSpMk id="10" creationId="{A5AFB369-4673-4727-A7CD-D86AFE0AE069}"/>
          </ac:grpSpMkLst>
        </pc:grpChg>
        <pc:picChg chg="mod">
          <ac:chgData name="Helen McGreevy" userId="d291de2d698f615b" providerId="LiveId" clId="{6CE7E44C-CD19-4BB1-900C-51DD26870CB3}" dt="2025-09-26T11:20:26.514" v="5671" actId="26606"/>
          <ac:picMkLst>
            <pc:docMk/>
            <pc:sldMk cId="492621217" sldId="276"/>
            <ac:picMk id="5" creationId="{558DBE9C-E093-7D85-D65D-501C94A13BF5}"/>
          </ac:picMkLst>
        </pc:picChg>
      </pc:sldChg>
      <pc:sldChg chg="addSp delSp modSp new mod setBg">
        <pc:chgData name="Helen McGreevy" userId="d291de2d698f615b" providerId="LiveId" clId="{6CE7E44C-CD19-4BB1-900C-51DD26870CB3}" dt="2025-09-22T18:13:20.962" v="144" actId="20577"/>
        <pc:sldMkLst>
          <pc:docMk/>
          <pc:sldMk cId="783376275" sldId="277"/>
        </pc:sldMkLst>
        <pc:spChg chg="mod">
          <ac:chgData name="Helen McGreevy" userId="d291de2d698f615b" providerId="LiveId" clId="{6CE7E44C-CD19-4BB1-900C-51DD26870CB3}" dt="2025-09-22T18:12:32.607" v="127" actId="26606"/>
          <ac:spMkLst>
            <pc:docMk/>
            <pc:sldMk cId="783376275" sldId="277"/>
            <ac:spMk id="2" creationId="{EB6AD891-1305-10F6-1890-D862300BE65C}"/>
          </ac:spMkLst>
        </pc:spChg>
        <pc:spChg chg="add">
          <ac:chgData name="Helen McGreevy" userId="d291de2d698f615b" providerId="LiveId" clId="{6CE7E44C-CD19-4BB1-900C-51DD26870CB3}" dt="2025-09-22T18:12:32.607" v="127" actId="26606"/>
          <ac:spMkLst>
            <pc:docMk/>
            <pc:sldMk cId="783376275" sldId="277"/>
            <ac:spMk id="9" creationId="{45B71F80-1F92-4074-84D9-16A062B215B3}"/>
          </ac:spMkLst>
        </pc:spChg>
        <pc:spChg chg="add">
          <ac:chgData name="Helen McGreevy" userId="d291de2d698f615b" providerId="LiveId" clId="{6CE7E44C-CD19-4BB1-900C-51DD26870CB3}" dt="2025-09-22T18:12:32.607" v="127" actId="26606"/>
          <ac:spMkLst>
            <pc:docMk/>
            <pc:sldMk cId="783376275" sldId="277"/>
            <ac:spMk id="11" creationId="{7209C9DA-6E0D-46D9-8275-C52222D8CCAC}"/>
          </ac:spMkLst>
        </pc:spChg>
        <pc:spChg chg="add">
          <ac:chgData name="Helen McGreevy" userId="d291de2d698f615b" providerId="LiveId" clId="{6CE7E44C-CD19-4BB1-900C-51DD26870CB3}" dt="2025-09-22T18:12:32.607" v="127" actId="26606"/>
          <ac:spMkLst>
            <pc:docMk/>
            <pc:sldMk cId="783376275" sldId="277"/>
            <ac:spMk id="13" creationId="{3EB57A4D-E0D0-46DA-B339-F24CA46FA70B}"/>
          </ac:spMkLst>
        </pc:spChg>
        <pc:graphicFrameChg chg="add modGraphic">
          <ac:chgData name="Helen McGreevy" userId="d291de2d698f615b" providerId="LiveId" clId="{6CE7E44C-CD19-4BB1-900C-51DD26870CB3}" dt="2025-09-22T18:13:20.962" v="144" actId="20577"/>
          <ac:graphicFrameMkLst>
            <pc:docMk/>
            <pc:sldMk cId="783376275" sldId="277"/>
            <ac:graphicFrameMk id="5" creationId="{845C295C-1D46-D06D-C9A6-91ACC5FD8E75}"/>
          </ac:graphicFrameMkLst>
        </pc:graphicFrameChg>
      </pc:sldChg>
      <pc:sldChg chg="addSp delSp modSp new mod setBg">
        <pc:chgData name="Helen McGreevy" userId="d291de2d698f615b" providerId="LiveId" clId="{6CE7E44C-CD19-4BB1-900C-51DD26870CB3}" dt="2025-09-26T11:15:56.226" v="5652" actId="26606"/>
        <pc:sldMkLst>
          <pc:docMk/>
          <pc:sldMk cId="3178633493" sldId="278"/>
        </pc:sldMkLst>
        <pc:spChg chg="mod">
          <ac:chgData name="Helen McGreevy" userId="d291de2d698f615b" providerId="LiveId" clId="{6CE7E44C-CD19-4BB1-900C-51DD26870CB3}" dt="2025-09-26T11:15:56.226" v="5652" actId="26606"/>
          <ac:spMkLst>
            <pc:docMk/>
            <pc:sldMk cId="3178633493" sldId="278"/>
            <ac:spMk id="2" creationId="{71355A45-B851-AA10-5B36-C42015CD5D6F}"/>
          </ac:spMkLst>
        </pc:spChg>
        <pc:graphicFrameChg chg="add mod modGraphic">
          <ac:chgData name="Helen McGreevy" userId="d291de2d698f615b" providerId="LiveId" clId="{6CE7E44C-CD19-4BB1-900C-51DD26870CB3}" dt="2025-09-26T11:15:56.226" v="5652" actId="26606"/>
          <ac:graphicFrameMkLst>
            <pc:docMk/>
            <pc:sldMk cId="3178633493" sldId="278"/>
            <ac:graphicFrameMk id="5" creationId="{568AEAAB-0177-3A75-435E-832641832445}"/>
          </ac:graphicFrameMkLst>
        </pc:graphicFrameChg>
      </pc:sldChg>
      <pc:sldChg chg="addSp modSp new mod setBg">
        <pc:chgData name="Helen McGreevy" userId="d291de2d698f615b" providerId="LiveId" clId="{6CE7E44C-CD19-4BB1-900C-51DD26870CB3}" dt="2025-09-26T11:17:03.258" v="5653" actId="26606"/>
        <pc:sldMkLst>
          <pc:docMk/>
          <pc:sldMk cId="1628085576" sldId="279"/>
        </pc:sldMkLst>
        <pc:spChg chg="mod">
          <ac:chgData name="Helen McGreevy" userId="d291de2d698f615b" providerId="LiveId" clId="{6CE7E44C-CD19-4BB1-900C-51DD26870CB3}" dt="2025-09-26T11:17:03.258" v="5653" actId="26606"/>
          <ac:spMkLst>
            <pc:docMk/>
            <pc:sldMk cId="1628085576" sldId="279"/>
            <ac:spMk id="2" creationId="{84AF13C2-5779-33AF-43E7-62E8A71E2F13}"/>
          </ac:spMkLst>
        </pc:spChg>
        <pc:spChg chg="mod">
          <ac:chgData name="Helen McGreevy" userId="d291de2d698f615b" providerId="LiveId" clId="{6CE7E44C-CD19-4BB1-900C-51DD26870CB3}" dt="2025-09-26T11:17:03.258" v="5653" actId="26606"/>
          <ac:spMkLst>
            <pc:docMk/>
            <pc:sldMk cId="1628085576" sldId="279"/>
            <ac:spMk id="3" creationId="{F930AE9A-6B65-8A0D-B743-F1B943259E16}"/>
          </ac:spMkLst>
        </pc:spChg>
        <pc:spChg chg="add">
          <ac:chgData name="Helen McGreevy" userId="d291de2d698f615b" providerId="LiveId" clId="{6CE7E44C-CD19-4BB1-900C-51DD26870CB3}" dt="2025-09-26T11:17:03.258" v="5653" actId="26606"/>
          <ac:spMkLst>
            <pc:docMk/>
            <pc:sldMk cId="1628085576" sldId="279"/>
            <ac:spMk id="9" creationId="{3BCB5F6A-9EB0-40B0-9D13-3023E9A20508}"/>
          </ac:spMkLst>
        </pc:spChg>
        <pc:picChg chg="add">
          <ac:chgData name="Helen McGreevy" userId="d291de2d698f615b" providerId="LiveId" clId="{6CE7E44C-CD19-4BB1-900C-51DD26870CB3}" dt="2025-09-26T11:17:03.258" v="5653" actId="26606"/>
          <ac:picMkLst>
            <pc:docMk/>
            <pc:sldMk cId="1628085576" sldId="279"/>
            <ac:picMk id="5" creationId="{C46651D8-812A-5518-BEFF-E19FFDBE31F4}"/>
          </ac:picMkLst>
        </pc:picChg>
      </pc:sldChg>
      <pc:sldChg chg="addSp modSp new mod setBg modNotesTx">
        <pc:chgData name="Helen McGreevy" userId="d291de2d698f615b" providerId="LiveId" clId="{6CE7E44C-CD19-4BB1-900C-51DD26870CB3}" dt="2025-09-26T11:17:54.452" v="5654" actId="26606"/>
        <pc:sldMkLst>
          <pc:docMk/>
          <pc:sldMk cId="634065458" sldId="280"/>
        </pc:sldMkLst>
        <pc:spChg chg="mod">
          <ac:chgData name="Helen McGreevy" userId="d291de2d698f615b" providerId="LiveId" clId="{6CE7E44C-CD19-4BB1-900C-51DD26870CB3}" dt="2025-09-26T11:17:54.452" v="5654" actId="26606"/>
          <ac:spMkLst>
            <pc:docMk/>
            <pc:sldMk cId="634065458" sldId="280"/>
            <ac:spMk id="2" creationId="{F52BE47E-B25C-A7DF-45E2-A475394CB54B}"/>
          </ac:spMkLst>
        </pc:spChg>
        <pc:spChg chg="mod">
          <ac:chgData name="Helen McGreevy" userId="d291de2d698f615b" providerId="LiveId" clId="{6CE7E44C-CD19-4BB1-900C-51DD26870CB3}" dt="2025-09-26T11:17:54.452" v="5654" actId="26606"/>
          <ac:spMkLst>
            <pc:docMk/>
            <pc:sldMk cId="634065458" sldId="280"/>
            <ac:spMk id="3" creationId="{7D14BCBC-6E0F-D3B7-526C-EEA1E42589DD}"/>
          </ac:spMkLst>
        </pc:spChg>
        <pc:cxnChg chg="add">
          <ac:chgData name="Helen McGreevy" userId="d291de2d698f615b" providerId="LiveId" clId="{6CE7E44C-CD19-4BB1-900C-51DD26870CB3}" dt="2025-09-26T11:17:54.452" v="5654" actId="26606"/>
          <ac:cxnSpMkLst>
            <pc:docMk/>
            <pc:sldMk cId="634065458" sldId="280"/>
            <ac:cxnSpMk id="8" creationId="{0B5F7E3B-C5F1-40E0-A491-558BAFBC1127}"/>
          </ac:cxnSpMkLst>
        </pc:cxnChg>
      </pc:sldChg>
      <pc:sldChg chg="addSp delSp modSp new mod ord setBg modNotesTx">
        <pc:chgData name="Helen McGreevy" userId="d291de2d698f615b" providerId="LiveId" clId="{6CE7E44C-CD19-4BB1-900C-51DD26870CB3}" dt="2025-09-26T11:09:24.537" v="5381"/>
        <pc:sldMkLst>
          <pc:docMk/>
          <pc:sldMk cId="2075706159" sldId="281"/>
        </pc:sldMkLst>
        <pc:spChg chg="mod">
          <ac:chgData name="Helen McGreevy" userId="d291de2d698f615b" providerId="LiveId" clId="{6CE7E44C-CD19-4BB1-900C-51DD26870CB3}" dt="2025-09-26T09:29:22.904" v="1672" actId="26606"/>
          <ac:spMkLst>
            <pc:docMk/>
            <pc:sldMk cId="2075706159" sldId="281"/>
            <ac:spMk id="2" creationId="{96D2FC85-F646-D985-B930-6D8C0B3B0568}"/>
          </ac:spMkLst>
        </pc:spChg>
        <pc:spChg chg="add">
          <ac:chgData name="Helen McGreevy" userId="d291de2d698f615b" providerId="LiveId" clId="{6CE7E44C-CD19-4BB1-900C-51DD26870CB3}" dt="2025-09-26T09:29:22.904" v="1672" actId="26606"/>
          <ac:spMkLst>
            <pc:docMk/>
            <pc:sldMk cId="2075706159" sldId="281"/>
            <ac:spMk id="21" creationId="{DC99427B-A97E-40A3-B1FD-4557346C6A91}"/>
          </ac:spMkLst>
        </pc:spChg>
        <pc:grpChg chg="add">
          <ac:chgData name="Helen McGreevy" userId="d291de2d698f615b" providerId="LiveId" clId="{6CE7E44C-CD19-4BB1-900C-51DD26870CB3}" dt="2025-09-26T09:29:22.904" v="1672" actId="26606"/>
          <ac:grpSpMkLst>
            <pc:docMk/>
            <pc:sldMk cId="2075706159" sldId="281"/>
            <ac:grpSpMk id="9" creationId="{4815A7B4-532E-48C9-AC24-D78ACF3339DB}"/>
          </ac:grpSpMkLst>
        </pc:grpChg>
        <pc:picChg chg="add mod">
          <ac:chgData name="Helen McGreevy" userId="d291de2d698f615b" providerId="LiveId" clId="{6CE7E44C-CD19-4BB1-900C-51DD26870CB3}" dt="2025-09-26T09:29:22.904" v="1672" actId="26606"/>
          <ac:picMkLst>
            <pc:docMk/>
            <pc:sldMk cId="2075706159" sldId="281"/>
            <ac:picMk id="4" creationId="{EF024B2D-3A50-4941-2F24-B12FA6EC7812}"/>
          </ac:picMkLst>
        </pc:picChg>
      </pc:sldChg>
      <pc:sldChg chg="addSp modSp new mod setBg">
        <pc:chgData name="Helen McGreevy" userId="d291de2d698f615b" providerId="LiveId" clId="{6CE7E44C-CD19-4BB1-900C-51DD26870CB3}" dt="2025-09-26T11:18:09.198" v="5656" actId="26606"/>
        <pc:sldMkLst>
          <pc:docMk/>
          <pc:sldMk cId="863978860" sldId="282"/>
        </pc:sldMkLst>
        <pc:spChg chg="mod">
          <ac:chgData name="Helen McGreevy" userId="d291de2d698f615b" providerId="LiveId" clId="{6CE7E44C-CD19-4BB1-900C-51DD26870CB3}" dt="2025-09-26T11:18:09.198" v="5656" actId="26606"/>
          <ac:spMkLst>
            <pc:docMk/>
            <pc:sldMk cId="863978860" sldId="282"/>
            <ac:spMk id="2" creationId="{D130EB74-8E73-290F-C29F-54686D1083FF}"/>
          </ac:spMkLst>
        </pc:spChg>
        <pc:spChg chg="mod">
          <ac:chgData name="Helen McGreevy" userId="d291de2d698f615b" providerId="LiveId" clId="{6CE7E44C-CD19-4BB1-900C-51DD26870CB3}" dt="2025-09-26T11:18:09.198" v="5656" actId="26606"/>
          <ac:spMkLst>
            <pc:docMk/>
            <pc:sldMk cId="863978860" sldId="282"/>
            <ac:spMk id="3" creationId="{DBC47A2A-63E2-3116-8885-8BCFEC3F3232}"/>
          </ac:spMkLst>
        </pc:spChg>
        <pc:cxnChg chg="add">
          <ac:chgData name="Helen McGreevy" userId="d291de2d698f615b" providerId="LiveId" clId="{6CE7E44C-CD19-4BB1-900C-51DD26870CB3}" dt="2025-09-26T11:18:09.198" v="5656" actId="26606"/>
          <ac:cxnSpMkLst>
            <pc:docMk/>
            <pc:sldMk cId="863978860" sldId="282"/>
            <ac:cxnSpMk id="8" creationId="{0B5F7E3B-C5F1-40E0-A491-558BAFBC1127}"/>
          </ac:cxnSpMkLst>
        </pc:cxnChg>
      </pc:sldChg>
      <pc:sldChg chg="addSp modSp new mod setBg">
        <pc:chgData name="Helen McGreevy" userId="d291de2d698f615b" providerId="LiveId" clId="{6CE7E44C-CD19-4BB1-900C-51DD26870CB3}" dt="2025-09-26T11:18:23.146" v="5657" actId="26606"/>
        <pc:sldMkLst>
          <pc:docMk/>
          <pc:sldMk cId="505635832" sldId="283"/>
        </pc:sldMkLst>
        <pc:spChg chg="mod">
          <ac:chgData name="Helen McGreevy" userId="d291de2d698f615b" providerId="LiveId" clId="{6CE7E44C-CD19-4BB1-900C-51DD26870CB3}" dt="2025-09-26T11:18:23.146" v="5657" actId="26606"/>
          <ac:spMkLst>
            <pc:docMk/>
            <pc:sldMk cId="505635832" sldId="283"/>
            <ac:spMk id="2" creationId="{B81294EB-A229-9CDA-8EC6-D44948D70317}"/>
          </ac:spMkLst>
        </pc:spChg>
        <pc:spChg chg="mod">
          <ac:chgData name="Helen McGreevy" userId="d291de2d698f615b" providerId="LiveId" clId="{6CE7E44C-CD19-4BB1-900C-51DD26870CB3}" dt="2025-09-26T11:18:23.146" v="5657" actId="26606"/>
          <ac:spMkLst>
            <pc:docMk/>
            <pc:sldMk cId="505635832" sldId="283"/>
            <ac:spMk id="3" creationId="{6C725C8F-D270-23E4-1910-FFC6D9A83516}"/>
          </ac:spMkLst>
        </pc:spChg>
        <pc:cxnChg chg="add">
          <ac:chgData name="Helen McGreevy" userId="d291de2d698f615b" providerId="LiveId" clId="{6CE7E44C-CD19-4BB1-900C-51DD26870CB3}" dt="2025-09-26T11:18:23.146" v="5657" actId="26606"/>
          <ac:cxnSpMkLst>
            <pc:docMk/>
            <pc:sldMk cId="505635832" sldId="283"/>
            <ac:cxnSpMk id="8" creationId="{0B5F7E3B-C5F1-40E0-A491-558BAFBC1127}"/>
          </ac:cxnSpMkLst>
        </pc:cxnChg>
      </pc:sldChg>
      <pc:sldChg chg="addSp modSp new mod setBg modNotesTx">
        <pc:chgData name="Helen McGreevy" userId="d291de2d698f615b" providerId="LiveId" clId="{6CE7E44C-CD19-4BB1-900C-51DD26870CB3}" dt="2025-09-26T11:18:30.923" v="5658" actId="26606"/>
        <pc:sldMkLst>
          <pc:docMk/>
          <pc:sldMk cId="3765702786" sldId="284"/>
        </pc:sldMkLst>
        <pc:spChg chg="mod">
          <ac:chgData name="Helen McGreevy" userId="d291de2d698f615b" providerId="LiveId" clId="{6CE7E44C-CD19-4BB1-900C-51DD26870CB3}" dt="2025-09-26T11:18:30.923" v="5658" actId="26606"/>
          <ac:spMkLst>
            <pc:docMk/>
            <pc:sldMk cId="3765702786" sldId="284"/>
            <ac:spMk id="2" creationId="{16D6459A-04F1-5839-C560-90E4E93CEA5A}"/>
          </ac:spMkLst>
        </pc:spChg>
        <pc:spChg chg="mod">
          <ac:chgData name="Helen McGreevy" userId="d291de2d698f615b" providerId="LiveId" clId="{6CE7E44C-CD19-4BB1-900C-51DD26870CB3}" dt="2025-09-26T11:18:30.923" v="5658" actId="26606"/>
          <ac:spMkLst>
            <pc:docMk/>
            <pc:sldMk cId="3765702786" sldId="284"/>
            <ac:spMk id="3" creationId="{1474BAEA-E2E6-5F81-AA23-8F928E7B650D}"/>
          </ac:spMkLst>
        </pc:spChg>
        <pc:cxnChg chg="add">
          <ac:chgData name="Helen McGreevy" userId="d291de2d698f615b" providerId="LiveId" clId="{6CE7E44C-CD19-4BB1-900C-51DD26870CB3}" dt="2025-09-26T11:18:30.923" v="5658" actId="26606"/>
          <ac:cxnSpMkLst>
            <pc:docMk/>
            <pc:sldMk cId="3765702786" sldId="284"/>
            <ac:cxnSpMk id="8" creationId="{0B5F7E3B-C5F1-40E0-A491-558BAFBC1127}"/>
          </ac:cxnSpMkLst>
        </pc:cxnChg>
      </pc:sldChg>
      <pc:sldChg chg="addSp modSp new mod setBg">
        <pc:chgData name="Helen McGreevy" userId="d291de2d698f615b" providerId="LiveId" clId="{6CE7E44C-CD19-4BB1-900C-51DD26870CB3}" dt="2025-09-26T11:19:50.699" v="5665" actId="26606"/>
        <pc:sldMkLst>
          <pc:docMk/>
          <pc:sldMk cId="3694678723" sldId="285"/>
        </pc:sldMkLst>
        <pc:spChg chg="mod">
          <ac:chgData name="Helen McGreevy" userId="d291de2d698f615b" providerId="LiveId" clId="{6CE7E44C-CD19-4BB1-900C-51DD26870CB3}" dt="2025-09-26T11:19:50.699" v="5665" actId="26606"/>
          <ac:spMkLst>
            <pc:docMk/>
            <pc:sldMk cId="3694678723" sldId="285"/>
            <ac:spMk id="2" creationId="{7F55C234-6C49-1BAE-7309-B1A600FD0D41}"/>
          </ac:spMkLst>
        </pc:spChg>
        <pc:spChg chg="mod">
          <ac:chgData name="Helen McGreevy" userId="d291de2d698f615b" providerId="LiveId" clId="{6CE7E44C-CD19-4BB1-900C-51DD26870CB3}" dt="2025-09-26T11:19:50.699" v="5665" actId="26606"/>
          <ac:spMkLst>
            <pc:docMk/>
            <pc:sldMk cId="3694678723" sldId="285"/>
            <ac:spMk id="3" creationId="{4959B32D-36CA-A036-5B52-0A5886CB860C}"/>
          </ac:spMkLst>
        </pc:spChg>
        <pc:cxnChg chg="add">
          <ac:chgData name="Helen McGreevy" userId="d291de2d698f615b" providerId="LiveId" clId="{6CE7E44C-CD19-4BB1-900C-51DD26870CB3}" dt="2025-09-26T11:19:50.699" v="5665" actId="26606"/>
          <ac:cxnSpMkLst>
            <pc:docMk/>
            <pc:sldMk cId="3694678723" sldId="285"/>
            <ac:cxnSpMk id="8" creationId="{0B5F7E3B-C5F1-40E0-A491-558BAFBC1127}"/>
          </ac:cxnSpMkLst>
        </pc:cxnChg>
      </pc:sldChg>
      <pc:sldChg chg="addSp delSp modSp new mod setBg">
        <pc:chgData name="Helen McGreevy" userId="d291de2d698f615b" providerId="LiveId" clId="{6CE7E44C-CD19-4BB1-900C-51DD26870CB3}" dt="2025-09-26T10:18:40.166" v="3828" actId="26606"/>
        <pc:sldMkLst>
          <pc:docMk/>
          <pc:sldMk cId="1720568000" sldId="286"/>
        </pc:sldMkLst>
        <pc:spChg chg="mod">
          <ac:chgData name="Helen McGreevy" userId="d291de2d698f615b" providerId="LiveId" clId="{6CE7E44C-CD19-4BB1-900C-51DD26870CB3}" dt="2025-09-26T10:18:40.166" v="3828" actId="26606"/>
          <ac:spMkLst>
            <pc:docMk/>
            <pc:sldMk cId="1720568000" sldId="286"/>
            <ac:spMk id="2" creationId="{A9D1F5F8-0D94-5101-508E-50980C6615AD}"/>
          </ac:spMkLst>
        </pc:spChg>
        <pc:spChg chg="add">
          <ac:chgData name="Helen McGreevy" userId="d291de2d698f615b" providerId="LiveId" clId="{6CE7E44C-CD19-4BB1-900C-51DD26870CB3}" dt="2025-09-26T10:18:40.166" v="3828" actId="26606"/>
          <ac:spMkLst>
            <pc:docMk/>
            <pc:sldMk cId="1720568000" sldId="286"/>
            <ac:spMk id="9" creationId="{45B71F80-1F92-4074-84D9-16A062B215B3}"/>
          </ac:spMkLst>
        </pc:spChg>
        <pc:spChg chg="add">
          <ac:chgData name="Helen McGreevy" userId="d291de2d698f615b" providerId="LiveId" clId="{6CE7E44C-CD19-4BB1-900C-51DD26870CB3}" dt="2025-09-26T10:18:40.166" v="3828" actId="26606"/>
          <ac:spMkLst>
            <pc:docMk/>
            <pc:sldMk cId="1720568000" sldId="286"/>
            <ac:spMk id="11" creationId="{7209C9DA-6E0D-46D9-8275-C52222D8CCAC}"/>
          </ac:spMkLst>
        </pc:spChg>
        <pc:spChg chg="add">
          <ac:chgData name="Helen McGreevy" userId="d291de2d698f615b" providerId="LiveId" clId="{6CE7E44C-CD19-4BB1-900C-51DD26870CB3}" dt="2025-09-26T10:18:40.166" v="3828" actId="26606"/>
          <ac:spMkLst>
            <pc:docMk/>
            <pc:sldMk cId="1720568000" sldId="286"/>
            <ac:spMk id="13" creationId="{3EB57A4D-E0D0-46DA-B339-F24CA46FA70B}"/>
          </ac:spMkLst>
        </pc:spChg>
        <pc:graphicFrameChg chg="add">
          <ac:chgData name="Helen McGreevy" userId="d291de2d698f615b" providerId="LiveId" clId="{6CE7E44C-CD19-4BB1-900C-51DD26870CB3}" dt="2025-09-26T10:18:40.166" v="3828" actId="26606"/>
          <ac:graphicFrameMkLst>
            <pc:docMk/>
            <pc:sldMk cId="1720568000" sldId="286"/>
            <ac:graphicFrameMk id="5" creationId="{AA2DBA4D-3AF9-4957-4006-468A3E9E9AE3}"/>
          </ac:graphicFrameMkLst>
        </pc:graphicFrameChg>
      </pc:sldChg>
      <pc:sldChg chg="addSp delSp modSp new mod setBg">
        <pc:chgData name="Helen McGreevy" userId="d291de2d698f615b" providerId="LiveId" clId="{6CE7E44C-CD19-4BB1-900C-51DD26870CB3}" dt="2025-09-26T11:20:04.813" v="5668" actId="26606"/>
        <pc:sldMkLst>
          <pc:docMk/>
          <pc:sldMk cId="3845280057" sldId="287"/>
        </pc:sldMkLst>
        <pc:spChg chg="mod">
          <ac:chgData name="Helen McGreevy" userId="d291de2d698f615b" providerId="LiveId" clId="{6CE7E44C-CD19-4BB1-900C-51DD26870CB3}" dt="2025-09-26T11:20:04.781" v="5667" actId="26606"/>
          <ac:spMkLst>
            <pc:docMk/>
            <pc:sldMk cId="3845280057" sldId="287"/>
            <ac:spMk id="2" creationId="{46143067-697C-F652-896E-01270C0F972D}"/>
          </ac:spMkLst>
        </pc:spChg>
        <pc:spChg chg="mod">
          <ac:chgData name="Helen McGreevy" userId="d291de2d698f615b" providerId="LiveId" clId="{6CE7E44C-CD19-4BB1-900C-51DD26870CB3}" dt="2025-09-26T11:20:04.781" v="5667" actId="26606"/>
          <ac:spMkLst>
            <pc:docMk/>
            <pc:sldMk cId="3845280057" sldId="287"/>
            <ac:spMk id="3" creationId="{CFA9CF41-9142-C341-9947-F752D2941C8E}"/>
          </ac:spMkLst>
        </pc:spChg>
        <pc:spChg chg="add">
          <ac:chgData name="Helen McGreevy" userId="d291de2d698f615b" providerId="LiveId" clId="{6CE7E44C-CD19-4BB1-900C-51DD26870CB3}" dt="2025-09-26T11:20:04.813" v="5668" actId="26606"/>
          <ac:spMkLst>
            <pc:docMk/>
            <pc:sldMk cId="3845280057" sldId="287"/>
            <ac:spMk id="78" creationId="{E24E972C-8744-4CFA-B783-41EA3CC38199}"/>
          </ac:spMkLst>
        </pc:spChg>
        <pc:spChg chg="add">
          <ac:chgData name="Helen McGreevy" userId="d291de2d698f615b" providerId="LiveId" clId="{6CE7E44C-CD19-4BB1-900C-51DD26870CB3}" dt="2025-09-26T11:20:04.813" v="5668" actId="26606"/>
          <ac:spMkLst>
            <pc:docMk/>
            <pc:sldMk cId="3845280057" sldId="287"/>
            <ac:spMk id="79" creationId="{2A4588C6-4069-4731-BFB4-10F1E6D37842}"/>
          </ac:spMkLst>
        </pc:spChg>
        <pc:spChg chg="add">
          <ac:chgData name="Helen McGreevy" userId="d291de2d698f615b" providerId="LiveId" clId="{6CE7E44C-CD19-4BB1-900C-51DD26870CB3}" dt="2025-09-26T11:20:04.813" v="5668" actId="26606"/>
          <ac:spMkLst>
            <pc:docMk/>
            <pc:sldMk cId="3845280057" sldId="287"/>
            <ac:spMk id="80" creationId="{C7C88F2E-E233-48BA-B85F-D06BA522B790}"/>
          </ac:spMkLst>
        </pc:spChg>
        <pc:spChg chg="add">
          <ac:chgData name="Helen McGreevy" userId="d291de2d698f615b" providerId="LiveId" clId="{6CE7E44C-CD19-4BB1-900C-51DD26870CB3}" dt="2025-09-26T11:20:04.813" v="5668" actId="26606"/>
          <ac:spMkLst>
            <pc:docMk/>
            <pc:sldMk cId="3845280057" sldId="287"/>
            <ac:spMk id="85" creationId="{7CE87768-354E-4E3F-8202-9F387CF50590}"/>
          </ac:spMkLst>
        </pc:spChg>
        <pc:spChg chg="add">
          <ac:chgData name="Helen McGreevy" userId="d291de2d698f615b" providerId="LiveId" clId="{6CE7E44C-CD19-4BB1-900C-51DD26870CB3}" dt="2025-09-26T11:20:04.813" v="5668" actId="26606"/>
          <ac:spMkLst>
            <pc:docMk/>
            <pc:sldMk cId="3845280057" sldId="287"/>
            <ac:spMk id="86" creationId="{09E5B98F-BD75-4A30-BF72-0A91074702FC}"/>
          </ac:spMkLst>
        </pc:spChg>
        <pc:picChg chg="add">
          <ac:chgData name="Helen McGreevy" userId="d291de2d698f615b" providerId="LiveId" clId="{6CE7E44C-CD19-4BB1-900C-51DD26870CB3}" dt="2025-09-26T10:23:15.238" v="4459" actId="26606"/>
          <ac:picMkLst>
            <pc:docMk/>
            <pc:sldMk cId="3845280057" sldId="287"/>
            <ac:picMk id="16" creationId="{61093A96-FAA0-EA17-0D9F-AA94FA67E24B}"/>
          </ac:picMkLst>
        </pc:picChg>
      </pc:sldChg>
      <pc:sldChg chg="addSp delSp modSp new mod setBg">
        <pc:chgData name="Helen McGreevy" userId="d291de2d698f615b" providerId="LiveId" clId="{6CE7E44C-CD19-4BB1-900C-51DD26870CB3}" dt="2025-10-05T16:06:12.605" v="5759" actId="20577"/>
        <pc:sldMkLst>
          <pc:docMk/>
          <pc:sldMk cId="2967945391" sldId="288"/>
        </pc:sldMkLst>
        <pc:spChg chg="mod">
          <ac:chgData name="Helen McGreevy" userId="d291de2d698f615b" providerId="LiveId" clId="{6CE7E44C-CD19-4BB1-900C-51DD26870CB3}" dt="2025-09-26T11:20:11.900" v="5669" actId="26606"/>
          <ac:spMkLst>
            <pc:docMk/>
            <pc:sldMk cId="2967945391" sldId="288"/>
            <ac:spMk id="2" creationId="{95B8D304-257E-0DF0-99C4-985A5153001C}"/>
          </ac:spMkLst>
        </pc:spChg>
        <pc:spChg chg="mod">
          <ac:chgData name="Helen McGreevy" userId="d291de2d698f615b" providerId="LiveId" clId="{6CE7E44C-CD19-4BB1-900C-51DD26870CB3}" dt="2025-10-05T16:06:12.605" v="5759" actId="20577"/>
          <ac:spMkLst>
            <pc:docMk/>
            <pc:sldMk cId="2967945391" sldId="288"/>
            <ac:spMk id="3" creationId="{02668F89-A4E2-517E-B7EE-418AF07BBD47}"/>
          </ac:spMkLst>
        </pc:spChg>
        <pc:spChg chg="add">
          <ac:chgData name="Helen McGreevy" userId="d291de2d698f615b" providerId="LiveId" clId="{6CE7E44C-CD19-4BB1-900C-51DD26870CB3}" dt="2025-09-26T11:20:11.900" v="5669" actId="26606"/>
          <ac:spMkLst>
            <pc:docMk/>
            <pc:sldMk cId="2967945391" sldId="288"/>
            <ac:spMk id="18" creationId="{3F088236-D655-4F88-B238-E16762358025}"/>
          </ac:spMkLst>
        </pc:spChg>
        <pc:spChg chg="add">
          <ac:chgData name="Helen McGreevy" userId="d291de2d698f615b" providerId="LiveId" clId="{6CE7E44C-CD19-4BB1-900C-51DD26870CB3}" dt="2025-09-26T11:20:11.900" v="5669" actId="26606"/>
          <ac:spMkLst>
            <pc:docMk/>
            <pc:sldMk cId="2967945391" sldId="288"/>
            <ac:spMk id="20" creationId="{3DAC0C92-199E-475C-9390-119A9B027276}"/>
          </ac:spMkLst>
        </pc:spChg>
        <pc:spChg chg="add">
          <ac:chgData name="Helen McGreevy" userId="d291de2d698f615b" providerId="LiveId" clId="{6CE7E44C-CD19-4BB1-900C-51DD26870CB3}" dt="2025-09-26T11:20:11.900" v="5669" actId="26606"/>
          <ac:spMkLst>
            <pc:docMk/>
            <pc:sldMk cId="2967945391" sldId="288"/>
            <ac:spMk id="22" creationId="{C4CFB339-0ED8-4FE2-9EF1-6D1375B8499B}"/>
          </ac:spMkLst>
        </pc:spChg>
        <pc:spChg chg="add">
          <ac:chgData name="Helen McGreevy" userId="d291de2d698f615b" providerId="LiveId" clId="{6CE7E44C-CD19-4BB1-900C-51DD26870CB3}" dt="2025-09-26T11:20:11.900" v="5669" actId="26606"/>
          <ac:spMkLst>
            <pc:docMk/>
            <pc:sldMk cId="2967945391" sldId="288"/>
            <ac:spMk id="24" creationId="{31896C80-2069-4431-9C19-83B913734490}"/>
          </ac:spMkLst>
        </pc:spChg>
        <pc:spChg chg="add">
          <ac:chgData name="Helen McGreevy" userId="d291de2d698f615b" providerId="LiveId" clId="{6CE7E44C-CD19-4BB1-900C-51DD26870CB3}" dt="2025-09-26T11:20:11.900" v="5669" actId="26606"/>
          <ac:spMkLst>
            <pc:docMk/>
            <pc:sldMk cId="2967945391" sldId="288"/>
            <ac:spMk id="26" creationId="{BF120A21-0841-4823-B0C4-28AEBCEF9B78}"/>
          </ac:spMkLst>
        </pc:spChg>
        <pc:spChg chg="add">
          <ac:chgData name="Helen McGreevy" userId="d291de2d698f615b" providerId="LiveId" clId="{6CE7E44C-CD19-4BB1-900C-51DD26870CB3}" dt="2025-09-26T11:20:11.900" v="5669" actId="26606"/>
          <ac:spMkLst>
            <pc:docMk/>
            <pc:sldMk cId="2967945391" sldId="288"/>
            <ac:spMk id="28" creationId="{DBB05BAE-BBD3-4289-899F-A6851503C6B0}"/>
          </ac:spMkLst>
        </pc:spChg>
        <pc:spChg chg="add">
          <ac:chgData name="Helen McGreevy" userId="d291de2d698f615b" providerId="LiveId" clId="{6CE7E44C-CD19-4BB1-900C-51DD26870CB3}" dt="2025-09-26T11:20:11.900" v="5669" actId="26606"/>
          <ac:spMkLst>
            <pc:docMk/>
            <pc:sldMk cId="2967945391" sldId="288"/>
            <ac:spMk id="30" creationId="{9874D11C-36F5-4BBE-A490-019A54E953B0}"/>
          </ac:spMkLst>
        </pc:spChg>
        <pc:picChg chg="add">
          <ac:chgData name="Helen McGreevy" userId="d291de2d698f615b" providerId="LiveId" clId="{6CE7E44C-CD19-4BB1-900C-51DD26870CB3}" dt="2025-09-26T10:36:43.944" v="5243" actId="26606"/>
          <ac:picMkLst>
            <pc:docMk/>
            <pc:sldMk cId="2967945391" sldId="288"/>
            <ac:picMk id="5" creationId="{7B99D135-3B5A-ED14-D592-796D90C7EDEE}"/>
          </ac:picMkLst>
        </pc:picChg>
      </pc:sldChg>
      <pc:sldChg chg="addSp delSp modSp new mod setBg">
        <pc:chgData name="Helen McGreevy" userId="d291de2d698f615b" providerId="LiveId" clId="{6CE7E44C-CD19-4BB1-900C-51DD26870CB3}" dt="2025-10-05T16:06:22.547" v="5785" actId="20577"/>
        <pc:sldMkLst>
          <pc:docMk/>
          <pc:sldMk cId="1736446149" sldId="289"/>
        </pc:sldMkLst>
        <pc:spChg chg="mod">
          <ac:chgData name="Helen McGreevy" userId="d291de2d698f615b" providerId="LiveId" clId="{6CE7E44C-CD19-4BB1-900C-51DD26870CB3}" dt="2025-09-26T11:20:20.222" v="5670" actId="26606"/>
          <ac:spMkLst>
            <pc:docMk/>
            <pc:sldMk cId="1736446149" sldId="289"/>
            <ac:spMk id="2" creationId="{45AC1D5D-916D-3EF5-8E8A-2DA59104F3A7}"/>
          </ac:spMkLst>
        </pc:spChg>
        <pc:spChg chg="add mod">
          <ac:chgData name="Helen McGreevy" userId="d291de2d698f615b" providerId="LiveId" clId="{6CE7E44C-CD19-4BB1-900C-51DD26870CB3}" dt="2025-10-05T16:06:22.547" v="5785" actId="20577"/>
          <ac:spMkLst>
            <pc:docMk/>
            <pc:sldMk cId="1736446149" sldId="289"/>
            <ac:spMk id="5" creationId="{367E6194-A811-282E-CB32-510E94336912}"/>
          </ac:spMkLst>
        </pc:spChg>
        <pc:spChg chg="add">
          <ac:chgData name="Helen McGreevy" userId="d291de2d698f615b" providerId="LiveId" clId="{6CE7E44C-CD19-4BB1-900C-51DD26870CB3}" dt="2025-09-26T11:20:20.222" v="5670" actId="26606"/>
          <ac:spMkLst>
            <pc:docMk/>
            <pc:sldMk cId="1736446149" sldId="289"/>
            <ac:spMk id="39" creationId="{3F088236-D655-4F88-B238-E16762358025}"/>
          </ac:spMkLst>
        </pc:spChg>
        <pc:spChg chg="add">
          <ac:chgData name="Helen McGreevy" userId="d291de2d698f615b" providerId="LiveId" clId="{6CE7E44C-CD19-4BB1-900C-51DD26870CB3}" dt="2025-09-26T11:20:20.222" v="5670" actId="26606"/>
          <ac:spMkLst>
            <pc:docMk/>
            <pc:sldMk cId="1736446149" sldId="289"/>
            <ac:spMk id="41" creationId="{3DAC0C92-199E-475C-9390-119A9B027276}"/>
          </ac:spMkLst>
        </pc:spChg>
        <pc:spChg chg="add">
          <ac:chgData name="Helen McGreevy" userId="d291de2d698f615b" providerId="LiveId" clId="{6CE7E44C-CD19-4BB1-900C-51DD26870CB3}" dt="2025-09-26T11:20:20.222" v="5670" actId="26606"/>
          <ac:spMkLst>
            <pc:docMk/>
            <pc:sldMk cId="1736446149" sldId="289"/>
            <ac:spMk id="43" creationId="{C4CFB339-0ED8-4FE2-9EF1-6D1375B8499B}"/>
          </ac:spMkLst>
        </pc:spChg>
        <pc:spChg chg="add">
          <ac:chgData name="Helen McGreevy" userId="d291de2d698f615b" providerId="LiveId" clId="{6CE7E44C-CD19-4BB1-900C-51DD26870CB3}" dt="2025-09-26T11:20:20.222" v="5670" actId="26606"/>
          <ac:spMkLst>
            <pc:docMk/>
            <pc:sldMk cId="1736446149" sldId="289"/>
            <ac:spMk id="45" creationId="{31896C80-2069-4431-9C19-83B913734490}"/>
          </ac:spMkLst>
        </pc:spChg>
        <pc:spChg chg="add">
          <ac:chgData name="Helen McGreevy" userId="d291de2d698f615b" providerId="LiveId" clId="{6CE7E44C-CD19-4BB1-900C-51DD26870CB3}" dt="2025-09-26T11:20:20.222" v="5670" actId="26606"/>
          <ac:spMkLst>
            <pc:docMk/>
            <pc:sldMk cId="1736446149" sldId="289"/>
            <ac:spMk id="47" creationId="{BF120A21-0841-4823-B0C4-28AEBCEF9B78}"/>
          </ac:spMkLst>
        </pc:spChg>
        <pc:spChg chg="add">
          <ac:chgData name="Helen McGreevy" userId="d291de2d698f615b" providerId="LiveId" clId="{6CE7E44C-CD19-4BB1-900C-51DD26870CB3}" dt="2025-09-26T11:20:20.222" v="5670" actId="26606"/>
          <ac:spMkLst>
            <pc:docMk/>
            <pc:sldMk cId="1736446149" sldId="289"/>
            <ac:spMk id="49" creationId="{DBB05BAE-BBD3-4289-899F-A6851503C6B0}"/>
          </ac:spMkLst>
        </pc:spChg>
        <pc:spChg chg="add">
          <ac:chgData name="Helen McGreevy" userId="d291de2d698f615b" providerId="LiveId" clId="{6CE7E44C-CD19-4BB1-900C-51DD26870CB3}" dt="2025-09-26T11:20:20.222" v="5670" actId="26606"/>
          <ac:spMkLst>
            <pc:docMk/>
            <pc:sldMk cId="1736446149" sldId="289"/>
            <ac:spMk id="51" creationId="{9874D11C-36F5-4BBE-A490-019A54E953B0}"/>
          </ac:spMkLst>
        </pc:spChg>
        <pc:picChg chg="add">
          <ac:chgData name="Helen McGreevy" userId="d291de2d698f615b" providerId="LiveId" clId="{6CE7E44C-CD19-4BB1-900C-51DD26870CB3}" dt="2025-09-26T10:36:37.144" v="5242" actId="26606"/>
          <ac:picMkLst>
            <pc:docMk/>
            <pc:sldMk cId="1736446149" sldId="289"/>
            <ac:picMk id="29" creationId="{6486EF47-1232-EFBD-FF3F-7A2A6170760D}"/>
          </ac:picMkLst>
        </pc:picChg>
      </pc:sldChg>
      <pc:sldChg chg="addSp delSp modSp new mod setBg">
        <pc:chgData name="Helen McGreevy" userId="d291de2d698f615b" providerId="LiveId" clId="{6CE7E44C-CD19-4BB1-900C-51DD26870CB3}" dt="2025-09-26T11:15:19.789" v="5651" actId="14100"/>
        <pc:sldMkLst>
          <pc:docMk/>
          <pc:sldMk cId="1959403590" sldId="290"/>
        </pc:sldMkLst>
        <pc:spChg chg="add mod ord">
          <ac:chgData name="Helen McGreevy" userId="d291de2d698f615b" providerId="LiveId" clId="{6CE7E44C-CD19-4BB1-900C-51DD26870CB3}" dt="2025-09-26T11:15:00.847" v="5649" actId="26606"/>
          <ac:spMkLst>
            <pc:docMk/>
            <pc:sldMk cId="1959403590" sldId="290"/>
            <ac:spMk id="59" creationId="{66D805C7-1531-7F6D-FE8B-4894945212D2}"/>
          </ac:spMkLst>
        </pc:spChg>
        <pc:picChg chg="add mod">
          <ac:chgData name="Helen McGreevy" userId="d291de2d698f615b" providerId="LiveId" clId="{6CE7E44C-CD19-4BB1-900C-51DD26870CB3}" dt="2025-09-26T11:15:19.789" v="5651" actId="14100"/>
          <ac:picMkLst>
            <pc:docMk/>
            <pc:sldMk cId="1959403590" sldId="290"/>
            <ac:picMk id="4" creationId="{56B55EC5-4EBB-757D-A38D-57200DF1C7C6}"/>
          </ac:picMkLst>
        </pc:picChg>
      </pc:sldChg>
      <pc:sldChg chg="new del">
        <pc:chgData name="Helen McGreevy" userId="d291de2d698f615b" providerId="LiveId" clId="{6CE7E44C-CD19-4BB1-900C-51DD26870CB3}" dt="2025-09-26T10:29:58.745" v="4785" actId="2696"/>
        <pc:sldMkLst>
          <pc:docMk/>
          <pc:sldMk cId="3562803323" sldId="290"/>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5.png"/><Relationship Id="rId4" Type="http://schemas.openxmlformats.org/officeDocument/2006/relationships/image" Target="../media/image11.svg"/></Relationships>
</file>

<file path=ppt/diagrams/_rels/data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_rels/data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5.png"/><Relationship Id="rId4" Type="http://schemas.openxmlformats.org/officeDocument/2006/relationships/image" Target="../media/image11.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18/5/colors/Iconchunking_coloredtext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dk2">
        <a:alpha val="0"/>
      </a:schemeClr>
    </dgm:fillClrLst>
    <dgm:linClrLst meth="repeat">
      <a:schemeClr val="dk2">
        <a:alpha val="0"/>
      </a:schemeClr>
    </dgm:linClrLst>
    <dgm:effectClrLst/>
    <dgm:txLinClrLst/>
    <dgm:txFillClrLst meth="repeat">
      <a:schemeClr val="dk2"/>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23651B-C90F-4A93-98A9-D3719CEDC0B4}" type="doc">
      <dgm:prSet loTypeId="urn:microsoft.com/office/officeart/2018/5/layout/IconLeafLabelList" loCatId="icon" qsTypeId="urn:microsoft.com/office/officeart/2005/8/quickstyle/simple1" qsCatId="simple" csTypeId="urn:microsoft.com/office/officeart/2018/5/colors/Iconchunking_coloredtext_accent0_3" csCatId="mainScheme" phldr="1"/>
      <dgm:spPr/>
      <dgm:t>
        <a:bodyPr/>
        <a:lstStyle/>
        <a:p>
          <a:endParaRPr lang="en-US"/>
        </a:p>
      </dgm:t>
    </dgm:pt>
    <dgm:pt modelId="{FA75E02F-2B93-4CD9-8EE8-0273E72864E0}">
      <dgm:prSet/>
      <dgm:spPr/>
      <dgm:t>
        <a:bodyPr/>
        <a:lstStyle/>
        <a:p>
          <a:pPr>
            <a:defRPr cap="all"/>
          </a:pPr>
          <a:r>
            <a:rPr lang="en-GB"/>
            <a:t>To understand clinical monitoring</a:t>
          </a:r>
          <a:endParaRPr lang="en-US"/>
        </a:p>
      </dgm:t>
    </dgm:pt>
    <dgm:pt modelId="{44F165C3-B8D1-41E9-9CAD-EC1AF89E7BCA}" type="parTrans" cxnId="{27E34F4D-7796-4C2E-8BE3-5E02629C6BA2}">
      <dgm:prSet/>
      <dgm:spPr/>
      <dgm:t>
        <a:bodyPr/>
        <a:lstStyle/>
        <a:p>
          <a:endParaRPr lang="en-US"/>
        </a:p>
      </dgm:t>
    </dgm:pt>
    <dgm:pt modelId="{7590E841-E6A1-486D-AC0E-F9FBD73CC9C3}" type="sibTrans" cxnId="{27E34F4D-7796-4C2E-8BE3-5E02629C6BA2}">
      <dgm:prSet/>
      <dgm:spPr/>
      <dgm:t>
        <a:bodyPr/>
        <a:lstStyle/>
        <a:p>
          <a:endParaRPr lang="en-US"/>
        </a:p>
      </dgm:t>
    </dgm:pt>
    <dgm:pt modelId="{FC322355-B8EC-453F-B082-1F01086CD36B}">
      <dgm:prSet/>
      <dgm:spPr/>
      <dgm:t>
        <a:bodyPr/>
        <a:lstStyle/>
        <a:p>
          <a:pPr>
            <a:defRPr cap="all"/>
          </a:pPr>
          <a:r>
            <a:rPr lang="en-GB"/>
            <a:t>To know how electromechanical monitoring works</a:t>
          </a:r>
          <a:endParaRPr lang="en-US"/>
        </a:p>
      </dgm:t>
    </dgm:pt>
    <dgm:pt modelId="{86E1F6F9-A01D-48FD-8BF2-32DEFD18199F}" type="parTrans" cxnId="{F7B6C53A-B7DD-4E72-AB96-2D14774BA76C}">
      <dgm:prSet/>
      <dgm:spPr/>
      <dgm:t>
        <a:bodyPr/>
        <a:lstStyle/>
        <a:p>
          <a:endParaRPr lang="en-US"/>
        </a:p>
      </dgm:t>
    </dgm:pt>
    <dgm:pt modelId="{13126224-94E0-469E-877E-38ADE0AD2869}" type="sibTrans" cxnId="{F7B6C53A-B7DD-4E72-AB96-2D14774BA76C}">
      <dgm:prSet/>
      <dgm:spPr/>
      <dgm:t>
        <a:bodyPr/>
        <a:lstStyle/>
        <a:p>
          <a:endParaRPr lang="en-US"/>
        </a:p>
      </dgm:t>
    </dgm:pt>
    <dgm:pt modelId="{8E7E4FE8-B295-4E05-BE5D-F86A6044BB0D}">
      <dgm:prSet/>
      <dgm:spPr/>
      <dgm:t>
        <a:bodyPr/>
        <a:lstStyle/>
        <a:p>
          <a:pPr>
            <a:defRPr cap="all"/>
          </a:pPr>
          <a:r>
            <a:rPr lang="en-GB"/>
            <a:t>Monitoring blood pressure</a:t>
          </a:r>
          <a:endParaRPr lang="en-US"/>
        </a:p>
      </dgm:t>
    </dgm:pt>
    <dgm:pt modelId="{5711C9F3-FC3C-4840-A8B7-7EF41C49368F}" type="parTrans" cxnId="{10374138-E3EF-4395-94D3-227BCF3DFB61}">
      <dgm:prSet/>
      <dgm:spPr/>
      <dgm:t>
        <a:bodyPr/>
        <a:lstStyle/>
        <a:p>
          <a:endParaRPr lang="en-US"/>
        </a:p>
      </dgm:t>
    </dgm:pt>
    <dgm:pt modelId="{B85DCE7A-93E7-429A-A4A9-13E09681767F}" type="sibTrans" cxnId="{10374138-E3EF-4395-94D3-227BCF3DFB61}">
      <dgm:prSet/>
      <dgm:spPr/>
      <dgm:t>
        <a:bodyPr/>
        <a:lstStyle/>
        <a:p>
          <a:endParaRPr lang="en-US"/>
        </a:p>
      </dgm:t>
    </dgm:pt>
    <dgm:pt modelId="{CADEC42E-E1A4-40F1-95F9-3DEC24AEA4C8}" type="pres">
      <dgm:prSet presAssocID="{7223651B-C90F-4A93-98A9-D3719CEDC0B4}" presName="root" presStyleCnt="0">
        <dgm:presLayoutVars>
          <dgm:dir/>
          <dgm:resizeHandles val="exact"/>
        </dgm:presLayoutVars>
      </dgm:prSet>
      <dgm:spPr/>
    </dgm:pt>
    <dgm:pt modelId="{2E88CFED-C940-4D62-BE26-BBF9A5E9F805}" type="pres">
      <dgm:prSet presAssocID="{FA75E02F-2B93-4CD9-8EE8-0273E72864E0}" presName="compNode" presStyleCnt="0"/>
      <dgm:spPr/>
    </dgm:pt>
    <dgm:pt modelId="{B5789104-FD6B-4D30-8B01-33A22905213F}" type="pres">
      <dgm:prSet presAssocID="{FA75E02F-2B93-4CD9-8EE8-0273E72864E0}" presName="iconBgRect" presStyleLbl="bgShp" presStyleIdx="0" presStyleCnt="3"/>
      <dgm:spPr>
        <a:prstGeom prst="round2DiagRect">
          <a:avLst>
            <a:gd name="adj1" fmla="val 29727"/>
            <a:gd name="adj2" fmla="val 0"/>
          </a:avLst>
        </a:prstGeom>
      </dgm:spPr>
    </dgm:pt>
    <dgm:pt modelId="{CA006174-676D-4B79-BF04-8651675EC3D4}" type="pres">
      <dgm:prSet presAssocID="{FA75E02F-2B93-4CD9-8EE8-0273E72864E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0C0E3BB6-0E1B-4DC6-A09E-985C91E59F5C}" type="pres">
      <dgm:prSet presAssocID="{FA75E02F-2B93-4CD9-8EE8-0273E72864E0}" presName="spaceRect" presStyleCnt="0"/>
      <dgm:spPr/>
    </dgm:pt>
    <dgm:pt modelId="{C4FE67F4-ACCD-4016-87ED-8B81C3DC15A1}" type="pres">
      <dgm:prSet presAssocID="{FA75E02F-2B93-4CD9-8EE8-0273E72864E0}" presName="textRect" presStyleLbl="revTx" presStyleIdx="0" presStyleCnt="3">
        <dgm:presLayoutVars>
          <dgm:chMax val="1"/>
          <dgm:chPref val="1"/>
        </dgm:presLayoutVars>
      </dgm:prSet>
      <dgm:spPr/>
    </dgm:pt>
    <dgm:pt modelId="{0910E9E5-A447-42E9-93D7-D1121185958C}" type="pres">
      <dgm:prSet presAssocID="{7590E841-E6A1-486D-AC0E-F9FBD73CC9C3}" presName="sibTrans" presStyleCnt="0"/>
      <dgm:spPr/>
    </dgm:pt>
    <dgm:pt modelId="{0B8FDABB-7835-4BD7-8615-927800AD551F}" type="pres">
      <dgm:prSet presAssocID="{FC322355-B8EC-453F-B082-1F01086CD36B}" presName="compNode" presStyleCnt="0"/>
      <dgm:spPr/>
    </dgm:pt>
    <dgm:pt modelId="{64C19305-8F18-4468-BF04-AF25A5DA7CD8}" type="pres">
      <dgm:prSet presAssocID="{FC322355-B8EC-453F-B082-1F01086CD36B}" presName="iconBgRect" presStyleLbl="bgShp" presStyleIdx="1" presStyleCnt="3"/>
      <dgm:spPr>
        <a:prstGeom prst="round2DiagRect">
          <a:avLst>
            <a:gd name="adj1" fmla="val 29727"/>
            <a:gd name="adj2" fmla="val 0"/>
          </a:avLst>
        </a:prstGeom>
      </dgm:spPr>
    </dgm:pt>
    <dgm:pt modelId="{BA649320-5D56-4B84-8D71-CE55D61C2B02}" type="pres">
      <dgm:prSet presAssocID="{FC322355-B8EC-453F-B082-1F01086CD36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EF761026-423E-40CF-8AB5-A1663863D69B}" type="pres">
      <dgm:prSet presAssocID="{FC322355-B8EC-453F-B082-1F01086CD36B}" presName="spaceRect" presStyleCnt="0"/>
      <dgm:spPr/>
    </dgm:pt>
    <dgm:pt modelId="{BEE2B3EC-F675-41CD-9BE4-DE42CDCCDCC4}" type="pres">
      <dgm:prSet presAssocID="{FC322355-B8EC-453F-B082-1F01086CD36B}" presName="textRect" presStyleLbl="revTx" presStyleIdx="1" presStyleCnt="3">
        <dgm:presLayoutVars>
          <dgm:chMax val="1"/>
          <dgm:chPref val="1"/>
        </dgm:presLayoutVars>
      </dgm:prSet>
      <dgm:spPr/>
    </dgm:pt>
    <dgm:pt modelId="{A120818C-EDD2-42E8-8D7B-11C20EFEFCF8}" type="pres">
      <dgm:prSet presAssocID="{13126224-94E0-469E-877E-38ADE0AD2869}" presName="sibTrans" presStyleCnt="0"/>
      <dgm:spPr/>
    </dgm:pt>
    <dgm:pt modelId="{B93B7C63-F8D4-49F3-A2AD-5739E4FB22A8}" type="pres">
      <dgm:prSet presAssocID="{8E7E4FE8-B295-4E05-BE5D-F86A6044BB0D}" presName="compNode" presStyleCnt="0"/>
      <dgm:spPr/>
    </dgm:pt>
    <dgm:pt modelId="{767F5427-F98F-4009-AB3F-6161DF425CC3}" type="pres">
      <dgm:prSet presAssocID="{8E7E4FE8-B295-4E05-BE5D-F86A6044BB0D}" presName="iconBgRect" presStyleLbl="bgShp" presStyleIdx="2" presStyleCnt="3"/>
      <dgm:spPr>
        <a:prstGeom prst="round2DiagRect">
          <a:avLst>
            <a:gd name="adj1" fmla="val 29727"/>
            <a:gd name="adj2" fmla="val 0"/>
          </a:avLst>
        </a:prstGeom>
      </dgm:spPr>
    </dgm:pt>
    <dgm:pt modelId="{997AA476-0B13-4730-8635-5A1CC0029727}" type="pres">
      <dgm:prSet presAssocID="{8E7E4FE8-B295-4E05-BE5D-F86A6044BB0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rtbeat"/>
        </a:ext>
      </dgm:extLst>
    </dgm:pt>
    <dgm:pt modelId="{B305B553-EFDE-4CBD-97C5-3290E199ABE4}" type="pres">
      <dgm:prSet presAssocID="{8E7E4FE8-B295-4E05-BE5D-F86A6044BB0D}" presName="spaceRect" presStyleCnt="0"/>
      <dgm:spPr/>
    </dgm:pt>
    <dgm:pt modelId="{8ED35FE3-0564-4EE1-9D42-6D09088E61BD}" type="pres">
      <dgm:prSet presAssocID="{8E7E4FE8-B295-4E05-BE5D-F86A6044BB0D}" presName="textRect" presStyleLbl="revTx" presStyleIdx="2" presStyleCnt="3">
        <dgm:presLayoutVars>
          <dgm:chMax val="1"/>
          <dgm:chPref val="1"/>
        </dgm:presLayoutVars>
      </dgm:prSet>
      <dgm:spPr/>
    </dgm:pt>
  </dgm:ptLst>
  <dgm:cxnLst>
    <dgm:cxn modelId="{B0F78C25-528F-495D-9898-4FEC0654762C}" type="presOf" srcId="{FA75E02F-2B93-4CD9-8EE8-0273E72864E0}" destId="{C4FE67F4-ACCD-4016-87ED-8B81C3DC15A1}" srcOrd="0" destOrd="0" presId="urn:microsoft.com/office/officeart/2018/5/layout/IconLeafLabelList"/>
    <dgm:cxn modelId="{F2FD8726-893C-4540-8D41-26F7BDD518CE}" type="presOf" srcId="{8E7E4FE8-B295-4E05-BE5D-F86A6044BB0D}" destId="{8ED35FE3-0564-4EE1-9D42-6D09088E61BD}" srcOrd="0" destOrd="0" presId="urn:microsoft.com/office/officeart/2018/5/layout/IconLeafLabelList"/>
    <dgm:cxn modelId="{9DE9A52E-963D-4C92-BA48-6C5425425A13}" type="presOf" srcId="{FC322355-B8EC-453F-B082-1F01086CD36B}" destId="{BEE2B3EC-F675-41CD-9BE4-DE42CDCCDCC4}" srcOrd="0" destOrd="0" presId="urn:microsoft.com/office/officeart/2018/5/layout/IconLeafLabelList"/>
    <dgm:cxn modelId="{10374138-E3EF-4395-94D3-227BCF3DFB61}" srcId="{7223651B-C90F-4A93-98A9-D3719CEDC0B4}" destId="{8E7E4FE8-B295-4E05-BE5D-F86A6044BB0D}" srcOrd="2" destOrd="0" parTransId="{5711C9F3-FC3C-4840-A8B7-7EF41C49368F}" sibTransId="{B85DCE7A-93E7-429A-A4A9-13E09681767F}"/>
    <dgm:cxn modelId="{F7B6C53A-B7DD-4E72-AB96-2D14774BA76C}" srcId="{7223651B-C90F-4A93-98A9-D3719CEDC0B4}" destId="{FC322355-B8EC-453F-B082-1F01086CD36B}" srcOrd="1" destOrd="0" parTransId="{86E1F6F9-A01D-48FD-8BF2-32DEFD18199F}" sibTransId="{13126224-94E0-469E-877E-38ADE0AD2869}"/>
    <dgm:cxn modelId="{27E34F4D-7796-4C2E-8BE3-5E02629C6BA2}" srcId="{7223651B-C90F-4A93-98A9-D3719CEDC0B4}" destId="{FA75E02F-2B93-4CD9-8EE8-0273E72864E0}" srcOrd="0" destOrd="0" parTransId="{44F165C3-B8D1-41E9-9CAD-EC1AF89E7BCA}" sibTransId="{7590E841-E6A1-486D-AC0E-F9FBD73CC9C3}"/>
    <dgm:cxn modelId="{B2D3E4DA-09E9-48DB-A5F7-9DA9DB826AA5}" type="presOf" srcId="{7223651B-C90F-4A93-98A9-D3719CEDC0B4}" destId="{CADEC42E-E1A4-40F1-95F9-3DEC24AEA4C8}" srcOrd="0" destOrd="0" presId="urn:microsoft.com/office/officeart/2018/5/layout/IconLeafLabelList"/>
    <dgm:cxn modelId="{B25FBE13-DFC8-4C7A-93DA-9660156B5AC5}" type="presParOf" srcId="{CADEC42E-E1A4-40F1-95F9-3DEC24AEA4C8}" destId="{2E88CFED-C940-4D62-BE26-BBF9A5E9F805}" srcOrd="0" destOrd="0" presId="urn:microsoft.com/office/officeart/2018/5/layout/IconLeafLabelList"/>
    <dgm:cxn modelId="{C37FCA00-1592-4297-9D17-7FFA4661E5C0}" type="presParOf" srcId="{2E88CFED-C940-4D62-BE26-BBF9A5E9F805}" destId="{B5789104-FD6B-4D30-8B01-33A22905213F}" srcOrd="0" destOrd="0" presId="urn:microsoft.com/office/officeart/2018/5/layout/IconLeafLabelList"/>
    <dgm:cxn modelId="{E8824637-4F01-4B58-9F5A-E0C17D15D2AB}" type="presParOf" srcId="{2E88CFED-C940-4D62-BE26-BBF9A5E9F805}" destId="{CA006174-676D-4B79-BF04-8651675EC3D4}" srcOrd="1" destOrd="0" presId="urn:microsoft.com/office/officeart/2018/5/layout/IconLeafLabelList"/>
    <dgm:cxn modelId="{E05F0346-6DAD-4609-B12C-9D0E6C6852DA}" type="presParOf" srcId="{2E88CFED-C940-4D62-BE26-BBF9A5E9F805}" destId="{0C0E3BB6-0E1B-4DC6-A09E-985C91E59F5C}" srcOrd="2" destOrd="0" presId="urn:microsoft.com/office/officeart/2018/5/layout/IconLeafLabelList"/>
    <dgm:cxn modelId="{29239F01-8F59-44AB-A986-C0288CB17957}" type="presParOf" srcId="{2E88CFED-C940-4D62-BE26-BBF9A5E9F805}" destId="{C4FE67F4-ACCD-4016-87ED-8B81C3DC15A1}" srcOrd="3" destOrd="0" presId="urn:microsoft.com/office/officeart/2018/5/layout/IconLeafLabelList"/>
    <dgm:cxn modelId="{31D4DA87-ECAB-4FCA-96F3-6276852A1270}" type="presParOf" srcId="{CADEC42E-E1A4-40F1-95F9-3DEC24AEA4C8}" destId="{0910E9E5-A447-42E9-93D7-D1121185958C}" srcOrd="1" destOrd="0" presId="urn:microsoft.com/office/officeart/2018/5/layout/IconLeafLabelList"/>
    <dgm:cxn modelId="{A7C2BCC6-E7AB-49B3-9E4F-52088575DA81}" type="presParOf" srcId="{CADEC42E-E1A4-40F1-95F9-3DEC24AEA4C8}" destId="{0B8FDABB-7835-4BD7-8615-927800AD551F}" srcOrd="2" destOrd="0" presId="urn:microsoft.com/office/officeart/2018/5/layout/IconLeafLabelList"/>
    <dgm:cxn modelId="{9BB6AF40-EC3D-4289-8013-A017F9261DEC}" type="presParOf" srcId="{0B8FDABB-7835-4BD7-8615-927800AD551F}" destId="{64C19305-8F18-4468-BF04-AF25A5DA7CD8}" srcOrd="0" destOrd="0" presId="urn:microsoft.com/office/officeart/2018/5/layout/IconLeafLabelList"/>
    <dgm:cxn modelId="{ABA1A5B2-2B91-4ACD-BDE5-801E62E895A2}" type="presParOf" srcId="{0B8FDABB-7835-4BD7-8615-927800AD551F}" destId="{BA649320-5D56-4B84-8D71-CE55D61C2B02}" srcOrd="1" destOrd="0" presId="urn:microsoft.com/office/officeart/2018/5/layout/IconLeafLabelList"/>
    <dgm:cxn modelId="{6465EA2C-5913-4C50-83A2-984B6D3B95D8}" type="presParOf" srcId="{0B8FDABB-7835-4BD7-8615-927800AD551F}" destId="{EF761026-423E-40CF-8AB5-A1663863D69B}" srcOrd="2" destOrd="0" presId="urn:microsoft.com/office/officeart/2018/5/layout/IconLeafLabelList"/>
    <dgm:cxn modelId="{597902AF-E25F-4A52-B8D2-DB78F451FE80}" type="presParOf" srcId="{0B8FDABB-7835-4BD7-8615-927800AD551F}" destId="{BEE2B3EC-F675-41CD-9BE4-DE42CDCCDCC4}" srcOrd="3" destOrd="0" presId="urn:microsoft.com/office/officeart/2018/5/layout/IconLeafLabelList"/>
    <dgm:cxn modelId="{99C6C982-925C-4170-ACAC-D73F3CD84652}" type="presParOf" srcId="{CADEC42E-E1A4-40F1-95F9-3DEC24AEA4C8}" destId="{A120818C-EDD2-42E8-8D7B-11C20EFEFCF8}" srcOrd="3" destOrd="0" presId="urn:microsoft.com/office/officeart/2018/5/layout/IconLeafLabelList"/>
    <dgm:cxn modelId="{16031269-1CAB-4FA8-B2B0-AF903A46E4AC}" type="presParOf" srcId="{CADEC42E-E1A4-40F1-95F9-3DEC24AEA4C8}" destId="{B93B7C63-F8D4-49F3-A2AD-5739E4FB22A8}" srcOrd="4" destOrd="0" presId="urn:microsoft.com/office/officeart/2018/5/layout/IconLeafLabelList"/>
    <dgm:cxn modelId="{456D247D-0A99-49E3-ADA7-147F2F5E361A}" type="presParOf" srcId="{B93B7C63-F8D4-49F3-A2AD-5739E4FB22A8}" destId="{767F5427-F98F-4009-AB3F-6161DF425CC3}" srcOrd="0" destOrd="0" presId="urn:microsoft.com/office/officeart/2018/5/layout/IconLeafLabelList"/>
    <dgm:cxn modelId="{D749E7AC-E8A4-4234-AB78-1B102CB543CD}" type="presParOf" srcId="{B93B7C63-F8D4-49F3-A2AD-5739E4FB22A8}" destId="{997AA476-0B13-4730-8635-5A1CC0029727}" srcOrd="1" destOrd="0" presId="urn:microsoft.com/office/officeart/2018/5/layout/IconLeafLabelList"/>
    <dgm:cxn modelId="{BA55C9EB-3A74-4DCF-B4DF-0129BCAC9622}" type="presParOf" srcId="{B93B7C63-F8D4-49F3-A2AD-5739E4FB22A8}" destId="{B305B553-EFDE-4CBD-97C5-3290E199ABE4}" srcOrd="2" destOrd="0" presId="urn:microsoft.com/office/officeart/2018/5/layout/IconLeafLabelList"/>
    <dgm:cxn modelId="{D8ACD1BB-C019-499A-AA30-7E496474A5AB}" type="presParOf" srcId="{B93B7C63-F8D4-49F3-A2AD-5739E4FB22A8}" destId="{8ED35FE3-0564-4EE1-9D42-6D09088E61BD}"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7D66FB-54D1-48D2-AB59-0E62806D2A36}"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A9FF6853-D0EA-4433-938C-0B0699C9B6B7}">
      <dgm:prSet/>
      <dgm:spPr/>
      <dgm:t>
        <a:bodyPr/>
        <a:lstStyle/>
        <a:p>
          <a:pPr>
            <a:defRPr cap="all"/>
          </a:pPr>
          <a:r>
            <a:rPr lang="en-GB"/>
            <a:t>GDC Development outcome C</a:t>
          </a:r>
          <a:endParaRPr lang="en-US"/>
        </a:p>
      </dgm:t>
    </dgm:pt>
    <dgm:pt modelId="{66F65919-6956-475B-8451-4A758586A5D2}" type="parTrans" cxnId="{8655C6D8-26D2-4B62-A8CC-92496F658CB4}">
      <dgm:prSet/>
      <dgm:spPr/>
      <dgm:t>
        <a:bodyPr/>
        <a:lstStyle/>
        <a:p>
          <a:endParaRPr lang="en-US"/>
        </a:p>
      </dgm:t>
    </dgm:pt>
    <dgm:pt modelId="{E6FA158C-A933-45A3-8779-C2893637395B}" type="sibTrans" cxnId="{8655C6D8-26D2-4B62-A8CC-92496F658CB4}">
      <dgm:prSet/>
      <dgm:spPr/>
      <dgm:t>
        <a:bodyPr/>
        <a:lstStyle/>
        <a:p>
          <a:endParaRPr lang="en-US"/>
        </a:p>
      </dgm:t>
    </dgm:pt>
    <dgm:pt modelId="{FF027B59-AFDA-4941-BBE2-DE3079B0C43B}">
      <dgm:prSet/>
      <dgm:spPr/>
      <dgm:t>
        <a:bodyPr/>
        <a:lstStyle/>
        <a:p>
          <a:pPr>
            <a:defRPr cap="all"/>
          </a:pPr>
          <a:r>
            <a:rPr lang="en-GB" dirty="0" err="1"/>
            <a:t>NEBDN</a:t>
          </a:r>
          <a:r>
            <a:rPr lang="en-GB" dirty="0"/>
            <a:t> Conscious Sedation for Dental Nurses 3.5.7,8 &amp; 9, </a:t>
          </a:r>
          <a:endParaRPr lang="en-US" dirty="0"/>
        </a:p>
      </dgm:t>
    </dgm:pt>
    <dgm:pt modelId="{B00BF2C0-DEC2-4877-A446-CB953AC08C65}" type="parTrans" cxnId="{DB3F1363-835F-4FED-BE4E-C1506DB8BE61}">
      <dgm:prSet/>
      <dgm:spPr/>
      <dgm:t>
        <a:bodyPr/>
        <a:lstStyle/>
        <a:p>
          <a:endParaRPr lang="en-US"/>
        </a:p>
      </dgm:t>
    </dgm:pt>
    <dgm:pt modelId="{8BFA1576-A0B8-4E8C-882E-1871AD394E39}" type="sibTrans" cxnId="{DB3F1363-835F-4FED-BE4E-C1506DB8BE61}">
      <dgm:prSet/>
      <dgm:spPr/>
      <dgm:t>
        <a:bodyPr/>
        <a:lstStyle/>
        <a:p>
          <a:endParaRPr lang="en-US"/>
        </a:p>
      </dgm:t>
    </dgm:pt>
    <dgm:pt modelId="{A659207A-DC8A-45CD-B096-F0CD279A758C}" type="pres">
      <dgm:prSet presAssocID="{BE7D66FB-54D1-48D2-AB59-0E62806D2A36}" presName="root" presStyleCnt="0">
        <dgm:presLayoutVars>
          <dgm:dir/>
          <dgm:resizeHandles val="exact"/>
        </dgm:presLayoutVars>
      </dgm:prSet>
      <dgm:spPr/>
    </dgm:pt>
    <dgm:pt modelId="{3273D2EE-EC98-4776-B9A4-2848F9D265FD}" type="pres">
      <dgm:prSet presAssocID="{A9FF6853-D0EA-4433-938C-0B0699C9B6B7}" presName="compNode" presStyleCnt="0"/>
      <dgm:spPr/>
    </dgm:pt>
    <dgm:pt modelId="{1EB7C917-A1DD-47FC-AD30-242192AF7D2C}" type="pres">
      <dgm:prSet presAssocID="{A9FF6853-D0EA-4433-938C-0B0699C9B6B7}" presName="iconBgRect" presStyleLbl="bgShp" presStyleIdx="0" presStyleCnt="2"/>
      <dgm:spPr>
        <a:prstGeom prst="round2DiagRect">
          <a:avLst>
            <a:gd name="adj1" fmla="val 29727"/>
            <a:gd name="adj2" fmla="val 0"/>
          </a:avLst>
        </a:prstGeom>
      </dgm:spPr>
    </dgm:pt>
    <dgm:pt modelId="{CC687AB5-018A-4435-BFCC-1BA2A99C4333}" type="pres">
      <dgm:prSet presAssocID="{A9FF6853-D0EA-4433-938C-0B0699C9B6B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4F0FC109-2201-4D22-AAFD-7997B4C000EF}" type="pres">
      <dgm:prSet presAssocID="{A9FF6853-D0EA-4433-938C-0B0699C9B6B7}" presName="spaceRect" presStyleCnt="0"/>
      <dgm:spPr/>
    </dgm:pt>
    <dgm:pt modelId="{BA2B6DA4-FFD5-4773-9AAC-54D28F8854FE}" type="pres">
      <dgm:prSet presAssocID="{A9FF6853-D0EA-4433-938C-0B0699C9B6B7}" presName="textRect" presStyleLbl="revTx" presStyleIdx="0" presStyleCnt="2">
        <dgm:presLayoutVars>
          <dgm:chMax val="1"/>
          <dgm:chPref val="1"/>
        </dgm:presLayoutVars>
      </dgm:prSet>
      <dgm:spPr/>
    </dgm:pt>
    <dgm:pt modelId="{3CB26CEA-39CA-46EA-90D0-AF4EB4BEC8CD}" type="pres">
      <dgm:prSet presAssocID="{E6FA158C-A933-45A3-8779-C2893637395B}" presName="sibTrans" presStyleCnt="0"/>
      <dgm:spPr/>
    </dgm:pt>
    <dgm:pt modelId="{2FF4B777-A2D8-4C9D-A429-A98BAEAEDB0D}" type="pres">
      <dgm:prSet presAssocID="{FF027B59-AFDA-4941-BBE2-DE3079B0C43B}" presName="compNode" presStyleCnt="0"/>
      <dgm:spPr/>
    </dgm:pt>
    <dgm:pt modelId="{14B20CB4-886C-4ECC-888B-F53C2214BEB5}" type="pres">
      <dgm:prSet presAssocID="{FF027B59-AFDA-4941-BBE2-DE3079B0C43B}" presName="iconBgRect" presStyleLbl="bgShp" presStyleIdx="1" presStyleCnt="2"/>
      <dgm:spPr>
        <a:prstGeom prst="round2DiagRect">
          <a:avLst>
            <a:gd name="adj1" fmla="val 29727"/>
            <a:gd name="adj2" fmla="val 0"/>
          </a:avLst>
        </a:prstGeom>
      </dgm:spPr>
    </dgm:pt>
    <dgm:pt modelId="{136C00E0-B3AA-46DD-A62D-0075F7F660D1}" type="pres">
      <dgm:prSet presAssocID="{FF027B59-AFDA-4941-BBE2-DE3079B0C43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ooth"/>
        </a:ext>
      </dgm:extLst>
    </dgm:pt>
    <dgm:pt modelId="{1DC54644-FE0E-491F-8E52-3755B8AA1F83}" type="pres">
      <dgm:prSet presAssocID="{FF027B59-AFDA-4941-BBE2-DE3079B0C43B}" presName="spaceRect" presStyleCnt="0"/>
      <dgm:spPr/>
    </dgm:pt>
    <dgm:pt modelId="{D5D5AF3C-83C3-4A77-A19D-D9FD90D71A34}" type="pres">
      <dgm:prSet presAssocID="{FF027B59-AFDA-4941-BBE2-DE3079B0C43B}" presName="textRect" presStyleLbl="revTx" presStyleIdx="1" presStyleCnt="2">
        <dgm:presLayoutVars>
          <dgm:chMax val="1"/>
          <dgm:chPref val="1"/>
        </dgm:presLayoutVars>
      </dgm:prSet>
      <dgm:spPr/>
    </dgm:pt>
  </dgm:ptLst>
  <dgm:cxnLst>
    <dgm:cxn modelId="{C31F1E31-65B8-4BDF-B1A6-1846A249BDBE}" type="presOf" srcId="{A9FF6853-D0EA-4433-938C-0B0699C9B6B7}" destId="{BA2B6DA4-FFD5-4773-9AAC-54D28F8854FE}" srcOrd="0" destOrd="0" presId="urn:microsoft.com/office/officeart/2018/5/layout/IconLeafLabelList"/>
    <dgm:cxn modelId="{DB3F1363-835F-4FED-BE4E-C1506DB8BE61}" srcId="{BE7D66FB-54D1-48D2-AB59-0E62806D2A36}" destId="{FF027B59-AFDA-4941-BBE2-DE3079B0C43B}" srcOrd="1" destOrd="0" parTransId="{B00BF2C0-DEC2-4877-A446-CB953AC08C65}" sibTransId="{8BFA1576-A0B8-4E8C-882E-1871AD394E39}"/>
    <dgm:cxn modelId="{EEF2A569-D914-4724-A5F0-0C7FA12B5D11}" type="presOf" srcId="{FF027B59-AFDA-4941-BBE2-DE3079B0C43B}" destId="{D5D5AF3C-83C3-4A77-A19D-D9FD90D71A34}" srcOrd="0" destOrd="0" presId="urn:microsoft.com/office/officeart/2018/5/layout/IconLeafLabelList"/>
    <dgm:cxn modelId="{8655C6D8-26D2-4B62-A8CC-92496F658CB4}" srcId="{BE7D66FB-54D1-48D2-AB59-0E62806D2A36}" destId="{A9FF6853-D0EA-4433-938C-0B0699C9B6B7}" srcOrd="0" destOrd="0" parTransId="{66F65919-6956-475B-8451-4A758586A5D2}" sibTransId="{E6FA158C-A933-45A3-8779-C2893637395B}"/>
    <dgm:cxn modelId="{FFB71CDE-3331-4E29-9AC8-93F8B57CE565}" type="presOf" srcId="{BE7D66FB-54D1-48D2-AB59-0E62806D2A36}" destId="{A659207A-DC8A-45CD-B096-F0CD279A758C}" srcOrd="0" destOrd="0" presId="urn:microsoft.com/office/officeart/2018/5/layout/IconLeafLabelList"/>
    <dgm:cxn modelId="{6B228C10-F2C1-4D87-A3D6-96E85A826792}" type="presParOf" srcId="{A659207A-DC8A-45CD-B096-F0CD279A758C}" destId="{3273D2EE-EC98-4776-B9A4-2848F9D265FD}" srcOrd="0" destOrd="0" presId="urn:microsoft.com/office/officeart/2018/5/layout/IconLeafLabelList"/>
    <dgm:cxn modelId="{3516ACEC-C6FC-4D02-8589-B60B49BD2D53}" type="presParOf" srcId="{3273D2EE-EC98-4776-B9A4-2848F9D265FD}" destId="{1EB7C917-A1DD-47FC-AD30-242192AF7D2C}" srcOrd="0" destOrd="0" presId="urn:microsoft.com/office/officeart/2018/5/layout/IconLeafLabelList"/>
    <dgm:cxn modelId="{512C840B-056B-48B8-BE7F-F8B5B1043655}" type="presParOf" srcId="{3273D2EE-EC98-4776-B9A4-2848F9D265FD}" destId="{CC687AB5-018A-4435-BFCC-1BA2A99C4333}" srcOrd="1" destOrd="0" presId="urn:microsoft.com/office/officeart/2018/5/layout/IconLeafLabelList"/>
    <dgm:cxn modelId="{65B52991-FF18-4CF3-A800-BCA168AFF16A}" type="presParOf" srcId="{3273D2EE-EC98-4776-B9A4-2848F9D265FD}" destId="{4F0FC109-2201-4D22-AAFD-7997B4C000EF}" srcOrd="2" destOrd="0" presId="urn:microsoft.com/office/officeart/2018/5/layout/IconLeafLabelList"/>
    <dgm:cxn modelId="{E1A9730F-4545-416C-BF89-ACDA0848FE5E}" type="presParOf" srcId="{3273D2EE-EC98-4776-B9A4-2848F9D265FD}" destId="{BA2B6DA4-FFD5-4773-9AAC-54D28F8854FE}" srcOrd="3" destOrd="0" presId="urn:microsoft.com/office/officeart/2018/5/layout/IconLeafLabelList"/>
    <dgm:cxn modelId="{D505E32D-A723-4A02-B195-D314B6F188C9}" type="presParOf" srcId="{A659207A-DC8A-45CD-B096-F0CD279A758C}" destId="{3CB26CEA-39CA-46EA-90D0-AF4EB4BEC8CD}" srcOrd="1" destOrd="0" presId="urn:microsoft.com/office/officeart/2018/5/layout/IconLeafLabelList"/>
    <dgm:cxn modelId="{755311EF-2A9B-4452-864F-FE86B9535AE1}" type="presParOf" srcId="{A659207A-DC8A-45CD-B096-F0CD279A758C}" destId="{2FF4B777-A2D8-4C9D-A429-A98BAEAEDB0D}" srcOrd="2" destOrd="0" presId="urn:microsoft.com/office/officeart/2018/5/layout/IconLeafLabelList"/>
    <dgm:cxn modelId="{98BAC078-FF4F-467C-B711-BB69C66C6AED}" type="presParOf" srcId="{2FF4B777-A2D8-4C9D-A429-A98BAEAEDB0D}" destId="{14B20CB4-886C-4ECC-888B-F53C2214BEB5}" srcOrd="0" destOrd="0" presId="urn:microsoft.com/office/officeart/2018/5/layout/IconLeafLabelList"/>
    <dgm:cxn modelId="{D9A3AC66-872F-4F67-88F1-8179F85B11AD}" type="presParOf" srcId="{2FF4B777-A2D8-4C9D-A429-A98BAEAEDB0D}" destId="{136C00E0-B3AA-46DD-A62D-0075F7F660D1}" srcOrd="1" destOrd="0" presId="urn:microsoft.com/office/officeart/2018/5/layout/IconLeafLabelList"/>
    <dgm:cxn modelId="{0B827B57-803F-4CD7-8C6E-FFFCE8B655C0}" type="presParOf" srcId="{2FF4B777-A2D8-4C9D-A429-A98BAEAEDB0D}" destId="{1DC54644-FE0E-491F-8E52-3755B8AA1F83}" srcOrd="2" destOrd="0" presId="urn:microsoft.com/office/officeart/2018/5/layout/IconLeafLabelList"/>
    <dgm:cxn modelId="{E6F35C24-CF35-4734-84BC-E278A020B0C2}" type="presParOf" srcId="{2FF4B777-A2D8-4C9D-A429-A98BAEAEDB0D}" destId="{D5D5AF3C-83C3-4A77-A19D-D9FD90D71A34}"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4EB128E-2493-4FC9-9ADC-356F69C82683}" type="doc">
      <dgm:prSet loTypeId="urn:microsoft.com/office/officeart/2018/2/layout/IconLabel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FDE73473-11E0-424F-84A8-47051B276891}">
      <dgm:prSet/>
      <dgm:spPr/>
      <dgm:t>
        <a:bodyPr/>
        <a:lstStyle/>
        <a:p>
          <a:pPr>
            <a:lnSpc>
              <a:spcPct val="100000"/>
            </a:lnSpc>
          </a:pPr>
          <a:r>
            <a:rPr lang="en-GB"/>
            <a:t>Clinical Observation and Monitoring, this is you!</a:t>
          </a:r>
          <a:endParaRPr lang="en-US"/>
        </a:p>
      </dgm:t>
    </dgm:pt>
    <dgm:pt modelId="{774A0A44-6FBD-4007-A608-0F2DF8743B3A}" type="parTrans" cxnId="{3AF399A0-3B0C-4764-833C-7F73C4579000}">
      <dgm:prSet/>
      <dgm:spPr/>
      <dgm:t>
        <a:bodyPr/>
        <a:lstStyle/>
        <a:p>
          <a:endParaRPr lang="en-US"/>
        </a:p>
      </dgm:t>
    </dgm:pt>
    <dgm:pt modelId="{8E58A470-2978-4F5A-A357-D24A8FA9CE4A}" type="sibTrans" cxnId="{3AF399A0-3B0C-4764-833C-7F73C4579000}">
      <dgm:prSet/>
      <dgm:spPr/>
      <dgm:t>
        <a:bodyPr/>
        <a:lstStyle/>
        <a:p>
          <a:endParaRPr lang="en-US"/>
        </a:p>
      </dgm:t>
    </dgm:pt>
    <dgm:pt modelId="{D80EF347-725E-45EA-9D6C-26D2CFB01BB2}">
      <dgm:prSet/>
      <dgm:spPr/>
      <dgm:t>
        <a:bodyPr/>
        <a:lstStyle/>
        <a:p>
          <a:pPr>
            <a:lnSpc>
              <a:spcPct val="100000"/>
            </a:lnSpc>
          </a:pPr>
          <a:r>
            <a:rPr lang="en-GB"/>
            <a:t>Electromechanical Monitoring.</a:t>
          </a:r>
          <a:endParaRPr lang="en-US"/>
        </a:p>
      </dgm:t>
    </dgm:pt>
    <dgm:pt modelId="{015F2872-C97A-4C13-A614-0447CB70C3C9}" type="parTrans" cxnId="{6CF0691B-EA80-482D-9FF9-44F517C01E63}">
      <dgm:prSet/>
      <dgm:spPr/>
      <dgm:t>
        <a:bodyPr/>
        <a:lstStyle/>
        <a:p>
          <a:endParaRPr lang="en-US"/>
        </a:p>
      </dgm:t>
    </dgm:pt>
    <dgm:pt modelId="{C47173F6-FC14-4266-B825-92BD16008D44}" type="sibTrans" cxnId="{6CF0691B-EA80-482D-9FF9-44F517C01E63}">
      <dgm:prSet/>
      <dgm:spPr/>
      <dgm:t>
        <a:bodyPr/>
        <a:lstStyle/>
        <a:p>
          <a:endParaRPr lang="en-US"/>
        </a:p>
      </dgm:t>
    </dgm:pt>
    <dgm:pt modelId="{8D0043D9-6A32-4416-93CF-B093831BFDEC}" type="pres">
      <dgm:prSet presAssocID="{44EB128E-2493-4FC9-9ADC-356F69C82683}" presName="root" presStyleCnt="0">
        <dgm:presLayoutVars>
          <dgm:dir/>
          <dgm:resizeHandles val="exact"/>
        </dgm:presLayoutVars>
      </dgm:prSet>
      <dgm:spPr/>
    </dgm:pt>
    <dgm:pt modelId="{C8D785C2-17E8-431F-A90C-FB1D1F3A5052}" type="pres">
      <dgm:prSet presAssocID="{FDE73473-11E0-424F-84A8-47051B276891}" presName="compNode" presStyleCnt="0"/>
      <dgm:spPr/>
    </dgm:pt>
    <dgm:pt modelId="{B90C4FD4-8A9D-433E-B3FC-D558312CC03C}" type="pres">
      <dgm:prSet presAssocID="{FDE73473-11E0-424F-84A8-47051B27689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yes"/>
        </a:ext>
      </dgm:extLst>
    </dgm:pt>
    <dgm:pt modelId="{278B9EB7-BA6E-472B-AEC7-F978D400470A}" type="pres">
      <dgm:prSet presAssocID="{FDE73473-11E0-424F-84A8-47051B276891}" presName="spaceRect" presStyleCnt="0"/>
      <dgm:spPr/>
    </dgm:pt>
    <dgm:pt modelId="{28F3DE21-4640-4F84-AE3C-CD1A91465992}" type="pres">
      <dgm:prSet presAssocID="{FDE73473-11E0-424F-84A8-47051B276891}" presName="textRect" presStyleLbl="revTx" presStyleIdx="0" presStyleCnt="2">
        <dgm:presLayoutVars>
          <dgm:chMax val="1"/>
          <dgm:chPref val="1"/>
        </dgm:presLayoutVars>
      </dgm:prSet>
      <dgm:spPr/>
    </dgm:pt>
    <dgm:pt modelId="{DBFD8780-350D-4FAC-8CBA-7C6C289CA274}" type="pres">
      <dgm:prSet presAssocID="{8E58A470-2978-4F5A-A357-D24A8FA9CE4A}" presName="sibTrans" presStyleCnt="0"/>
      <dgm:spPr/>
    </dgm:pt>
    <dgm:pt modelId="{45D89844-564F-490E-975B-789DA1B54160}" type="pres">
      <dgm:prSet presAssocID="{D80EF347-725E-45EA-9D6C-26D2CFB01BB2}" presName="compNode" presStyleCnt="0"/>
      <dgm:spPr/>
    </dgm:pt>
    <dgm:pt modelId="{FCCDAAD6-B946-412D-AD8C-7AC21E7C4050}" type="pres">
      <dgm:prSet presAssocID="{D80EF347-725E-45EA-9D6C-26D2CFB01BB2}"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V"/>
        </a:ext>
      </dgm:extLst>
    </dgm:pt>
    <dgm:pt modelId="{516F5E40-DA04-4F42-8157-0C1FD5546657}" type="pres">
      <dgm:prSet presAssocID="{D80EF347-725E-45EA-9D6C-26D2CFB01BB2}" presName="spaceRect" presStyleCnt="0"/>
      <dgm:spPr/>
    </dgm:pt>
    <dgm:pt modelId="{2531B97C-D99A-4B22-B01E-1F567ADEECDF}" type="pres">
      <dgm:prSet presAssocID="{D80EF347-725E-45EA-9D6C-26D2CFB01BB2}" presName="textRect" presStyleLbl="revTx" presStyleIdx="1" presStyleCnt="2">
        <dgm:presLayoutVars>
          <dgm:chMax val="1"/>
          <dgm:chPref val="1"/>
        </dgm:presLayoutVars>
      </dgm:prSet>
      <dgm:spPr/>
    </dgm:pt>
  </dgm:ptLst>
  <dgm:cxnLst>
    <dgm:cxn modelId="{6CF0691B-EA80-482D-9FF9-44F517C01E63}" srcId="{44EB128E-2493-4FC9-9ADC-356F69C82683}" destId="{D80EF347-725E-45EA-9D6C-26D2CFB01BB2}" srcOrd="1" destOrd="0" parTransId="{015F2872-C97A-4C13-A614-0447CB70C3C9}" sibTransId="{C47173F6-FC14-4266-B825-92BD16008D44}"/>
    <dgm:cxn modelId="{DAEE4D68-4CE3-43E5-8D41-D8DB751486A5}" type="presOf" srcId="{FDE73473-11E0-424F-84A8-47051B276891}" destId="{28F3DE21-4640-4F84-AE3C-CD1A91465992}" srcOrd="0" destOrd="0" presId="urn:microsoft.com/office/officeart/2018/2/layout/IconLabelList"/>
    <dgm:cxn modelId="{1B6F9A90-5D04-4A30-BAD4-EED99AB38F24}" type="presOf" srcId="{D80EF347-725E-45EA-9D6C-26D2CFB01BB2}" destId="{2531B97C-D99A-4B22-B01E-1F567ADEECDF}" srcOrd="0" destOrd="0" presId="urn:microsoft.com/office/officeart/2018/2/layout/IconLabelList"/>
    <dgm:cxn modelId="{6CB30799-83C8-4F64-AD72-6B8B46908180}" type="presOf" srcId="{44EB128E-2493-4FC9-9ADC-356F69C82683}" destId="{8D0043D9-6A32-4416-93CF-B093831BFDEC}" srcOrd="0" destOrd="0" presId="urn:microsoft.com/office/officeart/2018/2/layout/IconLabelList"/>
    <dgm:cxn modelId="{3AF399A0-3B0C-4764-833C-7F73C4579000}" srcId="{44EB128E-2493-4FC9-9ADC-356F69C82683}" destId="{FDE73473-11E0-424F-84A8-47051B276891}" srcOrd="0" destOrd="0" parTransId="{774A0A44-6FBD-4007-A608-0F2DF8743B3A}" sibTransId="{8E58A470-2978-4F5A-A357-D24A8FA9CE4A}"/>
    <dgm:cxn modelId="{8FCBDCEF-524F-443D-AE5D-579618790C1B}" type="presParOf" srcId="{8D0043D9-6A32-4416-93CF-B093831BFDEC}" destId="{C8D785C2-17E8-431F-A90C-FB1D1F3A5052}" srcOrd="0" destOrd="0" presId="urn:microsoft.com/office/officeart/2018/2/layout/IconLabelList"/>
    <dgm:cxn modelId="{62212A85-97E3-440C-8D16-8A13B1671975}" type="presParOf" srcId="{C8D785C2-17E8-431F-A90C-FB1D1F3A5052}" destId="{B90C4FD4-8A9D-433E-B3FC-D558312CC03C}" srcOrd="0" destOrd="0" presId="urn:microsoft.com/office/officeart/2018/2/layout/IconLabelList"/>
    <dgm:cxn modelId="{3E735DE4-AE9D-49DB-B9F9-9993F21E3BB2}" type="presParOf" srcId="{C8D785C2-17E8-431F-A90C-FB1D1F3A5052}" destId="{278B9EB7-BA6E-472B-AEC7-F978D400470A}" srcOrd="1" destOrd="0" presId="urn:microsoft.com/office/officeart/2018/2/layout/IconLabelList"/>
    <dgm:cxn modelId="{729D58EC-BD58-49DC-8CB0-915427BCCDBE}" type="presParOf" srcId="{C8D785C2-17E8-431F-A90C-FB1D1F3A5052}" destId="{28F3DE21-4640-4F84-AE3C-CD1A91465992}" srcOrd="2" destOrd="0" presId="urn:microsoft.com/office/officeart/2018/2/layout/IconLabelList"/>
    <dgm:cxn modelId="{17219D1C-1703-4495-B7D7-8CA10ECBFAC0}" type="presParOf" srcId="{8D0043D9-6A32-4416-93CF-B093831BFDEC}" destId="{DBFD8780-350D-4FAC-8CBA-7C6C289CA274}" srcOrd="1" destOrd="0" presId="urn:microsoft.com/office/officeart/2018/2/layout/IconLabelList"/>
    <dgm:cxn modelId="{C9151598-3EE7-4212-A12D-1350ED0EF032}" type="presParOf" srcId="{8D0043D9-6A32-4416-93CF-B093831BFDEC}" destId="{45D89844-564F-490E-975B-789DA1B54160}" srcOrd="2" destOrd="0" presId="urn:microsoft.com/office/officeart/2018/2/layout/IconLabelList"/>
    <dgm:cxn modelId="{373B2CE7-2ED7-4B7E-957D-9DDADA5C97F8}" type="presParOf" srcId="{45D89844-564F-490E-975B-789DA1B54160}" destId="{FCCDAAD6-B946-412D-AD8C-7AC21E7C4050}" srcOrd="0" destOrd="0" presId="urn:microsoft.com/office/officeart/2018/2/layout/IconLabelList"/>
    <dgm:cxn modelId="{A9E8363D-7905-414F-939E-F67206010460}" type="presParOf" srcId="{45D89844-564F-490E-975B-789DA1B54160}" destId="{516F5E40-DA04-4F42-8157-0C1FD5546657}" srcOrd="1" destOrd="0" presId="urn:microsoft.com/office/officeart/2018/2/layout/IconLabelList"/>
    <dgm:cxn modelId="{8D1E3B88-54E4-41E4-BB0E-3D2ABC2A6976}" type="presParOf" srcId="{45D89844-564F-490E-975B-789DA1B54160}" destId="{2531B97C-D99A-4B22-B01E-1F567ADEECD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FE844D4-660F-4B01-BF40-FA6AFE551731}"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398D1E3-12FC-4AEB-9858-71951AD6C0DB}">
      <dgm:prSet/>
      <dgm:spPr/>
      <dgm:t>
        <a:bodyPr/>
        <a:lstStyle/>
        <a:p>
          <a:r>
            <a:rPr lang="en-GB"/>
            <a:t>The Heart </a:t>
          </a:r>
          <a:endParaRPr lang="en-US"/>
        </a:p>
      </dgm:t>
    </dgm:pt>
    <dgm:pt modelId="{96DDD986-F2AB-4EE3-BD3D-62948DC236EC}" type="parTrans" cxnId="{0B3FBC26-EE87-4400-8C10-964E29AEE05D}">
      <dgm:prSet/>
      <dgm:spPr/>
      <dgm:t>
        <a:bodyPr/>
        <a:lstStyle/>
        <a:p>
          <a:endParaRPr lang="en-US"/>
        </a:p>
      </dgm:t>
    </dgm:pt>
    <dgm:pt modelId="{38710CFB-28D3-43ED-8065-9ED98C5E21D1}" type="sibTrans" cxnId="{0B3FBC26-EE87-4400-8C10-964E29AEE05D}">
      <dgm:prSet/>
      <dgm:spPr/>
      <dgm:t>
        <a:bodyPr/>
        <a:lstStyle/>
        <a:p>
          <a:endParaRPr lang="en-US"/>
        </a:p>
      </dgm:t>
    </dgm:pt>
    <dgm:pt modelId="{D92F17C9-ADB7-4E0F-A1F9-745C9EBCD9AF}">
      <dgm:prSet/>
      <dgm:spPr/>
      <dgm:t>
        <a:bodyPr/>
        <a:lstStyle/>
        <a:p>
          <a:r>
            <a:rPr lang="en-GB"/>
            <a:t>At its highest – Systolic</a:t>
          </a:r>
          <a:endParaRPr lang="en-US"/>
        </a:p>
      </dgm:t>
    </dgm:pt>
    <dgm:pt modelId="{553B8845-BA25-4E9E-8213-C63856FA8362}" type="parTrans" cxnId="{F2D10B4F-E27D-4A3A-ADBA-9D7B35372F1C}">
      <dgm:prSet/>
      <dgm:spPr/>
      <dgm:t>
        <a:bodyPr/>
        <a:lstStyle/>
        <a:p>
          <a:endParaRPr lang="en-US"/>
        </a:p>
      </dgm:t>
    </dgm:pt>
    <dgm:pt modelId="{9149B4AD-C8A7-4DB4-85A6-760719924EAC}" type="sibTrans" cxnId="{F2D10B4F-E27D-4A3A-ADBA-9D7B35372F1C}">
      <dgm:prSet/>
      <dgm:spPr/>
      <dgm:t>
        <a:bodyPr/>
        <a:lstStyle/>
        <a:p>
          <a:endParaRPr lang="en-US"/>
        </a:p>
      </dgm:t>
    </dgm:pt>
    <dgm:pt modelId="{16306DD6-563C-426F-87F9-2797E58B35E9}">
      <dgm:prSet/>
      <dgm:spPr/>
      <dgm:t>
        <a:bodyPr/>
        <a:lstStyle/>
        <a:p>
          <a:r>
            <a:rPr lang="en-GB"/>
            <a:t>At its lowest - Diastolic</a:t>
          </a:r>
          <a:endParaRPr lang="en-US"/>
        </a:p>
      </dgm:t>
    </dgm:pt>
    <dgm:pt modelId="{D0465614-F338-44CC-8D04-37F7B889EF5B}" type="parTrans" cxnId="{FAC25088-E320-4558-BC4C-BE851D739D66}">
      <dgm:prSet/>
      <dgm:spPr/>
      <dgm:t>
        <a:bodyPr/>
        <a:lstStyle/>
        <a:p>
          <a:endParaRPr lang="en-US"/>
        </a:p>
      </dgm:t>
    </dgm:pt>
    <dgm:pt modelId="{23AA728E-EE01-4680-BD9F-02ABE86A9768}" type="sibTrans" cxnId="{FAC25088-E320-4558-BC4C-BE851D739D66}">
      <dgm:prSet/>
      <dgm:spPr/>
      <dgm:t>
        <a:bodyPr/>
        <a:lstStyle/>
        <a:p>
          <a:endParaRPr lang="en-US"/>
        </a:p>
      </dgm:t>
    </dgm:pt>
    <dgm:pt modelId="{54D20662-45FB-416C-8702-A0416C35B759}" type="pres">
      <dgm:prSet presAssocID="{5FE844D4-660F-4B01-BF40-FA6AFE551731}" presName="root" presStyleCnt="0">
        <dgm:presLayoutVars>
          <dgm:dir/>
          <dgm:resizeHandles val="exact"/>
        </dgm:presLayoutVars>
      </dgm:prSet>
      <dgm:spPr/>
    </dgm:pt>
    <dgm:pt modelId="{C408E434-9A7E-4284-AD1D-A1A4EF714DCF}" type="pres">
      <dgm:prSet presAssocID="{9398D1E3-12FC-4AEB-9858-71951AD6C0DB}" presName="compNode" presStyleCnt="0"/>
      <dgm:spPr/>
    </dgm:pt>
    <dgm:pt modelId="{8E39B246-2614-4C4B-A8D9-773A66528820}" type="pres">
      <dgm:prSet presAssocID="{9398D1E3-12FC-4AEB-9858-71951AD6C0D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rt"/>
        </a:ext>
      </dgm:extLst>
    </dgm:pt>
    <dgm:pt modelId="{D1B1A0C4-6227-408F-8C4E-986910775EB2}" type="pres">
      <dgm:prSet presAssocID="{9398D1E3-12FC-4AEB-9858-71951AD6C0DB}" presName="spaceRect" presStyleCnt="0"/>
      <dgm:spPr/>
    </dgm:pt>
    <dgm:pt modelId="{0F57603B-035E-4001-9702-0739CE9CA3A2}" type="pres">
      <dgm:prSet presAssocID="{9398D1E3-12FC-4AEB-9858-71951AD6C0DB}" presName="textRect" presStyleLbl="revTx" presStyleIdx="0" presStyleCnt="3">
        <dgm:presLayoutVars>
          <dgm:chMax val="1"/>
          <dgm:chPref val="1"/>
        </dgm:presLayoutVars>
      </dgm:prSet>
      <dgm:spPr/>
    </dgm:pt>
    <dgm:pt modelId="{AC5A16DB-4CBF-4706-8085-69E15FA4C201}" type="pres">
      <dgm:prSet presAssocID="{38710CFB-28D3-43ED-8065-9ED98C5E21D1}" presName="sibTrans" presStyleCnt="0"/>
      <dgm:spPr/>
    </dgm:pt>
    <dgm:pt modelId="{711FC4D1-DE80-46F8-BBC3-135560DA02DC}" type="pres">
      <dgm:prSet presAssocID="{D92F17C9-ADB7-4E0F-A1F9-745C9EBCD9AF}" presName="compNode" presStyleCnt="0"/>
      <dgm:spPr/>
    </dgm:pt>
    <dgm:pt modelId="{E546895B-59F9-4416-AE61-F76B50051A26}" type="pres">
      <dgm:prSet presAssocID="{D92F17C9-ADB7-4E0F-A1F9-745C9EBCD9A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rt Organ"/>
        </a:ext>
      </dgm:extLst>
    </dgm:pt>
    <dgm:pt modelId="{7097A161-610F-4206-A377-D773ED708236}" type="pres">
      <dgm:prSet presAssocID="{D92F17C9-ADB7-4E0F-A1F9-745C9EBCD9AF}" presName="spaceRect" presStyleCnt="0"/>
      <dgm:spPr/>
    </dgm:pt>
    <dgm:pt modelId="{E85A24D5-AD5D-4F4C-80CA-DEE665CBD812}" type="pres">
      <dgm:prSet presAssocID="{D92F17C9-ADB7-4E0F-A1F9-745C9EBCD9AF}" presName="textRect" presStyleLbl="revTx" presStyleIdx="1" presStyleCnt="3">
        <dgm:presLayoutVars>
          <dgm:chMax val="1"/>
          <dgm:chPref val="1"/>
        </dgm:presLayoutVars>
      </dgm:prSet>
      <dgm:spPr/>
    </dgm:pt>
    <dgm:pt modelId="{62F65B1F-2375-41F9-8812-D752C4ABFAB7}" type="pres">
      <dgm:prSet presAssocID="{9149B4AD-C8A7-4DB4-85A6-760719924EAC}" presName="sibTrans" presStyleCnt="0"/>
      <dgm:spPr/>
    </dgm:pt>
    <dgm:pt modelId="{60809680-1C44-482C-AE78-8EBB92BDFE04}" type="pres">
      <dgm:prSet presAssocID="{16306DD6-563C-426F-87F9-2797E58B35E9}" presName="compNode" presStyleCnt="0"/>
      <dgm:spPr/>
    </dgm:pt>
    <dgm:pt modelId="{66D30981-EA0D-4C19-B8B3-C40B8EFCA1B7}" type="pres">
      <dgm:prSet presAssocID="{16306DD6-563C-426F-87F9-2797E58B35E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rt with Pulse"/>
        </a:ext>
      </dgm:extLst>
    </dgm:pt>
    <dgm:pt modelId="{AB67B685-4574-4765-B218-FF37335C95DB}" type="pres">
      <dgm:prSet presAssocID="{16306DD6-563C-426F-87F9-2797E58B35E9}" presName="spaceRect" presStyleCnt="0"/>
      <dgm:spPr/>
    </dgm:pt>
    <dgm:pt modelId="{074E43DF-D65A-439E-B293-B9E12738BE28}" type="pres">
      <dgm:prSet presAssocID="{16306DD6-563C-426F-87F9-2797E58B35E9}" presName="textRect" presStyleLbl="revTx" presStyleIdx="2" presStyleCnt="3">
        <dgm:presLayoutVars>
          <dgm:chMax val="1"/>
          <dgm:chPref val="1"/>
        </dgm:presLayoutVars>
      </dgm:prSet>
      <dgm:spPr/>
    </dgm:pt>
  </dgm:ptLst>
  <dgm:cxnLst>
    <dgm:cxn modelId="{F21FF006-8206-40E9-B3E1-194B950D607A}" type="presOf" srcId="{5FE844D4-660F-4B01-BF40-FA6AFE551731}" destId="{54D20662-45FB-416C-8702-A0416C35B759}" srcOrd="0" destOrd="0" presId="urn:microsoft.com/office/officeart/2018/2/layout/IconLabelList"/>
    <dgm:cxn modelId="{92072F0A-0156-49E0-9F93-FEA491BF402B}" type="presOf" srcId="{16306DD6-563C-426F-87F9-2797E58B35E9}" destId="{074E43DF-D65A-439E-B293-B9E12738BE28}" srcOrd="0" destOrd="0" presId="urn:microsoft.com/office/officeart/2018/2/layout/IconLabelList"/>
    <dgm:cxn modelId="{0B3FBC26-EE87-4400-8C10-964E29AEE05D}" srcId="{5FE844D4-660F-4B01-BF40-FA6AFE551731}" destId="{9398D1E3-12FC-4AEB-9858-71951AD6C0DB}" srcOrd="0" destOrd="0" parTransId="{96DDD986-F2AB-4EE3-BD3D-62948DC236EC}" sibTransId="{38710CFB-28D3-43ED-8065-9ED98C5E21D1}"/>
    <dgm:cxn modelId="{F2D10B4F-E27D-4A3A-ADBA-9D7B35372F1C}" srcId="{5FE844D4-660F-4B01-BF40-FA6AFE551731}" destId="{D92F17C9-ADB7-4E0F-A1F9-745C9EBCD9AF}" srcOrd="1" destOrd="0" parTransId="{553B8845-BA25-4E9E-8213-C63856FA8362}" sibTransId="{9149B4AD-C8A7-4DB4-85A6-760719924EAC}"/>
    <dgm:cxn modelId="{FAC25088-E320-4558-BC4C-BE851D739D66}" srcId="{5FE844D4-660F-4B01-BF40-FA6AFE551731}" destId="{16306DD6-563C-426F-87F9-2797E58B35E9}" srcOrd="2" destOrd="0" parTransId="{D0465614-F338-44CC-8D04-37F7B889EF5B}" sibTransId="{23AA728E-EE01-4680-BD9F-02ABE86A9768}"/>
    <dgm:cxn modelId="{9D8565A0-D247-4580-9317-E757A1A9864E}" type="presOf" srcId="{D92F17C9-ADB7-4E0F-A1F9-745C9EBCD9AF}" destId="{E85A24D5-AD5D-4F4C-80CA-DEE665CBD812}" srcOrd="0" destOrd="0" presId="urn:microsoft.com/office/officeart/2018/2/layout/IconLabelList"/>
    <dgm:cxn modelId="{C1672FEC-B16C-4C20-965D-92DC0771AD76}" type="presOf" srcId="{9398D1E3-12FC-4AEB-9858-71951AD6C0DB}" destId="{0F57603B-035E-4001-9702-0739CE9CA3A2}" srcOrd="0" destOrd="0" presId="urn:microsoft.com/office/officeart/2018/2/layout/IconLabelList"/>
    <dgm:cxn modelId="{D19E209E-D7E2-4D63-9DE4-287038534DC7}" type="presParOf" srcId="{54D20662-45FB-416C-8702-A0416C35B759}" destId="{C408E434-9A7E-4284-AD1D-A1A4EF714DCF}" srcOrd="0" destOrd="0" presId="urn:microsoft.com/office/officeart/2018/2/layout/IconLabelList"/>
    <dgm:cxn modelId="{AF72D75E-37A5-4472-B01C-74170D1AB34C}" type="presParOf" srcId="{C408E434-9A7E-4284-AD1D-A1A4EF714DCF}" destId="{8E39B246-2614-4C4B-A8D9-773A66528820}" srcOrd="0" destOrd="0" presId="urn:microsoft.com/office/officeart/2018/2/layout/IconLabelList"/>
    <dgm:cxn modelId="{0876F4E3-70D7-42F5-99D6-F38CACB3F021}" type="presParOf" srcId="{C408E434-9A7E-4284-AD1D-A1A4EF714DCF}" destId="{D1B1A0C4-6227-408F-8C4E-986910775EB2}" srcOrd="1" destOrd="0" presId="urn:microsoft.com/office/officeart/2018/2/layout/IconLabelList"/>
    <dgm:cxn modelId="{D55F93BA-7A92-4BB3-8103-3C1E68EBCF59}" type="presParOf" srcId="{C408E434-9A7E-4284-AD1D-A1A4EF714DCF}" destId="{0F57603B-035E-4001-9702-0739CE9CA3A2}" srcOrd="2" destOrd="0" presId="urn:microsoft.com/office/officeart/2018/2/layout/IconLabelList"/>
    <dgm:cxn modelId="{5AB940F0-64D6-4F0A-833A-31C2A99833A1}" type="presParOf" srcId="{54D20662-45FB-416C-8702-A0416C35B759}" destId="{AC5A16DB-4CBF-4706-8085-69E15FA4C201}" srcOrd="1" destOrd="0" presId="urn:microsoft.com/office/officeart/2018/2/layout/IconLabelList"/>
    <dgm:cxn modelId="{43B3FF85-5DEF-4997-A1F0-02734A8AC672}" type="presParOf" srcId="{54D20662-45FB-416C-8702-A0416C35B759}" destId="{711FC4D1-DE80-46F8-BBC3-135560DA02DC}" srcOrd="2" destOrd="0" presId="urn:microsoft.com/office/officeart/2018/2/layout/IconLabelList"/>
    <dgm:cxn modelId="{A08E519B-05B6-42C7-BE92-C8B64D98E68F}" type="presParOf" srcId="{711FC4D1-DE80-46F8-BBC3-135560DA02DC}" destId="{E546895B-59F9-4416-AE61-F76B50051A26}" srcOrd="0" destOrd="0" presId="urn:microsoft.com/office/officeart/2018/2/layout/IconLabelList"/>
    <dgm:cxn modelId="{27E06AA8-CB4D-4B91-BE4E-93882E901D00}" type="presParOf" srcId="{711FC4D1-DE80-46F8-BBC3-135560DA02DC}" destId="{7097A161-610F-4206-A377-D773ED708236}" srcOrd="1" destOrd="0" presId="urn:microsoft.com/office/officeart/2018/2/layout/IconLabelList"/>
    <dgm:cxn modelId="{567C6F1D-AC03-43B7-899B-556AB33E4627}" type="presParOf" srcId="{711FC4D1-DE80-46F8-BBC3-135560DA02DC}" destId="{E85A24D5-AD5D-4F4C-80CA-DEE665CBD812}" srcOrd="2" destOrd="0" presId="urn:microsoft.com/office/officeart/2018/2/layout/IconLabelList"/>
    <dgm:cxn modelId="{9E7B5223-A137-4453-B679-A8F0531BAFD8}" type="presParOf" srcId="{54D20662-45FB-416C-8702-A0416C35B759}" destId="{62F65B1F-2375-41F9-8812-D752C4ABFAB7}" srcOrd="3" destOrd="0" presId="urn:microsoft.com/office/officeart/2018/2/layout/IconLabelList"/>
    <dgm:cxn modelId="{F5179388-0A10-4C2F-A9A4-A4F8486323AB}" type="presParOf" srcId="{54D20662-45FB-416C-8702-A0416C35B759}" destId="{60809680-1C44-482C-AE78-8EBB92BDFE04}" srcOrd="4" destOrd="0" presId="urn:microsoft.com/office/officeart/2018/2/layout/IconLabelList"/>
    <dgm:cxn modelId="{47C39B28-48DE-4320-99FB-40AF26012165}" type="presParOf" srcId="{60809680-1C44-482C-AE78-8EBB92BDFE04}" destId="{66D30981-EA0D-4C19-B8B3-C40B8EFCA1B7}" srcOrd="0" destOrd="0" presId="urn:microsoft.com/office/officeart/2018/2/layout/IconLabelList"/>
    <dgm:cxn modelId="{DC987F47-B119-42E6-B879-749A3CED6F8D}" type="presParOf" srcId="{60809680-1C44-482C-AE78-8EBB92BDFE04}" destId="{AB67B685-4574-4765-B218-FF37335C95DB}" srcOrd="1" destOrd="0" presId="urn:microsoft.com/office/officeart/2018/2/layout/IconLabelList"/>
    <dgm:cxn modelId="{8E9C1214-266F-426E-A09F-A9ED1DC06604}" type="presParOf" srcId="{60809680-1C44-482C-AE78-8EBB92BDFE04}" destId="{074E43DF-D65A-439E-B293-B9E12738BE28}"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789104-FD6B-4D30-8B01-33A22905213F}">
      <dsp:nvSpPr>
        <dsp:cNvPr id="0" name=""/>
        <dsp:cNvSpPr/>
      </dsp:nvSpPr>
      <dsp:spPr>
        <a:xfrm>
          <a:off x="551905" y="568218"/>
          <a:ext cx="1544062" cy="1544062"/>
        </a:xfrm>
        <a:prstGeom prst="round2DiagRect">
          <a:avLst>
            <a:gd name="adj1" fmla="val 29727"/>
            <a:gd name="adj2" fmla="val 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006174-676D-4B79-BF04-8651675EC3D4}">
      <dsp:nvSpPr>
        <dsp:cNvPr id="0" name=""/>
        <dsp:cNvSpPr/>
      </dsp:nvSpPr>
      <dsp:spPr>
        <a:xfrm>
          <a:off x="880968" y="897281"/>
          <a:ext cx="885937" cy="8859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4FE67F4-ACCD-4016-87ED-8B81C3DC15A1}">
      <dsp:nvSpPr>
        <dsp:cNvPr id="0" name=""/>
        <dsp:cNvSpPr/>
      </dsp:nvSpPr>
      <dsp:spPr>
        <a:xfrm>
          <a:off x="58312" y="2593218"/>
          <a:ext cx="253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GB" sz="1800" kern="1200"/>
            <a:t>To understand clinical monitoring</a:t>
          </a:r>
          <a:endParaRPr lang="en-US" sz="1800" kern="1200"/>
        </a:p>
      </dsp:txBody>
      <dsp:txXfrm>
        <a:off x="58312" y="2593218"/>
        <a:ext cx="2531250" cy="720000"/>
      </dsp:txXfrm>
    </dsp:sp>
    <dsp:sp modelId="{64C19305-8F18-4468-BF04-AF25A5DA7CD8}">
      <dsp:nvSpPr>
        <dsp:cNvPr id="0" name=""/>
        <dsp:cNvSpPr/>
      </dsp:nvSpPr>
      <dsp:spPr>
        <a:xfrm>
          <a:off x="3526124" y="568218"/>
          <a:ext cx="1544062" cy="1544062"/>
        </a:xfrm>
        <a:prstGeom prst="round2DiagRect">
          <a:avLst>
            <a:gd name="adj1" fmla="val 29727"/>
            <a:gd name="adj2" fmla="val 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649320-5D56-4B84-8D71-CE55D61C2B02}">
      <dsp:nvSpPr>
        <dsp:cNvPr id="0" name=""/>
        <dsp:cNvSpPr/>
      </dsp:nvSpPr>
      <dsp:spPr>
        <a:xfrm>
          <a:off x="3855187" y="897281"/>
          <a:ext cx="885937" cy="8859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EE2B3EC-F675-41CD-9BE4-DE42CDCCDCC4}">
      <dsp:nvSpPr>
        <dsp:cNvPr id="0" name=""/>
        <dsp:cNvSpPr/>
      </dsp:nvSpPr>
      <dsp:spPr>
        <a:xfrm>
          <a:off x="3032531" y="2593218"/>
          <a:ext cx="253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GB" sz="1800" kern="1200"/>
            <a:t>To know how electromechanical monitoring works</a:t>
          </a:r>
          <a:endParaRPr lang="en-US" sz="1800" kern="1200"/>
        </a:p>
      </dsp:txBody>
      <dsp:txXfrm>
        <a:off x="3032531" y="2593218"/>
        <a:ext cx="2531250" cy="720000"/>
      </dsp:txXfrm>
    </dsp:sp>
    <dsp:sp modelId="{767F5427-F98F-4009-AB3F-6161DF425CC3}">
      <dsp:nvSpPr>
        <dsp:cNvPr id="0" name=""/>
        <dsp:cNvSpPr/>
      </dsp:nvSpPr>
      <dsp:spPr>
        <a:xfrm>
          <a:off x="6500343" y="568218"/>
          <a:ext cx="1544062" cy="1544062"/>
        </a:xfrm>
        <a:prstGeom prst="round2DiagRect">
          <a:avLst>
            <a:gd name="adj1" fmla="val 29727"/>
            <a:gd name="adj2" fmla="val 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7AA476-0B13-4730-8635-5A1CC0029727}">
      <dsp:nvSpPr>
        <dsp:cNvPr id="0" name=""/>
        <dsp:cNvSpPr/>
      </dsp:nvSpPr>
      <dsp:spPr>
        <a:xfrm>
          <a:off x="6829406" y="897281"/>
          <a:ext cx="885937" cy="8859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ED35FE3-0564-4EE1-9D42-6D09088E61BD}">
      <dsp:nvSpPr>
        <dsp:cNvPr id="0" name=""/>
        <dsp:cNvSpPr/>
      </dsp:nvSpPr>
      <dsp:spPr>
        <a:xfrm>
          <a:off x="6006749" y="2593218"/>
          <a:ext cx="253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GB" sz="1800" kern="1200"/>
            <a:t>Monitoring blood pressure</a:t>
          </a:r>
          <a:endParaRPr lang="en-US" sz="1800" kern="1200"/>
        </a:p>
      </dsp:txBody>
      <dsp:txXfrm>
        <a:off x="6006749" y="2593218"/>
        <a:ext cx="253125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7C917-A1DD-47FC-AD30-242192AF7D2C}">
      <dsp:nvSpPr>
        <dsp:cNvPr id="0" name=""/>
        <dsp:cNvSpPr/>
      </dsp:nvSpPr>
      <dsp:spPr>
        <a:xfrm>
          <a:off x="1596066" y="246740"/>
          <a:ext cx="2196000" cy="2196000"/>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687AB5-018A-4435-BFCC-1BA2A99C4333}">
      <dsp:nvSpPr>
        <dsp:cNvPr id="0" name=""/>
        <dsp:cNvSpPr/>
      </dsp:nvSpPr>
      <dsp:spPr>
        <a:xfrm>
          <a:off x="2064066" y="714741"/>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A2B6DA4-FFD5-4773-9AAC-54D28F8854FE}">
      <dsp:nvSpPr>
        <dsp:cNvPr id="0" name=""/>
        <dsp:cNvSpPr/>
      </dsp:nvSpPr>
      <dsp:spPr>
        <a:xfrm>
          <a:off x="894066" y="3126741"/>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GB" sz="1900" kern="1200"/>
            <a:t>GDC Development outcome C</a:t>
          </a:r>
          <a:endParaRPr lang="en-US" sz="1900" kern="1200"/>
        </a:p>
      </dsp:txBody>
      <dsp:txXfrm>
        <a:off x="894066" y="3126741"/>
        <a:ext cx="3600000" cy="720000"/>
      </dsp:txXfrm>
    </dsp:sp>
    <dsp:sp modelId="{14B20CB4-886C-4ECC-888B-F53C2214BEB5}">
      <dsp:nvSpPr>
        <dsp:cNvPr id="0" name=""/>
        <dsp:cNvSpPr/>
      </dsp:nvSpPr>
      <dsp:spPr>
        <a:xfrm>
          <a:off x="5826066" y="246740"/>
          <a:ext cx="2196000" cy="2196000"/>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6C00E0-B3AA-46DD-A62D-0075F7F660D1}">
      <dsp:nvSpPr>
        <dsp:cNvPr id="0" name=""/>
        <dsp:cNvSpPr/>
      </dsp:nvSpPr>
      <dsp:spPr>
        <a:xfrm>
          <a:off x="6294066" y="714741"/>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5D5AF3C-83C3-4A77-A19D-D9FD90D71A34}">
      <dsp:nvSpPr>
        <dsp:cNvPr id="0" name=""/>
        <dsp:cNvSpPr/>
      </dsp:nvSpPr>
      <dsp:spPr>
        <a:xfrm>
          <a:off x="5124066" y="3126741"/>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GB" sz="1900" kern="1200" dirty="0" err="1"/>
            <a:t>NEBDN</a:t>
          </a:r>
          <a:r>
            <a:rPr lang="en-GB" sz="1900" kern="1200" dirty="0"/>
            <a:t> Conscious Sedation for Dental Nurses 3.5.7,8 &amp; 9, </a:t>
          </a:r>
          <a:endParaRPr lang="en-US" sz="1900" kern="1200" dirty="0"/>
        </a:p>
      </dsp:txBody>
      <dsp:txXfrm>
        <a:off x="5124066" y="3126741"/>
        <a:ext cx="360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0C4FD4-8A9D-433E-B3FC-D558312CC03C}">
      <dsp:nvSpPr>
        <dsp:cNvPr id="0" name=""/>
        <dsp:cNvSpPr/>
      </dsp:nvSpPr>
      <dsp:spPr>
        <a:xfrm>
          <a:off x="1299066" y="479565"/>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8F3DE21-4640-4F84-AE3C-CD1A91465992}">
      <dsp:nvSpPr>
        <dsp:cNvPr id="0" name=""/>
        <dsp:cNvSpPr/>
      </dsp:nvSpPr>
      <dsp:spPr>
        <a:xfrm>
          <a:off x="111066" y="2893916"/>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GB" sz="2400" kern="1200"/>
            <a:t>Clinical Observation and Monitoring, this is you!</a:t>
          </a:r>
          <a:endParaRPr lang="en-US" sz="2400" kern="1200"/>
        </a:p>
      </dsp:txBody>
      <dsp:txXfrm>
        <a:off x="111066" y="2893916"/>
        <a:ext cx="4320000" cy="720000"/>
      </dsp:txXfrm>
    </dsp:sp>
    <dsp:sp modelId="{FCCDAAD6-B946-412D-AD8C-7AC21E7C4050}">
      <dsp:nvSpPr>
        <dsp:cNvPr id="0" name=""/>
        <dsp:cNvSpPr/>
      </dsp:nvSpPr>
      <dsp:spPr>
        <a:xfrm>
          <a:off x="6375066" y="479565"/>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531B97C-D99A-4B22-B01E-1F567ADEECDF}">
      <dsp:nvSpPr>
        <dsp:cNvPr id="0" name=""/>
        <dsp:cNvSpPr/>
      </dsp:nvSpPr>
      <dsp:spPr>
        <a:xfrm>
          <a:off x="5187066" y="2893916"/>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GB" sz="2400" kern="1200"/>
            <a:t>Electromechanical Monitoring.</a:t>
          </a:r>
          <a:endParaRPr lang="en-US" sz="2400" kern="1200"/>
        </a:p>
      </dsp:txBody>
      <dsp:txXfrm>
        <a:off x="5187066" y="2893916"/>
        <a:ext cx="4320000"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39B246-2614-4C4B-A8D9-773A66528820}">
      <dsp:nvSpPr>
        <dsp:cNvPr id="0" name=""/>
        <dsp:cNvSpPr/>
      </dsp:nvSpPr>
      <dsp:spPr>
        <a:xfrm>
          <a:off x="920893" y="887962"/>
          <a:ext cx="1249769" cy="12497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F57603B-035E-4001-9702-0739CE9CA3A2}">
      <dsp:nvSpPr>
        <dsp:cNvPr id="0" name=""/>
        <dsp:cNvSpPr/>
      </dsp:nvSpPr>
      <dsp:spPr>
        <a:xfrm>
          <a:off x="157144" y="2485519"/>
          <a:ext cx="277726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pPr>
          <a:r>
            <a:rPr lang="en-GB" sz="2700" kern="1200"/>
            <a:t>The Heart </a:t>
          </a:r>
          <a:endParaRPr lang="en-US" sz="2700" kern="1200"/>
        </a:p>
      </dsp:txBody>
      <dsp:txXfrm>
        <a:off x="157144" y="2485519"/>
        <a:ext cx="2777266" cy="720000"/>
      </dsp:txXfrm>
    </dsp:sp>
    <dsp:sp modelId="{E546895B-59F9-4416-AE61-F76B50051A26}">
      <dsp:nvSpPr>
        <dsp:cNvPr id="0" name=""/>
        <dsp:cNvSpPr/>
      </dsp:nvSpPr>
      <dsp:spPr>
        <a:xfrm>
          <a:off x="4184181" y="887962"/>
          <a:ext cx="1249769" cy="12497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85A24D5-AD5D-4F4C-80CA-DEE665CBD812}">
      <dsp:nvSpPr>
        <dsp:cNvPr id="0" name=""/>
        <dsp:cNvSpPr/>
      </dsp:nvSpPr>
      <dsp:spPr>
        <a:xfrm>
          <a:off x="3420433" y="2485519"/>
          <a:ext cx="277726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pPr>
          <a:r>
            <a:rPr lang="en-GB" sz="2700" kern="1200"/>
            <a:t>At its highest – Systolic</a:t>
          </a:r>
          <a:endParaRPr lang="en-US" sz="2700" kern="1200"/>
        </a:p>
      </dsp:txBody>
      <dsp:txXfrm>
        <a:off x="3420433" y="2485519"/>
        <a:ext cx="2777266" cy="720000"/>
      </dsp:txXfrm>
    </dsp:sp>
    <dsp:sp modelId="{66D30981-EA0D-4C19-B8B3-C40B8EFCA1B7}">
      <dsp:nvSpPr>
        <dsp:cNvPr id="0" name=""/>
        <dsp:cNvSpPr/>
      </dsp:nvSpPr>
      <dsp:spPr>
        <a:xfrm>
          <a:off x="7447469" y="887962"/>
          <a:ext cx="1249769" cy="124976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74E43DF-D65A-439E-B293-B9E12738BE28}">
      <dsp:nvSpPr>
        <dsp:cNvPr id="0" name=""/>
        <dsp:cNvSpPr/>
      </dsp:nvSpPr>
      <dsp:spPr>
        <a:xfrm>
          <a:off x="6683721" y="2485519"/>
          <a:ext cx="277726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pPr>
          <a:r>
            <a:rPr lang="en-GB" sz="2700" kern="1200"/>
            <a:t>At its lowest - Diastolic</a:t>
          </a:r>
          <a:endParaRPr lang="en-US" sz="2700" kern="1200"/>
        </a:p>
      </dsp:txBody>
      <dsp:txXfrm>
        <a:off x="6683721" y="2485519"/>
        <a:ext cx="2777266"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5B61F3-B5D4-42FD-A205-98E3C770FE81}" type="datetimeFigureOut">
              <a:rPr lang="en-GB" smtClean="0"/>
              <a:t>05/10/2025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2D41B1-15A6-47E7-B52C-C2E761EC36D4}" type="slidenum">
              <a:rPr lang="en-GB" smtClean="0"/>
              <a:t>‹#›</a:t>
            </a:fld>
            <a:endParaRPr lang="en-GB"/>
          </a:p>
        </p:txBody>
      </p:sp>
    </p:spTree>
    <p:extLst>
      <p:ext uri="{BB962C8B-B14F-4D97-AF65-F5344CB8AC3E}">
        <p14:creationId xmlns:p14="http://schemas.microsoft.com/office/powerpoint/2010/main" val="1478388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Radial, brachial, temporal, carotid </a:t>
            </a:r>
          </a:p>
        </p:txBody>
      </p:sp>
      <p:sp>
        <p:nvSpPr>
          <p:cNvPr id="4" name="Slide Number Placeholder 3"/>
          <p:cNvSpPr>
            <a:spLocks noGrp="1"/>
          </p:cNvSpPr>
          <p:nvPr>
            <p:ph type="sldNum" sz="quarter" idx="5"/>
          </p:nvPr>
        </p:nvSpPr>
        <p:spPr/>
        <p:txBody>
          <a:bodyPr/>
          <a:lstStyle/>
          <a:p>
            <a:fld id="{202D41B1-15A6-47E7-B52C-C2E761EC36D4}" type="slidenum">
              <a:rPr lang="en-GB" smtClean="0"/>
              <a:t>13</a:t>
            </a:fld>
            <a:endParaRPr lang="en-GB"/>
          </a:p>
        </p:txBody>
      </p:sp>
    </p:spTree>
    <p:extLst>
      <p:ext uri="{BB962C8B-B14F-4D97-AF65-F5344CB8AC3E}">
        <p14:creationId xmlns:p14="http://schemas.microsoft.com/office/powerpoint/2010/main" val="341727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pulse should be taken during a patient's treatment pathway with conscious sedation? |Radial pulse</a:t>
            </a:r>
          </a:p>
        </p:txBody>
      </p:sp>
      <p:sp>
        <p:nvSpPr>
          <p:cNvPr id="4" name="Slide Number Placeholder 3"/>
          <p:cNvSpPr>
            <a:spLocks noGrp="1"/>
          </p:cNvSpPr>
          <p:nvPr>
            <p:ph type="sldNum" sz="quarter" idx="5"/>
          </p:nvPr>
        </p:nvSpPr>
        <p:spPr/>
        <p:txBody>
          <a:bodyPr/>
          <a:lstStyle/>
          <a:p>
            <a:fld id="{202D41B1-15A6-47E7-B52C-C2E761EC36D4}" type="slidenum">
              <a:rPr lang="en-GB" smtClean="0"/>
              <a:t>15</a:t>
            </a:fld>
            <a:endParaRPr lang="en-GB"/>
          </a:p>
        </p:txBody>
      </p:sp>
    </p:spTree>
    <p:extLst>
      <p:ext uri="{BB962C8B-B14F-4D97-AF65-F5344CB8AC3E}">
        <p14:creationId xmlns:p14="http://schemas.microsoft.com/office/powerpoint/2010/main" val="3790326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Height, weight and temperature</a:t>
            </a:r>
          </a:p>
        </p:txBody>
      </p:sp>
      <p:sp>
        <p:nvSpPr>
          <p:cNvPr id="4" name="Slide Number Placeholder 3"/>
          <p:cNvSpPr>
            <a:spLocks noGrp="1"/>
          </p:cNvSpPr>
          <p:nvPr>
            <p:ph type="sldNum" sz="quarter" idx="5"/>
          </p:nvPr>
        </p:nvSpPr>
        <p:spPr/>
        <p:txBody>
          <a:bodyPr/>
          <a:lstStyle/>
          <a:p>
            <a:fld id="{202D41B1-15A6-47E7-B52C-C2E761EC36D4}" type="slidenum">
              <a:rPr lang="en-GB" smtClean="0"/>
              <a:t>19</a:t>
            </a:fld>
            <a:endParaRPr lang="en-GB"/>
          </a:p>
        </p:txBody>
      </p:sp>
    </p:spTree>
    <p:extLst>
      <p:ext uri="{BB962C8B-B14F-4D97-AF65-F5344CB8AC3E}">
        <p14:creationId xmlns:p14="http://schemas.microsoft.com/office/powerpoint/2010/main" val="1932555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can be set by your clinician</a:t>
            </a:r>
          </a:p>
        </p:txBody>
      </p:sp>
      <p:sp>
        <p:nvSpPr>
          <p:cNvPr id="4" name="Slide Number Placeholder 3"/>
          <p:cNvSpPr>
            <a:spLocks noGrp="1"/>
          </p:cNvSpPr>
          <p:nvPr>
            <p:ph type="sldNum" sz="quarter" idx="5"/>
          </p:nvPr>
        </p:nvSpPr>
        <p:spPr/>
        <p:txBody>
          <a:bodyPr/>
          <a:lstStyle/>
          <a:p>
            <a:fld id="{202D41B1-15A6-47E7-B52C-C2E761EC36D4}" type="slidenum">
              <a:rPr lang="en-GB" smtClean="0"/>
              <a:t>26</a:t>
            </a:fld>
            <a:endParaRPr lang="en-GB"/>
          </a:p>
        </p:txBody>
      </p:sp>
    </p:spTree>
    <p:extLst>
      <p:ext uri="{BB962C8B-B14F-4D97-AF65-F5344CB8AC3E}">
        <p14:creationId xmlns:p14="http://schemas.microsoft.com/office/powerpoint/2010/main" val="2042841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Intraoperative blood pressure refers to monitoring and maintaining blood pressure to prevent any type of organ injury. High and low bp can both cause harm with sever or prolonged hypotension linked to myocardial injury, acute kidney injury and death. Hypertension can also be harmful causing the same </a:t>
            </a:r>
            <a:r>
              <a:rPr lang="en-GB" dirty="0" err="1"/>
              <a:t>injurys</a:t>
            </a:r>
            <a:r>
              <a:rPr lang="en-GB" dirty="0"/>
              <a:t>.</a:t>
            </a:r>
          </a:p>
        </p:txBody>
      </p:sp>
      <p:sp>
        <p:nvSpPr>
          <p:cNvPr id="4" name="Slide Number Placeholder 3"/>
          <p:cNvSpPr>
            <a:spLocks noGrp="1"/>
          </p:cNvSpPr>
          <p:nvPr>
            <p:ph type="sldNum" sz="quarter" idx="5"/>
          </p:nvPr>
        </p:nvSpPr>
        <p:spPr/>
        <p:txBody>
          <a:bodyPr/>
          <a:lstStyle/>
          <a:p>
            <a:fld id="{202D41B1-15A6-47E7-B52C-C2E761EC36D4}" type="slidenum">
              <a:rPr lang="en-GB" smtClean="0"/>
              <a:t>28</a:t>
            </a:fld>
            <a:endParaRPr lang="en-GB"/>
          </a:p>
        </p:txBody>
      </p:sp>
    </p:spTree>
    <p:extLst>
      <p:ext uri="{BB962C8B-B14F-4D97-AF65-F5344CB8AC3E}">
        <p14:creationId xmlns:p14="http://schemas.microsoft.com/office/powerpoint/2010/main" val="707205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A6218D-F6AA-48BC-B202-8AC53356B45B}"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B3A9D5-EB8F-4CC1-856F-A2A3EC02C387}" type="slidenum">
              <a:rPr lang="en-GB" smtClean="0"/>
              <a:t>‹#›</a:t>
            </a:fld>
            <a:endParaRPr lang="en-GB"/>
          </a:p>
        </p:txBody>
      </p:sp>
    </p:spTree>
    <p:extLst>
      <p:ext uri="{BB962C8B-B14F-4D97-AF65-F5344CB8AC3E}">
        <p14:creationId xmlns:p14="http://schemas.microsoft.com/office/powerpoint/2010/main" val="938934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A6218D-F6AA-48BC-B202-8AC53356B45B}"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B3A9D5-EB8F-4CC1-856F-A2A3EC02C387}" type="slidenum">
              <a:rPr lang="en-GB" smtClean="0"/>
              <a:t>‹#›</a:t>
            </a:fld>
            <a:endParaRPr lang="en-GB"/>
          </a:p>
        </p:txBody>
      </p:sp>
    </p:spTree>
    <p:extLst>
      <p:ext uri="{BB962C8B-B14F-4D97-AF65-F5344CB8AC3E}">
        <p14:creationId xmlns:p14="http://schemas.microsoft.com/office/powerpoint/2010/main" val="2948797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A6218D-F6AA-48BC-B202-8AC53356B45B}"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B3A9D5-EB8F-4CC1-856F-A2A3EC02C387}" type="slidenum">
              <a:rPr lang="en-GB" smtClean="0"/>
              <a:t>‹#›</a:t>
            </a:fld>
            <a:endParaRPr lang="en-GB"/>
          </a:p>
        </p:txBody>
      </p:sp>
    </p:spTree>
    <p:extLst>
      <p:ext uri="{BB962C8B-B14F-4D97-AF65-F5344CB8AC3E}">
        <p14:creationId xmlns:p14="http://schemas.microsoft.com/office/powerpoint/2010/main" val="3939642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A6218D-F6AA-48BC-B202-8AC53356B45B}" type="datetimeFigureOut">
              <a:rPr lang="en-GB" smtClean="0"/>
              <a:t>05/10/2025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5B3A9D5-EB8F-4CC1-856F-A2A3EC02C387}" type="slidenum">
              <a:rPr lang="en-GB" smtClean="0"/>
              <a:t>‹#›</a:t>
            </a:fld>
            <a:endParaRPr lang="en-GB"/>
          </a:p>
        </p:txBody>
      </p:sp>
    </p:spTree>
    <p:extLst>
      <p:ext uri="{BB962C8B-B14F-4D97-AF65-F5344CB8AC3E}">
        <p14:creationId xmlns:p14="http://schemas.microsoft.com/office/powerpoint/2010/main" val="2989683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A6218D-F6AA-48BC-B202-8AC53356B45B}" type="datetimeFigureOut">
              <a:rPr lang="en-GB" smtClean="0"/>
              <a:t>05/10/2025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5B3A9D5-EB8F-4CC1-856F-A2A3EC02C387}" type="slidenum">
              <a:rPr lang="en-GB" smtClean="0"/>
              <a:t>‹#›</a:t>
            </a:fld>
            <a:endParaRPr lang="en-GB"/>
          </a:p>
        </p:txBody>
      </p:sp>
    </p:spTree>
    <p:extLst>
      <p:ext uri="{BB962C8B-B14F-4D97-AF65-F5344CB8AC3E}">
        <p14:creationId xmlns:p14="http://schemas.microsoft.com/office/powerpoint/2010/main" val="3730777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A6218D-F6AA-48BC-B202-8AC53356B45B}" type="datetimeFigureOut">
              <a:rPr lang="en-GB" smtClean="0"/>
              <a:t>05/10/2025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5B3A9D5-EB8F-4CC1-856F-A2A3EC02C387}" type="slidenum">
              <a:rPr lang="en-GB" smtClean="0"/>
              <a:t>‹#›</a:t>
            </a:fld>
            <a:endParaRPr lang="en-GB"/>
          </a:p>
        </p:txBody>
      </p:sp>
    </p:spTree>
    <p:extLst>
      <p:ext uri="{BB962C8B-B14F-4D97-AF65-F5344CB8AC3E}">
        <p14:creationId xmlns:p14="http://schemas.microsoft.com/office/powerpoint/2010/main" val="2072945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A6218D-F6AA-48BC-B202-8AC53356B45B}" type="datetimeFigureOut">
              <a:rPr lang="en-GB" smtClean="0"/>
              <a:t>05/10/2025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5B3A9D5-EB8F-4CC1-856F-A2A3EC02C387}" type="slidenum">
              <a:rPr lang="en-GB" smtClean="0"/>
              <a:t>‹#›</a:t>
            </a:fld>
            <a:endParaRPr lang="en-GB"/>
          </a:p>
        </p:txBody>
      </p:sp>
    </p:spTree>
    <p:extLst>
      <p:ext uri="{BB962C8B-B14F-4D97-AF65-F5344CB8AC3E}">
        <p14:creationId xmlns:p14="http://schemas.microsoft.com/office/powerpoint/2010/main" val="2821196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A6218D-F6AA-48BC-B202-8AC53356B45B}" type="datetimeFigureOut">
              <a:rPr lang="en-GB" smtClean="0"/>
              <a:t>05/10/2025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5B3A9D5-EB8F-4CC1-856F-A2A3EC02C387}" type="slidenum">
              <a:rPr lang="en-GB" smtClean="0"/>
              <a:t>‹#›</a:t>
            </a:fld>
            <a:endParaRPr lang="en-GB"/>
          </a:p>
        </p:txBody>
      </p:sp>
    </p:spTree>
    <p:extLst>
      <p:ext uri="{BB962C8B-B14F-4D97-AF65-F5344CB8AC3E}">
        <p14:creationId xmlns:p14="http://schemas.microsoft.com/office/powerpoint/2010/main" val="1296498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5B3A9D5-EB8F-4CC1-856F-A2A3EC02C387}" type="slidenum">
              <a:rPr lang="en-GB" smtClean="0"/>
              <a:t>‹#›</a:t>
            </a:fld>
            <a:endParaRPr lang="en-GB"/>
          </a:p>
        </p:txBody>
      </p:sp>
      <p:sp>
        <p:nvSpPr>
          <p:cNvPr id="5" name="Date Placeholder 4"/>
          <p:cNvSpPr>
            <a:spLocks noGrp="1"/>
          </p:cNvSpPr>
          <p:nvPr>
            <p:ph type="dt" sz="half" idx="10"/>
          </p:nvPr>
        </p:nvSpPr>
        <p:spPr/>
        <p:txBody>
          <a:bodyPr/>
          <a:lstStyle/>
          <a:p>
            <a:fld id="{7CA6218D-F6AA-48BC-B202-8AC53356B45B}" type="datetimeFigureOut">
              <a:rPr lang="en-GB" smtClean="0"/>
              <a:t>05/10/2025</a:t>
            </a:fld>
            <a:endParaRPr lang="en-GB"/>
          </a:p>
        </p:txBody>
      </p:sp>
    </p:spTree>
    <p:extLst>
      <p:ext uri="{BB962C8B-B14F-4D97-AF65-F5344CB8AC3E}">
        <p14:creationId xmlns:p14="http://schemas.microsoft.com/office/powerpoint/2010/main" val="13237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A6218D-F6AA-48BC-B202-8AC53356B45B}"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B3A9D5-EB8F-4CC1-856F-A2A3EC02C387}" type="slidenum">
              <a:rPr lang="en-GB" smtClean="0"/>
              <a:t>‹#›</a:t>
            </a:fld>
            <a:endParaRPr lang="en-GB"/>
          </a:p>
        </p:txBody>
      </p:sp>
    </p:spTree>
    <p:extLst>
      <p:ext uri="{BB962C8B-B14F-4D97-AF65-F5344CB8AC3E}">
        <p14:creationId xmlns:p14="http://schemas.microsoft.com/office/powerpoint/2010/main" val="2986908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A6218D-F6AA-48BC-B202-8AC53356B45B}"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B3A9D5-EB8F-4CC1-856F-A2A3EC02C387}"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64153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A6218D-F6AA-48BC-B202-8AC53356B45B}"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B3A9D5-EB8F-4CC1-856F-A2A3EC02C387}" type="slidenum">
              <a:rPr lang="en-GB" smtClean="0"/>
              <a:t>‹#›</a:t>
            </a:fld>
            <a:endParaRPr lang="en-GB"/>
          </a:p>
        </p:txBody>
      </p:sp>
    </p:spTree>
    <p:extLst>
      <p:ext uri="{BB962C8B-B14F-4D97-AF65-F5344CB8AC3E}">
        <p14:creationId xmlns:p14="http://schemas.microsoft.com/office/powerpoint/2010/main" val="3125825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A6218D-F6AA-48BC-B202-8AC53356B45B}"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B3A9D5-EB8F-4CC1-856F-A2A3EC02C387}"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739710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A6218D-F6AA-48BC-B202-8AC53356B45B}"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B3A9D5-EB8F-4CC1-856F-A2A3EC02C387}" type="slidenum">
              <a:rPr lang="en-GB" smtClean="0"/>
              <a:t>‹#›</a:t>
            </a:fld>
            <a:endParaRPr lang="en-GB"/>
          </a:p>
        </p:txBody>
      </p:sp>
    </p:spTree>
    <p:extLst>
      <p:ext uri="{BB962C8B-B14F-4D97-AF65-F5344CB8AC3E}">
        <p14:creationId xmlns:p14="http://schemas.microsoft.com/office/powerpoint/2010/main" val="3243780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A6218D-F6AA-48BC-B202-8AC53356B45B}"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B3A9D5-EB8F-4CC1-856F-A2A3EC02C387}" type="slidenum">
              <a:rPr lang="en-GB" smtClean="0"/>
              <a:t>‹#›</a:t>
            </a:fld>
            <a:endParaRPr lang="en-GB"/>
          </a:p>
        </p:txBody>
      </p:sp>
    </p:spTree>
    <p:extLst>
      <p:ext uri="{BB962C8B-B14F-4D97-AF65-F5344CB8AC3E}">
        <p14:creationId xmlns:p14="http://schemas.microsoft.com/office/powerpoint/2010/main" val="1133220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A6218D-F6AA-48BC-B202-8AC53356B45B}"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B3A9D5-EB8F-4CC1-856F-A2A3EC02C387}" type="slidenum">
              <a:rPr lang="en-GB" smtClean="0"/>
              <a:t>‹#›</a:t>
            </a:fld>
            <a:endParaRPr lang="en-GB"/>
          </a:p>
        </p:txBody>
      </p:sp>
    </p:spTree>
    <p:extLst>
      <p:ext uri="{BB962C8B-B14F-4D97-AF65-F5344CB8AC3E}">
        <p14:creationId xmlns:p14="http://schemas.microsoft.com/office/powerpoint/2010/main" val="2567129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A6218D-F6AA-48BC-B202-8AC53356B45B}" type="datetimeFigureOut">
              <a:rPr lang="en-GB" smtClean="0"/>
              <a:t>05/10/2025</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5B3A9D5-EB8F-4CC1-856F-A2A3EC02C387}" type="slidenum">
              <a:rPr lang="en-GB" smtClean="0"/>
              <a:t>‹#›</a:t>
            </a:fld>
            <a:endParaRPr lang="en-GB"/>
          </a:p>
        </p:txBody>
      </p:sp>
    </p:spTree>
    <p:extLst>
      <p:ext uri="{BB962C8B-B14F-4D97-AF65-F5344CB8AC3E}">
        <p14:creationId xmlns:p14="http://schemas.microsoft.com/office/powerpoint/2010/main" val="10093142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healthcare-in-europe.com/de/news/telemedizin-soll-hochrisikopatienten-schuetzen.html" TargetMode="External"/><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philschatz.com/anatomy-book/contents/m46545.html" TargetMode="External"/><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pixabay.com/en/question-mark-question-response-1019820/" TargetMode="External"/><Relationship Id="rId2" Type="http://schemas.openxmlformats.org/officeDocument/2006/relationships/image" Target="../media/image3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C9A97-CFAA-D27E-A164-2F265C9EADD5}"/>
              </a:ext>
            </a:extLst>
          </p:cNvPr>
          <p:cNvSpPr>
            <a:spLocks noGrp="1"/>
          </p:cNvSpPr>
          <p:nvPr>
            <p:ph type="ctrTitle"/>
          </p:nvPr>
        </p:nvSpPr>
        <p:spPr>
          <a:xfrm>
            <a:off x="890423" y="1722427"/>
            <a:ext cx="4410720" cy="2328409"/>
          </a:xfrm>
        </p:spPr>
        <p:txBody>
          <a:bodyPr>
            <a:normAutofit/>
          </a:bodyPr>
          <a:lstStyle/>
          <a:p>
            <a:pPr algn="l">
              <a:lnSpc>
                <a:spcPct val="90000"/>
              </a:lnSpc>
            </a:pPr>
            <a:r>
              <a:rPr lang="en-GB" dirty="0"/>
              <a:t>Intravenous Sedation Monitoring</a:t>
            </a:r>
            <a:endParaRPr lang="en-GB"/>
          </a:p>
        </p:txBody>
      </p:sp>
      <p:sp>
        <p:nvSpPr>
          <p:cNvPr id="3" name="Subtitle 2">
            <a:extLst>
              <a:ext uri="{FF2B5EF4-FFF2-40B4-BE49-F238E27FC236}">
                <a16:creationId xmlns:a16="http://schemas.microsoft.com/office/drawing/2014/main" id="{012C8EE6-19ED-C3BD-46E8-D169B2FB35C6}"/>
              </a:ext>
            </a:extLst>
          </p:cNvPr>
          <p:cNvSpPr>
            <a:spLocks noGrp="1"/>
          </p:cNvSpPr>
          <p:nvPr>
            <p:ph type="subTitle" idx="1"/>
          </p:nvPr>
        </p:nvSpPr>
        <p:spPr>
          <a:xfrm>
            <a:off x="890423" y="4050833"/>
            <a:ext cx="4410720" cy="1096899"/>
          </a:xfrm>
        </p:spPr>
        <p:txBody>
          <a:bodyPr>
            <a:normAutofit/>
          </a:bodyPr>
          <a:lstStyle/>
          <a:p>
            <a:pPr algn="l">
              <a:lnSpc>
                <a:spcPct val="90000"/>
              </a:lnSpc>
            </a:pPr>
            <a:r>
              <a:rPr lang="en-GB" dirty="0"/>
              <a:t>Saturday 4</a:t>
            </a:r>
            <a:r>
              <a:rPr lang="en-GB" baseline="30000" dirty="0"/>
              <a:t>th</a:t>
            </a:r>
            <a:r>
              <a:rPr lang="en-GB" dirty="0"/>
              <a:t> October</a:t>
            </a:r>
            <a:endParaRPr lang="en-GB"/>
          </a:p>
          <a:p>
            <a:pPr algn="l">
              <a:lnSpc>
                <a:spcPct val="90000"/>
              </a:lnSpc>
            </a:pPr>
            <a:r>
              <a:rPr lang="en-GB" dirty="0"/>
              <a:t>1.45- 3.00</a:t>
            </a:r>
            <a:endParaRPr lang="en-GB"/>
          </a:p>
          <a:p>
            <a:pPr algn="l">
              <a:lnSpc>
                <a:spcPct val="90000"/>
              </a:lnSpc>
            </a:pPr>
            <a:r>
              <a:rPr lang="en-GB" dirty="0"/>
              <a:t>Helen McGreevy</a:t>
            </a:r>
            <a:endParaRPr lang="en-GB"/>
          </a:p>
        </p:txBody>
      </p:sp>
      <p:pic>
        <p:nvPicPr>
          <p:cNvPr id="5" name="Google Shape;57;p13">
            <a:extLst>
              <a:ext uri="{FF2B5EF4-FFF2-40B4-BE49-F238E27FC236}">
                <a16:creationId xmlns:a16="http://schemas.microsoft.com/office/drawing/2014/main" id="{BA909E6C-9829-B9DE-0A37-BFF3E2B0AA90}"/>
              </a:ext>
            </a:extLst>
          </p:cNvPr>
          <p:cNvPicPr preferRelativeResize="0"/>
          <p:nvPr/>
        </p:nvPicPr>
        <p:blipFill rotWithShape="1">
          <a:blip r:embed="rId2"/>
          <a:srcRect r="25675" b="2"/>
          <a:stretch>
            <a:fillRect/>
          </a:stretch>
        </p:blipFill>
        <p:spPr>
          <a:xfrm>
            <a:off x="5586206" y="835015"/>
            <a:ext cx="3646420" cy="2488873"/>
          </a:xfrm>
          <a:prstGeom prst="rect">
            <a:avLst/>
          </a:prstGeom>
          <a:noFill/>
        </p:spPr>
      </p:pic>
      <p:pic>
        <p:nvPicPr>
          <p:cNvPr id="6" name="Picture 5">
            <a:extLst>
              <a:ext uri="{FF2B5EF4-FFF2-40B4-BE49-F238E27FC236}">
                <a16:creationId xmlns:a16="http://schemas.microsoft.com/office/drawing/2014/main" id="{A6D5F769-835F-AFBD-A42D-45869CD6A7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527302" y="3998396"/>
            <a:ext cx="3765692" cy="1597056"/>
          </a:xfrm>
          <a:prstGeom prst="rect">
            <a:avLst/>
          </a:prstGeom>
          <a:noFill/>
        </p:spPr>
      </p:pic>
    </p:spTree>
    <p:extLst>
      <p:ext uri="{BB962C8B-B14F-4D97-AF65-F5344CB8AC3E}">
        <p14:creationId xmlns:p14="http://schemas.microsoft.com/office/powerpoint/2010/main" val="1250073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55A45-B851-AA10-5B36-C42015CD5D6F}"/>
              </a:ext>
            </a:extLst>
          </p:cNvPr>
          <p:cNvSpPr>
            <a:spLocks noGrp="1"/>
          </p:cNvSpPr>
          <p:nvPr>
            <p:ph type="title"/>
          </p:nvPr>
        </p:nvSpPr>
        <p:spPr>
          <a:xfrm>
            <a:off x="677334" y="609600"/>
            <a:ext cx="8596668" cy="1320800"/>
          </a:xfrm>
        </p:spPr>
        <p:txBody>
          <a:bodyPr>
            <a:normAutofit/>
          </a:bodyPr>
          <a:lstStyle/>
          <a:p>
            <a:r>
              <a:rPr lang="en-GB" dirty="0"/>
              <a:t>Aims</a:t>
            </a:r>
          </a:p>
        </p:txBody>
      </p:sp>
      <p:graphicFrame>
        <p:nvGraphicFramePr>
          <p:cNvPr id="5" name="Content Placeholder 2">
            <a:extLst>
              <a:ext uri="{FF2B5EF4-FFF2-40B4-BE49-F238E27FC236}">
                <a16:creationId xmlns:a16="http://schemas.microsoft.com/office/drawing/2014/main" id="{568AEAAB-0177-3A75-435E-832641832445}"/>
              </a:ext>
            </a:extLst>
          </p:cNvPr>
          <p:cNvGraphicFramePr>
            <a:graphicFrameLocks noGrp="1"/>
          </p:cNvGraphicFramePr>
          <p:nvPr>
            <p:ph idx="1"/>
            <p:extLst>
              <p:ext uri="{D42A27DB-BD31-4B8C-83A1-F6EECF244321}">
                <p14:modId xmlns:p14="http://schemas.microsoft.com/office/powerpoint/2010/main" val="3820670226"/>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8633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B71F80-1F92-4074-84D9-16A062B21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6AD891-1305-10F6-1890-D862300BE65C}"/>
              </a:ext>
            </a:extLst>
          </p:cNvPr>
          <p:cNvSpPr>
            <a:spLocks noGrp="1"/>
          </p:cNvSpPr>
          <p:nvPr>
            <p:ph type="title"/>
          </p:nvPr>
        </p:nvSpPr>
        <p:spPr>
          <a:xfrm>
            <a:off x="1286933" y="609600"/>
            <a:ext cx="10197494" cy="1099457"/>
          </a:xfrm>
        </p:spPr>
        <p:txBody>
          <a:bodyPr>
            <a:normAutofit/>
          </a:bodyPr>
          <a:lstStyle/>
          <a:p>
            <a:r>
              <a:rPr lang="en-GB" dirty="0"/>
              <a:t>Learning Outcomes</a:t>
            </a:r>
          </a:p>
        </p:txBody>
      </p:sp>
      <p:sp>
        <p:nvSpPr>
          <p:cNvPr id="11" name="Isosceles Triangle 10">
            <a:extLst>
              <a:ext uri="{FF2B5EF4-FFF2-40B4-BE49-F238E27FC236}">
                <a16:creationId xmlns:a16="http://schemas.microsoft.com/office/drawing/2014/main" id="{7209C9DA-6E0D-46D9-8275-C52222D8C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 name="Isosceles Triangle 12">
            <a:extLst>
              <a:ext uri="{FF2B5EF4-FFF2-40B4-BE49-F238E27FC236}">
                <a16:creationId xmlns:a16="http://schemas.microsoft.com/office/drawing/2014/main" id="{3EB57A4D-E0D0-46DA-B339-F24CA46FA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aphicFrame>
        <p:nvGraphicFramePr>
          <p:cNvPr id="5" name="Content Placeholder 2">
            <a:extLst>
              <a:ext uri="{FF2B5EF4-FFF2-40B4-BE49-F238E27FC236}">
                <a16:creationId xmlns:a16="http://schemas.microsoft.com/office/drawing/2014/main" id="{845C295C-1D46-D06D-C9A6-91ACC5FD8E75}"/>
              </a:ext>
            </a:extLst>
          </p:cNvPr>
          <p:cNvGraphicFramePr>
            <a:graphicFrameLocks noGrp="1"/>
          </p:cNvGraphicFramePr>
          <p:nvPr>
            <p:ph idx="1"/>
            <p:extLst>
              <p:ext uri="{D42A27DB-BD31-4B8C-83A1-F6EECF244321}">
                <p14:modId xmlns:p14="http://schemas.microsoft.com/office/powerpoint/2010/main" val="3041391509"/>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3376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28FA55D-1BEF-6554-583C-A11A0DE34541}"/>
              </a:ext>
            </a:extLst>
          </p:cNvPr>
          <p:cNvSpPr>
            <a:spLocks noGrp="1"/>
          </p:cNvSpPr>
          <p:nvPr>
            <p:ph type="title"/>
          </p:nvPr>
        </p:nvSpPr>
        <p:spPr>
          <a:xfrm>
            <a:off x="643467" y="816638"/>
            <a:ext cx="3367359" cy="5224724"/>
          </a:xfrm>
        </p:spPr>
        <p:txBody>
          <a:bodyPr anchor="ctr">
            <a:normAutofit/>
          </a:bodyPr>
          <a:lstStyle/>
          <a:p>
            <a:r>
              <a:rPr lang="en-GB" dirty="0"/>
              <a:t>Monitoring</a:t>
            </a:r>
          </a:p>
        </p:txBody>
      </p:sp>
      <p:sp>
        <p:nvSpPr>
          <p:cNvPr id="3" name="Content Placeholder 2">
            <a:extLst>
              <a:ext uri="{FF2B5EF4-FFF2-40B4-BE49-F238E27FC236}">
                <a16:creationId xmlns:a16="http://schemas.microsoft.com/office/drawing/2014/main" id="{7ABA5EF6-1FCF-0147-2DF5-0524E3A56FB9}"/>
              </a:ext>
            </a:extLst>
          </p:cNvPr>
          <p:cNvSpPr>
            <a:spLocks noGrp="1"/>
          </p:cNvSpPr>
          <p:nvPr>
            <p:ph idx="1"/>
          </p:nvPr>
        </p:nvSpPr>
        <p:spPr>
          <a:xfrm>
            <a:off x="4654295" y="816638"/>
            <a:ext cx="4619706" cy="5224724"/>
          </a:xfrm>
        </p:spPr>
        <p:txBody>
          <a:bodyPr anchor="ctr">
            <a:normAutofit/>
          </a:bodyPr>
          <a:lstStyle/>
          <a:p>
            <a:r>
              <a:rPr lang="en-GB" dirty="0"/>
              <a:t>Why?</a:t>
            </a:r>
          </a:p>
          <a:p>
            <a:r>
              <a:rPr lang="en-GB" dirty="0"/>
              <a:t>Sedation reduces perception</a:t>
            </a:r>
          </a:p>
          <a:p>
            <a:r>
              <a:rPr lang="en-GB" dirty="0"/>
              <a:t>Enhances safety by recognising an early incident</a:t>
            </a:r>
          </a:p>
          <a:p>
            <a:r>
              <a:rPr lang="en-GB" dirty="0"/>
              <a:t>Allows intervention &amp; correction of a problem before injury</a:t>
            </a:r>
          </a:p>
          <a:p>
            <a:r>
              <a:rPr lang="en-GB" dirty="0"/>
              <a:t>Minimises patient risk</a:t>
            </a:r>
          </a:p>
        </p:txBody>
      </p:sp>
    </p:spTree>
    <p:extLst>
      <p:ext uri="{BB962C8B-B14F-4D97-AF65-F5344CB8AC3E}">
        <p14:creationId xmlns:p14="http://schemas.microsoft.com/office/powerpoint/2010/main" val="681489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B71F80-1F92-4074-84D9-16A062B21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04608F-7F88-93A3-DB32-DBD355D13309}"/>
              </a:ext>
            </a:extLst>
          </p:cNvPr>
          <p:cNvSpPr>
            <a:spLocks noGrp="1"/>
          </p:cNvSpPr>
          <p:nvPr>
            <p:ph type="title"/>
          </p:nvPr>
        </p:nvSpPr>
        <p:spPr>
          <a:xfrm>
            <a:off x="1286933" y="609600"/>
            <a:ext cx="10197494" cy="1099457"/>
          </a:xfrm>
        </p:spPr>
        <p:txBody>
          <a:bodyPr>
            <a:normAutofit/>
          </a:bodyPr>
          <a:lstStyle/>
          <a:p>
            <a:r>
              <a:rPr lang="en-GB" dirty="0"/>
              <a:t>Monitoring</a:t>
            </a:r>
          </a:p>
        </p:txBody>
      </p:sp>
      <p:sp>
        <p:nvSpPr>
          <p:cNvPr id="20" name="Isosceles Triangle 19">
            <a:extLst>
              <a:ext uri="{FF2B5EF4-FFF2-40B4-BE49-F238E27FC236}">
                <a16:creationId xmlns:a16="http://schemas.microsoft.com/office/drawing/2014/main" id="{7209C9DA-6E0D-46D9-8275-C52222D8C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Isosceles Triangle 21">
            <a:extLst>
              <a:ext uri="{FF2B5EF4-FFF2-40B4-BE49-F238E27FC236}">
                <a16:creationId xmlns:a16="http://schemas.microsoft.com/office/drawing/2014/main" id="{3EB57A4D-E0D0-46DA-B339-F24CA46FA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aphicFrame>
        <p:nvGraphicFramePr>
          <p:cNvPr id="5" name="Content Placeholder 2">
            <a:extLst>
              <a:ext uri="{FF2B5EF4-FFF2-40B4-BE49-F238E27FC236}">
                <a16:creationId xmlns:a16="http://schemas.microsoft.com/office/drawing/2014/main" id="{3979F5FF-0A17-93B5-9543-050CDB38D050}"/>
              </a:ext>
            </a:extLst>
          </p:cNvPr>
          <p:cNvGraphicFramePr>
            <a:graphicFrameLocks noGrp="1"/>
          </p:cNvGraphicFramePr>
          <p:nvPr>
            <p:ph idx="1"/>
            <p:extLst>
              <p:ext uri="{D42A27DB-BD31-4B8C-83A1-F6EECF244321}">
                <p14:modId xmlns:p14="http://schemas.microsoft.com/office/powerpoint/2010/main" val="1252062243"/>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4627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7A3EAE-64A6-9457-A979-1F1D97A1EB56}"/>
              </a:ext>
            </a:extLst>
          </p:cNvPr>
          <p:cNvSpPr>
            <a:spLocks noGrp="1"/>
          </p:cNvSpPr>
          <p:nvPr>
            <p:ph type="title"/>
          </p:nvPr>
        </p:nvSpPr>
        <p:spPr>
          <a:xfrm>
            <a:off x="643467" y="816638"/>
            <a:ext cx="3367359" cy="5224724"/>
          </a:xfrm>
        </p:spPr>
        <p:txBody>
          <a:bodyPr anchor="ctr">
            <a:normAutofit/>
          </a:bodyPr>
          <a:lstStyle/>
          <a:p>
            <a:r>
              <a:rPr lang="en-GB" dirty="0"/>
              <a:t>Clinical Monitoring</a:t>
            </a:r>
          </a:p>
        </p:txBody>
      </p:sp>
      <p:sp>
        <p:nvSpPr>
          <p:cNvPr id="3" name="Content Placeholder 2">
            <a:extLst>
              <a:ext uri="{FF2B5EF4-FFF2-40B4-BE49-F238E27FC236}">
                <a16:creationId xmlns:a16="http://schemas.microsoft.com/office/drawing/2014/main" id="{009675BE-5B12-DE10-57C3-2E3701EAEA9A}"/>
              </a:ext>
            </a:extLst>
          </p:cNvPr>
          <p:cNvSpPr>
            <a:spLocks noGrp="1"/>
          </p:cNvSpPr>
          <p:nvPr>
            <p:ph idx="1"/>
          </p:nvPr>
        </p:nvSpPr>
        <p:spPr>
          <a:xfrm>
            <a:off x="4654295" y="816638"/>
            <a:ext cx="4619706" cy="5224724"/>
          </a:xfrm>
        </p:spPr>
        <p:txBody>
          <a:bodyPr anchor="ctr">
            <a:normAutofit/>
          </a:bodyPr>
          <a:lstStyle/>
          <a:p>
            <a:r>
              <a:rPr lang="en-GB" dirty="0"/>
              <a:t> Patient responses</a:t>
            </a:r>
          </a:p>
          <a:p>
            <a:r>
              <a:rPr lang="en-GB" dirty="0"/>
              <a:t> Breathing</a:t>
            </a:r>
          </a:p>
          <a:p>
            <a:r>
              <a:rPr lang="en-GB" dirty="0"/>
              <a:t> Colour of skin and mucosa</a:t>
            </a:r>
          </a:p>
          <a:p>
            <a:r>
              <a:rPr lang="en-GB" dirty="0"/>
              <a:t> Patient movements</a:t>
            </a:r>
          </a:p>
          <a:p>
            <a:r>
              <a:rPr lang="en-GB" dirty="0"/>
              <a:t> Sounds</a:t>
            </a:r>
          </a:p>
          <a:p>
            <a:pPr marL="0" indent="0">
              <a:buNone/>
            </a:pPr>
            <a:endParaRPr lang="en-GB" dirty="0"/>
          </a:p>
        </p:txBody>
      </p:sp>
    </p:spTree>
    <p:extLst>
      <p:ext uri="{BB962C8B-B14F-4D97-AF65-F5344CB8AC3E}">
        <p14:creationId xmlns:p14="http://schemas.microsoft.com/office/powerpoint/2010/main" val="819541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79A5959-241B-96D2-9307-F31033EA76F9}"/>
              </a:ext>
            </a:extLst>
          </p:cNvPr>
          <p:cNvSpPr>
            <a:spLocks noGrp="1"/>
          </p:cNvSpPr>
          <p:nvPr>
            <p:ph type="title"/>
          </p:nvPr>
        </p:nvSpPr>
        <p:spPr>
          <a:xfrm>
            <a:off x="643467" y="816638"/>
            <a:ext cx="3367359" cy="5224724"/>
          </a:xfrm>
        </p:spPr>
        <p:txBody>
          <a:bodyPr anchor="ctr">
            <a:normAutofit/>
          </a:bodyPr>
          <a:lstStyle/>
          <a:p>
            <a:r>
              <a:rPr lang="en-GB" dirty="0"/>
              <a:t>Clinical monitoring</a:t>
            </a:r>
          </a:p>
        </p:txBody>
      </p:sp>
      <p:sp>
        <p:nvSpPr>
          <p:cNvPr id="3" name="Content Placeholder 2">
            <a:extLst>
              <a:ext uri="{FF2B5EF4-FFF2-40B4-BE49-F238E27FC236}">
                <a16:creationId xmlns:a16="http://schemas.microsoft.com/office/drawing/2014/main" id="{1A59FF15-08D1-53E1-F124-86B3A707042E}"/>
              </a:ext>
            </a:extLst>
          </p:cNvPr>
          <p:cNvSpPr>
            <a:spLocks noGrp="1"/>
          </p:cNvSpPr>
          <p:nvPr>
            <p:ph idx="1"/>
          </p:nvPr>
        </p:nvSpPr>
        <p:spPr>
          <a:xfrm>
            <a:off x="4654295" y="816638"/>
            <a:ext cx="4619706" cy="5224724"/>
          </a:xfrm>
        </p:spPr>
        <p:txBody>
          <a:bodyPr anchor="ctr">
            <a:normAutofit/>
          </a:bodyPr>
          <a:lstStyle/>
          <a:p>
            <a:r>
              <a:rPr lang="en-GB" dirty="0"/>
              <a:t> Pulse</a:t>
            </a:r>
          </a:p>
          <a:p>
            <a:r>
              <a:rPr lang="en-GB" dirty="0"/>
              <a:t> Breathing</a:t>
            </a:r>
          </a:p>
          <a:p>
            <a:r>
              <a:rPr lang="en-GB" dirty="0"/>
              <a:t> Rate: 10– 15 breaths minute</a:t>
            </a:r>
          </a:p>
          <a:p>
            <a:r>
              <a:rPr lang="en-GB" dirty="0"/>
              <a:t> Rhythm: regular</a:t>
            </a:r>
          </a:p>
          <a:p>
            <a:r>
              <a:rPr lang="en-GB" dirty="0"/>
              <a:t> Depth: 0.5cm – 1cm</a:t>
            </a:r>
          </a:p>
          <a:p>
            <a:r>
              <a:rPr lang="en-GB" dirty="0"/>
              <a:t> Mirror misting</a:t>
            </a:r>
          </a:p>
        </p:txBody>
      </p:sp>
    </p:spTree>
    <p:extLst>
      <p:ext uri="{BB962C8B-B14F-4D97-AF65-F5344CB8AC3E}">
        <p14:creationId xmlns:p14="http://schemas.microsoft.com/office/powerpoint/2010/main" val="1371898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D51A1FB-79C7-22C4-163C-2A5BCB410DB1}"/>
              </a:ext>
            </a:extLst>
          </p:cNvPr>
          <p:cNvSpPr>
            <a:spLocks noGrp="1"/>
          </p:cNvSpPr>
          <p:nvPr>
            <p:ph type="title"/>
          </p:nvPr>
        </p:nvSpPr>
        <p:spPr>
          <a:xfrm>
            <a:off x="643467" y="816638"/>
            <a:ext cx="3367359" cy="5224724"/>
          </a:xfrm>
        </p:spPr>
        <p:txBody>
          <a:bodyPr anchor="ctr">
            <a:normAutofit/>
          </a:bodyPr>
          <a:lstStyle/>
          <a:p>
            <a:r>
              <a:rPr lang="en-GB" dirty="0"/>
              <a:t>Clinical Monitoring</a:t>
            </a:r>
          </a:p>
        </p:txBody>
      </p:sp>
      <p:sp>
        <p:nvSpPr>
          <p:cNvPr id="3" name="Content Placeholder 2">
            <a:extLst>
              <a:ext uri="{FF2B5EF4-FFF2-40B4-BE49-F238E27FC236}">
                <a16:creationId xmlns:a16="http://schemas.microsoft.com/office/drawing/2014/main" id="{8C73A82A-D651-CB38-93CA-C4214A30CB9E}"/>
              </a:ext>
            </a:extLst>
          </p:cNvPr>
          <p:cNvSpPr>
            <a:spLocks noGrp="1"/>
          </p:cNvSpPr>
          <p:nvPr>
            <p:ph idx="1"/>
          </p:nvPr>
        </p:nvSpPr>
        <p:spPr>
          <a:xfrm>
            <a:off x="4654295" y="816638"/>
            <a:ext cx="4619706" cy="5224724"/>
          </a:xfrm>
        </p:spPr>
        <p:txBody>
          <a:bodyPr anchor="ctr">
            <a:normAutofit/>
          </a:bodyPr>
          <a:lstStyle/>
          <a:p>
            <a:r>
              <a:rPr lang="en-GB" dirty="0"/>
              <a:t>Colour</a:t>
            </a:r>
          </a:p>
          <a:p>
            <a:r>
              <a:rPr lang="en-GB" dirty="0"/>
              <a:t>Pale: Faint, respiratory</a:t>
            </a:r>
          </a:p>
          <a:p>
            <a:r>
              <a:rPr lang="en-GB" dirty="0"/>
              <a:t>depression</a:t>
            </a:r>
          </a:p>
          <a:p>
            <a:r>
              <a:rPr lang="en-GB" dirty="0"/>
              <a:t>Red: Warm, allergy, choking</a:t>
            </a:r>
          </a:p>
          <a:p>
            <a:r>
              <a:rPr lang="en-GB" dirty="0"/>
              <a:t>Blue: cold, cyanosis</a:t>
            </a:r>
          </a:p>
          <a:p>
            <a:r>
              <a:rPr lang="en-GB" dirty="0"/>
              <a:t>Grey: MI, pain</a:t>
            </a:r>
          </a:p>
        </p:txBody>
      </p:sp>
    </p:spTree>
    <p:extLst>
      <p:ext uri="{BB962C8B-B14F-4D97-AF65-F5344CB8AC3E}">
        <p14:creationId xmlns:p14="http://schemas.microsoft.com/office/powerpoint/2010/main" val="778229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062E6A8-4ABE-6C32-A19B-FABA864767AE}"/>
              </a:ext>
            </a:extLst>
          </p:cNvPr>
          <p:cNvSpPr>
            <a:spLocks noGrp="1"/>
          </p:cNvSpPr>
          <p:nvPr>
            <p:ph type="title"/>
          </p:nvPr>
        </p:nvSpPr>
        <p:spPr>
          <a:xfrm>
            <a:off x="643467" y="816638"/>
            <a:ext cx="3367359" cy="5224724"/>
          </a:xfrm>
        </p:spPr>
        <p:txBody>
          <a:bodyPr anchor="ctr">
            <a:normAutofit/>
          </a:bodyPr>
          <a:lstStyle/>
          <a:p>
            <a:r>
              <a:rPr lang="en-GB" dirty="0"/>
              <a:t>Clinical monitoring</a:t>
            </a:r>
          </a:p>
        </p:txBody>
      </p:sp>
      <p:sp>
        <p:nvSpPr>
          <p:cNvPr id="3" name="Content Placeholder 2">
            <a:extLst>
              <a:ext uri="{FF2B5EF4-FFF2-40B4-BE49-F238E27FC236}">
                <a16:creationId xmlns:a16="http://schemas.microsoft.com/office/drawing/2014/main" id="{45FBF92D-B6F7-E1E7-2CC4-28D2735B36F4}"/>
              </a:ext>
            </a:extLst>
          </p:cNvPr>
          <p:cNvSpPr>
            <a:spLocks noGrp="1"/>
          </p:cNvSpPr>
          <p:nvPr>
            <p:ph idx="1"/>
          </p:nvPr>
        </p:nvSpPr>
        <p:spPr>
          <a:xfrm>
            <a:off x="4654295" y="816638"/>
            <a:ext cx="4619706" cy="5224724"/>
          </a:xfrm>
        </p:spPr>
        <p:txBody>
          <a:bodyPr anchor="ctr">
            <a:normAutofit/>
          </a:bodyPr>
          <a:lstStyle/>
          <a:p>
            <a:r>
              <a:rPr lang="en-GB" dirty="0"/>
              <a:t>Movements</a:t>
            </a:r>
          </a:p>
          <a:p>
            <a:r>
              <a:rPr lang="en-GB" dirty="0"/>
              <a:t>Eye movements</a:t>
            </a:r>
          </a:p>
          <a:p>
            <a:r>
              <a:rPr lang="en-GB" dirty="0"/>
              <a:t>Tongue movements</a:t>
            </a:r>
          </a:p>
          <a:p>
            <a:r>
              <a:rPr lang="en-GB" dirty="0"/>
              <a:t>Muscle tone e.g. hands</a:t>
            </a:r>
          </a:p>
          <a:p>
            <a:r>
              <a:rPr lang="en-GB" dirty="0"/>
              <a:t>Chest movements</a:t>
            </a:r>
          </a:p>
        </p:txBody>
      </p:sp>
    </p:spTree>
    <p:extLst>
      <p:ext uri="{BB962C8B-B14F-4D97-AF65-F5344CB8AC3E}">
        <p14:creationId xmlns:p14="http://schemas.microsoft.com/office/powerpoint/2010/main" val="3319499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84C31-5BB3-26EB-4BD5-41E29D9AAB26}"/>
              </a:ext>
            </a:extLst>
          </p:cNvPr>
          <p:cNvSpPr>
            <a:spLocks noGrp="1"/>
          </p:cNvSpPr>
          <p:nvPr>
            <p:ph type="title"/>
          </p:nvPr>
        </p:nvSpPr>
        <p:spPr>
          <a:xfrm>
            <a:off x="5536734" y="609600"/>
            <a:ext cx="3737268" cy="1320800"/>
          </a:xfrm>
        </p:spPr>
        <p:txBody>
          <a:bodyPr>
            <a:normAutofit/>
          </a:bodyPr>
          <a:lstStyle/>
          <a:p>
            <a:r>
              <a:rPr lang="en-GB" dirty="0"/>
              <a:t>Clinical monitoring</a:t>
            </a:r>
          </a:p>
        </p:txBody>
      </p:sp>
      <p:sp>
        <p:nvSpPr>
          <p:cNvPr id="3" name="Content Placeholder 2">
            <a:extLst>
              <a:ext uri="{FF2B5EF4-FFF2-40B4-BE49-F238E27FC236}">
                <a16:creationId xmlns:a16="http://schemas.microsoft.com/office/drawing/2014/main" id="{EC55F5D5-32FF-97CC-29A7-5DAB7F44AAE3}"/>
              </a:ext>
            </a:extLst>
          </p:cNvPr>
          <p:cNvSpPr>
            <a:spLocks noGrp="1"/>
          </p:cNvSpPr>
          <p:nvPr>
            <p:ph idx="1"/>
          </p:nvPr>
        </p:nvSpPr>
        <p:spPr>
          <a:xfrm>
            <a:off x="5209563" y="2160589"/>
            <a:ext cx="4064439" cy="3880773"/>
          </a:xfrm>
        </p:spPr>
        <p:txBody>
          <a:bodyPr>
            <a:normAutofit/>
          </a:bodyPr>
          <a:lstStyle/>
          <a:p>
            <a:r>
              <a:rPr lang="en-GB" dirty="0"/>
              <a:t>Sounds</a:t>
            </a:r>
          </a:p>
          <a:p>
            <a:r>
              <a:rPr lang="en-GB" dirty="0"/>
              <a:t>Snoring: obstruction of pharynx by</a:t>
            </a:r>
          </a:p>
          <a:p>
            <a:r>
              <a:rPr lang="en-GB" dirty="0"/>
              <a:t>tongue</a:t>
            </a:r>
          </a:p>
          <a:p>
            <a:r>
              <a:rPr lang="en-GB" dirty="0"/>
              <a:t>Gurgling: foreign matter in upper airway</a:t>
            </a:r>
          </a:p>
          <a:p>
            <a:r>
              <a:rPr lang="en-GB" dirty="0"/>
              <a:t>Crowing: partial laryngeal obstruction</a:t>
            </a:r>
          </a:p>
          <a:p>
            <a:r>
              <a:rPr lang="en-GB" dirty="0"/>
              <a:t>Wheezing: lower airway obstruction</a:t>
            </a:r>
          </a:p>
          <a:p>
            <a:r>
              <a:rPr lang="en-GB" dirty="0"/>
              <a:t>Silence: total laryngospasm</a:t>
            </a:r>
          </a:p>
        </p:txBody>
      </p:sp>
      <p:pic>
        <p:nvPicPr>
          <p:cNvPr id="5" name="Picture 4">
            <a:extLst>
              <a:ext uri="{FF2B5EF4-FFF2-40B4-BE49-F238E27FC236}">
                <a16:creationId xmlns:a16="http://schemas.microsoft.com/office/drawing/2014/main" id="{36ED12EC-86FE-8BCD-B5BE-A4B9CFBC4738}"/>
              </a:ext>
            </a:extLst>
          </p:cNvPr>
          <p:cNvPicPr>
            <a:picLocks noChangeAspect="1"/>
          </p:cNvPicPr>
          <p:nvPr/>
        </p:nvPicPr>
        <p:blipFill>
          <a:blip r:embed="rId2"/>
          <a:srcRect l="10670" r="45080"/>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9" name="Isosceles Triangle 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4239455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8B08439-88FE-9C5E-8113-083B6D1873A7}"/>
              </a:ext>
            </a:extLst>
          </p:cNvPr>
          <p:cNvSpPr>
            <a:spLocks noGrp="1"/>
          </p:cNvSpPr>
          <p:nvPr>
            <p:ph type="title"/>
          </p:nvPr>
        </p:nvSpPr>
        <p:spPr>
          <a:xfrm>
            <a:off x="643467" y="816638"/>
            <a:ext cx="3367359" cy="5224724"/>
          </a:xfrm>
        </p:spPr>
        <p:txBody>
          <a:bodyPr anchor="ctr">
            <a:normAutofit/>
          </a:bodyPr>
          <a:lstStyle/>
          <a:p>
            <a:r>
              <a:rPr lang="en-GB" dirty="0"/>
              <a:t>Clinical monitoring</a:t>
            </a:r>
            <a:br>
              <a:rPr lang="en-GB" dirty="0"/>
            </a:br>
            <a:r>
              <a:rPr lang="en-GB" dirty="0"/>
              <a:t>Check the pulse!</a:t>
            </a:r>
          </a:p>
        </p:txBody>
      </p:sp>
      <p:sp>
        <p:nvSpPr>
          <p:cNvPr id="3" name="Content Placeholder 2">
            <a:extLst>
              <a:ext uri="{FF2B5EF4-FFF2-40B4-BE49-F238E27FC236}">
                <a16:creationId xmlns:a16="http://schemas.microsoft.com/office/drawing/2014/main" id="{C26A74FB-EE40-968C-652C-6A64E680E414}"/>
              </a:ext>
            </a:extLst>
          </p:cNvPr>
          <p:cNvSpPr>
            <a:spLocks noGrp="1"/>
          </p:cNvSpPr>
          <p:nvPr>
            <p:ph idx="1"/>
          </p:nvPr>
        </p:nvSpPr>
        <p:spPr>
          <a:xfrm>
            <a:off x="4654295" y="816638"/>
            <a:ext cx="4619706" cy="5224724"/>
          </a:xfrm>
        </p:spPr>
        <p:txBody>
          <a:bodyPr anchor="ctr">
            <a:normAutofit/>
          </a:bodyPr>
          <a:lstStyle/>
          <a:p>
            <a:pPr marL="0" indent="0">
              <a:buNone/>
            </a:pPr>
            <a:r>
              <a:rPr lang="en-GB" dirty="0"/>
              <a:t>How many do you know of?</a:t>
            </a:r>
          </a:p>
          <a:p>
            <a:pPr marL="0" indent="0">
              <a:buNone/>
            </a:pPr>
            <a:endParaRPr lang="en-GB" dirty="0"/>
          </a:p>
          <a:p>
            <a:r>
              <a:rPr lang="en-GB" dirty="0"/>
              <a:t>Temporal</a:t>
            </a:r>
          </a:p>
          <a:p>
            <a:r>
              <a:rPr lang="en-GB" dirty="0"/>
              <a:t>Facial labial</a:t>
            </a:r>
          </a:p>
          <a:p>
            <a:r>
              <a:rPr lang="en-GB" dirty="0"/>
              <a:t>Carotid</a:t>
            </a:r>
          </a:p>
          <a:p>
            <a:r>
              <a:rPr lang="en-GB" dirty="0"/>
              <a:t>Radial</a:t>
            </a:r>
          </a:p>
          <a:p>
            <a:r>
              <a:rPr lang="en-GB" dirty="0"/>
              <a:t>Femoral</a:t>
            </a:r>
          </a:p>
        </p:txBody>
      </p:sp>
    </p:spTree>
    <p:extLst>
      <p:ext uri="{BB962C8B-B14F-4D97-AF65-F5344CB8AC3E}">
        <p14:creationId xmlns:p14="http://schemas.microsoft.com/office/powerpoint/2010/main" val="2826631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F13C2-5779-33AF-43E7-62E8A71E2F13}"/>
              </a:ext>
            </a:extLst>
          </p:cNvPr>
          <p:cNvSpPr>
            <a:spLocks noGrp="1"/>
          </p:cNvSpPr>
          <p:nvPr>
            <p:ph type="title"/>
          </p:nvPr>
        </p:nvSpPr>
        <p:spPr>
          <a:xfrm>
            <a:off x="5536734" y="609600"/>
            <a:ext cx="3737268" cy="1320800"/>
          </a:xfrm>
        </p:spPr>
        <p:txBody>
          <a:bodyPr>
            <a:normAutofit/>
          </a:bodyPr>
          <a:lstStyle/>
          <a:p>
            <a:r>
              <a:rPr lang="en-GB" dirty="0"/>
              <a:t>Pulse, What is it?</a:t>
            </a:r>
          </a:p>
        </p:txBody>
      </p:sp>
      <p:sp>
        <p:nvSpPr>
          <p:cNvPr id="3" name="Content Placeholder 2">
            <a:extLst>
              <a:ext uri="{FF2B5EF4-FFF2-40B4-BE49-F238E27FC236}">
                <a16:creationId xmlns:a16="http://schemas.microsoft.com/office/drawing/2014/main" id="{F930AE9A-6B65-8A0D-B743-F1B943259E16}"/>
              </a:ext>
            </a:extLst>
          </p:cNvPr>
          <p:cNvSpPr>
            <a:spLocks noGrp="1"/>
          </p:cNvSpPr>
          <p:nvPr>
            <p:ph idx="1"/>
          </p:nvPr>
        </p:nvSpPr>
        <p:spPr>
          <a:xfrm>
            <a:off x="5209563" y="2160589"/>
            <a:ext cx="4064439" cy="3880773"/>
          </a:xfrm>
        </p:spPr>
        <p:txBody>
          <a:bodyPr>
            <a:normAutofit/>
          </a:bodyPr>
          <a:lstStyle/>
          <a:p>
            <a:pPr>
              <a:lnSpc>
                <a:spcPct val="90000"/>
              </a:lnSpc>
            </a:pPr>
            <a:r>
              <a:rPr lang="en-GB" sz="1500"/>
              <a:t>A pulse is a rhythmical throbbing of the arteries as blood is pumped through them.</a:t>
            </a:r>
          </a:p>
          <a:p>
            <a:pPr>
              <a:lnSpc>
                <a:spcPct val="90000"/>
              </a:lnSpc>
            </a:pPr>
            <a:r>
              <a:rPr lang="en-GB" sz="1500"/>
              <a:t>We monitor the pulse during conscious sedation to allow us to compare should a complication arise. Monitoring the pulse will tell us what the heart is doing and how well it is performing.</a:t>
            </a:r>
          </a:p>
          <a:p>
            <a:pPr>
              <a:lnSpc>
                <a:spcPct val="90000"/>
              </a:lnSpc>
            </a:pPr>
            <a:r>
              <a:rPr lang="en-GB" sz="1500"/>
              <a:t> The information a pulse provides is the ‘Beats Per Minute’. (bpm)</a:t>
            </a:r>
          </a:p>
          <a:p>
            <a:pPr>
              <a:lnSpc>
                <a:spcPct val="90000"/>
              </a:lnSpc>
            </a:pPr>
            <a:r>
              <a:rPr lang="en-GB" sz="1500"/>
              <a:t>The medical terminology for a slow pulse rate is – Bradycardia</a:t>
            </a:r>
          </a:p>
          <a:p>
            <a:pPr>
              <a:lnSpc>
                <a:spcPct val="90000"/>
              </a:lnSpc>
            </a:pPr>
            <a:r>
              <a:rPr lang="en-GB" sz="1500"/>
              <a:t>The medical terminology for a fast pulse rate is - Tachycardia</a:t>
            </a:r>
          </a:p>
          <a:p>
            <a:pPr>
              <a:lnSpc>
                <a:spcPct val="90000"/>
              </a:lnSpc>
            </a:pPr>
            <a:endParaRPr lang="en-GB" sz="1500"/>
          </a:p>
          <a:p>
            <a:pPr>
              <a:lnSpc>
                <a:spcPct val="90000"/>
              </a:lnSpc>
            </a:pPr>
            <a:endParaRPr lang="en-GB" sz="1500"/>
          </a:p>
        </p:txBody>
      </p:sp>
      <p:pic>
        <p:nvPicPr>
          <p:cNvPr id="5" name="Picture 4" descr="A picture of an electromagnetic radiation">
            <a:extLst>
              <a:ext uri="{FF2B5EF4-FFF2-40B4-BE49-F238E27FC236}">
                <a16:creationId xmlns:a16="http://schemas.microsoft.com/office/drawing/2014/main" id="{C46651D8-812A-5518-BEFF-E19FFDBE31F4}"/>
              </a:ext>
            </a:extLst>
          </p:cNvPr>
          <p:cNvPicPr>
            <a:picLocks noChangeAspect="1"/>
          </p:cNvPicPr>
          <p:nvPr/>
        </p:nvPicPr>
        <p:blipFill>
          <a:blip r:embed="rId2"/>
          <a:srcRect l="24203" r="23092" b="2"/>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9" name="Isosceles Triangle 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628085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815A7B4-532E-48C9-AC24-D78ACF333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0" name="Freeform 14">
              <a:extLst>
                <a:ext uri="{FF2B5EF4-FFF2-40B4-BE49-F238E27FC236}">
                  <a16:creationId xmlns:a16="http://schemas.microsoft.com/office/drawing/2014/main" id="{D40109F4-CE5C-45F4-856E-F3F69C9FD4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1" name="Straight Connector 10">
              <a:extLst>
                <a:ext uri="{FF2B5EF4-FFF2-40B4-BE49-F238E27FC236}">
                  <a16:creationId xmlns:a16="http://schemas.microsoft.com/office/drawing/2014/main" id="{3CBAA4DE-3D7B-460B-AE98-D9F9990C0B6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7BF1ED3E-4F80-4AF6-A41B-44F53DDE61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C0B2D747-3E31-45C5-9A98-A9710A585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Rectangle 25">
              <a:extLst>
                <a:ext uri="{FF2B5EF4-FFF2-40B4-BE49-F238E27FC236}">
                  <a16:creationId xmlns:a16="http://schemas.microsoft.com/office/drawing/2014/main" id="{A15FD4BA-3020-462D-8BE8-B3A65B8E49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Isosceles Triangle 14">
              <a:extLst>
                <a:ext uri="{FF2B5EF4-FFF2-40B4-BE49-F238E27FC236}">
                  <a16:creationId xmlns:a16="http://schemas.microsoft.com/office/drawing/2014/main" id="{A304284A-7318-4DD5-898C-2F6B23C778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Rectangle 27">
              <a:extLst>
                <a:ext uri="{FF2B5EF4-FFF2-40B4-BE49-F238E27FC236}">
                  <a16:creationId xmlns:a16="http://schemas.microsoft.com/office/drawing/2014/main" id="{9DF48E66-B635-4509-B115-E0987C014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Rectangle 28">
              <a:extLst>
                <a:ext uri="{FF2B5EF4-FFF2-40B4-BE49-F238E27FC236}">
                  <a16:creationId xmlns:a16="http://schemas.microsoft.com/office/drawing/2014/main" id="{E3B96D94-5F5A-4F4C-810C-917BF4D266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Rectangle 29">
              <a:extLst>
                <a:ext uri="{FF2B5EF4-FFF2-40B4-BE49-F238E27FC236}">
                  <a16:creationId xmlns:a16="http://schemas.microsoft.com/office/drawing/2014/main" id="{7F3782D6-BFF8-4389-9D39-A023ADAA92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a:extLst>
                <a:ext uri="{FF2B5EF4-FFF2-40B4-BE49-F238E27FC236}">
                  <a16:creationId xmlns:a16="http://schemas.microsoft.com/office/drawing/2014/main" id="{ECE162D4-FCAE-441B-B5E9-C91DE6212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a:extLst>
              <a:ext uri="{FF2B5EF4-FFF2-40B4-BE49-F238E27FC236}">
                <a16:creationId xmlns:a16="http://schemas.microsoft.com/office/drawing/2014/main" id="{96D2FC85-F646-D985-B930-6D8C0B3B0568}"/>
              </a:ext>
            </a:extLst>
          </p:cNvPr>
          <p:cNvSpPr>
            <a:spLocks noGrp="1"/>
          </p:cNvSpPr>
          <p:nvPr>
            <p:ph type="title"/>
          </p:nvPr>
        </p:nvSpPr>
        <p:spPr>
          <a:xfrm>
            <a:off x="4974337" y="1265314"/>
            <a:ext cx="4299666" cy="3249131"/>
          </a:xfrm>
        </p:spPr>
        <p:txBody>
          <a:bodyPr vert="horz" lIns="91440" tIns="45720" rIns="91440" bIns="45720" rtlCol="0" anchor="b">
            <a:normAutofit/>
          </a:bodyPr>
          <a:lstStyle/>
          <a:p>
            <a:r>
              <a:rPr lang="en-US" sz="5400"/>
              <a:t>Where do I find a Pulse?</a:t>
            </a:r>
          </a:p>
        </p:txBody>
      </p:sp>
      <p:sp>
        <p:nvSpPr>
          <p:cNvPr id="21" name="Isosceles Triangle 20">
            <a:extLst>
              <a:ext uri="{FF2B5EF4-FFF2-40B4-BE49-F238E27FC236}">
                <a16:creationId xmlns:a16="http://schemas.microsoft.com/office/drawing/2014/main" id="{DC99427B-A97E-40A3-B1FD-4557346C6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4" name="Content Placeholder 3">
            <a:extLst>
              <a:ext uri="{FF2B5EF4-FFF2-40B4-BE49-F238E27FC236}">
                <a16:creationId xmlns:a16="http://schemas.microsoft.com/office/drawing/2014/main" id="{EF024B2D-3A50-4941-2F24-B12FA6EC7812}"/>
              </a:ext>
            </a:extLst>
          </p:cNvPr>
          <p:cNvPicPr>
            <a:picLocks noGrp="1" noChangeAspect="1"/>
          </p:cNvPicPr>
          <p:nvPr>
            <p:ph idx="1"/>
          </p:nvPr>
        </p:nvPicPr>
        <p:blipFill>
          <a:blip r:embed="rId3"/>
          <a:stretch>
            <a:fillRect/>
          </a:stretch>
        </p:blipFill>
        <p:spPr>
          <a:xfrm>
            <a:off x="888604" y="1550139"/>
            <a:ext cx="3765692" cy="3765692"/>
          </a:xfrm>
          <a:prstGeom prst="rect">
            <a:avLst/>
          </a:prstGeom>
        </p:spPr>
      </p:pic>
    </p:spTree>
    <p:extLst>
      <p:ext uri="{BB962C8B-B14F-4D97-AF65-F5344CB8AC3E}">
        <p14:creationId xmlns:p14="http://schemas.microsoft.com/office/powerpoint/2010/main" val="2075706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6B55EC5-4EBB-757D-A38D-57200DF1C7C6}"/>
              </a:ext>
            </a:extLst>
          </p:cNvPr>
          <p:cNvPicPr>
            <a:picLocks noChangeAspect="1"/>
          </p:cNvPicPr>
          <p:nvPr/>
        </p:nvPicPr>
        <p:blipFill>
          <a:blip r:embed="rId2"/>
          <a:stretch>
            <a:fillRect/>
          </a:stretch>
        </p:blipFill>
        <p:spPr>
          <a:xfrm>
            <a:off x="870877" y="989556"/>
            <a:ext cx="5176482" cy="4233797"/>
          </a:xfrm>
          <a:prstGeom prst="rect">
            <a:avLst/>
          </a:prstGeom>
        </p:spPr>
      </p:pic>
      <p:sp>
        <p:nvSpPr>
          <p:cNvPr id="59" name="Content Placeholder 58">
            <a:extLst>
              <a:ext uri="{FF2B5EF4-FFF2-40B4-BE49-F238E27FC236}">
                <a16:creationId xmlns:a16="http://schemas.microsoft.com/office/drawing/2014/main" id="{66D805C7-1531-7F6D-FE8B-4894945212D2}"/>
              </a:ext>
            </a:extLst>
          </p:cNvPr>
          <p:cNvSpPr>
            <a:spLocks noGrp="1"/>
          </p:cNvSpPr>
          <p:nvPr>
            <p:ph idx="1"/>
          </p:nvPr>
        </p:nvSpPr>
        <p:spPr>
          <a:xfrm>
            <a:off x="6416039" y="2160589"/>
            <a:ext cx="2927185" cy="3880773"/>
          </a:xfrm>
        </p:spPr>
        <p:txBody>
          <a:bodyPr>
            <a:normAutofit/>
          </a:bodyPr>
          <a:lstStyle/>
          <a:p>
            <a:r>
              <a:rPr lang="en-US" sz="1500" dirty="0"/>
              <a:t>The Facial Labial pulse can be located in the lower border of the mandible, near the anteroinferior angle of the masseter muscle. This pulse is a branch of the facial artery which supplies blood to the lips and is easily palpable in this area.</a:t>
            </a:r>
          </a:p>
          <a:p>
            <a:endParaRPr lang="en-US" dirty="0"/>
          </a:p>
        </p:txBody>
      </p:sp>
    </p:spTree>
    <p:extLst>
      <p:ext uri="{BB962C8B-B14F-4D97-AF65-F5344CB8AC3E}">
        <p14:creationId xmlns:p14="http://schemas.microsoft.com/office/powerpoint/2010/main" val="1959403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52BE47E-B25C-A7DF-45E2-A475394CB54B}"/>
              </a:ext>
            </a:extLst>
          </p:cNvPr>
          <p:cNvSpPr>
            <a:spLocks noGrp="1"/>
          </p:cNvSpPr>
          <p:nvPr>
            <p:ph type="title"/>
          </p:nvPr>
        </p:nvSpPr>
        <p:spPr>
          <a:xfrm>
            <a:off x="643467" y="816638"/>
            <a:ext cx="3367359" cy="5224724"/>
          </a:xfrm>
        </p:spPr>
        <p:txBody>
          <a:bodyPr anchor="ctr">
            <a:normAutofit/>
          </a:bodyPr>
          <a:lstStyle/>
          <a:p>
            <a:r>
              <a:rPr lang="en-GB" dirty="0"/>
              <a:t>Normal Pulse Rates</a:t>
            </a:r>
          </a:p>
        </p:txBody>
      </p:sp>
      <p:sp>
        <p:nvSpPr>
          <p:cNvPr id="3" name="Content Placeholder 2">
            <a:extLst>
              <a:ext uri="{FF2B5EF4-FFF2-40B4-BE49-F238E27FC236}">
                <a16:creationId xmlns:a16="http://schemas.microsoft.com/office/drawing/2014/main" id="{7D14BCBC-6E0F-D3B7-526C-EEA1E42589DD}"/>
              </a:ext>
            </a:extLst>
          </p:cNvPr>
          <p:cNvSpPr>
            <a:spLocks noGrp="1"/>
          </p:cNvSpPr>
          <p:nvPr>
            <p:ph idx="1"/>
          </p:nvPr>
        </p:nvSpPr>
        <p:spPr>
          <a:xfrm>
            <a:off x="4654295" y="816638"/>
            <a:ext cx="4619706" cy="5224724"/>
          </a:xfrm>
        </p:spPr>
        <p:txBody>
          <a:bodyPr anchor="ctr">
            <a:normAutofit/>
          </a:bodyPr>
          <a:lstStyle/>
          <a:p>
            <a:r>
              <a:rPr lang="en-GB" dirty="0"/>
              <a:t>Newborn baby -100-180 bpm</a:t>
            </a:r>
          </a:p>
          <a:p>
            <a:r>
              <a:rPr lang="en-GB" dirty="0"/>
              <a:t>Infant – 80-150 bpm</a:t>
            </a:r>
          </a:p>
          <a:p>
            <a:r>
              <a:rPr lang="en-GB" dirty="0"/>
              <a:t>Child age 2-6 –75-120 bpm</a:t>
            </a:r>
          </a:p>
          <a:p>
            <a:r>
              <a:rPr lang="en-GB" dirty="0"/>
              <a:t>Child age 6-12 –70-100 bpm</a:t>
            </a:r>
          </a:p>
          <a:p>
            <a:r>
              <a:rPr lang="en-GB" dirty="0"/>
              <a:t>Adolescent to Adult – 60-80 bpm</a:t>
            </a:r>
          </a:p>
          <a:p>
            <a:endParaRPr lang="en-GB" dirty="0"/>
          </a:p>
          <a:p>
            <a:r>
              <a:rPr lang="en-GB" dirty="0"/>
              <a:t>The normal pulse rate for an adult at rest is 72bpm</a:t>
            </a:r>
          </a:p>
        </p:txBody>
      </p:sp>
    </p:spTree>
    <p:extLst>
      <p:ext uri="{BB962C8B-B14F-4D97-AF65-F5344CB8AC3E}">
        <p14:creationId xmlns:p14="http://schemas.microsoft.com/office/powerpoint/2010/main" val="634065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7966E5C-B33F-74C4-C235-721045DB40D5}"/>
              </a:ext>
            </a:extLst>
          </p:cNvPr>
          <p:cNvSpPr>
            <a:spLocks noGrp="1"/>
          </p:cNvSpPr>
          <p:nvPr>
            <p:ph type="title"/>
          </p:nvPr>
        </p:nvSpPr>
        <p:spPr>
          <a:xfrm>
            <a:off x="643467" y="816638"/>
            <a:ext cx="3367359" cy="5224724"/>
          </a:xfrm>
        </p:spPr>
        <p:txBody>
          <a:bodyPr anchor="ctr">
            <a:normAutofit/>
          </a:bodyPr>
          <a:lstStyle/>
          <a:p>
            <a:r>
              <a:rPr lang="en-GB" dirty="0"/>
              <a:t>Clinical Monitoring</a:t>
            </a:r>
          </a:p>
        </p:txBody>
      </p:sp>
      <p:sp>
        <p:nvSpPr>
          <p:cNvPr id="15" name="Content Placeholder 2">
            <a:extLst>
              <a:ext uri="{FF2B5EF4-FFF2-40B4-BE49-F238E27FC236}">
                <a16:creationId xmlns:a16="http://schemas.microsoft.com/office/drawing/2014/main" id="{DEA5A4F4-E4D0-1BEA-D867-7B33FFB37CA4}"/>
              </a:ext>
            </a:extLst>
          </p:cNvPr>
          <p:cNvSpPr>
            <a:spLocks noGrp="1"/>
          </p:cNvSpPr>
          <p:nvPr>
            <p:ph idx="1"/>
          </p:nvPr>
        </p:nvSpPr>
        <p:spPr>
          <a:xfrm>
            <a:off x="4654295" y="816638"/>
            <a:ext cx="4619706" cy="5224724"/>
          </a:xfrm>
        </p:spPr>
        <p:txBody>
          <a:bodyPr anchor="ctr">
            <a:normAutofit/>
          </a:bodyPr>
          <a:lstStyle/>
          <a:p>
            <a:r>
              <a:rPr lang="en-GB" dirty="0"/>
              <a:t>For inhalation sedation only clinical</a:t>
            </a:r>
          </a:p>
          <a:p>
            <a:r>
              <a:rPr lang="en-GB" dirty="0"/>
              <a:t>monitoring mandatory</a:t>
            </a:r>
          </a:p>
          <a:p>
            <a:r>
              <a:rPr lang="en-GB" dirty="0"/>
              <a:t>Blood pressure monitoring and</a:t>
            </a:r>
          </a:p>
          <a:p>
            <a:r>
              <a:rPr lang="en-GB" dirty="0"/>
              <a:t>pulse oximetry is good practice</a:t>
            </a:r>
          </a:p>
          <a:p>
            <a:r>
              <a:rPr lang="en-GB" dirty="0"/>
              <a:t>For Intravenous sedation electromechanical monitoring is essential</a:t>
            </a:r>
          </a:p>
        </p:txBody>
      </p:sp>
    </p:spTree>
    <p:extLst>
      <p:ext uri="{BB962C8B-B14F-4D97-AF65-F5344CB8AC3E}">
        <p14:creationId xmlns:p14="http://schemas.microsoft.com/office/powerpoint/2010/main" val="2831974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130EB74-8E73-290F-C29F-54686D1083FF}"/>
              </a:ext>
            </a:extLst>
          </p:cNvPr>
          <p:cNvSpPr>
            <a:spLocks noGrp="1"/>
          </p:cNvSpPr>
          <p:nvPr>
            <p:ph type="title"/>
          </p:nvPr>
        </p:nvSpPr>
        <p:spPr>
          <a:xfrm>
            <a:off x="643467" y="816638"/>
            <a:ext cx="3367359" cy="5224724"/>
          </a:xfrm>
        </p:spPr>
        <p:txBody>
          <a:bodyPr anchor="ctr">
            <a:normAutofit/>
          </a:bodyPr>
          <a:lstStyle/>
          <a:p>
            <a:r>
              <a:rPr lang="en-GB" dirty="0"/>
              <a:t>Clinical Monitoring</a:t>
            </a:r>
          </a:p>
        </p:txBody>
      </p:sp>
      <p:sp>
        <p:nvSpPr>
          <p:cNvPr id="3" name="Content Placeholder 2">
            <a:extLst>
              <a:ext uri="{FF2B5EF4-FFF2-40B4-BE49-F238E27FC236}">
                <a16:creationId xmlns:a16="http://schemas.microsoft.com/office/drawing/2014/main" id="{DBC47A2A-63E2-3116-8885-8BCFEC3F3232}"/>
              </a:ext>
            </a:extLst>
          </p:cNvPr>
          <p:cNvSpPr>
            <a:spLocks noGrp="1"/>
          </p:cNvSpPr>
          <p:nvPr>
            <p:ph idx="1"/>
          </p:nvPr>
        </p:nvSpPr>
        <p:spPr>
          <a:xfrm>
            <a:off x="4654295" y="816638"/>
            <a:ext cx="4619706" cy="5224724"/>
          </a:xfrm>
        </p:spPr>
        <p:txBody>
          <a:bodyPr anchor="ctr">
            <a:normAutofit/>
          </a:bodyPr>
          <a:lstStyle/>
          <a:p>
            <a:r>
              <a:rPr lang="en-GB" dirty="0"/>
              <a:t>Respiration is the rate at which a person inhales and exhales. It is usually measured to obtain a quick evaluation of a person’s health.</a:t>
            </a:r>
          </a:p>
          <a:p>
            <a:r>
              <a:rPr lang="en-GB" dirty="0"/>
              <a:t>After taking a patient’s pulse, the rise and fall of the chest should be observed and counted for 30 seconds with the number of cycles being doubled.</a:t>
            </a:r>
          </a:p>
          <a:p>
            <a:r>
              <a:rPr lang="en-GB" dirty="0"/>
              <a:t>What is a cycle? It is the rise, fall and brief pause of the chest.</a:t>
            </a:r>
          </a:p>
          <a:p>
            <a:r>
              <a:rPr lang="en-GB" dirty="0"/>
              <a:t>The medical terminology for slow breathing is Bradycardia.</a:t>
            </a:r>
          </a:p>
          <a:p>
            <a:r>
              <a:rPr lang="en-GB" dirty="0"/>
              <a:t>The medical terminology for fast breathing is Tachycardia.</a:t>
            </a:r>
          </a:p>
          <a:p>
            <a:endParaRPr lang="en-GB" dirty="0"/>
          </a:p>
          <a:p>
            <a:endParaRPr lang="en-GB" dirty="0"/>
          </a:p>
        </p:txBody>
      </p:sp>
    </p:spTree>
    <p:extLst>
      <p:ext uri="{BB962C8B-B14F-4D97-AF65-F5344CB8AC3E}">
        <p14:creationId xmlns:p14="http://schemas.microsoft.com/office/powerpoint/2010/main" val="863978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81294EB-A229-9CDA-8EC6-D44948D70317}"/>
              </a:ext>
            </a:extLst>
          </p:cNvPr>
          <p:cNvSpPr>
            <a:spLocks noGrp="1"/>
          </p:cNvSpPr>
          <p:nvPr>
            <p:ph type="title"/>
          </p:nvPr>
        </p:nvSpPr>
        <p:spPr>
          <a:xfrm>
            <a:off x="643467" y="816638"/>
            <a:ext cx="3367359" cy="5224724"/>
          </a:xfrm>
        </p:spPr>
        <p:txBody>
          <a:bodyPr anchor="ctr">
            <a:normAutofit/>
          </a:bodyPr>
          <a:lstStyle/>
          <a:p>
            <a:r>
              <a:rPr lang="en-GB" dirty="0"/>
              <a:t>Respiration Rates</a:t>
            </a:r>
          </a:p>
        </p:txBody>
      </p:sp>
      <p:sp>
        <p:nvSpPr>
          <p:cNvPr id="3" name="Content Placeholder 2">
            <a:extLst>
              <a:ext uri="{FF2B5EF4-FFF2-40B4-BE49-F238E27FC236}">
                <a16:creationId xmlns:a16="http://schemas.microsoft.com/office/drawing/2014/main" id="{6C725C8F-D270-23E4-1910-FFC6D9A83516}"/>
              </a:ext>
            </a:extLst>
          </p:cNvPr>
          <p:cNvSpPr>
            <a:spLocks noGrp="1"/>
          </p:cNvSpPr>
          <p:nvPr>
            <p:ph idx="1"/>
          </p:nvPr>
        </p:nvSpPr>
        <p:spPr>
          <a:xfrm>
            <a:off x="4654295" y="816638"/>
            <a:ext cx="4619706" cy="5224724"/>
          </a:xfrm>
        </p:spPr>
        <p:txBody>
          <a:bodyPr anchor="ctr">
            <a:normAutofit/>
          </a:bodyPr>
          <a:lstStyle/>
          <a:p>
            <a:r>
              <a:rPr lang="en-GB" dirty="0"/>
              <a:t>Newborn baby – 30 – 50 rpm</a:t>
            </a:r>
          </a:p>
          <a:p>
            <a:r>
              <a:rPr lang="en-GB" dirty="0"/>
              <a:t>Child 2 – 12 years – 20 – 30 rpm</a:t>
            </a:r>
          </a:p>
          <a:p>
            <a:r>
              <a:rPr lang="en-GB" dirty="0"/>
              <a:t>Teenage 12 – 17/18 – 12 – 20 rpm </a:t>
            </a:r>
          </a:p>
          <a:p>
            <a:r>
              <a:rPr lang="en-GB" dirty="0"/>
              <a:t>Adult – 12 – 18 rpm</a:t>
            </a:r>
          </a:p>
          <a:p>
            <a:endParaRPr lang="en-GB" dirty="0"/>
          </a:p>
          <a:p>
            <a:r>
              <a:rPr lang="en-GB" dirty="0"/>
              <a:t>The abbreviation for respirations per minute is RPM</a:t>
            </a:r>
          </a:p>
        </p:txBody>
      </p:sp>
    </p:spTree>
    <p:extLst>
      <p:ext uri="{BB962C8B-B14F-4D97-AF65-F5344CB8AC3E}">
        <p14:creationId xmlns:p14="http://schemas.microsoft.com/office/powerpoint/2010/main" val="505635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6D6459A-04F1-5839-C560-90E4E93CEA5A}"/>
              </a:ext>
            </a:extLst>
          </p:cNvPr>
          <p:cNvSpPr>
            <a:spLocks noGrp="1"/>
          </p:cNvSpPr>
          <p:nvPr>
            <p:ph type="title"/>
          </p:nvPr>
        </p:nvSpPr>
        <p:spPr>
          <a:xfrm>
            <a:off x="643467" y="816638"/>
            <a:ext cx="3367359" cy="5224724"/>
          </a:xfrm>
        </p:spPr>
        <p:txBody>
          <a:bodyPr anchor="ctr">
            <a:normAutofit/>
          </a:bodyPr>
          <a:lstStyle/>
          <a:p>
            <a:r>
              <a:rPr lang="en-GB" dirty="0"/>
              <a:t>Level of Consciousness</a:t>
            </a:r>
          </a:p>
        </p:txBody>
      </p:sp>
      <p:sp>
        <p:nvSpPr>
          <p:cNvPr id="3" name="Content Placeholder 2">
            <a:extLst>
              <a:ext uri="{FF2B5EF4-FFF2-40B4-BE49-F238E27FC236}">
                <a16:creationId xmlns:a16="http://schemas.microsoft.com/office/drawing/2014/main" id="{1474BAEA-E2E6-5F81-AA23-8F928E7B650D}"/>
              </a:ext>
            </a:extLst>
          </p:cNvPr>
          <p:cNvSpPr>
            <a:spLocks noGrp="1"/>
          </p:cNvSpPr>
          <p:nvPr>
            <p:ph idx="1"/>
          </p:nvPr>
        </p:nvSpPr>
        <p:spPr>
          <a:xfrm>
            <a:off x="4654295" y="816638"/>
            <a:ext cx="4619706" cy="5224724"/>
          </a:xfrm>
        </p:spPr>
        <p:txBody>
          <a:bodyPr anchor="ctr">
            <a:normAutofit/>
          </a:bodyPr>
          <a:lstStyle/>
          <a:p>
            <a:r>
              <a:rPr lang="en-GB" dirty="0"/>
              <a:t>It is important to monitor a patient’s level of consciousness when receiving conscious sedation because the drugs and techniques used to provide conscious sedation for dental treatment should carry a margin of safety wide enough to render loss of consciousness unlikely. </a:t>
            </a:r>
          </a:p>
          <a:p>
            <a:r>
              <a:rPr lang="en-GB" dirty="0"/>
              <a:t>Factors to be monitored include:</a:t>
            </a:r>
          </a:p>
          <a:p>
            <a:r>
              <a:rPr lang="en-GB" dirty="0"/>
              <a:t>Is the patient responding?</a:t>
            </a:r>
          </a:p>
          <a:p>
            <a:r>
              <a:rPr lang="en-GB" dirty="0"/>
              <a:t>What does their complexion, skin tone look like?</a:t>
            </a:r>
          </a:p>
          <a:p>
            <a:r>
              <a:rPr lang="en-GB" dirty="0"/>
              <a:t>Pulse and respiratory rates</a:t>
            </a:r>
          </a:p>
          <a:p>
            <a:endParaRPr lang="en-GB" dirty="0"/>
          </a:p>
        </p:txBody>
      </p:sp>
    </p:spTree>
    <p:extLst>
      <p:ext uri="{BB962C8B-B14F-4D97-AF65-F5344CB8AC3E}">
        <p14:creationId xmlns:p14="http://schemas.microsoft.com/office/powerpoint/2010/main" val="3765702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ardiogram">
            <a:extLst>
              <a:ext uri="{FF2B5EF4-FFF2-40B4-BE49-F238E27FC236}">
                <a16:creationId xmlns:a16="http://schemas.microsoft.com/office/drawing/2014/main" id="{31A2B857-140E-9826-3515-8A45C6075427}"/>
              </a:ext>
            </a:extLst>
          </p:cNvPr>
          <p:cNvPicPr>
            <a:picLocks noChangeAspect="1"/>
          </p:cNvPicPr>
          <p:nvPr/>
        </p:nvPicPr>
        <p:blipFill>
          <a:blip r:embed="rId2"/>
          <a:srcRect l="7917" r="15264"/>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4CC5B2C9-B7F5-4058-95D3-B231EE3A8A98}"/>
              </a:ext>
            </a:extLst>
          </p:cNvPr>
          <p:cNvSpPr>
            <a:spLocks noGrp="1"/>
          </p:cNvSpPr>
          <p:nvPr>
            <p:ph type="title"/>
          </p:nvPr>
        </p:nvSpPr>
        <p:spPr>
          <a:xfrm>
            <a:off x="677333" y="609600"/>
            <a:ext cx="3851123" cy="1320800"/>
          </a:xfrm>
        </p:spPr>
        <p:txBody>
          <a:bodyPr>
            <a:normAutofit/>
          </a:bodyPr>
          <a:lstStyle/>
          <a:p>
            <a:r>
              <a:rPr lang="en-GB" sz="3300"/>
              <a:t>Electromechanical</a:t>
            </a:r>
            <a:br>
              <a:rPr lang="en-GB" sz="3300"/>
            </a:br>
            <a:r>
              <a:rPr lang="en-GB" sz="3300"/>
              <a:t>monitoring</a:t>
            </a:r>
          </a:p>
        </p:txBody>
      </p:sp>
      <p:sp>
        <p:nvSpPr>
          <p:cNvPr id="3" name="Content Placeholder 2">
            <a:extLst>
              <a:ext uri="{FF2B5EF4-FFF2-40B4-BE49-F238E27FC236}">
                <a16:creationId xmlns:a16="http://schemas.microsoft.com/office/drawing/2014/main" id="{A3A42346-0CFA-674F-EA4F-1B8F4CF5B80F}"/>
              </a:ext>
            </a:extLst>
          </p:cNvPr>
          <p:cNvSpPr>
            <a:spLocks noGrp="1"/>
          </p:cNvSpPr>
          <p:nvPr>
            <p:ph idx="1"/>
          </p:nvPr>
        </p:nvSpPr>
        <p:spPr>
          <a:xfrm>
            <a:off x="677334" y="2160589"/>
            <a:ext cx="3851122" cy="3880773"/>
          </a:xfrm>
        </p:spPr>
        <p:txBody>
          <a:bodyPr>
            <a:normAutofit/>
          </a:bodyPr>
          <a:lstStyle/>
          <a:p>
            <a:r>
              <a:rPr lang="en-GB" dirty="0"/>
              <a:t>Pulse oximetry and oxygen saturation</a:t>
            </a:r>
          </a:p>
          <a:p>
            <a:pPr marL="0" indent="0">
              <a:buNone/>
            </a:pPr>
            <a:endParaRPr lang="en-GB" dirty="0"/>
          </a:p>
          <a:p>
            <a:r>
              <a:rPr lang="en-GB" dirty="0"/>
              <a:t>Non-invasive blood pressure monitoring</a:t>
            </a:r>
          </a:p>
        </p:txBody>
      </p:sp>
      <p:cxnSp>
        <p:nvCxnSpPr>
          <p:cNvPr id="14" name="Straight Connector 13">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8"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984646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597A9CA-01CC-FA7D-2695-7F3FCB0EB52B}"/>
              </a:ext>
            </a:extLst>
          </p:cNvPr>
          <p:cNvSpPr>
            <a:spLocks noGrp="1"/>
          </p:cNvSpPr>
          <p:nvPr>
            <p:ph type="title"/>
          </p:nvPr>
        </p:nvSpPr>
        <p:spPr>
          <a:xfrm>
            <a:off x="643467" y="816638"/>
            <a:ext cx="3367359" cy="5224724"/>
          </a:xfrm>
        </p:spPr>
        <p:txBody>
          <a:bodyPr anchor="ctr">
            <a:normAutofit/>
          </a:bodyPr>
          <a:lstStyle/>
          <a:p>
            <a:r>
              <a:rPr lang="en-GB" dirty="0"/>
              <a:t>Pulse Oximetry</a:t>
            </a:r>
          </a:p>
        </p:txBody>
      </p:sp>
      <p:sp>
        <p:nvSpPr>
          <p:cNvPr id="3" name="Content Placeholder 2">
            <a:extLst>
              <a:ext uri="{FF2B5EF4-FFF2-40B4-BE49-F238E27FC236}">
                <a16:creationId xmlns:a16="http://schemas.microsoft.com/office/drawing/2014/main" id="{51FC697F-65B9-452E-1FF8-51B26DC8E849}"/>
              </a:ext>
            </a:extLst>
          </p:cNvPr>
          <p:cNvSpPr>
            <a:spLocks noGrp="1"/>
          </p:cNvSpPr>
          <p:nvPr>
            <p:ph idx="1"/>
          </p:nvPr>
        </p:nvSpPr>
        <p:spPr>
          <a:xfrm>
            <a:off x="4654295" y="816638"/>
            <a:ext cx="4619706" cy="5224724"/>
          </a:xfrm>
        </p:spPr>
        <p:txBody>
          <a:bodyPr anchor="ctr">
            <a:normAutofit/>
          </a:bodyPr>
          <a:lstStyle/>
          <a:p>
            <a:r>
              <a:rPr lang="en-GB" dirty="0"/>
              <a:t>Measures arterial oxygen saturation &amp; pulse</a:t>
            </a:r>
          </a:p>
          <a:p>
            <a:r>
              <a:rPr lang="en-GB" dirty="0"/>
              <a:t> Peripheral tissues ( finger / ear lobe)</a:t>
            </a:r>
          </a:p>
          <a:p>
            <a:r>
              <a:rPr lang="en-GB" dirty="0"/>
              <a:t> Detects and quantifies hypoxaemia</a:t>
            </a:r>
          </a:p>
          <a:p>
            <a:r>
              <a:rPr lang="en-GB" dirty="0"/>
              <a:t> Non-invasive</a:t>
            </a:r>
          </a:p>
          <a:p>
            <a:r>
              <a:rPr lang="en-GB" dirty="0"/>
              <a:t> Continuous monitoring</a:t>
            </a:r>
          </a:p>
          <a:p>
            <a:r>
              <a:rPr lang="en-GB" dirty="0"/>
              <a:t> Early warning</a:t>
            </a:r>
          </a:p>
        </p:txBody>
      </p:sp>
    </p:spTree>
    <p:extLst>
      <p:ext uri="{BB962C8B-B14F-4D97-AF65-F5344CB8AC3E}">
        <p14:creationId xmlns:p14="http://schemas.microsoft.com/office/powerpoint/2010/main" val="31666685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5AFB369-4673-4727-A7CD-D86AFE0AE0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1" name="Freeform 14">
              <a:extLst>
                <a:ext uri="{FF2B5EF4-FFF2-40B4-BE49-F238E27FC236}">
                  <a16:creationId xmlns:a16="http://schemas.microsoft.com/office/drawing/2014/main" id="{50709826-4D6B-4A97-8DB3-5DA1666262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2" name="Straight Connector 11">
              <a:extLst>
                <a:ext uri="{FF2B5EF4-FFF2-40B4-BE49-F238E27FC236}">
                  <a16:creationId xmlns:a16="http://schemas.microsoft.com/office/drawing/2014/main" id="{47263F58-6EE6-45B3-9BF2-C0BD5D30A5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5197CE03-EB81-4718-BEA1-C2D488961E5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A3451629-72D6-4E33-A99A-40FAF7445D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Rectangle 25">
              <a:extLst>
                <a:ext uri="{FF2B5EF4-FFF2-40B4-BE49-F238E27FC236}">
                  <a16:creationId xmlns:a16="http://schemas.microsoft.com/office/drawing/2014/main" id="{E04F0FD4-BCD5-4435-A6B5-A2E69303B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Isosceles Triangle 15">
              <a:extLst>
                <a:ext uri="{FF2B5EF4-FFF2-40B4-BE49-F238E27FC236}">
                  <a16:creationId xmlns:a16="http://schemas.microsoft.com/office/drawing/2014/main" id="{DE110F09-1C81-4E73-B5E9-D857CD879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Rectangle 27">
              <a:extLst>
                <a:ext uri="{FF2B5EF4-FFF2-40B4-BE49-F238E27FC236}">
                  <a16:creationId xmlns:a16="http://schemas.microsoft.com/office/drawing/2014/main" id="{273A9C01-06BD-4E8E-8BBF-2E2A9ECF49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Rectangle 28">
              <a:extLst>
                <a:ext uri="{FF2B5EF4-FFF2-40B4-BE49-F238E27FC236}">
                  <a16:creationId xmlns:a16="http://schemas.microsoft.com/office/drawing/2014/main" id="{B206C9B2-27BE-4B6F-A4D0-485FBBEB5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Rectangle 29">
              <a:extLst>
                <a:ext uri="{FF2B5EF4-FFF2-40B4-BE49-F238E27FC236}">
                  <a16:creationId xmlns:a16="http://schemas.microsoft.com/office/drawing/2014/main" id="{2E7D673E-0C5C-4F2B-B46E-3E9286B9E8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Isosceles Triangle 19">
              <a:extLst>
                <a:ext uri="{FF2B5EF4-FFF2-40B4-BE49-F238E27FC236}">
                  <a16:creationId xmlns:a16="http://schemas.microsoft.com/office/drawing/2014/main" id="{F0F78B34-9B26-4CA9-B8F0-B9638730F9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a:extLst>
              <a:ext uri="{FF2B5EF4-FFF2-40B4-BE49-F238E27FC236}">
                <a16:creationId xmlns:a16="http://schemas.microsoft.com/office/drawing/2014/main" id="{2FDAB5A3-D013-32BA-5CC8-6EBB375553FC}"/>
              </a:ext>
            </a:extLst>
          </p:cNvPr>
          <p:cNvSpPr>
            <a:spLocks noGrp="1"/>
          </p:cNvSpPr>
          <p:nvPr>
            <p:ph type="title"/>
          </p:nvPr>
        </p:nvSpPr>
        <p:spPr>
          <a:xfrm>
            <a:off x="6094856" y="1680201"/>
            <a:ext cx="3179146" cy="2367559"/>
          </a:xfrm>
        </p:spPr>
        <p:txBody>
          <a:bodyPr vert="horz" lIns="91440" tIns="45720" rIns="91440" bIns="45720" rtlCol="0" anchor="b">
            <a:normAutofit/>
          </a:bodyPr>
          <a:lstStyle/>
          <a:p>
            <a:pPr algn="r"/>
            <a:r>
              <a:rPr lang="en-US" sz="5400"/>
              <a:t>Pulse Oximeter</a:t>
            </a:r>
          </a:p>
        </p:txBody>
      </p:sp>
      <p:pic>
        <p:nvPicPr>
          <p:cNvPr id="5" name="Content Placeholder 4" descr="A close-up of a pulse oximeter">
            <a:extLst>
              <a:ext uri="{FF2B5EF4-FFF2-40B4-BE49-F238E27FC236}">
                <a16:creationId xmlns:a16="http://schemas.microsoft.com/office/drawing/2014/main" id="{7928271B-7971-FD8C-AF11-9C2CE9A3820B}"/>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3677" b="-1"/>
          <a:stretch>
            <a:fillRect/>
          </a:stretch>
        </p:blipFill>
        <p:spPr>
          <a:xfrm>
            <a:off x="888603" y="1261330"/>
            <a:ext cx="4973212" cy="4335340"/>
          </a:xfrm>
          <a:prstGeom prst="rect">
            <a:avLst/>
          </a:prstGeom>
        </p:spPr>
      </p:pic>
    </p:spTree>
    <p:extLst>
      <p:ext uri="{BB962C8B-B14F-4D97-AF65-F5344CB8AC3E}">
        <p14:creationId xmlns:p14="http://schemas.microsoft.com/office/powerpoint/2010/main" val="1354379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5AFB369-4673-4727-A7CD-D86AFE0AE0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2" name="Freeform 14">
              <a:extLst>
                <a:ext uri="{FF2B5EF4-FFF2-40B4-BE49-F238E27FC236}">
                  <a16:creationId xmlns:a16="http://schemas.microsoft.com/office/drawing/2014/main" id="{50709826-4D6B-4A97-8DB3-5DA1666262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3" name="Straight Connector 12">
              <a:extLst>
                <a:ext uri="{FF2B5EF4-FFF2-40B4-BE49-F238E27FC236}">
                  <a16:creationId xmlns:a16="http://schemas.microsoft.com/office/drawing/2014/main" id="{47263F58-6EE6-45B3-9BF2-C0BD5D30A5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5197CE03-EB81-4718-BEA1-C2D488961E5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A3451629-72D6-4E33-A99A-40FAF7445D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Rectangle 25">
              <a:extLst>
                <a:ext uri="{FF2B5EF4-FFF2-40B4-BE49-F238E27FC236}">
                  <a16:creationId xmlns:a16="http://schemas.microsoft.com/office/drawing/2014/main" id="{E04F0FD4-BCD5-4435-A6B5-A2E69303B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Isosceles Triangle 16">
              <a:extLst>
                <a:ext uri="{FF2B5EF4-FFF2-40B4-BE49-F238E27FC236}">
                  <a16:creationId xmlns:a16="http://schemas.microsoft.com/office/drawing/2014/main" id="{DE110F09-1C81-4E73-B5E9-D857CD879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Rectangle 27">
              <a:extLst>
                <a:ext uri="{FF2B5EF4-FFF2-40B4-BE49-F238E27FC236}">
                  <a16:creationId xmlns:a16="http://schemas.microsoft.com/office/drawing/2014/main" id="{273A9C01-06BD-4E8E-8BBF-2E2A9ECF49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Rectangle 28">
              <a:extLst>
                <a:ext uri="{FF2B5EF4-FFF2-40B4-BE49-F238E27FC236}">
                  <a16:creationId xmlns:a16="http://schemas.microsoft.com/office/drawing/2014/main" id="{B206C9B2-27BE-4B6F-A4D0-485FBBEB5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9">
              <a:extLst>
                <a:ext uri="{FF2B5EF4-FFF2-40B4-BE49-F238E27FC236}">
                  <a16:creationId xmlns:a16="http://schemas.microsoft.com/office/drawing/2014/main" id="{2E7D673E-0C5C-4F2B-B46E-3E9286B9E8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Isosceles Triangle 20">
              <a:extLst>
                <a:ext uri="{FF2B5EF4-FFF2-40B4-BE49-F238E27FC236}">
                  <a16:creationId xmlns:a16="http://schemas.microsoft.com/office/drawing/2014/main" id="{F0F78B34-9B26-4CA9-B8F0-B9638730F9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a:extLst>
              <a:ext uri="{FF2B5EF4-FFF2-40B4-BE49-F238E27FC236}">
                <a16:creationId xmlns:a16="http://schemas.microsoft.com/office/drawing/2014/main" id="{EBEE0943-3E86-CAF3-6C14-43EE042669DF}"/>
              </a:ext>
            </a:extLst>
          </p:cNvPr>
          <p:cNvSpPr>
            <a:spLocks noGrp="1"/>
          </p:cNvSpPr>
          <p:nvPr>
            <p:ph type="title"/>
          </p:nvPr>
        </p:nvSpPr>
        <p:spPr>
          <a:xfrm>
            <a:off x="6094856" y="1680201"/>
            <a:ext cx="3179146" cy="2367559"/>
          </a:xfrm>
        </p:spPr>
        <p:txBody>
          <a:bodyPr vert="horz" lIns="91440" tIns="45720" rIns="91440" bIns="45720" rtlCol="0" anchor="b">
            <a:normAutofit/>
          </a:bodyPr>
          <a:lstStyle/>
          <a:p>
            <a:pPr algn="r"/>
            <a:r>
              <a:rPr lang="en-US" sz="5400"/>
              <a:t>Pulse Oximetry</a:t>
            </a:r>
          </a:p>
        </p:txBody>
      </p:sp>
      <p:pic>
        <p:nvPicPr>
          <p:cNvPr id="5" name="Content Placeholder 4" descr="A diagram of ph and ph values&#10;&#10;AI-generated content may be incorrect.">
            <a:extLst>
              <a:ext uri="{FF2B5EF4-FFF2-40B4-BE49-F238E27FC236}">
                <a16:creationId xmlns:a16="http://schemas.microsoft.com/office/drawing/2014/main" id="{48D207DC-E986-42D4-66FE-72E3C04BD312}"/>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820" r="18741"/>
          <a:stretch>
            <a:fillRect/>
          </a:stretch>
        </p:blipFill>
        <p:spPr>
          <a:xfrm>
            <a:off x="888603" y="1261330"/>
            <a:ext cx="4973212" cy="4335340"/>
          </a:xfrm>
          <a:prstGeom prst="rect">
            <a:avLst/>
          </a:prstGeom>
        </p:spPr>
      </p:pic>
      <p:sp>
        <p:nvSpPr>
          <p:cNvPr id="6" name="TextBox 5">
            <a:extLst>
              <a:ext uri="{FF2B5EF4-FFF2-40B4-BE49-F238E27FC236}">
                <a16:creationId xmlns:a16="http://schemas.microsoft.com/office/drawing/2014/main" id="{383F4654-C69A-19C3-34F8-E4166076EF24}"/>
              </a:ext>
            </a:extLst>
          </p:cNvPr>
          <p:cNvSpPr txBox="1"/>
          <p:nvPr/>
        </p:nvSpPr>
        <p:spPr>
          <a:xfrm>
            <a:off x="3465005" y="5396615"/>
            <a:ext cx="2396810"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3" tooltip="https://philschatz.com/anatomy-book/contents/m46545.html">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4" tooltip="https://creativecommons.org/licenses/by/3.0/">
                  <a:extLst>
                    <a:ext uri="{A12FA001-AC4F-418D-AE19-62706E023703}">
                      <ahyp:hlinkClr xmlns:ahyp="http://schemas.microsoft.com/office/drawing/2018/hyperlinkcolor" val="tx"/>
                    </a:ext>
                  </a:extLst>
                </a:hlinkClick>
              </a:rPr>
              <a:t>CC BY</a:t>
            </a:r>
            <a:endParaRPr lang="en-GB" sz="700">
              <a:solidFill>
                <a:srgbClr val="FFFFFF"/>
              </a:solidFill>
            </a:endParaRPr>
          </a:p>
        </p:txBody>
      </p:sp>
    </p:spTree>
    <p:extLst>
      <p:ext uri="{BB962C8B-B14F-4D97-AF65-F5344CB8AC3E}">
        <p14:creationId xmlns:p14="http://schemas.microsoft.com/office/powerpoint/2010/main" val="24260218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of an electromagnetic radiation">
            <a:extLst>
              <a:ext uri="{FF2B5EF4-FFF2-40B4-BE49-F238E27FC236}">
                <a16:creationId xmlns:a16="http://schemas.microsoft.com/office/drawing/2014/main" id="{CC3F26E4-3736-BAB9-62BC-05D3B3D5C67B}"/>
              </a:ext>
            </a:extLst>
          </p:cNvPr>
          <p:cNvPicPr>
            <a:picLocks noChangeAspect="1"/>
          </p:cNvPicPr>
          <p:nvPr/>
        </p:nvPicPr>
        <p:blipFill>
          <a:blip r:embed="rId2"/>
          <a:srcRect l="11258" r="11347" b="2"/>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45BF78FF-D427-912C-04F1-D82F91AFB454}"/>
              </a:ext>
            </a:extLst>
          </p:cNvPr>
          <p:cNvSpPr>
            <a:spLocks noGrp="1"/>
          </p:cNvSpPr>
          <p:nvPr>
            <p:ph type="title"/>
          </p:nvPr>
        </p:nvSpPr>
        <p:spPr>
          <a:xfrm>
            <a:off x="677333" y="609600"/>
            <a:ext cx="3851123" cy="1320800"/>
          </a:xfrm>
        </p:spPr>
        <p:txBody>
          <a:bodyPr>
            <a:normAutofit/>
          </a:bodyPr>
          <a:lstStyle/>
          <a:p>
            <a:r>
              <a:rPr lang="en-GB" dirty="0"/>
              <a:t>Pulse Oximetry</a:t>
            </a:r>
          </a:p>
        </p:txBody>
      </p:sp>
      <p:sp>
        <p:nvSpPr>
          <p:cNvPr id="3" name="Content Placeholder 2">
            <a:extLst>
              <a:ext uri="{FF2B5EF4-FFF2-40B4-BE49-F238E27FC236}">
                <a16:creationId xmlns:a16="http://schemas.microsoft.com/office/drawing/2014/main" id="{E4A1EE1B-F0DA-4FE8-0121-EA1BFC5A98EF}"/>
              </a:ext>
            </a:extLst>
          </p:cNvPr>
          <p:cNvSpPr>
            <a:spLocks noGrp="1"/>
          </p:cNvSpPr>
          <p:nvPr>
            <p:ph idx="1"/>
          </p:nvPr>
        </p:nvSpPr>
        <p:spPr>
          <a:xfrm>
            <a:off x="677334" y="2160589"/>
            <a:ext cx="3851122" cy="3880773"/>
          </a:xfrm>
        </p:spPr>
        <p:txBody>
          <a:bodyPr>
            <a:normAutofit/>
          </a:bodyPr>
          <a:lstStyle/>
          <a:p>
            <a:r>
              <a:rPr lang="en-GB" dirty="0"/>
              <a:t>Small changes in % saturation</a:t>
            </a:r>
          </a:p>
          <a:p>
            <a:r>
              <a:rPr lang="en-GB" dirty="0"/>
              <a:t>mean large changes of partial pressure</a:t>
            </a:r>
          </a:p>
          <a:p>
            <a:endParaRPr lang="en-GB" dirty="0"/>
          </a:p>
          <a:p>
            <a:r>
              <a:rPr lang="en-GB" dirty="0"/>
              <a:t> Normal healthy pt. SaO2 -&gt; 97 %</a:t>
            </a:r>
          </a:p>
          <a:p>
            <a:r>
              <a:rPr lang="en-GB" dirty="0"/>
              <a:t> Sedated patient. SaO2 &gt;90%</a:t>
            </a:r>
          </a:p>
          <a:p>
            <a:r>
              <a:rPr lang="en-GB" dirty="0"/>
              <a:t> Clinical cyanosis SaO2 70 –</a:t>
            </a:r>
          </a:p>
          <a:p>
            <a:r>
              <a:rPr lang="en-GB" dirty="0"/>
              <a:t> 75%</a:t>
            </a:r>
          </a:p>
        </p:txBody>
      </p:sp>
      <p:cxnSp>
        <p:nvCxnSpPr>
          <p:cNvPr id="14" name="Straight Connector 13">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8"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9265367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of an electromagnetic radiation">
            <a:extLst>
              <a:ext uri="{FF2B5EF4-FFF2-40B4-BE49-F238E27FC236}">
                <a16:creationId xmlns:a16="http://schemas.microsoft.com/office/drawing/2014/main" id="{B837EE8B-6B88-751E-7DA4-17F14EB1F741}"/>
              </a:ext>
            </a:extLst>
          </p:cNvPr>
          <p:cNvPicPr>
            <a:picLocks noChangeAspect="1"/>
          </p:cNvPicPr>
          <p:nvPr/>
        </p:nvPicPr>
        <p:blipFill>
          <a:blip r:embed="rId2"/>
          <a:srcRect l="11258" r="11347" b="2"/>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B8BA5AFA-48E0-331F-DBF3-B9F96CA4BF3F}"/>
              </a:ext>
            </a:extLst>
          </p:cNvPr>
          <p:cNvSpPr>
            <a:spLocks noGrp="1"/>
          </p:cNvSpPr>
          <p:nvPr>
            <p:ph type="title"/>
          </p:nvPr>
        </p:nvSpPr>
        <p:spPr>
          <a:xfrm>
            <a:off x="677333" y="609600"/>
            <a:ext cx="3851123" cy="1320800"/>
          </a:xfrm>
        </p:spPr>
        <p:txBody>
          <a:bodyPr>
            <a:normAutofit/>
          </a:bodyPr>
          <a:lstStyle/>
          <a:p>
            <a:r>
              <a:rPr lang="en-GB" dirty="0"/>
              <a:t>Pulse Oximetry</a:t>
            </a:r>
          </a:p>
        </p:txBody>
      </p:sp>
      <p:sp>
        <p:nvSpPr>
          <p:cNvPr id="3" name="Content Placeholder 2">
            <a:extLst>
              <a:ext uri="{FF2B5EF4-FFF2-40B4-BE49-F238E27FC236}">
                <a16:creationId xmlns:a16="http://schemas.microsoft.com/office/drawing/2014/main" id="{A576FD7B-F19E-440E-B801-2F28BBB9A06A}"/>
              </a:ext>
            </a:extLst>
          </p:cNvPr>
          <p:cNvSpPr>
            <a:spLocks noGrp="1"/>
          </p:cNvSpPr>
          <p:nvPr>
            <p:ph idx="1"/>
          </p:nvPr>
        </p:nvSpPr>
        <p:spPr>
          <a:xfrm>
            <a:off x="677334" y="2160589"/>
            <a:ext cx="3851122" cy="3880773"/>
          </a:xfrm>
        </p:spPr>
        <p:txBody>
          <a:bodyPr>
            <a:normAutofit/>
          </a:bodyPr>
          <a:lstStyle/>
          <a:p>
            <a:r>
              <a:rPr lang="en-GB" dirty="0"/>
              <a:t>Saturation may drop dramatically over first 10 – 15minutes</a:t>
            </a:r>
          </a:p>
          <a:p>
            <a:endParaRPr lang="en-GB" dirty="0"/>
          </a:p>
          <a:p>
            <a:r>
              <a:rPr lang="en-GB" dirty="0"/>
              <a:t>If saturation &lt;95% </a:t>
            </a:r>
          </a:p>
          <a:p>
            <a:r>
              <a:rPr lang="en-GB" dirty="0"/>
              <a:t>Encourage deep breathing</a:t>
            </a:r>
          </a:p>
          <a:p>
            <a:r>
              <a:rPr lang="en-GB" dirty="0"/>
              <a:t>Provide  supplemental O2 (1-2 L    per min)</a:t>
            </a:r>
          </a:p>
          <a:p>
            <a:endParaRPr lang="en-GB" dirty="0"/>
          </a:p>
          <a:p>
            <a:r>
              <a:rPr lang="en-GB" dirty="0"/>
              <a:t> Airway management</a:t>
            </a:r>
          </a:p>
        </p:txBody>
      </p:sp>
      <p:cxnSp>
        <p:nvCxnSpPr>
          <p:cNvPr id="14" name="Straight Connector 13">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8"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431069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of an electromagnetic radiation">
            <a:extLst>
              <a:ext uri="{FF2B5EF4-FFF2-40B4-BE49-F238E27FC236}">
                <a16:creationId xmlns:a16="http://schemas.microsoft.com/office/drawing/2014/main" id="{D3E183A6-117C-C9B4-4200-3B5E18BD6C79}"/>
              </a:ext>
            </a:extLst>
          </p:cNvPr>
          <p:cNvPicPr>
            <a:picLocks noChangeAspect="1"/>
          </p:cNvPicPr>
          <p:nvPr/>
        </p:nvPicPr>
        <p:blipFill>
          <a:blip r:embed="rId3"/>
          <a:srcRect l="11258" r="11347" b="2"/>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8705BA5F-FC95-CB0F-06CB-68BA7CC7D662}"/>
              </a:ext>
            </a:extLst>
          </p:cNvPr>
          <p:cNvSpPr>
            <a:spLocks noGrp="1"/>
          </p:cNvSpPr>
          <p:nvPr>
            <p:ph type="title"/>
          </p:nvPr>
        </p:nvSpPr>
        <p:spPr>
          <a:xfrm>
            <a:off x="677333" y="609600"/>
            <a:ext cx="3851123" cy="1320800"/>
          </a:xfrm>
        </p:spPr>
        <p:txBody>
          <a:bodyPr>
            <a:normAutofit/>
          </a:bodyPr>
          <a:lstStyle/>
          <a:p>
            <a:r>
              <a:rPr lang="en-GB" dirty="0"/>
              <a:t>Pulse Oximetry (Alarms)</a:t>
            </a:r>
          </a:p>
        </p:txBody>
      </p:sp>
      <p:sp>
        <p:nvSpPr>
          <p:cNvPr id="3" name="Content Placeholder 2">
            <a:extLst>
              <a:ext uri="{FF2B5EF4-FFF2-40B4-BE49-F238E27FC236}">
                <a16:creationId xmlns:a16="http://schemas.microsoft.com/office/drawing/2014/main" id="{CD133C1C-9582-76A8-D07F-4F4FBCC3544E}"/>
              </a:ext>
            </a:extLst>
          </p:cNvPr>
          <p:cNvSpPr>
            <a:spLocks noGrp="1"/>
          </p:cNvSpPr>
          <p:nvPr>
            <p:ph idx="1"/>
          </p:nvPr>
        </p:nvSpPr>
        <p:spPr>
          <a:xfrm>
            <a:off x="677334" y="2160589"/>
            <a:ext cx="3851122" cy="3880773"/>
          </a:xfrm>
        </p:spPr>
        <p:txBody>
          <a:bodyPr>
            <a:normAutofit/>
          </a:bodyPr>
          <a:lstStyle/>
          <a:p>
            <a:r>
              <a:rPr lang="en-GB" dirty="0"/>
              <a:t>Saturation 90% - 94%</a:t>
            </a:r>
          </a:p>
          <a:p>
            <a:endParaRPr lang="en-GB" dirty="0"/>
          </a:p>
          <a:p>
            <a:r>
              <a:rPr lang="en-GB" dirty="0"/>
              <a:t>Heart rate High 130 bpm</a:t>
            </a:r>
          </a:p>
          <a:p>
            <a:endParaRPr lang="en-GB" dirty="0"/>
          </a:p>
          <a:p>
            <a:r>
              <a:rPr lang="en-GB" dirty="0"/>
              <a:t>Low 50 bpm</a:t>
            </a:r>
          </a:p>
        </p:txBody>
      </p:sp>
      <p:cxnSp>
        <p:nvCxnSpPr>
          <p:cNvPr id="14" name="Straight Connector 13">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8"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6625867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Stethoscope">
            <a:extLst>
              <a:ext uri="{FF2B5EF4-FFF2-40B4-BE49-F238E27FC236}">
                <a16:creationId xmlns:a16="http://schemas.microsoft.com/office/drawing/2014/main" id="{03A9037D-9BC9-FB37-EDA6-CAE1D2BDFAD7}"/>
              </a:ext>
            </a:extLst>
          </p:cNvPr>
          <p:cNvPicPr>
            <a:picLocks noChangeAspect="1"/>
          </p:cNvPicPr>
          <p:nvPr/>
        </p:nvPicPr>
        <p:blipFill>
          <a:blip r:embed="rId2"/>
          <a:srcRect l="14210" r="8681" b="-2"/>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D7B51365-572D-0ACB-5E59-5D0B201E15CC}"/>
              </a:ext>
            </a:extLst>
          </p:cNvPr>
          <p:cNvSpPr>
            <a:spLocks noGrp="1"/>
          </p:cNvSpPr>
          <p:nvPr>
            <p:ph type="title"/>
          </p:nvPr>
        </p:nvSpPr>
        <p:spPr>
          <a:xfrm>
            <a:off x="677333" y="609600"/>
            <a:ext cx="3851123" cy="1320800"/>
          </a:xfrm>
        </p:spPr>
        <p:txBody>
          <a:bodyPr>
            <a:normAutofit/>
          </a:bodyPr>
          <a:lstStyle/>
          <a:p>
            <a:r>
              <a:rPr lang="en-GB" dirty="0"/>
              <a:t>Blood pressure</a:t>
            </a:r>
          </a:p>
        </p:txBody>
      </p:sp>
      <p:sp>
        <p:nvSpPr>
          <p:cNvPr id="3" name="Content Placeholder 2">
            <a:extLst>
              <a:ext uri="{FF2B5EF4-FFF2-40B4-BE49-F238E27FC236}">
                <a16:creationId xmlns:a16="http://schemas.microsoft.com/office/drawing/2014/main" id="{466384BF-90CD-F107-7F51-28BFCB20DDD6}"/>
              </a:ext>
            </a:extLst>
          </p:cNvPr>
          <p:cNvSpPr>
            <a:spLocks noGrp="1"/>
          </p:cNvSpPr>
          <p:nvPr>
            <p:ph idx="1"/>
          </p:nvPr>
        </p:nvSpPr>
        <p:spPr>
          <a:xfrm>
            <a:off x="677334" y="2160589"/>
            <a:ext cx="3851122" cy="3880773"/>
          </a:xfrm>
        </p:spPr>
        <p:txBody>
          <a:bodyPr>
            <a:normAutofit/>
          </a:bodyPr>
          <a:lstStyle/>
          <a:p>
            <a:r>
              <a:rPr lang="en-GB" dirty="0"/>
              <a:t>Blood pressure measurement is mandatory</a:t>
            </a:r>
          </a:p>
          <a:p>
            <a:pPr marL="0" indent="0">
              <a:buNone/>
            </a:pPr>
            <a:endParaRPr lang="en-GB" dirty="0"/>
          </a:p>
          <a:p>
            <a:r>
              <a:rPr lang="en-GB" dirty="0"/>
              <a:t>Preoperative BP</a:t>
            </a:r>
          </a:p>
          <a:p>
            <a:pPr marL="0" indent="0">
              <a:buNone/>
            </a:pPr>
            <a:endParaRPr lang="en-GB" dirty="0"/>
          </a:p>
          <a:p>
            <a:r>
              <a:rPr lang="en-GB" dirty="0"/>
              <a:t>Administration of midazolam can lead to hypotensive episodes</a:t>
            </a:r>
          </a:p>
          <a:p>
            <a:pPr marL="0" indent="0">
              <a:buNone/>
            </a:pPr>
            <a:endParaRPr lang="en-GB" dirty="0"/>
          </a:p>
          <a:p>
            <a:r>
              <a:rPr lang="en-GB" dirty="0"/>
              <a:t>Postoperative BP</a:t>
            </a:r>
          </a:p>
        </p:txBody>
      </p:sp>
      <p:cxnSp>
        <p:nvCxnSpPr>
          <p:cNvPr id="14" name="Straight Connector 13">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8"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9062630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nalyzing medical x-ray results">
            <a:extLst>
              <a:ext uri="{FF2B5EF4-FFF2-40B4-BE49-F238E27FC236}">
                <a16:creationId xmlns:a16="http://schemas.microsoft.com/office/drawing/2014/main" id="{27856754-26ED-F5A1-4D23-52EE85A10AA5}"/>
              </a:ext>
            </a:extLst>
          </p:cNvPr>
          <p:cNvPicPr>
            <a:picLocks noChangeAspect="1"/>
          </p:cNvPicPr>
          <p:nvPr/>
        </p:nvPicPr>
        <p:blipFill>
          <a:blip r:embed="rId3"/>
          <a:srcRect l="22893" r="-2" b="-2"/>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DA637713-2FB1-C05A-D11F-7C379A929088}"/>
              </a:ext>
            </a:extLst>
          </p:cNvPr>
          <p:cNvSpPr>
            <a:spLocks noGrp="1"/>
          </p:cNvSpPr>
          <p:nvPr>
            <p:ph type="title"/>
          </p:nvPr>
        </p:nvSpPr>
        <p:spPr>
          <a:xfrm>
            <a:off x="677333" y="609600"/>
            <a:ext cx="3851123" cy="1320800"/>
          </a:xfrm>
        </p:spPr>
        <p:txBody>
          <a:bodyPr>
            <a:normAutofit/>
          </a:bodyPr>
          <a:lstStyle/>
          <a:p>
            <a:r>
              <a:rPr lang="en-GB" dirty="0"/>
              <a:t>Blood pressure</a:t>
            </a:r>
          </a:p>
        </p:txBody>
      </p:sp>
      <p:sp>
        <p:nvSpPr>
          <p:cNvPr id="3" name="Content Placeholder 2">
            <a:extLst>
              <a:ext uri="{FF2B5EF4-FFF2-40B4-BE49-F238E27FC236}">
                <a16:creationId xmlns:a16="http://schemas.microsoft.com/office/drawing/2014/main" id="{2875DD5C-53BC-2D10-2D8A-C7EB63352E54}"/>
              </a:ext>
            </a:extLst>
          </p:cNvPr>
          <p:cNvSpPr>
            <a:spLocks noGrp="1"/>
          </p:cNvSpPr>
          <p:nvPr>
            <p:ph idx="1"/>
          </p:nvPr>
        </p:nvSpPr>
        <p:spPr>
          <a:xfrm>
            <a:off x="677334" y="2160589"/>
            <a:ext cx="3851122" cy="3880773"/>
          </a:xfrm>
        </p:spPr>
        <p:txBody>
          <a:bodyPr>
            <a:normAutofit/>
          </a:bodyPr>
          <a:lstStyle/>
          <a:p>
            <a:r>
              <a:rPr lang="en-GB" dirty="0"/>
              <a:t>Intraoperative BP?</a:t>
            </a:r>
          </a:p>
          <a:p>
            <a:pPr marL="0" indent="0">
              <a:buNone/>
            </a:pPr>
            <a:endParaRPr lang="en-GB" dirty="0"/>
          </a:p>
          <a:p>
            <a:r>
              <a:rPr lang="en-GB" dirty="0"/>
              <a:t>For IV sedation this must include the appropriate use of pulse oximetry and blood pressure monitoring”</a:t>
            </a:r>
          </a:p>
        </p:txBody>
      </p:sp>
      <p:cxnSp>
        <p:nvCxnSpPr>
          <p:cNvPr id="14" name="Straight Connector 13">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8"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4399557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F55C234-6C49-1BAE-7309-B1A600FD0D41}"/>
              </a:ext>
            </a:extLst>
          </p:cNvPr>
          <p:cNvSpPr>
            <a:spLocks noGrp="1"/>
          </p:cNvSpPr>
          <p:nvPr>
            <p:ph type="title"/>
          </p:nvPr>
        </p:nvSpPr>
        <p:spPr>
          <a:xfrm>
            <a:off x="643467" y="816638"/>
            <a:ext cx="3367359" cy="5224724"/>
          </a:xfrm>
        </p:spPr>
        <p:txBody>
          <a:bodyPr anchor="ctr">
            <a:normAutofit/>
          </a:bodyPr>
          <a:lstStyle/>
          <a:p>
            <a:r>
              <a:rPr lang="en-GB" dirty="0"/>
              <a:t>What is Blood Pressure?</a:t>
            </a:r>
          </a:p>
        </p:txBody>
      </p:sp>
      <p:sp>
        <p:nvSpPr>
          <p:cNvPr id="3" name="Content Placeholder 2">
            <a:extLst>
              <a:ext uri="{FF2B5EF4-FFF2-40B4-BE49-F238E27FC236}">
                <a16:creationId xmlns:a16="http://schemas.microsoft.com/office/drawing/2014/main" id="{4959B32D-36CA-A036-5B52-0A5886CB860C}"/>
              </a:ext>
            </a:extLst>
          </p:cNvPr>
          <p:cNvSpPr>
            <a:spLocks noGrp="1"/>
          </p:cNvSpPr>
          <p:nvPr>
            <p:ph idx="1"/>
          </p:nvPr>
        </p:nvSpPr>
        <p:spPr>
          <a:xfrm>
            <a:off x="4654295" y="816638"/>
            <a:ext cx="4619706" cy="5224724"/>
          </a:xfrm>
        </p:spPr>
        <p:txBody>
          <a:bodyPr anchor="ctr">
            <a:normAutofit/>
          </a:bodyPr>
          <a:lstStyle/>
          <a:p>
            <a:r>
              <a:rPr lang="en-GB" dirty="0"/>
              <a:t>Blood pressure is the force per unit area exerted on the wall of a blood vessel by the blood. </a:t>
            </a:r>
          </a:p>
          <a:p>
            <a:endParaRPr lang="en-GB" dirty="0"/>
          </a:p>
          <a:p>
            <a:r>
              <a:rPr lang="en-GB" dirty="0"/>
              <a:t>What determines a patient’s blood pressure? The force that is used to push the blood through the veins every time the heart beats and rests. If the heart pumps more blood through the arteries, or they are narrowed and stiff, the arteries will resist the blood flow. This results in the blood pressure being raised and if less blood is pumped through the arteries, or they are larger and more flexible, blood pressure will be lower.</a:t>
            </a:r>
          </a:p>
          <a:p>
            <a:endParaRPr lang="en-GB" dirty="0"/>
          </a:p>
        </p:txBody>
      </p:sp>
    </p:spTree>
    <p:extLst>
      <p:ext uri="{BB962C8B-B14F-4D97-AF65-F5344CB8AC3E}">
        <p14:creationId xmlns:p14="http://schemas.microsoft.com/office/powerpoint/2010/main" val="36946787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B71F80-1F92-4074-84D9-16A062B21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D1F5F8-0D94-5101-508E-50980C6615AD}"/>
              </a:ext>
            </a:extLst>
          </p:cNvPr>
          <p:cNvSpPr>
            <a:spLocks noGrp="1"/>
          </p:cNvSpPr>
          <p:nvPr>
            <p:ph type="title"/>
          </p:nvPr>
        </p:nvSpPr>
        <p:spPr>
          <a:xfrm>
            <a:off x="1286933" y="609600"/>
            <a:ext cx="10197494" cy="1099457"/>
          </a:xfrm>
        </p:spPr>
        <p:txBody>
          <a:bodyPr>
            <a:normAutofit/>
          </a:bodyPr>
          <a:lstStyle/>
          <a:p>
            <a:pPr>
              <a:lnSpc>
                <a:spcPct val="90000"/>
              </a:lnSpc>
            </a:pPr>
            <a:r>
              <a:rPr lang="en-GB" dirty="0"/>
              <a:t>What does the Blood Pressure measure?</a:t>
            </a:r>
            <a:br>
              <a:rPr lang="en-GB" dirty="0"/>
            </a:br>
            <a:endParaRPr lang="en-GB"/>
          </a:p>
        </p:txBody>
      </p:sp>
      <p:sp>
        <p:nvSpPr>
          <p:cNvPr id="11" name="Isosceles Triangle 10">
            <a:extLst>
              <a:ext uri="{FF2B5EF4-FFF2-40B4-BE49-F238E27FC236}">
                <a16:creationId xmlns:a16="http://schemas.microsoft.com/office/drawing/2014/main" id="{7209C9DA-6E0D-46D9-8275-C52222D8C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 name="Isosceles Triangle 12">
            <a:extLst>
              <a:ext uri="{FF2B5EF4-FFF2-40B4-BE49-F238E27FC236}">
                <a16:creationId xmlns:a16="http://schemas.microsoft.com/office/drawing/2014/main" id="{3EB57A4D-E0D0-46DA-B339-F24CA46FA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aphicFrame>
        <p:nvGraphicFramePr>
          <p:cNvPr id="5" name="Content Placeholder 2">
            <a:extLst>
              <a:ext uri="{FF2B5EF4-FFF2-40B4-BE49-F238E27FC236}">
                <a16:creationId xmlns:a16="http://schemas.microsoft.com/office/drawing/2014/main" id="{AA2DBA4D-3AF9-4957-4006-468A3E9E9AE3}"/>
              </a:ext>
            </a:extLst>
          </p:cNvPr>
          <p:cNvGraphicFramePr>
            <a:graphicFrameLocks noGrp="1"/>
          </p:cNvGraphicFramePr>
          <p:nvPr>
            <p:ph idx="1"/>
            <p:extLst>
              <p:ext uri="{D42A27DB-BD31-4B8C-83A1-F6EECF244321}">
                <p14:modId xmlns:p14="http://schemas.microsoft.com/office/powerpoint/2010/main" val="2555406617"/>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205680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Picture 15" descr="A picture of an electromagnetic radiation">
            <a:extLst>
              <a:ext uri="{FF2B5EF4-FFF2-40B4-BE49-F238E27FC236}">
                <a16:creationId xmlns:a16="http://schemas.microsoft.com/office/drawing/2014/main" id="{61093A96-FAA0-EA17-0D9F-AA94FA67E24B}"/>
              </a:ext>
            </a:extLst>
          </p:cNvPr>
          <p:cNvPicPr>
            <a:picLocks noChangeAspect="1"/>
          </p:cNvPicPr>
          <p:nvPr/>
        </p:nvPicPr>
        <p:blipFill>
          <a:blip r:embed="rId2"/>
          <a:srcRect l="9091" t="13727" b="9950"/>
          <a:stretch>
            <a:fillRect/>
          </a:stretch>
        </p:blipFill>
        <p:spPr>
          <a:xfrm>
            <a:off x="1" y="10"/>
            <a:ext cx="12191999" cy="6857990"/>
          </a:xfrm>
          <a:prstGeom prst="rect">
            <a:avLst/>
          </a:prstGeom>
        </p:spPr>
      </p:pic>
      <p:sp>
        <p:nvSpPr>
          <p:cNvPr id="79" name="Isosceles Triangle 78">
            <a:extLst>
              <a:ext uri="{FF2B5EF4-FFF2-40B4-BE49-F238E27FC236}">
                <a16:creationId xmlns:a16="http://schemas.microsoft.com/office/drawing/2014/main" id="{2A4588C6-4069-4731-BFB4-10F1E6D37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81" name="Parallelogram 80">
            <a:extLst>
              <a:ext uri="{FF2B5EF4-FFF2-40B4-BE49-F238E27FC236}">
                <a16:creationId xmlns:a16="http://schemas.microsoft.com/office/drawing/2014/main" id="{23370524-0FE7-41B4-ABCF-7FB26B6CF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24188" y="0"/>
            <a:ext cx="9372600" cy="6858000"/>
          </a:xfrm>
          <a:prstGeom prst="parallelogram">
            <a:avLst>
              <a:gd name="adj" fmla="val 14937"/>
            </a:avLst>
          </a:prstGeom>
          <a:solidFill>
            <a:schemeClr val="bg1">
              <a:alpha val="9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2" name="Straight Connector 81">
            <a:extLst>
              <a:ext uri="{FF2B5EF4-FFF2-40B4-BE49-F238E27FC236}">
                <a16:creationId xmlns:a16="http://schemas.microsoft.com/office/drawing/2014/main" id="{E0A9CA40-1F57-4A6D-ACDA-F720AA468CF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B2A94EDB-B0FE-4678-8E69-0F137AE3BE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84" name="Rectangle 23">
            <a:extLst>
              <a:ext uri="{FF2B5EF4-FFF2-40B4-BE49-F238E27FC236}">
                <a16:creationId xmlns:a16="http://schemas.microsoft.com/office/drawing/2014/main" id="{4E93B92B-0DD5-4277-9D69-972ABADC3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46143067-697C-F652-896E-01270C0F972D}"/>
              </a:ext>
            </a:extLst>
          </p:cNvPr>
          <p:cNvSpPr>
            <a:spLocks noGrp="1"/>
          </p:cNvSpPr>
          <p:nvPr>
            <p:ph type="title"/>
          </p:nvPr>
        </p:nvSpPr>
        <p:spPr>
          <a:xfrm>
            <a:off x="2786047" y="609600"/>
            <a:ext cx="6487955" cy="1320800"/>
          </a:xfrm>
        </p:spPr>
        <p:txBody>
          <a:bodyPr anchor="t">
            <a:normAutofit/>
          </a:bodyPr>
          <a:lstStyle/>
          <a:p>
            <a:r>
              <a:rPr lang="en-GB" dirty="0"/>
              <a:t>What happens within the Heart?</a:t>
            </a:r>
          </a:p>
        </p:txBody>
      </p:sp>
      <p:sp>
        <p:nvSpPr>
          <p:cNvPr id="85" name="Rectangle 25">
            <a:extLst>
              <a:ext uri="{FF2B5EF4-FFF2-40B4-BE49-F238E27FC236}">
                <a16:creationId xmlns:a16="http://schemas.microsoft.com/office/drawing/2014/main" id="{7CE87768-354E-4E3F-8202-9F387CF505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86" name="Isosceles Triangle 85">
            <a:extLst>
              <a:ext uri="{FF2B5EF4-FFF2-40B4-BE49-F238E27FC236}">
                <a16:creationId xmlns:a16="http://schemas.microsoft.com/office/drawing/2014/main" id="{09E5B98F-BD75-4A30-BF72-0A91074702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 name="Content Placeholder 2">
            <a:extLst>
              <a:ext uri="{FF2B5EF4-FFF2-40B4-BE49-F238E27FC236}">
                <a16:creationId xmlns:a16="http://schemas.microsoft.com/office/drawing/2014/main" id="{CFA9CF41-9142-C341-9947-F752D2941C8E}"/>
              </a:ext>
            </a:extLst>
          </p:cNvPr>
          <p:cNvSpPr>
            <a:spLocks noGrp="1"/>
          </p:cNvSpPr>
          <p:nvPr>
            <p:ph idx="1"/>
          </p:nvPr>
        </p:nvSpPr>
        <p:spPr>
          <a:xfrm>
            <a:off x="2786047" y="2159000"/>
            <a:ext cx="6487955" cy="3882362"/>
          </a:xfrm>
        </p:spPr>
        <p:txBody>
          <a:bodyPr>
            <a:normAutofit/>
          </a:bodyPr>
          <a:lstStyle/>
          <a:p>
            <a:r>
              <a:rPr lang="en-GB"/>
              <a:t>The left ventricle pumps blood into the aorta. The aortic walls stretch to allow the increased volume of blood received and the heart is at its highest pressure to provide the systolic reading. The aortic walls start to recoil, pushing blood into the arteries ensuring an onward flow. The heart at this stage is between beats. The aortic valve then closes as the pressure exceeds that of the left ventricle to prevent a backflow of blood. As the aorta and artery walls return to normal, the pressure drops to its lowest, prior to the next beat, which provides the diastolic reading.</a:t>
            </a:r>
          </a:p>
        </p:txBody>
      </p:sp>
      <p:sp>
        <p:nvSpPr>
          <p:cNvPr id="87" name="Rectangle 27">
            <a:extLst>
              <a:ext uri="{FF2B5EF4-FFF2-40B4-BE49-F238E27FC236}">
                <a16:creationId xmlns:a16="http://schemas.microsoft.com/office/drawing/2014/main" id="{8AAB91E3-41BE-4478-BF23-A24D43E146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88" name="Rectangle 28">
            <a:extLst>
              <a:ext uri="{FF2B5EF4-FFF2-40B4-BE49-F238E27FC236}">
                <a16:creationId xmlns:a16="http://schemas.microsoft.com/office/drawing/2014/main" id="{96DFC7EA-8516-41F1-8ED9-C0A8E1E086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78" name="Rectangle 29">
            <a:extLst>
              <a:ext uri="{FF2B5EF4-FFF2-40B4-BE49-F238E27FC236}">
                <a16:creationId xmlns:a16="http://schemas.microsoft.com/office/drawing/2014/main" id="{E24E972C-8744-4CFA-B783-41EA3CC381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80" name="Isosceles Triangle 79">
            <a:extLst>
              <a:ext uri="{FF2B5EF4-FFF2-40B4-BE49-F238E27FC236}">
                <a16:creationId xmlns:a16="http://schemas.microsoft.com/office/drawing/2014/main" id="{C7C88F2E-E233-48BA-B85F-D06BA522B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3845280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Stethoscope">
            <a:extLst>
              <a:ext uri="{FF2B5EF4-FFF2-40B4-BE49-F238E27FC236}">
                <a16:creationId xmlns:a16="http://schemas.microsoft.com/office/drawing/2014/main" id="{7B99D135-3B5A-ED14-D592-796D90C7EDEE}"/>
              </a:ext>
            </a:extLst>
          </p:cNvPr>
          <p:cNvPicPr>
            <a:picLocks noChangeAspect="1"/>
          </p:cNvPicPr>
          <p:nvPr/>
        </p:nvPicPr>
        <p:blipFill>
          <a:blip r:embed="rId2"/>
          <a:srcRect l="14210" r="8681" b="-2"/>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95B8D304-257E-0DF0-99C4-985A5153001C}"/>
              </a:ext>
            </a:extLst>
          </p:cNvPr>
          <p:cNvSpPr>
            <a:spLocks noGrp="1"/>
          </p:cNvSpPr>
          <p:nvPr>
            <p:ph type="title"/>
          </p:nvPr>
        </p:nvSpPr>
        <p:spPr>
          <a:xfrm>
            <a:off x="677333" y="609600"/>
            <a:ext cx="3851123" cy="1320800"/>
          </a:xfrm>
        </p:spPr>
        <p:txBody>
          <a:bodyPr>
            <a:normAutofit/>
          </a:bodyPr>
          <a:lstStyle/>
          <a:p>
            <a:r>
              <a:rPr lang="en-GB" dirty="0"/>
              <a:t>Knowledge Test</a:t>
            </a:r>
          </a:p>
        </p:txBody>
      </p:sp>
      <p:sp>
        <p:nvSpPr>
          <p:cNvPr id="3" name="Content Placeholder 2">
            <a:extLst>
              <a:ext uri="{FF2B5EF4-FFF2-40B4-BE49-F238E27FC236}">
                <a16:creationId xmlns:a16="http://schemas.microsoft.com/office/drawing/2014/main" id="{02668F89-A4E2-517E-B7EE-418AF07BBD47}"/>
              </a:ext>
            </a:extLst>
          </p:cNvPr>
          <p:cNvSpPr>
            <a:spLocks noGrp="1"/>
          </p:cNvSpPr>
          <p:nvPr>
            <p:ph idx="1"/>
          </p:nvPr>
        </p:nvSpPr>
        <p:spPr>
          <a:xfrm>
            <a:off x="677334" y="2160589"/>
            <a:ext cx="3851122" cy="3880773"/>
          </a:xfrm>
        </p:spPr>
        <p:txBody>
          <a:bodyPr>
            <a:normAutofit/>
          </a:bodyPr>
          <a:lstStyle/>
          <a:p>
            <a:pPr>
              <a:lnSpc>
                <a:spcPct val="90000"/>
              </a:lnSpc>
            </a:pPr>
            <a:r>
              <a:rPr lang="en-GB" sz="1500" dirty="0"/>
              <a:t>What does blood pressure measure?</a:t>
            </a:r>
          </a:p>
          <a:p>
            <a:pPr>
              <a:lnSpc>
                <a:spcPct val="90000"/>
              </a:lnSpc>
            </a:pPr>
            <a:r>
              <a:rPr lang="en-GB" sz="1500" dirty="0"/>
              <a:t>How is blood pressure recorded?</a:t>
            </a:r>
          </a:p>
          <a:p>
            <a:pPr>
              <a:lnSpc>
                <a:spcPct val="90000"/>
              </a:lnSpc>
            </a:pPr>
            <a:r>
              <a:rPr lang="en-GB" sz="1500" dirty="0"/>
              <a:t>What equipment is required to take a manual blood pressure?</a:t>
            </a:r>
          </a:p>
          <a:p>
            <a:pPr>
              <a:lnSpc>
                <a:spcPct val="90000"/>
              </a:lnSpc>
            </a:pPr>
            <a:r>
              <a:rPr lang="en-GB" sz="1500" dirty="0"/>
              <a:t>Can blood pressure vary from appointment to appointment?</a:t>
            </a:r>
          </a:p>
          <a:p>
            <a:pPr>
              <a:lnSpc>
                <a:spcPct val="90000"/>
              </a:lnSpc>
            </a:pPr>
            <a:r>
              <a:rPr lang="en-GB" sz="1500" dirty="0"/>
              <a:t>What is normal blood pressure?</a:t>
            </a:r>
          </a:p>
          <a:p>
            <a:pPr>
              <a:lnSpc>
                <a:spcPct val="90000"/>
              </a:lnSpc>
            </a:pPr>
            <a:r>
              <a:rPr lang="en-GB" sz="1500" dirty="0"/>
              <a:t>Which of the two figures recorded are of concern if elevated?</a:t>
            </a:r>
          </a:p>
        </p:txBody>
      </p:sp>
      <p:cxnSp>
        <p:nvCxnSpPr>
          <p:cNvPr id="14" name="Straight Connector 13">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8"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29679453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28" descr="A stethoscope formed in a heart">
            <a:extLst>
              <a:ext uri="{FF2B5EF4-FFF2-40B4-BE49-F238E27FC236}">
                <a16:creationId xmlns:a16="http://schemas.microsoft.com/office/drawing/2014/main" id="{6486EF47-1232-EFBD-FF3F-7A2A6170760D}"/>
              </a:ext>
            </a:extLst>
          </p:cNvPr>
          <p:cNvPicPr>
            <a:picLocks noChangeAspect="1"/>
          </p:cNvPicPr>
          <p:nvPr/>
        </p:nvPicPr>
        <p:blipFill>
          <a:blip r:embed="rId2"/>
          <a:srcRect l="6348" r="19143" b="-2"/>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45AC1D5D-916D-3EF5-8E8A-2DA59104F3A7}"/>
              </a:ext>
            </a:extLst>
          </p:cNvPr>
          <p:cNvSpPr>
            <a:spLocks noGrp="1"/>
          </p:cNvSpPr>
          <p:nvPr>
            <p:ph type="title"/>
          </p:nvPr>
        </p:nvSpPr>
        <p:spPr>
          <a:xfrm>
            <a:off x="677333" y="609600"/>
            <a:ext cx="3851123" cy="1320800"/>
          </a:xfrm>
        </p:spPr>
        <p:txBody>
          <a:bodyPr>
            <a:normAutofit/>
          </a:bodyPr>
          <a:lstStyle/>
          <a:p>
            <a:r>
              <a:rPr lang="en-GB" dirty="0"/>
              <a:t>Answers</a:t>
            </a:r>
          </a:p>
        </p:txBody>
      </p:sp>
      <p:sp>
        <p:nvSpPr>
          <p:cNvPr id="5" name="Content Placeholder 4">
            <a:extLst>
              <a:ext uri="{FF2B5EF4-FFF2-40B4-BE49-F238E27FC236}">
                <a16:creationId xmlns:a16="http://schemas.microsoft.com/office/drawing/2014/main" id="{367E6194-A811-282E-CB32-510E94336912}"/>
              </a:ext>
            </a:extLst>
          </p:cNvPr>
          <p:cNvSpPr>
            <a:spLocks noGrp="1"/>
          </p:cNvSpPr>
          <p:nvPr>
            <p:ph idx="1"/>
          </p:nvPr>
        </p:nvSpPr>
        <p:spPr>
          <a:xfrm>
            <a:off x="677334" y="2160589"/>
            <a:ext cx="3851122" cy="3880773"/>
          </a:xfrm>
        </p:spPr>
        <p:txBody>
          <a:bodyPr>
            <a:normAutofit/>
          </a:bodyPr>
          <a:lstStyle/>
          <a:p>
            <a:pPr>
              <a:lnSpc>
                <a:spcPct val="90000"/>
              </a:lnSpc>
            </a:pPr>
            <a:r>
              <a:rPr lang="en-GB" dirty="0"/>
              <a:t>The heart at it highest and lowest</a:t>
            </a:r>
          </a:p>
          <a:p>
            <a:pPr>
              <a:lnSpc>
                <a:spcPct val="90000"/>
              </a:lnSpc>
            </a:pPr>
            <a:r>
              <a:rPr lang="en-GB" dirty="0"/>
              <a:t>Systolic over Diastolic</a:t>
            </a:r>
          </a:p>
          <a:p>
            <a:pPr>
              <a:lnSpc>
                <a:spcPct val="90000"/>
              </a:lnSpc>
            </a:pPr>
            <a:r>
              <a:rPr lang="en-GB" dirty="0"/>
              <a:t>Stethoscope and sphygmomanometer</a:t>
            </a:r>
          </a:p>
          <a:p>
            <a:pPr>
              <a:lnSpc>
                <a:spcPct val="90000"/>
              </a:lnSpc>
            </a:pPr>
            <a:r>
              <a:rPr lang="en-GB" dirty="0"/>
              <a:t>Yes, as a person’s blood pressure changes constantly to meet the demands of </a:t>
            </a:r>
            <a:r>
              <a:rPr lang="en-GB"/>
              <a:t>the body</a:t>
            </a:r>
            <a:endParaRPr lang="en-GB" dirty="0"/>
          </a:p>
          <a:p>
            <a:pPr>
              <a:lnSpc>
                <a:spcPct val="90000"/>
              </a:lnSpc>
            </a:pPr>
            <a:r>
              <a:rPr lang="en-GB" dirty="0"/>
              <a:t>110/70 or 120/80</a:t>
            </a:r>
          </a:p>
          <a:p>
            <a:pPr>
              <a:lnSpc>
                <a:spcPct val="90000"/>
              </a:lnSpc>
            </a:pPr>
            <a:r>
              <a:rPr lang="en-GB" dirty="0"/>
              <a:t>The diastolic, as it reflects the heart at its lowest pressure </a:t>
            </a:r>
          </a:p>
          <a:p>
            <a:pPr>
              <a:lnSpc>
                <a:spcPct val="90000"/>
              </a:lnSpc>
            </a:pPr>
            <a:endParaRPr lang="en-GB" dirty="0"/>
          </a:p>
          <a:p>
            <a:pPr>
              <a:lnSpc>
                <a:spcPct val="90000"/>
              </a:lnSpc>
            </a:pPr>
            <a:endParaRPr lang="en-GB" dirty="0"/>
          </a:p>
          <a:p>
            <a:pPr>
              <a:lnSpc>
                <a:spcPct val="90000"/>
              </a:lnSpc>
            </a:pPr>
            <a:endParaRPr lang="en-GB" dirty="0"/>
          </a:p>
        </p:txBody>
      </p:sp>
      <p:cxnSp>
        <p:nvCxnSpPr>
          <p:cNvPr id="35" name="Straight Connector 34">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9"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1"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3"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5"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7"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9"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51"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7364461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5AFB369-4673-4727-A7CD-D86AFE0AE0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1" name="Freeform 14">
              <a:extLst>
                <a:ext uri="{FF2B5EF4-FFF2-40B4-BE49-F238E27FC236}">
                  <a16:creationId xmlns:a16="http://schemas.microsoft.com/office/drawing/2014/main" id="{50709826-4D6B-4A97-8DB3-5DA1666262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2" name="Straight Connector 11">
              <a:extLst>
                <a:ext uri="{FF2B5EF4-FFF2-40B4-BE49-F238E27FC236}">
                  <a16:creationId xmlns:a16="http://schemas.microsoft.com/office/drawing/2014/main" id="{47263F58-6EE6-45B3-9BF2-C0BD5D30A5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5197CE03-EB81-4718-BEA1-C2D488961E5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A3451629-72D6-4E33-A99A-40FAF7445D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Rectangle 25">
              <a:extLst>
                <a:ext uri="{FF2B5EF4-FFF2-40B4-BE49-F238E27FC236}">
                  <a16:creationId xmlns:a16="http://schemas.microsoft.com/office/drawing/2014/main" id="{E04F0FD4-BCD5-4435-A6B5-A2E69303B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Isosceles Triangle 15">
              <a:extLst>
                <a:ext uri="{FF2B5EF4-FFF2-40B4-BE49-F238E27FC236}">
                  <a16:creationId xmlns:a16="http://schemas.microsoft.com/office/drawing/2014/main" id="{DE110F09-1C81-4E73-B5E9-D857CD879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Rectangle 27">
              <a:extLst>
                <a:ext uri="{FF2B5EF4-FFF2-40B4-BE49-F238E27FC236}">
                  <a16:creationId xmlns:a16="http://schemas.microsoft.com/office/drawing/2014/main" id="{273A9C01-06BD-4E8E-8BBF-2E2A9ECF49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Rectangle 28">
              <a:extLst>
                <a:ext uri="{FF2B5EF4-FFF2-40B4-BE49-F238E27FC236}">
                  <a16:creationId xmlns:a16="http://schemas.microsoft.com/office/drawing/2014/main" id="{B206C9B2-27BE-4B6F-A4D0-485FBBEB5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Rectangle 29">
              <a:extLst>
                <a:ext uri="{FF2B5EF4-FFF2-40B4-BE49-F238E27FC236}">
                  <a16:creationId xmlns:a16="http://schemas.microsoft.com/office/drawing/2014/main" id="{2E7D673E-0C5C-4F2B-B46E-3E9286B9E8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Isosceles Triangle 19">
              <a:extLst>
                <a:ext uri="{FF2B5EF4-FFF2-40B4-BE49-F238E27FC236}">
                  <a16:creationId xmlns:a16="http://schemas.microsoft.com/office/drawing/2014/main" id="{F0F78B34-9B26-4CA9-B8F0-B9638730F9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pic>
        <p:nvPicPr>
          <p:cNvPr id="5" name="Content Placeholder 4" descr="A white cartoon character with a red question mark">
            <a:extLst>
              <a:ext uri="{FF2B5EF4-FFF2-40B4-BE49-F238E27FC236}">
                <a16:creationId xmlns:a16="http://schemas.microsoft.com/office/drawing/2014/main" id="{558DBE9C-E093-7D85-D65D-501C94A13BF5}"/>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97" r="8894" b="21303"/>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0CAF3E55-1EF7-8926-E00A-883FBC9C1FCA}"/>
              </a:ext>
            </a:extLst>
          </p:cNvPr>
          <p:cNvSpPr>
            <a:spLocks noGrp="1"/>
          </p:cNvSpPr>
          <p:nvPr>
            <p:ph type="title"/>
          </p:nvPr>
        </p:nvSpPr>
        <p:spPr>
          <a:xfrm>
            <a:off x="668867" y="1678666"/>
            <a:ext cx="4088190" cy="2369093"/>
          </a:xfrm>
        </p:spPr>
        <p:txBody>
          <a:bodyPr vert="horz" lIns="91440" tIns="45720" rIns="91440" bIns="45720" rtlCol="0" anchor="b">
            <a:normAutofit/>
          </a:bodyPr>
          <a:lstStyle/>
          <a:p>
            <a:pPr algn="r"/>
            <a:r>
              <a:rPr lang="en-US" sz="4800"/>
              <a:t>Questions?</a:t>
            </a:r>
          </a:p>
        </p:txBody>
      </p:sp>
      <p:cxnSp>
        <p:nvCxnSpPr>
          <p:cNvPr id="22" name="Straight Connector 21">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2"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4"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6"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8"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49262121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Facet</Template>
  <TotalTime>223</TotalTime>
  <Words>1261</Words>
  <Application>Microsoft Office PowerPoint</Application>
  <PresentationFormat>Widescreen</PresentationFormat>
  <Paragraphs>187</Paragraphs>
  <Slides>34</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Aptos</vt:lpstr>
      <vt:lpstr>Arial</vt:lpstr>
      <vt:lpstr>Trebuchet MS</vt:lpstr>
      <vt:lpstr>Wingdings 3</vt:lpstr>
      <vt:lpstr>Facet</vt:lpstr>
      <vt:lpstr>Intravenous Sedation Monitoring</vt:lpstr>
      <vt:lpstr>Aims</vt:lpstr>
      <vt:lpstr>Learning Outcomes</vt:lpstr>
      <vt:lpstr>Monitoring</vt:lpstr>
      <vt:lpstr>Monitoring</vt:lpstr>
      <vt:lpstr>Clinical Monitoring</vt:lpstr>
      <vt:lpstr>Clinical monitoring</vt:lpstr>
      <vt:lpstr>Clinical Monitoring</vt:lpstr>
      <vt:lpstr>Clinical monitoring</vt:lpstr>
      <vt:lpstr>Clinical monitoring</vt:lpstr>
      <vt:lpstr>Clinical monitoring Check the pulse!</vt:lpstr>
      <vt:lpstr>Pulse, What is it?</vt:lpstr>
      <vt:lpstr>Where do I find a Pulse?</vt:lpstr>
      <vt:lpstr>PowerPoint Presentation</vt:lpstr>
      <vt:lpstr>Normal Pulse Rates</vt:lpstr>
      <vt:lpstr>Clinical Monitoring</vt:lpstr>
      <vt:lpstr>Clinical Monitoring</vt:lpstr>
      <vt:lpstr>Respiration Rates</vt:lpstr>
      <vt:lpstr>Level of Consciousness</vt:lpstr>
      <vt:lpstr>Electromechanical monitoring</vt:lpstr>
      <vt:lpstr>Pulse Oximetry</vt:lpstr>
      <vt:lpstr>Pulse Oximeter</vt:lpstr>
      <vt:lpstr>Pulse Oximetry</vt:lpstr>
      <vt:lpstr>Pulse Oximetry</vt:lpstr>
      <vt:lpstr>Pulse Oximetry</vt:lpstr>
      <vt:lpstr>Pulse Oximetry (Alarms)</vt:lpstr>
      <vt:lpstr>Blood pressure</vt:lpstr>
      <vt:lpstr>Blood pressure</vt:lpstr>
      <vt:lpstr>What is Blood Pressure?</vt:lpstr>
      <vt:lpstr>What does the Blood Pressure measure? </vt:lpstr>
      <vt:lpstr>What happens within the Heart?</vt:lpstr>
      <vt:lpstr>Knowledge Test</vt:lpstr>
      <vt:lpstr>Answers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Helen McGreevy</dc:creator>
  <cp:lastModifiedBy>Helen McGreevy</cp:lastModifiedBy>
  <cp:revision>1</cp:revision>
  <dcterms:created xsi:type="dcterms:W3CDTF">2025-09-21T12:42:46Z</dcterms:created>
  <dcterms:modified xsi:type="dcterms:W3CDTF">2025-10-05T16:06:23Z</dcterms:modified>
</cp:coreProperties>
</file>