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1"/>
  </p:sldMasterIdLst>
  <p:notesMasterIdLst>
    <p:notesMasterId r:id="rId43"/>
  </p:notesMasterIdLst>
  <p:sldIdLst>
    <p:sldId id="256" r:id="rId2"/>
    <p:sldId id="285" r:id="rId3"/>
    <p:sldId id="299" r:id="rId4"/>
    <p:sldId id="286" r:id="rId5"/>
    <p:sldId id="288" r:id="rId6"/>
    <p:sldId id="289" r:id="rId7"/>
    <p:sldId id="290" r:id="rId8"/>
    <p:sldId id="291" r:id="rId9"/>
    <p:sldId id="292" r:id="rId10"/>
    <p:sldId id="293" r:id="rId11"/>
    <p:sldId id="294" r:id="rId12"/>
    <p:sldId id="284" r:id="rId13"/>
    <p:sldId id="295" r:id="rId14"/>
    <p:sldId id="281" r:id="rId15"/>
    <p:sldId id="296" r:id="rId16"/>
    <p:sldId id="298" r:id="rId17"/>
    <p:sldId id="297" r:id="rId18"/>
    <p:sldId id="273" r:id="rId19"/>
    <p:sldId id="274" r:id="rId20"/>
    <p:sldId id="275" r:id="rId21"/>
    <p:sldId id="279" r:id="rId22"/>
    <p:sldId id="276" r:id="rId23"/>
    <p:sldId id="277" r:id="rId24"/>
    <p:sldId id="278" r:id="rId25"/>
    <p:sldId id="257" r:id="rId26"/>
    <p:sldId id="258" r:id="rId27"/>
    <p:sldId id="259" r:id="rId28"/>
    <p:sldId id="260" r:id="rId29"/>
    <p:sldId id="261" r:id="rId30"/>
    <p:sldId id="262" r:id="rId31"/>
    <p:sldId id="263" r:id="rId32"/>
    <p:sldId id="264" r:id="rId33"/>
    <p:sldId id="265" r:id="rId34"/>
    <p:sldId id="266" r:id="rId35"/>
    <p:sldId id="267" r:id="rId36"/>
    <p:sldId id="280" r:id="rId37"/>
    <p:sldId id="268" r:id="rId38"/>
    <p:sldId id="269" r:id="rId39"/>
    <p:sldId id="270" r:id="rId40"/>
    <p:sldId id="271" r:id="rId41"/>
    <p:sldId id="300"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6878F3-A739-4909-AB59-EEFA5B168548}" v="40" dt="2025-10-02T15:45:07.6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7" autoAdjust="0"/>
    <p:restoredTop sz="94660"/>
  </p:normalViewPr>
  <p:slideViewPr>
    <p:cSldViewPr snapToGrid="0">
      <p:cViewPr varScale="1">
        <p:scale>
          <a:sx n="51" d="100"/>
          <a:sy n="51" d="100"/>
        </p:scale>
        <p:origin x="624"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McGreevy" userId="d291de2d698f615b" providerId="LiveId" clId="{6CE7E44C-CD19-4BB1-900C-51DD26870CB3}"/>
    <pc:docChg chg="undo custSel addSld delSld modSld sldOrd modMainMaster">
      <pc:chgData name="Helen McGreevy" userId="d291de2d698f615b" providerId="LiveId" clId="{6CE7E44C-CD19-4BB1-900C-51DD26870CB3}" dt="2025-10-02T15:55:38.918" v="6986" actId="27636"/>
      <pc:docMkLst>
        <pc:docMk/>
      </pc:docMkLst>
      <pc:sldChg chg="addSp delSp modSp mod setBg delDesignElem">
        <pc:chgData name="Helen McGreevy" userId="d291de2d698f615b" providerId="LiveId" clId="{6CE7E44C-CD19-4BB1-900C-51DD26870CB3}" dt="2025-10-02T15:45:35.617" v="6934" actId="5793"/>
        <pc:sldMkLst>
          <pc:docMk/>
          <pc:sldMk cId="1174144860" sldId="256"/>
        </pc:sldMkLst>
        <pc:spChg chg="mod">
          <ac:chgData name="Helen McGreevy" userId="d291de2d698f615b" providerId="LiveId" clId="{6CE7E44C-CD19-4BB1-900C-51DD26870CB3}" dt="2025-10-02T15:45:27.182" v="6932" actId="26606"/>
          <ac:spMkLst>
            <pc:docMk/>
            <pc:sldMk cId="1174144860" sldId="256"/>
            <ac:spMk id="2" creationId="{8141F6C6-9EE3-3014-5683-C35B647F822D}"/>
          </ac:spMkLst>
        </pc:spChg>
        <pc:spChg chg="mod">
          <ac:chgData name="Helen McGreevy" userId="d291de2d698f615b" providerId="LiveId" clId="{6CE7E44C-CD19-4BB1-900C-51DD26870CB3}" dt="2025-10-02T15:45:35.617" v="6934" actId="5793"/>
          <ac:spMkLst>
            <pc:docMk/>
            <pc:sldMk cId="1174144860" sldId="256"/>
            <ac:spMk id="3" creationId="{E0DBAC7A-BCEB-1F8A-6D65-6AE1DC122F61}"/>
          </ac:spMkLst>
        </pc:spChg>
        <pc:spChg chg="add">
          <ac:chgData name="Helen McGreevy" userId="d291de2d698f615b" providerId="LiveId" clId="{6CE7E44C-CD19-4BB1-900C-51DD26870CB3}" dt="2025-10-02T15:45:27.182" v="6932" actId="26606"/>
          <ac:spMkLst>
            <pc:docMk/>
            <pc:sldMk cId="1174144860" sldId="256"/>
            <ac:spMk id="15" creationId="{6A9BC876-571A-45A6-93A3-FB2839CE66CE}"/>
          </ac:spMkLst>
        </pc:spChg>
        <pc:spChg chg="add del">
          <ac:chgData name="Helen McGreevy" userId="d291de2d698f615b" providerId="LiveId" clId="{6CE7E44C-CD19-4BB1-900C-51DD26870CB3}" dt="2025-10-02T15:25:25.802" v="6438" actId="26606"/>
          <ac:spMkLst>
            <pc:docMk/>
            <pc:sldMk cId="1174144860" sldId="256"/>
            <ac:spMk id="16" creationId="{DC878D9A-77BE-4701-AE3D-EEFC53CD50BC}"/>
          </ac:spMkLst>
        </pc:spChg>
        <pc:spChg chg="add del">
          <ac:chgData name="Helen McGreevy" userId="d291de2d698f615b" providerId="LiveId" clId="{6CE7E44C-CD19-4BB1-900C-51DD26870CB3}" dt="2025-10-02T15:25:25.802" v="6438" actId="26606"/>
          <ac:spMkLst>
            <pc:docMk/>
            <pc:sldMk cId="1174144860" sldId="256"/>
            <ac:spMk id="18" creationId="{F643BE08-0ED1-4B73-AC6D-B7E26A59CDAA}"/>
          </ac:spMkLst>
        </pc:spChg>
        <pc:spChg chg="add del">
          <ac:chgData name="Helen McGreevy" userId="d291de2d698f615b" providerId="LiveId" clId="{6CE7E44C-CD19-4BB1-900C-51DD26870CB3}" dt="2025-10-02T15:25:25.802" v="6438" actId="26606"/>
          <ac:spMkLst>
            <pc:docMk/>
            <pc:sldMk cId="1174144860" sldId="256"/>
            <ac:spMk id="20" creationId="{956B2094-7FC0-45FC-BFED-3CB88CEE63F5}"/>
          </ac:spMkLst>
        </pc:spChg>
        <pc:spChg chg="add del">
          <ac:chgData name="Helen McGreevy" userId="d291de2d698f615b" providerId="LiveId" clId="{6CE7E44C-CD19-4BB1-900C-51DD26870CB3}" dt="2025-10-02T15:25:25.802" v="6438" actId="26606"/>
          <ac:spMkLst>
            <pc:docMk/>
            <pc:sldMk cId="1174144860" sldId="256"/>
            <ac:spMk id="22" creationId="{07A4B640-BB7F-4272-A710-068DBA9F9A6E}"/>
          </ac:spMkLst>
        </pc:spChg>
        <pc:spChg chg="add del">
          <ac:chgData name="Helen McGreevy" userId="d291de2d698f615b" providerId="LiveId" clId="{6CE7E44C-CD19-4BB1-900C-51DD26870CB3}" dt="2025-10-02T15:25:25.705" v="6437" actId="26606"/>
          <ac:spMkLst>
            <pc:docMk/>
            <pc:sldMk cId="1174144860" sldId="256"/>
            <ac:spMk id="27" creationId="{AAE3107B-714A-461C-AC2A-394A70CFC733}"/>
          </ac:spMkLst>
        </pc:spChg>
        <pc:spChg chg="add del">
          <ac:chgData name="Helen McGreevy" userId="d291de2d698f615b" providerId="LiveId" clId="{6CE7E44C-CD19-4BB1-900C-51DD26870CB3}" dt="2025-10-02T15:25:25.705" v="6437" actId="26606"/>
          <ac:spMkLst>
            <pc:docMk/>
            <pc:sldMk cId="1174144860" sldId="256"/>
            <ac:spMk id="37" creationId="{0E0A986F-4D9A-4E32-8DBD-A2B117A24F1A}"/>
          </ac:spMkLst>
        </pc:spChg>
        <pc:spChg chg="add del">
          <ac:chgData name="Helen McGreevy" userId="d291de2d698f615b" providerId="LiveId" clId="{6CE7E44C-CD19-4BB1-900C-51DD26870CB3}" dt="2025-10-02T15:26:28.411" v="6469" actId="26606"/>
          <ac:spMkLst>
            <pc:docMk/>
            <pc:sldMk cId="1174144860" sldId="256"/>
            <ac:spMk id="46" creationId="{6A9BC876-571A-45A6-93A3-FB2839CE66CE}"/>
          </ac:spMkLst>
        </pc:spChg>
        <pc:spChg chg="add del">
          <ac:chgData name="Helen McGreevy" userId="d291de2d698f615b" providerId="LiveId" clId="{6CE7E44C-CD19-4BB1-900C-51DD26870CB3}" dt="2025-10-02T15:45:07.678" v="6931"/>
          <ac:spMkLst>
            <pc:docMk/>
            <pc:sldMk cId="1174144860" sldId="256"/>
            <ac:spMk id="52" creationId="{AAE3107B-714A-461C-AC2A-394A70CFC733}"/>
          </ac:spMkLst>
        </pc:spChg>
        <pc:spChg chg="add del">
          <ac:chgData name="Helen McGreevy" userId="d291de2d698f615b" providerId="LiveId" clId="{6CE7E44C-CD19-4BB1-900C-51DD26870CB3}" dt="2025-10-02T15:45:07.678" v="6931"/>
          <ac:spMkLst>
            <pc:docMk/>
            <pc:sldMk cId="1174144860" sldId="256"/>
            <ac:spMk id="62" creationId="{0E0A986F-4D9A-4E32-8DBD-A2B117A24F1A}"/>
          </ac:spMkLst>
        </pc:spChg>
        <pc:grpChg chg="add del">
          <ac:chgData name="Helen McGreevy" userId="d291de2d698f615b" providerId="LiveId" clId="{6CE7E44C-CD19-4BB1-900C-51DD26870CB3}" dt="2025-10-02T15:25:25.802" v="6438" actId="26606"/>
          <ac:grpSpMkLst>
            <pc:docMk/>
            <pc:sldMk cId="1174144860" sldId="256"/>
            <ac:grpSpMk id="8" creationId="{614F7DB2-2747-44B1-8CCD-EA4CF6EABA54}"/>
          </ac:grpSpMkLst>
        </pc:grpChg>
        <pc:grpChg chg="add">
          <ac:chgData name="Helen McGreevy" userId="d291de2d698f615b" providerId="LiveId" clId="{6CE7E44C-CD19-4BB1-900C-51DD26870CB3}" dt="2025-10-02T15:45:27.182" v="6932" actId="26606"/>
          <ac:grpSpMkLst>
            <pc:docMk/>
            <pc:sldMk cId="1174144860" sldId="256"/>
            <ac:grpSpMk id="10" creationId="{C4018560-A1B9-4D3C-B032-951724CDD776}"/>
          </ac:grpSpMkLst>
        </pc:grpChg>
        <pc:grpChg chg="add">
          <ac:chgData name="Helen McGreevy" userId="d291de2d698f615b" providerId="LiveId" clId="{6CE7E44C-CD19-4BB1-900C-51DD26870CB3}" dt="2025-10-02T15:45:27.182" v="6932" actId="26606"/>
          <ac:grpSpMkLst>
            <pc:docMk/>
            <pc:sldMk cId="1174144860" sldId="256"/>
            <ac:grpSpMk id="17" creationId="{F484B2EA-E61C-489C-A595-1601912470C5}"/>
          </ac:grpSpMkLst>
        </pc:grpChg>
        <pc:grpChg chg="del">
          <ac:chgData name="Helen McGreevy" userId="d291de2d698f615b" providerId="LiveId" clId="{6CE7E44C-CD19-4BB1-900C-51DD26870CB3}" dt="2025-10-02T15:26:28.411" v="6469" actId="26606"/>
          <ac:grpSpMkLst>
            <pc:docMk/>
            <pc:sldMk cId="1174144860" sldId="256"/>
            <ac:grpSpMk id="42" creationId="{C4018560-A1B9-4D3C-B032-951724CDD776}"/>
          </ac:grpSpMkLst>
        </pc:grpChg>
        <pc:grpChg chg="del">
          <ac:chgData name="Helen McGreevy" userId="d291de2d698f615b" providerId="LiveId" clId="{6CE7E44C-CD19-4BB1-900C-51DD26870CB3}" dt="2025-10-02T15:26:28.411" v="6469" actId="26606"/>
          <ac:grpSpMkLst>
            <pc:docMk/>
            <pc:sldMk cId="1174144860" sldId="256"/>
            <ac:grpSpMk id="47" creationId="{F484B2EA-E61C-489C-A595-1601912470C5}"/>
          </ac:grpSpMkLst>
        </pc:grpChg>
        <pc:grpChg chg="add del">
          <ac:chgData name="Helen McGreevy" userId="d291de2d698f615b" providerId="LiveId" clId="{6CE7E44C-CD19-4BB1-900C-51DD26870CB3}" dt="2025-10-02T15:45:07.678" v="6931"/>
          <ac:grpSpMkLst>
            <pc:docMk/>
            <pc:sldMk cId="1174144860" sldId="256"/>
            <ac:grpSpMk id="54" creationId="{AB3F6FE8-AF7E-4703-AB78-FD9AFD2AC2D4}"/>
          </ac:grpSpMkLst>
        </pc:grpChg>
        <pc:picChg chg="add mod ord">
          <ac:chgData name="Helen McGreevy" userId="d291de2d698f615b" providerId="LiveId" clId="{6CE7E44C-CD19-4BB1-900C-51DD26870CB3}" dt="2025-10-02T15:45:27.182" v="6932" actId="26606"/>
          <ac:picMkLst>
            <pc:docMk/>
            <pc:sldMk cId="1174144860" sldId="256"/>
            <ac:picMk id="4" creationId="{F1CB0307-3055-8172-341F-EBD3B2CC22BD}"/>
          </ac:picMkLst>
        </pc:picChg>
        <pc:picChg chg="add mod">
          <ac:chgData name="Helen McGreevy" userId="d291de2d698f615b" providerId="LiveId" clId="{6CE7E44C-CD19-4BB1-900C-51DD26870CB3}" dt="2025-10-02T15:45:27.182" v="6932" actId="26606"/>
          <ac:picMkLst>
            <pc:docMk/>
            <pc:sldMk cId="1174144860" sldId="256"/>
            <ac:picMk id="5" creationId="{59163DFE-C10D-B4FF-9CCE-DBE99AD03660}"/>
          </ac:picMkLst>
        </pc:picChg>
        <pc:cxnChg chg="add">
          <ac:chgData name="Helen McGreevy" userId="d291de2d698f615b" providerId="LiveId" clId="{6CE7E44C-CD19-4BB1-900C-51DD26870CB3}" dt="2025-10-02T15:45:27.182" v="6932" actId="26606"/>
          <ac:cxnSpMkLst>
            <pc:docMk/>
            <pc:sldMk cId="1174144860" sldId="256"/>
            <ac:cxnSpMk id="9" creationId="{680E036D-DDAD-4AFE-AB68-D910280A7617}"/>
          </ac:cxnSpMkLst>
        </pc:cxnChg>
        <pc:cxnChg chg="add">
          <ac:chgData name="Helen McGreevy" userId="d291de2d698f615b" providerId="LiveId" clId="{6CE7E44C-CD19-4BB1-900C-51DD26870CB3}" dt="2025-10-02T15:24:15.048" v="6427" actId="26606"/>
          <ac:cxnSpMkLst>
            <pc:docMk/>
            <pc:sldMk cId="1174144860" sldId="256"/>
            <ac:cxnSpMk id="14" creationId="{2C02D87C-1E23-4B24-AFE6-A85743C72FDD}"/>
          </ac:cxnSpMkLst>
        </pc:cxnChg>
        <pc:cxnChg chg="add">
          <ac:chgData name="Helen McGreevy" userId="d291de2d698f615b" providerId="LiveId" clId="{6CE7E44C-CD19-4BB1-900C-51DD26870CB3}" dt="2025-10-02T15:45:27.182" v="6932" actId="26606"/>
          <ac:cxnSpMkLst>
            <pc:docMk/>
            <pc:sldMk cId="1174144860" sldId="256"/>
            <ac:cxnSpMk id="26" creationId="{1124B3AE-D38B-4A63-B422-F9792E745BDD}"/>
          </ac:cxnSpMkLst>
        </pc:cxnChg>
        <pc:cxnChg chg="del">
          <ac:chgData name="Helen McGreevy" userId="d291de2d698f615b" providerId="LiveId" clId="{6CE7E44C-CD19-4BB1-900C-51DD26870CB3}" dt="2025-10-02T15:45:07.678" v="6931"/>
          <ac:cxnSpMkLst>
            <pc:docMk/>
            <pc:sldMk cId="1174144860" sldId="256"/>
            <ac:cxnSpMk id="60" creationId="{A36D75B7-CF09-4927-A857-F377500265D8}"/>
          </ac:cxnSpMkLst>
        </pc:cxnChg>
      </pc:sldChg>
      <pc:sldChg chg="addSp delSp modSp mod ord setBg addAnim delDesignElem">
        <pc:chgData name="Helen McGreevy" userId="d291de2d698f615b" providerId="LiveId" clId="{6CE7E44C-CD19-4BB1-900C-51DD26870CB3}" dt="2025-10-02T15:45:07.678" v="6931"/>
        <pc:sldMkLst>
          <pc:docMk/>
          <pc:sldMk cId="2720651065" sldId="257"/>
        </pc:sldMkLst>
        <pc:spChg chg="mod">
          <ac:chgData name="Helen McGreevy" userId="d291de2d698f615b" providerId="LiveId" clId="{6CE7E44C-CD19-4BB1-900C-51DD26870CB3}" dt="2025-09-30T17:58:28.142" v="53" actId="26606"/>
          <ac:spMkLst>
            <pc:docMk/>
            <pc:sldMk cId="2720651065" sldId="257"/>
            <ac:spMk id="2" creationId="{F368EC43-C65E-E95D-C767-92A8C4E43BBA}"/>
          </ac:spMkLst>
        </pc:spChg>
        <pc:spChg chg="mod">
          <ac:chgData name="Helen McGreevy" userId="d291de2d698f615b" providerId="LiveId" clId="{6CE7E44C-CD19-4BB1-900C-51DD26870CB3}" dt="2025-10-01T17:45:34.591" v="2495" actId="20577"/>
          <ac:spMkLst>
            <pc:docMk/>
            <pc:sldMk cId="2720651065" sldId="257"/>
            <ac:spMk id="3" creationId="{258C1581-2056-56A2-0DC1-BE9A73E2E16C}"/>
          </ac:spMkLst>
        </pc:spChg>
        <pc:spChg chg="add del">
          <ac:chgData name="Helen McGreevy" userId="d291de2d698f615b" providerId="LiveId" clId="{6CE7E44C-CD19-4BB1-900C-51DD26870CB3}" dt="2025-10-02T15:45:07.678" v="6931"/>
          <ac:spMkLst>
            <pc:docMk/>
            <pc:sldMk cId="2720651065" sldId="257"/>
            <ac:spMk id="18" creationId="{51D58666-E26B-4EAE-AA74-9C74E4BAF3E1}"/>
          </ac:spMkLst>
        </pc:spChg>
        <pc:grpChg chg="add del">
          <ac:chgData name="Helen McGreevy" userId="d291de2d698f615b" providerId="LiveId" clId="{6CE7E44C-CD19-4BB1-900C-51DD26870CB3}" dt="2025-10-02T15:45:07.678" v="6931"/>
          <ac:grpSpMkLst>
            <pc:docMk/>
            <pc:sldMk cId="2720651065" sldId="257"/>
            <ac:grpSpMk id="10" creationId="{03E8C8A2-D2DA-42F8-84AA-AC5AB4251D29}"/>
          </ac:grpSpMkLst>
        </pc:grpChg>
        <pc:grpChg chg="add del">
          <ac:chgData name="Helen McGreevy" userId="d291de2d698f615b" providerId="LiveId" clId="{6CE7E44C-CD19-4BB1-900C-51DD26870CB3}" dt="2025-10-02T15:45:07.678" v="6931"/>
          <ac:grpSpMkLst>
            <pc:docMk/>
            <pc:sldMk cId="2720651065" sldId="257"/>
            <ac:grpSpMk id="20" creationId="{67288C4F-0F6C-4226-B8D2-C0EE4786C567}"/>
          </ac:grpSpMkLst>
        </pc:grpChg>
        <pc:picChg chg="add mod ord">
          <ac:chgData name="Helen McGreevy" userId="d291de2d698f615b" providerId="LiveId" clId="{6CE7E44C-CD19-4BB1-900C-51DD26870CB3}" dt="2025-09-30T17:58:28.142" v="53" actId="26606"/>
          <ac:picMkLst>
            <pc:docMk/>
            <pc:sldMk cId="2720651065" sldId="257"/>
            <ac:picMk id="5" creationId="{EE6C2624-DC9D-5402-98E5-7DDA1F82E900}"/>
          </ac:picMkLst>
        </pc:picChg>
        <pc:cxnChg chg="add del">
          <ac:chgData name="Helen McGreevy" userId="d291de2d698f615b" providerId="LiveId" clId="{6CE7E44C-CD19-4BB1-900C-51DD26870CB3}" dt="2025-10-02T15:45:07.678" v="6931"/>
          <ac:cxnSpMkLst>
            <pc:docMk/>
            <pc:sldMk cId="2720651065" sldId="257"/>
            <ac:cxnSpMk id="16" creationId="{0DFD28A6-39F3-425F-8050-E5BF1B4523B2}"/>
          </ac:cxnSpMkLst>
        </pc:cxnChg>
        <pc:cxnChg chg="add del">
          <ac:chgData name="Helen McGreevy" userId="d291de2d698f615b" providerId="LiveId" clId="{6CE7E44C-CD19-4BB1-900C-51DD26870CB3}" dt="2025-10-02T15:45:07.678" v="6931"/>
          <ac:cxnSpMkLst>
            <pc:docMk/>
            <pc:sldMk cId="2720651065" sldId="257"/>
            <ac:cxnSpMk id="26" creationId="{EE0488CE-8E24-413E-B105-426B0506EB5E}"/>
          </ac:cxnSpMkLst>
        </pc:cxnChg>
      </pc:sldChg>
      <pc:sldChg chg="addSp delSp modSp mod setBg delDesignElem">
        <pc:chgData name="Helen McGreevy" userId="d291de2d698f615b" providerId="LiveId" clId="{6CE7E44C-CD19-4BB1-900C-51DD26870CB3}" dt="2025-10-02T15:49:46.747" v="6960" actId="26606"/>
        <pc:sldMkLst>
          <pc:docMk/>
          <pc:sldMk cId="1794844314" sldId="258"/>
        </pc:sldMkLst>
        <pc:spChg chg="mod">
          <ac:chgData name="Helen McGreevy" userId="d291de2d698f615b" providerId="LiveId" clId="{6CE7E44C-CD19-4BB1-900C-51DD26870CB3}" dt="2025-09-30T17:58:45.097" v="54" actId="26606"/>
          <ac:spMkLst>
            <pc:docMk/>
            <pc:sldMk cId="1794844314" sldId="258"/>
            <ac:spMk id="2" creationId="{29D6FF83-AC50-877A-2C9E-7B738644C937}"/>
          </ac:spMkLst>
        </pc:spChg>
        <pc:spChg chg="mod">
          <ac:chgData name="Helen McGreevy" userId="d291de2d698f615b" providerId="LiveId" clId="{6CE7E44C-CD19-4BB1-900C-51DD26870CB3}" dt="2025-09-30T17:58:45.097" v="54" actId="26606"/>
          <ac:spMkLst>
            <pc:docMk/>
            <pc:sldMk cId="1794844314" sldId="258"/>
            <ac:spMk id="3" creationId="{9FCA1E0D-AD15-6E9D-D26D-6D57F14370CD}"/>
          </ac:spMkLst>
        </pc:spChg>
        <pc:spChg chg="add">
          <ac:chgData name="Helen McGreevy" userId="d291de2d698f615b" providerId="LiveId" clId="{6CE7E44C-CD19-4BB1-900C-51DD26870CB3}" dt="2025-10-02T15:49:46.747" v="6960" actId="26606"/>
          <ac:spMkLst>
            <pc:docMk/>
            <pc:sldMk cId="1794844314" sldId="258"/>
            <ac:spMk id="5" creationId="{DC878D9A-77BE-4701-AE3D-EEFC53CD50BC}"/>
          </ac:spMkLst>
        </pc:spChg>
        <pc:spChg chg="add">
          <ac:chgData name="Helen McGreevy" userId="d291de2d698f615b" providerId="LiveId" clId="{6CE7E44C-CD19-4BB1-900C-51DD26870CB3}" dt="2025-10-02T15:49:46.747" v="6960" actId="26606"/>
          <ac:spMkLst>
            <pc:docMk/>
            <pc:sldMk cId="1794844314" sldId="258"/>
            <ac:spMk id="6" creationId="{F643BE08-0ED1-4B73-AC6D-B7E26A59CDAA}"/>
          </ac:spMkLst>
        </pc:spChg>
        <pc:spChg chg="add">
          <ac:chgData name="Helen McGreevy" userId="d291de2d698f615b" providerId="LiveId" clId="{6CE7E44C-CD19-4BB1-900C-51DD26870CB3}" dt="2025-10-02T15:49:46.747" v="6960" actId="26606"/>
          <ac:spMkLst>
            <pc:docMk/>
            <pc:sldMk cId="1794844314" sldId="258"/>
            <ac:spMk id="7" creationId="{956B2094-7FC0-45FC-BFED-3CB88CEE63F5}"/>
          </ac:spMkLst>
        </pc:spChg>
        <pc:spChg chg="add del">
          <ac:chgData name="Helen McGreevy" userId="d291de2d698f615b" providerId="LiveId" clId="{6CE7E44C-CD19-4BB1-900C-51DD26870CB3}" dt="2025-10-02T15:45:07.678" v="6931"/>
          <ac:spMkLst>
            <pc:docMk/>
            <pc:sldMk cId="1794844314" sldId="258"/>
            <ac:spMk id="8" creationId="{DC878D9A-77BE-4701-AE3D-EEFC53CD50BC}"/>
          </ac:spMkLst>
        </pc:spChg>
        <pc:spChg chg="add">
          <ac:chgData name="Helen McGreevy" userId="d291de2d698f615b" providerId="LiveId" clId="{6CE7E44C-CD19-4BB1-900C-51DD26870CB3}" dt="2025-10-02T15:49:46.747" v="6960" actId="26606"/>
          <ac:spMkLst>
            <pc:docMk/>
            <pc:sldMk cId="1794844314" sldId="258"/>
            <ac:spMk id="9" creationId="{07A4B640-BB7F-4272-A710-068DBA9F9A6E}"/>
          </ac:spMkLst>
        </pc:spChg>
        <pc:spChg chg="add del">
          <ac:chgData name="Helen McGreevy" userId="d291de2d698f615b" providerId="LiveId" clId="{6CE7E44C-CD19-4BB1-900C-51DD26870CB3}" dt="2025-10-02T15:45:07.678" v="6931"/>
          <ac:spMkLst>
            <pc:docMk/>
            <pc:sldMk cId="1794844314" sldId="258"/>
            <ac:spMk id="10" creationId="{F643BE08-0ED1-4B73-AC6D-B7E26A59CDAA}"/>
          </ac:spMkLst>
        </pc:spChg>
        <pc:spChg chg="add del">
          <ac:chgData name="Helen McGreevy" userId="d291de2d698f615b" providerId="LiveId" clId="{6CE7E44C-CD19-4BB1-900C-51DD26870CB3}" dt="2025-10-02T15:45:07.678" v="6931"/>
          <ac:spMkLst>
            <pc:docMk/>
            <pc:sldMk cId="1794844314" sldId="258"/>
            <ac:spMk id="12" creationId="{956B2094-7FC0-45FC-BFED-3CB88CEE63F5}"/>
          </ac:spMkLst>
        </pc:spChg>
        <pc:spChg chg="add del">
          <ac:chgData name="Helen McGreevy" userId="d291de2d698f615b" providerId="LiveId" clId="{6CE7E44C-CD19-4BB1-900C-51DD26870CB3}" dt="2025-10-02T15:45:07.678" v="6931"/>
          <ac:spMkLst>
            <pc:docMk/>
            <pc:sldMk cId="1794844314" sldId="258"/>
            <ac:spMk id="14" creationId="{07A4B640-BB7F-4272-A710-068DBA9F9A6E}"/>
          </ac:spMkLst>
        </pc:spChg>
      </pc:sldChg>
      <pc:sldChg chg="addSp delSp modSp mod setBg delDesignElem">
        <pc:chgData name="Helen McGreevy" userId="d291de2d698f615b" providerId="LiveId" clId="{6CE7E44C-CD19-4BB1-900C-51DD26870CB3}" dt="2025-10-02T15:49:35.062" v="6959" actId="26606"/>
        <pc:sldMkLst>
          <pc:docMk/>
          <pc:sldMk cId="434976932" sldId="259"/>
        </pc:sldMkLst>
        <pc:spChg chg="mod">
          <ac:chgData name="Helen McGreevy" userId="d291de2d698f615b" providerId="LiveId" clId="{6CE7E44C-CD19-4BB1-900C-51DD26870CB3}" dt="2025-09-30T17:58:50.808" v="55" actId="26606"/>
          <ac:spMkLst>
            <pc:docMk/>
            <pc:sldMk cId="434976932" sldId="259"/>
            <ac:spMk id="2" creationId="{11505722-3DBF-E07F-9E1D-369207F0000D}"/>
          </ac:spMkLst>
        </pc:spChg>
        <pc:spChg chg="mod">
          <ac:chgData name="Helen McGreevy" userId="d291de2d698f615b" providerId="LiveId" clId="{6CE7E44C-CD19-4BB1-900C-51DD26870CB3}" dt="2025-09-30T17:58:50.808" v="55" actId="26606"/>
          <ac:spMkLst>
            <pc:docMk/>
            <pc:sldMk cId="434976932" sldId="259"/>
            <ac:spMk id="3" creationId="{78994A5E-0080-75D4-3408-A4CF08B5F502}"/>
          </ac:spMkLst>
        </pc:spChg>
        <pc:spChg chg="add">
          <ac:chgData name="Helen McGreevy" userId="d291de2d698f615b" providerId="LiveId" clId="{6CE7E44C-CD19-4BB1-900C-51DD26870CB3}" dt="2025-10-02T15:49:35.062" v="6959" actId="26606"/>
          <ac:spMkLst>
            <pc:docMk/>
            <pc:sldMk cId="434976932" sldId="259"/>
            <ac:spMk id="5" creationId="{DC878D9A-77BE-4701-AE3D-EEFC53CD50BC}"/>
          </ac:spMkLst>
        </pc:spChg>
        <pc:spChg chg="add">
          <ac:chgData name="Helen McGreevy" userId="d291de2d698f615b" providerId="LiveId" clId="{6CE7E44C-CD19-4BB1-900C-51DD26870CB3}" dt="2025-10-02T15:49:35.062" v="6959" actId="26606"/>
          <ac:spMkLst>
            <pc:docMk/>
            <pc:sldMk cId="434976932" sldId="259"/>
            <ac:spMk id="6" creationId="{F643BE08-0ED1-4B73-AC6D-B7E26A59CDAA}"/>
          </ac:spMkLst>
        </pc:spChg>
        <pc:spChg chg="add">
          <ac:chgData name="Helen McGreevy" userId="d291de2d698f615b" providerId="LiveId" clId="{6CE7E44C-CD19-4BB1-900C-51DD26870CB3}" dt="2025-10-02T15:49:35.062" v="6959" actId="26606"/>
          <ac:spMkLst>
            <pc:docMk/>
            <pc:sldMk cId="434976932" sldId="259"/>
            <ac:spMk id="7" creationId="{956B2094-7FC0-45FC-BFED-3CB88CEE63F5}"/>
          </ac:spMkLst>
        </pc:spChg>
        <pc:spChg chg="add del">
          <ac:chgData name="Helen McGreevy" userId="d291de2d698f615b" providerId="LiveId" clId="{6CE7E44C-CD19-4BB1-900C-51DD26870CB3}" dt="2025-10-02T15:45:07.678" v="6931"/>
          <ac:spMkLst>
            <pc:docMk/>
            <pc:sldMk cId="434976932" sldId="259"/>
            <ac:spMk id="8" creationId="{DC878D9A-77BE-4701-AE3D-EEFC53CD50BC}"/>
          </ac:spMkLst>
        </pc:spChg>
        <pc:spChg chg="add">
          <ac:chgData name="Helen McGreevy" userId="d291de2d698f615b" providerId="LiveId" clId="{6CE7E44C-CD19-4BB1-900C-51DD26870CB3}" dt="2025-10-02T15:49:35.062" v="6959" actId="26606"/>
          <ac:spMkLst>
            <pc:docMk/>
            <pc:sldMk cId="434976932" sldId="259"/>
            <ac:spMk id="9" creationId="{07A4B640-BB7F-4272-A710-068DBA9F9A6E}"/>
          </ac:spMkLst>
        </pc:spChg>
        <pc:spChg chg="add del">
          <ac:chgData name="Helen McGreevy" userId="d291de2d698f615b" providerId="LiveId" clId="{6CE7E44C-CD19-4BB1-900C-51DD26870CB3}" dt="2025-10-02T15:45:07.678" v="6931"/>
          <ac:spMkLst>
            <pc:docMk/>
            <pc:sldMk cId="434976932" sldId="259"/>
            <ac:spMk id="10" creationId="{F643BE08-0ED1-4B73-AC6D-B7E26A59CDAA}"/>
          </ac:spMkLst>
        </pc:spChg>
        <pc:spChg chg="add del">
          <ac:chgData name="Helen McGreevy" userId="d291de2d698f615b" providerId="LiveId" clId="{6CE7E44C-CD19-4BB1-900C-51DD26870CB3}" dt="2025-10-02T15:45:07.678" v="6931"/>
          <ac:spMkLst>
            <pc:docMk/>
            <pc:sldMk cId="434976932" sldId="259"/>
            <ac:spMk id="12" creationId="{956B2094-7FC0-45FC-BFED-3CB88CEE63F5}"/>
          </ac:spMkLst>
        </pc:spChg>
        <pc:spChg chg="add del">
          <ac:chgData name="Helen McGreevy" userId="d291de2d698f615b" providerId="LiveId" clId="{6CE7E44C-CD19-4BB1-900C-51DD26870CB3}" dt="2025-10-02T15:45:07.678" v="6931"/>
          <ac:spMkLst>
            <pc:docMk/>
            <pc:sldMk cId="434976932" sldId="259"/>
            <ac:spMk id="14" creationId="{07A4B640-BB7F-4272-A710-068DBA9F9A6E}"/>
          </ac:spMkLst>
        </pc:spChg>
      </pc:sldChg>
      <pc:sldChg chg="addSp delSp modSp mod setBg delDesignElem">
        <pc:chgData name="Helen McGreevy" userId="d291de2d698f615b" providerId="LiveId" clId="{6CE7E44C-CD19-4BB1-900C-51DD26870CB3}" dt="2025-10-02T15:49:28.341" v="6958" actId="26606"/>
        <pc:sldMkLst>
          <pc:docMk/>
          <pc:sldMk cId="3246852624" sldId="260"/>
        </pc:sldMkLst>
        <pc:spChg chg="mod">
          <ac:chgData name="Helen McGreevy" userId="d291de2d698f615b" providerId="LiveId" clId="{6CE7E44C-CD19-4BB1-900C-51DD26870CB3}" dt="2025-09-30T17:59:00.189" v="56" actId="26606"/>
          <ac:spMkLst>
            <pc:docMk/>
            <pc:sldMk cId="3246852624" sldId="260"/>
            <ac:spMk id="2" creationId="{3F3457C5-69E8-9451-DA8D-A16F3856D401}"/>
          </ac:spMkLst>
        </pc:spChg>
        <pc:spChg chg="mod">
          <ac:chgData name="Helen McGreevy" userId="d291de2d698f615b" providerId="LiveId" clId="{6CE7E44C-CD19-4BB1-900C-51DD26870CB3}" dt="2025-09-30T17:59:00.189" v="56" actId="26606"/>
          <ac:spMkLst>
            <pc:docMk/>
            <pc:sldMk cId="3246852624" sldId="260"/>
            <ac:spMk id="3" creationId="{639B4CEE-061F-821F-E22A-D2F3534886AA}"/>
          </ac:spMkLst>
        </pc:spChg>
        <pc:spChg chg="add">
          <ac:chgData name="Helen McGreevy" userId="d291de2d698f615b" providerId="LiveId" clId="{6CE7E44C-CD19-4BB1-900C-51DD26870CB3}" dt="2025-10-02T15:49:28.341" v="6958" actId="26606"/>
          <ac:spMkLst>
            <pc:docMk/>
            <pc:sldMk cId="3246852624" sldId="260"/>
            <ac:spMk id="5" creationId="{DC878D9A-77BE-4701-AE3D-EEFC53CD50BC}"/>
          </ac:spMkLst>
        </pc:spChg>
        <pc:spChg chg="add">
          <ac:chgData name="Helen McGreevy" userId="d291de2d698f615b" providerId="LiveId" clId="{6CE7E44C-CD19-4BB1-900C-51DD26870CB3}" dt="2025-10-02T15:49:28.341" v="6958" actId="26606"/>
          <ac:spMkLst>
            <pc:docMk/>
            <pc:sldMk cId="3246852624" sldId="260"/>
            <ac:spMk id="6" creationId="{F643BE08-0ED1-4B73-AC6D-B7E26A59CDAA}"/>
          </ac:spMkLst>
        </pc:spChg>
        <pc:spChg chg="add">
          <ac:chgData name="Helen McGreevy" userId="d291de2d698f615b" providerId="LiveId" clId="{6CE7E44C-CD19-4BB1-900C-51DD26870CB3}" dt="2025-10-02T15:49:28.341" v="6958" actId="26606"/>
          <ac:spMkLst>
            <pc:docMk/>
            <pc:sldMk cId="3246852624" sldId="260"/>
            <ac:spMk id="7" creationId="{956B2094-7FC0-45FC-BFED-3CB88CEE63F5}"/>
          </ac:spMkLst>
        </pc:spChg>
        <pc:spChg chg="add del">
          <ac:chgData name="Helen McGreevy" userId="d291de2d698f615b" providerId="LiveId" clId="{6CE7E44C-CD19-4BB1-900C-51DD26870CB3}" dt="2025-10-02T15:45:07.678" v="6931"/>
          <ac:spMkLst>
            <pc:docMk/>
            <pc:sldMk cId="3246852624" sldId="260"/>
            <ac:spMk id="8" creationId="{DC878D9A-77BE-4701-AE3D-EEFC53CD50BC}"/>
          </ac:spMkLst>
        </pc:spChg>
        <pc:spChg chg="add">
          <ac:chgData name="Helen McGreevy" userId="d291de2d698f615b" providerId="LiveId" clId="{6CE7E44C-CD19-4BB1-900C-51DD26870CB3}" dt="2025-10-02T15:49:28.341" v="6958" actId="26606"/>
          <ac:spMkLst>
            <pc:docMk/>
            <pc:sldMk cId="3246852624" sldId="260"/>
            <ac:spMk id="9" creationId="{07A4B640-BB7F-4272-A710-068DBA9F9A6E}"/>
          </ac:spMkLst>
        </pc:spChg>
        <pc:spChg chg="add del">
          <ac:chgData name="Helen McGreevy" userId="d291de2d698f615b" providerId="LiveId" clId="{6CE7E44C-CD19-4BB1-900C-51DD26870CB3}" dt="2025-10-02T15:45:07.678" v="6931"/>
          <ac:spMkLst>
            <pc:docMk/>
            <pc:sldMk cId="3246852624" sldId="260"/>
            <ac:spMk id="10" creationId="{F643BE08-0ED1-4B73-AC6D-B7E26A59CDAA}"/>
          </ac:spMkLst>
        </pc:spChg>
        <pc:spChg chg="add del">
          <ac:chgData name="Helen McGreevy" userId="d291de2d698f615b" providerId="LiveId" clId="{6CE7E44C-CD19-4BB1-900C-51DD26870CB3}" dt="2025-10-02T15:45:07.678" v="6931"/>
          <ac:spMkLst>
            <pc:docMk/>
            <pc:sldMk cId="3246852624" sldId="260"/>
            <ac:spMk id="12" creationId="{956B2094-7FC0-45FC-BFED-3CB88CEE63F5}"/>
          </ac:spMkLst>
        </pc:spChg>
        <pc:spChg chg="add del">
          <ac:chgData name="Helen McGreevy" userId="d291de2d698f615b" providerId="LiveId" clId="{6CE7E44C-CD19-4BB1-900C-51DD26870CB3}" dt="2025-10-02T15:45:07.678" v="6931"/>
          <ac:spMkLst>
            <pc:docMk/>
            <pc:sldMk cId="3246852624" sldId="260"/>
            <ac:spMk id="14" creationId="{07A4B640-BB7F-4272-A710-068DBA9F9A6E}"/>
          </ac:spMkLst>
        </pc:spChg>
      </pc:sldChg>
      <pc:sldChg chg="addSp delSp modSp mod setBg delDesignElem">
        <pc:chgData name="Helen McGreevy" userId="d291de2d698f615b" providerId="LiveId" clId="{6CE7E44C-CD19-4BB1-900C-51DD26870CB3}" dt="2025-10-02T15:49:22.603" v="6957" actId="26606"/>
        <pc:sldMkLst>
          <pc:docMk/>
          <pc:sldMk cId="22890263" sldId="261"/>
        </pc:sldMkLst>
        <pc:spChg chg="mod">
          <ac:chgData name="Helen McGreevy" userId="d291de2d698f615b" providerId="LiveId" clId="{6CE7E44C-CD19-4BB1-900C-51DD26870CB3}" dt="2025-09-30T17:59:05.310" v="57" actId="26606"/>
          <ac:spMkLst>
            <pc:docMk/>
            <pc:sldMk cId="22890263" sldId="261"/>
            <ac:spMk id="2" creationId="{EB48ECFD-A71F-6683-512C-79A927A78E66}"/>
          </ac:spMkLst>
        </pc:spChg>
        <pc:spChg chg="mod">
          <ac:chgData name="Helen McGreevy" userId="d291de2d698f615b" providerId="LiveId" clId="{6CE7E44C-CD19-4BB1-900C-51DD26870CB3}" dt="2025-09-30T17:59:05.310" v="57" actId="26606"/>
          <ac:spMkLst>
            <pc:docMk/>
            <pc:sldMk cId="22890263" sldId="261"/>
            <ac:spMk id="3" creationId="{AB0ECBBD-CA99-8417-F660-5AE09D410FF7}"/>
          </ac:spMkLst>
        </pc:spChg>
        <pc:spChg chg="add">
          <ac:chgData name="Helen McGreevy" userId="d291de2d698f615b" providerId="LiveId" clId="{6CE7E44C-CD19-4BB1-900C-51DD26870CB3}" dt="2025-10-02T15:49:22.603" v="6957" actId="26606"/>
          <ac:spMkLst>
            <pc:docMk/>
            <pc:sldMk cId="22890263" sldId="261"/>
            <ac:spMk id="5" creationId="{DC878D9A-77BE-4701-AE3D-EEFC53CD50BC}"/>
          </ac:spMkLst>
        </pc:spChg>
        <pc:spChg chg="add">
          <ac:chgData name="Helen McGreevy" userId="d291de2d698f615b" providerId="LiveId" clId="{6CE7E44C-CD19-4BB1-900C-51DD26870CB3}" dt="2025-10-02T15:49:22.603" v="6957" actId="26606"/>
          <ac:spMkLst>
            <pc:docMk/>
            <pc:sldMk cId="22890263" sldId="261"/>
            <ac:spMk id="6" creationId="{F643BE08-0ED1-4B73-AC6D-B7E26A59CDAA}"/>
          </ac:spMkLst>
        </pc:spChg>
        <pc:spChg chg="add">
          <ac:chgData name="Helen McGreevy" userId="d291de2d698f615b" providerId="LiveId" clId="{6CE7E44C-CD19-4BB1-900C-51DD26870CB3}" dt="2025-10-02T15:49:22.603" v="6957" actId="26606"/>
          <ac:spMkLst>
            <pc:docMk/>
            <pc:sldMk cId="22890263" sldId="261"/>
            <ac:spMk id="7" creationId="{956B2094-7FC0-45FC-BFED-3CB88CEE63F5}"/>
          </ac:spMkLst>
        </pc:spChg>
        <pc:spChg chg="add del">
          <ac:chgData name="Helen McGreevy" userId="d291de2d698f615b" providerId="LiveId" clId="{6CE7E44C-CD19-4BB1-900C-51DD26870CB3}" dt="2025-10-02T15:45:07.678" v="6931"/>
          <ac:spMkLst>
            <pc:docMk/>
            <pc:sldMk cId="22890263" sldId="261"/>
            <ac:spMk id="8" creationId="{DC878D9A-77BE-4701-AE3D-EEFC53CD50BC}"/>
          </ac:spMkLst>
        </pc:spChg>
        <pc:spChg chg="add">
          <ac:chgData name="Helen McGreevy" userId="d291de2d698f615b" providerId="LiveId" clId="{6CE7E44C-CD19-4BB1-900C-51DD26870CB3}" dt="2025-10-02T15:49:22.603" v="6957" actId="26606"/>
          <ac:spMkLst>
            <pc:docMk/>
            <pc:sldMk cId="22890263" sldId="261"/>
            <ac:spMk id="9" creationId="{07A4B640-BB7F-4272-A710-068DBA9F9A6E}"/>
          </ac:spMkLst>
        </pc:spChg>
        <pc:spChg chg="add del">
          <ac:chgData name="Helen McGreevy" userId="d291de2d698f615b" providerId="LiveId" clId="{6CE7E44C-CD19-4BB1-900C-51DD26870CB3}" dt="2025-10-02T15:45:07.678" v="6931"/>
          <ac:spMkLst>
            <pc:docMk/>
            <pc:sldMk cId="22890263" sldId="261"/>
            <ac:spMk id="10" creationId="{F643BE08-0ED1-4B73-AC6D-B7E26A59CDAA}"/>
          </ac:spMkLst>
        </pc:spChg>
        <pc:spChg chg="add del">
          <ac:chgData name="Helen McGreevy" userId="d291de2d698f615b" providerId="LiveId" clId="{6CE7E44C-CD19-4BB1-900C-51DD26870CB3}" dt="2025-10-02T15:45:07.678" v="6931"/>
          <ac:spMkLst>
            <pc:docMk/>
            <pc:sldMk cId="22890263" sldId="261"/>
            <ac:spMk id="12" creationId="{956B2094-7FC0-45FC-BFED-3CB88CEE63F5}"/>
          </ac:spMkLst>
        </pc:spChg>
        <pc:spChg chg="add del">
          <ac:chgData name="Helen McGreevy" userId="d291de2d698f615b" providerId="LiveId" clId="{6CE7E44C-CD19-4BB1-900C-51DD26870CB3}" dt="2025-10-02T15:45:07.678" v="6931"/>
          <ac:spMkLst>
            <pc:docMk/>
            <pc:sldMk cId="22890263" sldId="261"/>
            <ac:spMk id="14" creationId="{07A4B640-BB7F-4272-A710-068DBA9F9A6E}"/>
          </ac:spMkLst>
        </pc:spChg>
      </pc:sldChg>
      <pc:sldChg chg="addSp delSp modSp mod setBg delDesignElem">
        <pc:chgData name="Helen McGreevy" userId="d291de2d698f615b" providerId="LiveId" clId="{6CE7E44C-CD19-4BB1-900C-51DD26870CB3}" dt="2025-10-02T15:49:16.678" v="6956" actId="26606"/>
        <pc:sldMkLst>
          <pc:docMk/>
          <pc:sldMk cId="2994621226" sldId="262"/>
        </pc:sldMkLst>
        <pc:spChg chg="mod">
          <ac:chgData name="Helen McGreevy" userId="d291de2d698f615b" providerId="LiveId" clId="{6CE7E44C-CD19-4BB1-900C-51DD26870CB3}" dt="2025-09-30T17:59:10.193" v="58" actId="26606"/>
          <ac:spMkLst>
            <pc:docMk/>
            <pc:sldMk cId="2994621226" sldId="262"/>
            <ac:spMk id="2" creationId="{5830418E-CD01-EC65-D245-33C3C48EFAD6}"/>
          </ac:spMkLst>
        </pc:spChg>
        <pc:spChg chg="mod">
          <ac:chgData name="Helen McGreevy" userId="d291de2d698f615b" providerId="LiveId" clId="{6CE7E44C-CD19-4BB1-900C-51DD26870CB3}" dt="2025-09-30T17:59:10.193" v="58" actId="26606"/>
          <ac:spMkLst>
            <pc:docMk/>
            <pc:sldMk cId="2994621226" sldId="262"/>
            <ac:spMk id="3" creationId="{F2AAD631-65C1-DAD6-246F-F9FF1C3C48B0}"/>
          </ac:spMkLst>
        </pc:spChg>
        <pc:spChg chg="add">
          <ac:chgData name="Helen McGreevy" userId="d291de2d698f615b" providerId="LiveId" clId="{6CE7E44C-CD19-4BB1-900C-51DD26870CB3}" dt="2025-10-02T15:49:16.678" v="6956" actId="26606"/>
          <ac:spMkLst>
            <pc:docMk/>
            <pc:sldMk cId="2994621226" sldId="262"/>
            <ac:spMk id="5" creationId="{DC878D9A-77BE-4701-AE3D-EEFC53CD50BC}"/>
          </ac:spMkLst>
        </pc:spChg>
        <pc:spChg chg="add">
          <ac:chgData name="Helen McGreevy" userId="d291de2d698f615b" providerId="LiveId" clId="{6CE7E44C-CD19-4BB1-900C-51DD26870CB3}" dt="2025-10-02T15:49:16.678" v="6956" actId="26606"/>
          <ac:spMkLst>
            <pc:docMk/>
            <pc:sldMk cId="2994621226" sldId="262"/>
            <ac:spMk id="6" creationId="{F643BE08-0ED1-4B73-AC6D-B7E26A59CDAA}"/>
          </ac:spMkLst>
        </pc:spChg>
        <pc:spChg chg="add">
          <ac:chgData name="Helen McGreevy" userId="d291de2d698f615b" providerId="LiveId" clId="{6CE7E44C-CD19-4BB1-900C-51DD26870CB3}" dt="2025-10-02T15:49:16.678" v="6956" actId="26606"/>
          <ac:spMkLst>
            <pc:docMk/>
            <pc:sldMk cId="2994621226" sldId="262"/>
            <ac:spMk id="7" creationId="{956B2094-7FC0-45FC-BFED-3CB88CEE63F5}"/>
          </ac:spMkLst>
        </pc:spChg>
        <pc:spChg chg="add del">
          <ac:chgData name="Helen McGreevy" userId="d291de2d698f615b" providerId="LiveId" clId="{6CE7E44C-CD19-4BB1-900C-51DD26870CB3}" dt="2025-10-02T15:45:07.678" v="6931"/>
          <ac:spMkLst>
            <pc:docMk/>
            <pc:sldMk cId="2994621226" sldId="262"/>
            <ac:spMk id="8" creationId="{DC878D9A-77BE-4701-AE3D-EEFC53CD50BC}"/>
          </ac:spMkLst>
        </pc:spChg>
        <pc:spChg chg="add">
          <ac:chgData name="Helen McGreevy" userId="d291de2d698f615b" providerId="LiveId" clId="{6CE7E44C-CD19-4BB1-900C-51DD26870CB3}" dt="2025-10-02T15:49:16.678" v="6956" actId="26606"/>
          <ac:spMkLst>
            <pc:docMk/>
            <pc:sldMk cId="2994621226" sldId="262"/>
            <ac:spMk id="9" creationId="{07A4B640-BB7F-4272-A710-068DBA9F9A6E}"/>
          </ac:spMkLst>
        </pc:spChg>
        <pc:spChg chg="add del">
          <ac:chgData name="Helen McGreevy" userId="d291de2d698f615b" providerId="LiveId" clId="{6CE7E44C-CD19-4BB1-900C-51DD26870CB3}" dt="2025-10-02T15:45:07.678" v="6931"/>
          <ac:spMkLst>
            <pc:docMk/>
            <pc:sldMk cId="2994621226" sldId="262"/>
            <ac:spMk id="10" creationId="{F643BE08-0ED1-4B73-AC6D-B7E26A59CDAA}"/>
          </ac:spMkLst>
        </pc:spChg>
        <pc:spChg chg="add del">
          <ac:chgData name="Helen McGreevy" userId="d291de2d698f615b" providerId="LiveId" clId="{6CE7E44C-CD19-4BB1-900C-51DD26870CB3}" dt="2025-10-02T15:45:07.678" v="6931"/>
          <ac:spMkLst>
            <pc:docMk/>
            <pc:sldMk cId="2994621226" sldId="262"/>
            <ac:spMk id="12" creationId="{956B2094-7FC0-45FC-BFED-3CB88CEE63F5}"/>
          </ac:spMkLst>
        </pc:spChg>
        <pc:spChg chg="add del">
          <ac:chgData name="Helen McGreevy" userId="d291de2d698f615b" providerId="LiveId" clId="{6CE7E44C-CD19-4BB1-900C-51DD26870CB3}" dt="2025-10-02T15:45:07.678" v="6931"/>
          <ac:spMkLst>
            <pc:docMk/>
            <pc:sldMk cId="2994621226" sldId="262"/>
            <ac:spMk id="14" creationId="{07A4B640-BB7F-4272-A710-068DBA9F9A6E}"/>
          </ac:spMkLst>
        </pc:spChg>
      </pc:sldChg>
      <pc:sldChg chg="addSp delSp modSp mod setBg delDesignElem">
        <pc:chgData name="Helen McGreevy" userId="d291de2d698f615b" providerId="LiveId" clId="{6CE7E44C-CD19-4BB1-900C-51DD26870CB3}" dt="2025-10-02T15:48:59.840" v="6954" actId="26606"/>
        <pc:sldMkLst>
          <pc:docMk/>
          <pc:sldMk cId="2170154908" sldId="263"/>
        </pc:sldMkLst>
        <pc:spChg chg="mod">
          <ac:chgData name="Helen McGreevy" userId="d291de2d698f615b" providerId="LiveId" clId="{6CE7E44C-CD19-4BB1-900C-51DD26870CB3}" dt="2025-09-30T17:59:21.185" v="59" actId="26606"/>
          <ac:spMkLst>
            <pc:docMk/>
            <pc:sldMk cId="2170154908" sldId="263"/>
            <ac:spMk id="2" creationId="{A118BA10-AA5B-DBF6-9F55-8B6E3A7E626D}"/>
          </ac:spMkLst>
        </pc:spChg>
        <pc:spChg chg="mod">
          <ac:chgData name="Helen McGreevy" userId="d291de2d698f615b" providerId="LiveId" clId="{6CE7E44C-CD19-4BB1-900C-51DD26870CB3}" dt="2025-09-30T17:59:21.185" v="59" actId="26606"/>
          <ac:spMkLst>
            <pc:docMk/>
            <pc:sldMk cId="2170154908" sldId="263"/>
            <ac:spMk id="3" creationId="{174C8FCF-AC2E-9E3E-8DC2-BDF64F080C02}"/>
          </ac:spMkLst>
        </pc:spChg>
        <pc:spChg chg="add">
          <ac:chgData name="Helen McGreevy" userId="d291de2d698f615b" providerId="LiveId" clId="{6CE7E44C-CD19-4BB1-900C-51DD26870CB3}" dt="2025-10-02T15:48:59.840" v="6954" actId="26606"/>
          <ac:spMkLst>
            <pc:docMk/>
            <pc:sldMk cId="2170154908" sldId="263"/>
            <ac:spMk id="5" creationId="{DC878D9A-77BE-4701-AE3D-EEFC53CD50BC}"/>
          </ac:spMkLst>
        </pc:spChg>
        <pc:spChg chg="add">
          <ac:chgData name="Helen McGreevy" userId="d291de2d698f615b" providerId="LiveId" clId="{6CE7E44C-CD19-4BB1-900C-51DD26870CB3}" dt="2025-10-02T15:48:59.840" v="6954" actId="26606"/>
          <ac:spMkLst>
            <pc:docMk/>
            <pc:sldMk cId="2170154908" sldId="263"/>
            <ac:spMk id="6" creationId="{F643BE08-0ED1-4B73-AC6D-B7E26A59CDAA}"/>
          </ac:spMkLst>
        </pc:spChg>
        <pc:spChg chg="add">
          <ac:chgData name="Helen McGreevy" userId="d291de2d698f615b" providerId="LiveId" clId="{6CE7E44C-CD19-4BB1-900C-51DD26870CB3}" dt="2025-10-02T15:48:59.840" v="6954" actId="26606"/>
          <ac:spMkLst>
            <pc:docMk/>
            <pc:sldMk cId="2170154908" sldId="263"/>
            <ac:spMk id="7" creationId="{956B2094-7FC0-45FC-BFED-3CB88CEE63F5}"/>
          </ac:spMkLst>
        </pc:spChg>
        <pc:spChg chg="add del">
          <ac:chgData name="Helen McGreevy" userId="d291de2d698f615b" providerId="LiveId" clId="{6CE7E44C-CD19-4BB1-900C-51DD26870CB3}" dt="2025-10-02T15:45:07.678" v="6931"/>
          <ac:spMkLst>
            <pc:docMk/>
            <pc:sldMk cId="2170154908" sldId="263"/>
            <ac:spMk id="8" creationId="{DC878D9A-77BE-4701-AE3D-EEFC53CD50BC}"/>
          </ac:spMkLst>
        </pc:spChg>
        <pc:spChg chg="add">
          <ac:chgData name="Helen McGreevy" userId="d291de2d698f615b" providerId="LiveId" clId="{6CE7E44C-CD19-4BB1-900C-51DD26870CB3}" dt="2025-10-02T15:48:59.840" v="6954" actId="26606"/>
          <ac:spMkLst>
            <pc:docMk/>
            <pc:sldMk cId="2170154908" sldId="263"/>
            <ac:spMk id="9" creationId="{07A4B640-BB7F-4272-A710-068DBA9F9A6E}"/>
          </ac:spMkLst>
        </pc:spChg>
        <pc:spChg chg="add del">
          <ac:chgData name="Helen McGreevy" userId="d291de2d698f615b" providerId="LiveId" clId="{6CE7E44C-CD19-4BB1-900C-51DD26870CB3}" dt="2025-10-02T15:45:07.678" v="6931"/>
          <ac:spMkLst>
            <pc:docMk/>
            <pc:sldMk cId="2170154908" sldId="263"/>
            <ac:spMk id="10" creationId="{F643BE08-0ED1-4B73-AC6D-B7E26A59CDAA}"/>
          </ac:spMkLst>
        </pc:spChg>
        <pc:spChg chg="add del">
          <ac:chgData name="Helen McGreevy" userId="d291de2d698f615b" providerId="LiveId" clId="{6CE7E44C-CD19-4BB1-900C-51DD26870CB3}" dt="2025-10-02T15:45:07.678" v="6931"/>
          <ac:spMkLst>
            <pc:docMk/>
            <pc:sldMk cId="2170154908" sldId="263"/>
            <ac:spMk id="12" creationId="{956B2094-7FC0-45FC-BFED-3CB88CEE63F5}"/>
          </ac:spMkLst>
        </pc:spChg>
        <pc:spChg chg="add del">
          <ac:chgData name="Helen McGreevy" userId="d291de2d698f615b" providerId="LiveId" clId="{6CE7E44C-CD19-4BB1-900C-51DD26870CB3}" dt="2025-10-02T15:45:07.678" v="6931"/>
          <ac:spMkLst>
            <pc:docMk/>
            <pc:sldMk cId="2170154908" sldId="263"/>
            <ac:spMk id="14" creationId="{07A4B640-BB7F-4272-A710-068DBA9F9A6E}"/>
          </ac:spMkLst>
        </pc:spChg>
      </pc:sldChg>
      <pc:sldChg chg="addSp delSp modSp mod setBg delDesignElem">
        <pc:chgData name="Helen McGreevy" userId="d291de2d698f615b" providerId="LiveId" clId="{6CE7E44C-CD19-4BB1-900C-51DD26870CB3}" dt="2025-10-02T15:49:05.601" v="6955" actId="26606"/>
        <pc:sldMkLst>
          <pc:docMk/>
          <pc:sldMk cId="3308448463" sldId="264"/>
        </pc:sldMkLst>
        <pc:spChg chg="mod">
          <ac:chgData name="Helen McGreevy" userId="d291de2d698f615b" providerId="LiveId" clId="{6CE7E44C-CD19-4BB1-900C-51DD26870CB3}" dt="2025-09-30T17:59:25.851" v="60" actId="26606"/>
          <ac:spMkLst>
            <pc:docMk/>
            <pc:sldMk cId="3308448463" sldId="264"/>
            <ac:spMk id="2" creationId="{DCF27B98-5D36-0A40-6533-A298127E414D}"/>
          </ac:spMkLst>
        </pc:spChg>
        <pc:spChg chg="mod">
          <ac:chgData name="Helen McGreevy" userId="d291de2d698f615b" providerId="LiveId" clId="{6CE7E44C-CD19-4BB1-900C-51DD26870CB3}" dt="2025-09-30T17:59:25.851" v="60" actId="26606"/>
          <ac:spMkLst>
            <pc:docMk/>
            <pc:sldMk cId="3308448463" sldId="264"/>
            <ac:spMk id="3" creationId="{DED251FD-0C84-83FC-71E8-3B182380A4A7}"/>
          </ac:spMkLst>
        </pc:spChg>
        <pc:spChg chg="add">
          <ac:chgData name="Helen McGreevy" userId="d291de2d698f615b" providerId="LiveId" clId="{6CE7E44C-CD19-4BB1-900C-51DD26870CB3}" dt="2025-10-02T15:49:05.601" v="6955" actId="26606"/>
          <ac:spMkLst>
            <pc:docMk/>
            <pc:sldMk cId="3308448463" sldId="264"/>
            <ac:spMk id="5" creationId="{DC878D9A-77BE-4701-AE3D-EEFC53CD50BC}"/>
          </ac:spMkLst>
        </pc:spChg>
        <pc:spChg chg="add">
          <ac:chgData name="Helen McGreevy" userId="d291de2d698f615b" providerId="LiveId" clId="{6CE7E44C-CD19-4BB1-900C-51DD26870CB3}" dt="2025-10-02T15:49:05.601" v="6955" actId="26606"/>
          <ac:spMkLst>
            <pc:docMk/>
            <pc:sldMk cId="3308448463" sldId="264"/>
            <ac:spMk id="6" creationId="{F643BE08-0ED1-4B73-AC6D-B7E26A59CDAA}"/>
          </ac:spMkLst>
        </pc:spChg>
        <pc:spChg chg="add">
          <ac:chgData name="Helen McGreevy" userId="d291de2d698f615b" providerId="LiveId" clId="{6CE7E44C-CD19-4BB1-900C-51DD26870CB3}" dt="2025-10-02T15:49:05.601" v="6955" actId="26606"/>
          <ac:spMkLst>
            <pc:docMk/>
            <pc:sldMk cId="3308448463" sldId="264"/>
            <ac:spMk id="7" creationId="{956B2094-7FC0-45FC-BFED-3CB88CEE63F5}"/>
          </ac:spMkLst>
        </pc:spChg>
        <pc:spChg chg="add del">
          <ac:chgData name="Helen McGreevy" userId="d291de2d698f615b" providerId="LiveId" clId="{6CE7E44C-CD19-4BB1-900C-51DD26870CB3}" dt="2025-10-02T15:45:07.678" v="6931"/>
          <ac:spMkLst>
            <pc:docMk/>
            <pc:sldMk cId="3308448463" sldId="264"/>
            <ac:spMk id="8" creationId="{DC878D9A-77BE-4701-AE3D-EEFC53CD50BC}"/>
          </ac:spMkLst>
        </pc:spChg>
        <pc:spChg chg="add">
          <ac:chgData name="Helen McGreevy" userId="d291de2d698f615b" providerId="LiveId" clId="{6CE7E44C-CD19-4BB1-900C-51DD26870CB3}" dt="2025-10-02T15:49:05.601" v="6955" actId="26606"/>
          <ac:spMkLst>
            <pc:docMk/>
            <pc:sldMk cId="3308448463" sldId="264"/>
            <ac:spMk id="9" creationId="{07A4B640-BB7F-4272-A710-068DBA9F9A6E}"/>
          </ac:spMkLst>
        </pc:spChg>
        <pc:spChg chg="add del">
          <ac:chgData name="Helen McGreevy" userId="d291de2d698f615b" providerId="LiveId" clId="{6CE7E44C-CD19-4BB1-900C-51DD26870CB3}" dt="2025-10-02T15:45:07.678" v="6931"/>
          <ac:spMkLst>
            <pc:docMk/>
            <pc:sldMk cId="3308448463" sldId="264"/>
            <ac:spMk id="10" creationId="{F643BE08-0ED1-4B73-AC6D-B7E26A59CDAA}"/>
          </ac:spMkLst>
        </pc:spChg>
        <pc:spChg chg="add del">
          <ac:chgData name="Helen McGreevy" userId="d291de2d698f615b" providerId="LiveId" clId="{6CE7E44C-CD19-4BB1-900C-51DD26870CB3}" dt="2025-10-02T15:45:07.678" v="6931"/>
          <ac:spMkLst>
            <pc:docMk/>
            <pc:sldMk cId="3308448463" sldId="264"/>
            <ac:spMk id="12" creationId="{956B2094-7FC0-45FC-BFED-3CB88CEE63F5}"/>
          </ac:spMkLst>
        </pc:spChg>
        <pc:spChg chg="add del">
          <ac:chgData name="Helen McGreevy" userId="d291de2d698f615b" providerId="LiveId" clId="{6CE7E44C-CD19-4BB1-900C-51DD26870CB3}" dt="2025-10-02T15:45:07.678" v="6931"/>
          <ac:spMkLst>
            <pc:docMk/>
            <pc:sldMk cId="3308448463" sldId="264"/>
            <ac:spMk id="14" creationId="{07A4B640-BB7F-4272-A710-068DBA9F9A6E}"/>
          </ac:spMkLst>
        </pc:spChg>
      </pc:sldChg>
      <pc:sldChg chg="addSp delSp modSp mod setBg delDesignElem">
        <pc:chgData name="Helen McGreevy" userId="d291de2d698f615b" providerId="LiveId" clId="{6CE7E44C-CD19-4BB1-900C-51DD26870CB3}" dt="2025-10-02T15:47:49.341" v="6953" actId="26606"/>
        <pc:sldMkLst>
          <pc:docMk/>
          <pc:sldMk cId="1760481344" sldId="265"/>
        </pc:sldMkLst>
        <pc:spChg chg="mod">
          <ac:chgData name="Helen McGreevy" userId="d291de2d698f615b" providerId="LiveId" clId="{6CE7E44C-CD19-4BB1-900C-51DD26870CB3}" dt="2025-09-30T17:59:30.728" v="61" actId="26606"/>
          <ac:spMkLst>
            <pc:docMk/>
            <pc:sldMk cId="1760481344" sldId="265"/>
            <ac:spMk id="2" creationId="{394A8BF8-9935-7077-90D5-B206AC793E67}"/>
          </ac:spMkLst>
        </pc:spChg>
        <pc:spChg chg="mod">
          <ac:chgData name="Helen McGreevy" userId="d291de2d698f615b" providerId="LiveId" clId="{6CE7E44C-CD19-4BB1-900C-51DD26870CB3}" dt="2025-09-30T17:59:30.728" v="61" actId="26606"/>
          <ac:spMkLst>
            <pc:docMk/>
            <pc:sldMk cId="1760481344" sldId="265"/>
            <ac:spMk id="3" creationId="{D6272AC7-8596-4CE9-0062-9919804F871D}"/>
          </ac:spMkLst>
        </pc:spChg>
        <pc:spChg chg="add">
          <ac:chgData name="Helen McGreevy" userId="d291de2d698f615b" providerId="LiveId" clId="{6CE7E44C-CD19-4BB1-900C-51DD26870CB3}" dt="2025-10-02T15:47:49.341" v="6953" actId="26606"/>
          <ac:spMkLst>
            <pc:docMk/>
            <pc:sldMk cId="1760481344" sldId="265"/>
            <ac:spMk id="5" creationId="{DC878D9A-77BE-4701-AE3D-EEFC53CD50BC}"/>
          </ac:spMkLst>
        </pc:spChg>
        <pc:spChg chg="add">
          <ac:chgData name="Helen McGreevy" userId="d291de2d698f615b" providerId="LiveId" clId="{6CE7E44C-CD19-4BB1-900C-51DD26870CB3}" dt="2025-10-02T15:47:49.341" v="6953" actId="26606"/>
          <ac:spMkLst>
            <pc:docMk/>
            <pc:sldMk cId="1760481344" sldId="265"/>
            <ac:spMk id="6" creationId="{F643BE08-0ED1-4B73-AC6D-B7E26A59CDAA}"/>
          </ac:spMkLst>
        </pc:spChg>
        <pc:spChg chg="add">
          <ac:chgData name="Helen McGreevy" userId="d291de2d698f615b" providerId="LiveId" clId="{6CE7E44C-CD19-4BB1-900C-51DD26870CB3}" dt="2025-10-02T15:47:49.341" v="6953" actId="26606"/>
          <ac:spMkLst>
            <pc:docMk/>
            <pc:sldMk cId="1760481344" sldId="265"/>
            <ac:spMk id="7" creationId="{956B2094-7FC0-45FC-BFED-3CB88CEE63F5}"/>
          </ac:spMkLst>
        </pc:spChg>
        <pc:spChg chg="add del">
          <ac:chgData name="Helen McGreevy" userId="d291de2d698f615b" providerId="LiveId" clId="{6CE7E44C-CD19-4BB1-900C-51DD26870CB3}" dt="2025-10-02T15:45:07.678" v="6931"/>
          <ac:spMkLst>
            <pc:docMk/>
            <pc:sldMk cId="1760481344" sldId="265"/>
            <ac:spMk id="8" creationId="{DC878D9A-77BE-4701-AE3D-EEFC53CD50BC}"/>
          </ac:spMkLst>
        </pc:spChg>
        <pc:spChg chg="add">
          <ac:chgData name="Helen McGreevy" userId="d291de2d698f615b" providerId="LiveId" clId="{6CE7E44C-CD19-4BB1-900C-51DD26870CB3}" dt="2025-10-02T15:47:49.341" v="6953" actId="26606"/>
          <ac:spMkLst>
            <pc:docMk/>
            <pc:sldMk cId="1760481344" sldId="265"/>
            <ac:spMk id="9" creationId="{07A4B640-BB7F-4272-A710-068DBA9F9A6E}"/>
          </ac:spMkLst>
        </pc:spChg>
        <pc:spChg chg="add del">
          <ac:chgData name="Helen McGreevy" userId="d291de2d698f615b" providerId="LiveId" clId="{6CE7E44C-CD19-4BB1-900C-51DD26870CB3}" dt="2025-10-02T15:45:07.678" v="6931"/>
          <ac:spMkLst>
            <pc:docMk/>
            <pc:sldMk cId="1760481344" sldId="265"/>
            <ac:spMk id="10" creationId="{F643BE08-0ED1-4B73-AC6D-B7E26A59CDAA}"/>
          </ac:spMkLst>
        </pc:spChg>
        <pc:spChg chg="add del">
          <ac:chgData name="Helen McGreevy" userId="d291de2d698f615b" providerId="LiveId" clId="{6CE7E44C-CD19-4BB1-900C-51DD26870CB3}" dt="2025-10-02T15:45:07.678" v="6931"/>
          <ac:spMkLst>
            <pc:docMk/>
            <pc:sldMk cId="1760481344" sldId="265"/>
            <ac:spMk id="12" creationId="{956B2094-7FC0-45FC-BFED-3CB88CEE63F5}"/>
          </ac:spMkLst>
        </pc:spChg>
        <pc:spChg chg="add del">
          <ac:chgData name="Helen McGreevy" userId="d291de2d698f615b" providerId="LiveId" clId="{6CE7E44C-CD19-4BB1-900C-51DD26870CB3}" dt="2025-10-02T15:45:07.678" v="6931"/>
          <ac:spMkLst>
            <pc:docMk/>
            <pc:sldMk cId="1760481344" sldId="265"/>
            <ac:spMk id="14" creationId="{07A4B640-BB7F-4272-A710-068DBA9F9A6E}"/>
          </ac:spMkLst>
        </pc:spChg>
      </pc:sldChg>
      <pc:sldChg chg="addSp delSp modSp mod setBg delDesignElem">
        <pc:chgData name="Helen McGreevy" userId="d291de2d698f615b" providerId="LiveId" clId="{6CE7E44C-CD19-4BB1-900C-51DD26870CB3}" dt="2025-10-02T15:47:40.244" v="6952" actId="26606"/>
        <pc:sldMkLst>
          <pc:docMk/>
          <pc:sldMk cId="4224861937" sldId="266"/>
        </pc:sldMkLst>
        <pc:spChg chg="mod">
          <ac:chgData name="Helen McGreevy" userId="d291de2d698f615b" providerId="LiveId" clId="{6CE7E44C-CD19-4BB1-900C-51DD26870CB3}" dt="2025-09-30T17:59:35.808" v="62" actId="26606"/>
          <ac:spMkLst>
            <pc:docMk/>
            <pc:sldMk cId="4224861937" sldId="266"/>
            <ac:spMk id="2" creationId="{84A04387-019F-E717-668B-79C64E7EAB99}"/>
          </ac:spMkLst>
        </pc:spChg>
        <pc:spChg chg="mod">
          <ac:chgData name="Helen McGreevy" userId="d291de2d698f615b" providerId="LiveId" clId="{6CE7E44C-CD19-4BB1-900C-51DD26870CB3}" dt="2025-09-30T17:59:35.808" v="62" actId="26606"/>
          <ac:spMkLst>
            <pc:docMk/>
            <pc:sldMk cId="4224861937" sldId="266"/>
            <ac:spMk id="3" creationId="{3A12A107-9EB4-E69E-CC4D-36867CDB2D0F}"/>
          </ac:spMkLst>
        </pc:spChg>
        <pc:spChg chg="add">
          <ac:chgData name="Helen McGreevy" userId="d291de2d698f615b" providerId="LiveId" clId="{6CE7E44C-CD19-4BB1-900C-51DD26870CB3}" dt="2025-10-02T15:47:40.244" v="6952" actId="26606"/>
          <ac:spMkLst>
            <pc:docMk/>
            <pc:sldMk cId="4224861937" sldId="266"/>
            <ac:spMk id="5" creationId="{DC878D9A-77BE-4701-AE3D-EEFC53CD50BC}"/>
          </ac:spMkLst>
        </pc:spChg>
        <pc:spChg chg="add">
          <ac:chgData name="Helen McGreevy" userId="d291de2d698f615b" providerId="LiveId" clId="{6CE7E44C-CD19-4BB1-900C-51DD26870CB3}" dt="2025-10-02T15:47:40.244" v="6952" actId="26606"/>
          <ac:spMkLst>
            <pc:docMk/>
            <pc:sldMk cId="4224861937" sldId="266"/>
            <ac:spMk id="6" creationId="{F643BE08-0ED1-4B73-AC6D-B7E26A59CDAA}"/>
          </ac:spMkLst>
        </pc:spChg>
        <pc:spChg chg="add">
          <ac:chgData name="Helen McGreevy" userId="d291de2d698f615b" providerId="LiveId" clId="{6CE7E44C-CD19-4BB1-900C-51DD26870CB3}" dt="2025-10-02T15:47:40.244" v="6952" actId="26606"/>
          <ac:spMkLst>
            <pc:docMk/>
            <pc:sldMk cId="4224861937" sldId="266"/>
            <ac:spMk id="7" creationId="{956B2094-7FC0-45FC-BFED-3CB88CEE63F5}"/>
          </ac:spMkLst>
        </pc:spChg>
        <pc:spChg chg="add del">
          <ac:chgData name="Helen McGreevy" userId="d291de2d698f615b" providerId="LiveId" clId="{6CE7E44C-CD19-4BB1-900C-51DD26870CB3}" dt="2025-10-02T15:45:07.678" v="6931"/>
          <ac:spMkLst>
            <pc:docMk/>
            <pc:sldMk cId="4224861937" sldId="266"/>
            <ac:spMk id="8" creationId="{DC878D9A-77BE-4701-AE3D-EEFC53CD50BC}"/>
          </ac:spMkLst>
        </pc:spChg>
        <pc:spChg chg="add">
          <ac:chgData name="Helen McGreevy" userId="d291de2d698f615b" providerId="LiveId" clId="{6CE7E44C-CD19-4BB1-900C-51DD26870CB3}" dt="2025-10-02T15:47:40.244" v="6952" actId="26606"/>
          <ac:spMkLst>
            <pc:docMk/>
            <pc:sldMk cId="4224861937" sldId="266"/>
            <ac:spMk id="9" creationId="{07A4B640-BB7F-4272-A710-068DBA9F9A6E}"/>
          </ac:spMkLst>
        </pc:spChg>
        <pc:spChg chg="add del">
          <ac:chgData name="Helen McGreevy" userId="d291de2d698f615b" providerId="LiveId" clId="{6CE7E44C-CD19-4BB1-900C-51DD26870CB3}" dt="2025-10-02T15:45:07.678" v="6931"/>
          <ac:spMkLst>
            <pc:docMk/>
            <pc:sldMk cId="4224861937" sldId="266"/>
            <ac:spMk id="10" creationId="{F643BE08-0ED1-4B73-AC6D-B7E26A59CDAA}"/>
          </ac:spMkLst>
        </pc:spChg>
        <pc:spChg chg="add del">
          <ac:chgData name="Helen McGreevy" userId="d291de2d698f615b" providerId="LiveId" clId="{6CE7E44C-CD19-4BB1-900C-51DD26870CB3}" dt="2025-10-02T15:45:07.678" v="6931"/>
          <ac:spMkLst>
            <pc:docMk/>
            <pc:sldMk cId="4224861937" sldId="266"/>
            <ac:spMk id="12" creationId="{956B2094-7FC0-45FC-BFED-3CB88CEE63F5}"/>
          </ac:spMkLst>
        </pc:spChg>
        <pc:spChg chg="add del">
          <ac:chgData name="Helen McGreevy" userId="d291de2d698f615b" providerId="LiveId" clId="{6CE7E44C-CD19-4BB1-900C-51DD26870CB3}" dt="2025-10-02T15:45:07.678" v="6931"/>
          <ac:spMkLst>
            <pc:docMk/>
            <pc:sldMk cId="4224861937" sldId="266"/>
            <ac:spMk id="14" creationId="{07A4B640-BB7F-4272-A710-068DBA9F9A6E}"/>
          </ac:spMkLst>
        </pc:spChg>
      </pc:sldChg>
      <pc:sldChg chg="modSp">
        <pc:chgData name="Helen McGreevy" userId="d291de2d698f615b" providerId="LiveId" clId="{6CE7E44C-CD19-4BB1-900C-51DD26870CB3}" dt="2025-10-02T15:45:07.678" v="6931"/>
        <pc:sldMkLst>
          <pc:docMk/>
          <pc:sldMk cId="1132649724" sldId="267"/>
        </pc:sldMkLst>
        <pc:spChg chg="mod">
          <ac:chgData name="Helen McGreevy" userId="d291de2d698f615b" providerId="LiveId" clId="{6CE7E44C-CD19-4BB1-900C-51DD26870CB3}" dt="2025-10-02T15:45:07.678" v="6931"/>
          <ac:spMkLst>
            <pc:docMk/>
            <pc:sldMk cId="1132649724" sldId="267"/>
            <ac:spMk id="2" creationId="{CF5DF7AE-0BFB-9EA5-959B-D3A49E55D423}"/>
          </ac:spMkLst>
        </pc:spChg>
        <pc:picChg chg="mod">
          <ac:chgData name="Helen McGreevy" userId="d291de2d698f615b" providerId="LiveId" clId="{6CE7E44C-CD19-4BB1-900C-51DD26870CB3}" dt="2025-10-02T15:45:07.678" v="6931"/>
          <ac:picMkLst>
            <pc:docMk/>
            <pc:sldMk cId="1132649724" sldId="267"/>
            <ac:picMk id="13" creationId="{BD37881E-7DA6-85D0-7D8B-FF3D969372CD}"/>
          </ac:picMkLst>
        </pc:picChg>
      </pc:sldChg>
      <pc:sldChg chg="addSp delSp modSp mod setBg delDesignElem">
        <pc:chgData name="Helen McGreevy" userId="d291de2d698f615b" providerId="LiveId" clId="{6CE7E44C-CD19-4BB1-900C-51DD26870CB3}" dt="2025-10-02T15:47:21.122" v="6950" actId="26606"/>
        <pc:sldMkLst>
          <pc:docMk/>
          <pc:sldMk cId="383880612" sldId="268"/>
        </pc:sldMkLst>
        <pc:spChg chg="mod">
          <ac:chgData name="Helen McGreevy" userId="d291de2d698f615b" providerId="LiveId" clId="{6CE7E44C-CD19-4BB1-900C-51DD26870CB3}" dt="2025-09-30T17:59:56.467" v="63" actId="26606"/>
          <ac:spMkLst>
            <pc:docMk/>
            <pc:sldMk cId="383880612" sldId="268"/>
            <ac:spMk id="2" creationId="{2C7F0E51-FB99-7735-77E3-461749EC3C44}"/>
          </ac:spMkLst>
        </pc:spChg>
        <pc:spChg chg="mod">
          <ac:chgData name="Helen McGreevy" userId="d291de2d698f615b" providerId="LiveId" clId="{6CE7E44C-CD19-4BB1-900C-51DD26870CB3}" dt="2025-10-02T15:47:21.122" v="6950" actId="26606"/>
          <ac:spMkLst>
            <pc:docMk/>
            <pc:sldMk cId="383880612" sldId="268"/>
            <ac:spMk id="3" creationId="{35903DD9-8872-7E1D-2FEE-B446D022BF68}"/>
          </ac:spMkLst>
        </pc:spChg>
        <pc:spChg chg="add">
          <ac:chgData name="Helen McGreevy" userId="d291de2d698f615b" providerId="LiveId" clId="{6CE7E44C-CD19-4BB1-900C-51DD26870CB3}" dt="2025-10-02T15:47:21.122" v="6950" actId="26606"/>
          <ac:spMkLst>
            <pc:docMk/>
            <pc:sldMk cId="383880612" sldId="268"/>
            <ac:spMk id="5" creationId="{DC878D9A-77BE-4701-AE3D-EEFC53CD50BC}"/>
          </ac:spMkLst>
        </pc:spChg>
        <pc:spChg chg="add">
          <ac:chgData name="Helen McGreevy" userId="d291de2d698f615b" providerId="LiveId" clId="{6CE7E44C-CD19-4BB1-900C-51DD26870CB3}" dt="2025-10-02T15:47:21.122" v="6950" actId="26606"/>
          <ac:spMkLst>
            <pc:docMk/>
            <pc:sldMk cId="383880612" sldId="268"/>
            <ac:spMk id="6" creationId="{F643BE08-0ED1-4B73-AC6D-B7E26A59CDAA}"/>
          </ac:spMkLst>
        </pc:spChg>
        <pc:spChg chg="add">
          <ac:chgData name="Helen McGreevy" userId="d291de2d698f615b" providerId="LiveId" clId="{6CE7E44C-CD19-4BB1-900C-51DD26870CB3}" dt="2025-10-02T15:47:21.122" v="6950" actId="26606"/>
          <ac:spMkLst>
            <pc:docMk/>
            <pc:sldMk cId="383880612" sldId="268"/>
            <ac:spMk id="7" creationId="{956B2094-7FC0-45FC-BFED-3CB88CEE63F5}"/>
          </ac:spMkLst>
        </pc:spChg>
        <pc:spChg chg="add del">
          <ac:chgData name="Helen McGreevy" userId="d291de2d698f615b" providerId="LiveId" clId="{6CE7E44C-CD19-4BB1-900C-51DD26870CB3}" dt="2025-10-02T15:45:07.678" v="6931"/>
          <ac:spMkLst>
            <pc:docMk/>
            <pc:sldMk cId="383880612" sldId="268"/>
            <ac:spMk id="8" creationId="{DC878D9A-77BE-4701-AE3D-EEFC53CD50BC}"/>
          </ac:spMkLst>
        </pc:spChg>
        <pc:spChg chg="add">
          <ac:chgData name="Helen McGreevy" userId="d291de2d698f615b" providerId="LiveId" clId="{6CE7E44C-CD19-4BB1-900C-51DD26870CB3}" dt="2025-10-02T15:47:21.122" v="6950" actId="26606"/>
          <ac:spMkLst>
            <pc:docMk/>
            <pc:sldMk cId="383880612" sldId="268"/>
            <ac:spMk id="9" creationId="{07A4B640-BB7F-4272-A710-068DBA9F9A6E}"/>
          </ac:spMkLst>
        </pc:spChg>
        <pc:spChg chg="add del">
          <ac:chgData name="Helen McGreevy" userId="d291de2d698f615b" providerId="LiveId" clId="{6CE7E44C-CD19-4BB1-900C-51DD26870CB3}" dt="2025-10-02T15:45:07.678" v="6931"/>
          <ac:spMkLst>
            <pc:docMk/>
            <pc:sldMk cId="383880612" sldId="268"/>
            <ac:spMk id="10" creationId="{F643BE08-0ED1-4B73-AC6D-B7E26A59CDAA}"/>
          </ac:spMkLst>
        </pc:spChg>
        <pc:spChg chg="add del">
          <ac:chgData name="Helen McGreevy" userId="d291de2d698f615b" providerId="LiveId" clId="{6CE7E44C-CD19-4BB1-900C-51DD26870CB3}" dt="2025-10-02T15:45:07.678" v="6931"/>
          <ac:spMkLst>
            <pc:docMk/>
            <pc:sldMk cId="383880612" sldId="268"/>
            <ac:spMk id="12" creationId="{956B2094-7FC0-45FC-BFED-3CB88CEE63F5}"/>
          </ac:spMkLst>
        </pc:spChg>
        <pc:spChg chg="add del">
          <ac:chgData name="Helen McGreevy" userId="d291de2d698f615b" providerId="LiveId" clId="{6CE7E44C-CD19-4BB1-900C-51DD26870CB3}" dt="2025-10-02T15:45:07.678" v="6931"/>
          <ac:spMkLst>
            <pc:docMk/>
            <pc:sldMk cId="383880612" sldId="268"/>
            <ac:spMk id="14" creationId="{07A4B640-BB7F-4272-A710-068DBA9F9A6E}"/>
          </ac:spMkLst>
        </pc:spChg>
      </pc:sldChg>
      <pc:sldChg chg="addSp delSp modSp mod setBg delDesignElem">
        <pc:chgData name="Helen McGreevy" userId="d291de2d698f615b" providerId="LiveId" clId="{6CE7E44C-CD19-4BB1-900C-51DD26870CB3}" dt="2025-10-02T15:47:15" v="6949" actId="26606"/>
        <pc:sldMkLst>
          <pc:docMk/>
          <pc:sldMk cId="3372998919" sldId="269"/>
        </pc:sldMkLst>
        <pc:spChg chg="mod">
          <ac:chgData name="Helen McGreevy" userId="d291de2d698f615b" providerId="LiveId" clId="{6CE7E44C-CD19-4BB1-900C-51DD26870CB3}" dt="2025-09-30T18:00:02.195" v="64" actId="26606"/>
          <ac:spMkLst>
            <pc:docMk/>
            <pc:sldMk cId="3372998919" sldId="269"/>
            <ac:spMk id="2" creationId="{B7B161FA-0E5B-60CA-7B0F-6C5273E7A4D8}"/>
          </ac:spMkLst>
        </pc:spChg>
        <pc:spChg chg="mod">
          <ac:chgData name="Helen McGreevy" userId="d291de2d698f615b" providerId="LiveId" clId="{6CE7E44C-CD19-4BB1-900C-51DD26870CB3}" dt="2025-10-02T15:47:15" v="6949" actId="26606"/>
          <ac:spMkLst>
            <pc:docMk/>
            <pc:sldMk cId="3372998919" sldId="269"/>
            <ac:spMk id="3" creationId="{B5166544-FC67-290B-0194-E64AA81DF8D0}"/>
          </ac:spMkLst>
        </pc:spChg>
        <pc:spChg chg="add">
          <ac:chgData name="Helen McGreevy" userId="d291de2d698f615b" providerId="LiveId" clId="{6CE7E44C-CD19-4BB1-900C-51DD26870CB3}" dt="2025-10-02T15:47:15" v="6949" actId="26606"/>
          <ac:spMkLst>
            <pc:docMk/>
            <pc:sldMk cId="3372998919" sldId="269"/>
            <ac:spMk id="5" creationId="{DC878D9A-77BE-4701-AE3D-EEFC53CD50BC}"/>
          </ac:spMkLst>
        </pc:spChg>
        <pc:spChg chg="add">
          <ac:chgData name="Helen McGreevy" userId="d291de2d698f615b" providerId="LiveId" clId="{6CE7E44C-CD19-4BB1-900C-51DD26870CB3}" dt="2025-10-02T15:47:15" v="6949" actId="26606"/>
          <ac:spMkLst>
            <pc:docMk/>
            <pc:sldMk cId="3372998919" sldId="269"/>
            <ac:spMk id="6" creationId="{F643BE08-0ED1-4B73-AC6D-B7E26A59CDAA}"/>
          </ac:spMkLst>
        </pc:spChg>
        <pc:spChg chg="add">
          <ac:chgData name="Helen McGreevy" userId="d291de2d698f615b" providerId="LiveId" clId="{6CE7E44C-CD19-4BB1-900C-51DD26870CB3}" dt="2025-10-02T15:47:15" v="6949" actId="26606"/>
          <ac:spMkLst>
            <pc:docMk/>
            <pc:sldMk cId="3372998919" sldId="269"/>
            <ac:spMk id="7" creationId="{956B2094-7FC0-45FC-BFED-3CB88CEE63F5}"/>
          </ac:spMkLst>
        </pc:spChg>
        <pc:spChg chg="add del">
          <ac:chgData name="Helen McGreevy" userId="d291de2d698f615b" providerId="LiveId" clId="{6CE7E44C-CD19-4BB1-900C-51DD26870CB3}" dt="2025-10-02T15:45:07.678" v="6931"/>
          <ac:spMkLst>
            <pc:docMk/>
            <pc:sldMk cId="3372998919" sldId="269"/>
            <ac:spMk id="8" creationId="{DC878D9A-77BE-4701-AE3D-EEFC53CD50BC}"/>
          </ac:spMkLst>
        </pc:spChg>
        <pc:spChg chg="add">
          <ac:chgData name="Helen McGreevy" userId="d291de2d698f615b" providerId="LiveId" clId="{6CE7E44C-CD19-4BB1-900C-51DD26870CB3}" dt="2025-10-02T15:47:15" v="6949" actId="26606"/>
          <ac:spMkLst>
            <pc:docMk/>
            <pc:sldMk cId="3372998919" sldId="269"/>
            <ac:spMk id="9" creationId="{07A4B640-BB7F-4272-A710-068DBA9F9A6E}"/>
          </ac:spMkLst>
        </pc:spChg>
        <pc:spChg chg="add del">
          <ac:chgData name="Helen McGreevy" userId="d291de2d698f615b" providerId="LiveId" clId="{6CE7E44C-CD19-4BB1-900C-51DD26870CB3}" dt="2025-10-02T15:45:07.678" v="6931"/>
          <ac:spMkLst>
            <pc:docMk/>
            <pc:sldMk cId="3372998919" sldId="269"/>
            <ac:spMk id="10" creationId="{F643BE08-0ED1-4B73-AC6D-B7E26A59CDAA}"/>
          </ac:spMkLst>
        </pc:spChg>
        <pc:spChg chg="add del">
          <ac:chgData name="Helen McGreevy" userId="d291de2d698f615b" providerId="LiveId" clId="{6CE7E44C-CD19-4BB1-900C-51DD26870CB3}" dt="2025-10-02T15:45:07.678" v="6931"/>
          <ac:spMkLst>
            <pc:docMk/>
            <pc:sldMk cId="3372998919" sldId="269"/>
            <ac:spMk id="12" creationId="{956B2094-7FC0-45FC-BFED-3CB88CEE63F5}"/>
          </ac:spMkLst>
        </pc:spChg>
        <pc:spChg chg="add del">
          <ac:chgData name="Helen McGreevy" userId="d291de2d698f615b" providerId="LiveId" clId="{6CE7E44C-CD19-4BB1-900C-51DD26870CB3}" dt="2025-10-02T15:45:07.678" v="6931"/>
          <ac:spMkLst>
            <pc:docMk/>
            <pc:sldMk cId="3372998919" sldId="269"/>
            <ac:spMk id="14" creationId="{07A4B640-BB7F-4272-A710-068DBA9F9A6E}"/>
          </ac:spMkLst>
        </pc:spChg>
      </pc:sldChg>
      <pc:sldChg chg="addSp delSp modSp mod setBg delDesignElem">
        <pc:chgData name="Helen McGreevy" userId="d291de2d698f615b" providerId="LiveId" clId="{6CE7E44C-CD19-4BB1-900C-51DD26870CB3}" dt="2025-10-02T15:47:09.047" v="6948" actId="26606"/>
        <pc:sldMkLst>
          <pc:docMk/>
          <pc:sldMk cId="2729863123" sldId="270"/>
        </pc:sldMkLst>
        <pc:spChg chg="mod">
          <ac:chgData name="Helen McGreevy" userId="d291de2d698f615b" providerId="LiveId" clId="{6CE7E44C-CD19-4BB1-900C-51DD26870CB3}" dt="2025-09-30T18:00:08.916" v="65" actId="26606"/>
          <ac:spMkLst>
            <pc:docMk/>
            <pc:sldMk cId="2729863123" sldId="270"/>
            <ac:spMk id="2" creationId="{08DE56C0-8A72-0467-B2A9-CCFBAD780761}"/>
          </ac:spMkLst>
        </pc:spChg>
        <pc:spChg chg="mod">
          <ac:chgData name="Helen McGreevy" userId="d291de2d698f615b" providerId="LiveId" clId="{6CE7E44C-CD19-4BB1-900C-51DD26870CB3}" dt="2025-10-02T15:22:38.923" v="6407" actId="20577"/>
          <ac:spMkLst>
            <pc:docMk/>
            <pc:sldMk cId="2729863123" sldId="270"/>
            <ac:spMk id="3" creationId="{34704B9F-FA04-06DD-B148-4815AB94E17D}"/>
          </ac:spMkLst>
        </pc:spChg>
        <pc:spChg chg="add">
          <ac:chgData name="Helen McGreevy" userId="d291de2d698f615b" providerId="LiveId" clId="{6CE7E44C-CD19-4BB1-900C-51DD26870CB3}" dt="2025-10-02T15:47:09.047" v="6948" actId="26606"/>
          <ac:spMkLst>
            <pc:docMk/>
            <pc:sldMk cId="2729863123" sldId="270"/>
            <ac:spMk id="5" creationId="{DC878D9A-77BE-4701-AE3D-EEFC53CD50BC}"/>
          </ac:spMkLst>
        </pc:spChg>
        <pc:spChg chg="add">
          <ac:chgData name="Helen McGreevy" userId="d291de2d698f615b" providerId="LiveId" clId="{6CE7E44C-CD19-4BB1-900C-51DD26870CB3}" dt="2025-10-02T15:47:09.047" v="6948" actId="26606"/>
          <ac:spMkLst>
            <pc:docMk/>
            <pc:sldMk cId="2729863123" sldId="270"/>
            <ac:spMk id="6" creationId="{F643BE08-0ED1-4B73-AC6D-B7E26A59CDAA}"/>
          </ac:spMkLst>
        </pc:spChg>
        <pc:spChg chg="add">
          <ac:chgData name="Helen McGreevy" userId="d291de2d698f615b" providerId="LiveId" clId="{6CE7E44C-CD19-4BB1-900C-51DD26870CB3}" dt="2025-10-02T15:47:09.047" v="6948" actId="26606"/>
          <ac:spMkLst>
            <pc:docMk/>
            <pc:sldMk cId="2729863123" sldId="270"/>
            <ac:spMk id="7" creationId="{956B2094-7FC0-45FC-BFED-3CB88CEE63F5}"/>
          </ac:spMkLst>
        </pc:spChg>
        <pc:spChg chg="add del">
          <ac:chgData name="Helen McGreevy" userId="d291de2d698f615b" providerId="LiveId" clId="{6CE7E44C-CD19-4BB1-900C-51DD26870CB3}" dt="2025-10-02T15:45:07.678" v="6931"/>
          <ac:spMkLst>
            <pc:docMk/>
            <pc:sldMk cId="2729863123" sldId="270"/>
            <ac:spMk id="8" creationId="{DC878D9A-77BE-4701-AE3D-EEFC53CD50BC}"/>
          </ac:spMkLst>
        </pc:spChg>
        <pc:spChg chg="add">
          <ac:chgData name="Helen McGreevy" userId="d291de2d698f615b" providerId="LiveId" clId="{6CE7E44C-CD19-4BB1-900C-51DD26870CB3}" dt="2025-10-02T15:47:09.047" v="6948" actId="26606"/>
          <ac:spMkLst>
            <pc:docMk/>
            <pc:sldMk cId="2729863123" sldId="270"/>
            <ac:spMk id="9" creationId="{07A4B640-BB7F-4272-A710-068DBA9F9A6E}"/>
          </ac:spMkLst>
        </pc:spChg>
        <pc:spChg chg="add del">
          <ac:chgData name="Helen McGreevy" userId="d291de2d698f615b" providerId="LiveId" clId="{6CE7E44C-CD19-4BB1-900C-51DD26870CB3}" dt="2025-10-02T15:45:07.678" v="6931"/>
          <ac:spMkLst>
            <pc:docMk/>
            <pc:sldMk cId="2729863123" sldId="270"/>
            <ac:spMk id="10" creationId="{F643BE08-0ED1-4B73-AC6D-B7E26A59CDAA}"/>
          </ac:spMkLst>
        </pc:spChg>
        <pc:spChg chg="add del">
          <ac:chgData name="Helen McGreevy" userId="d291de2d698f615b" providerId="LiveId" clId="{6CE7E44C-CD19-4BB1-900C-51DD26870CB3}" dt="2025-10-02T15:45:07.678" v="6931"/>
          <ac:spMkLst>
            <pc:docMk/>
            <pc:sldMk cId="2729863123" sldId="270"/>
            <ac:spMk id="12" creationId="{956B2094-7FC0-45FC-BFED-3CB88CEE63F5}"/>
          </ac:spMkLst>
        </pc:spChg>
        <pc:spChg chg="add del">
          <ac:chgData name="Helen McGreevy" userId="d291de2d698f615b" providerId="LiveId" clId="{6CE7E44C-CD19-4BB1-900C-51DD26870CB3}" dt="2025-10-02T15:45:07.678" v="6931"/>
          <ac:spMkLst>
            <pc:docMk/>
            <pc:sldMk cId="2729863123" sldId="270"/>
            <ac:spMk id="14" creationId="{07A4B640-BB7F-4272-A710-068DBA9F9A6E}"/>
          </ac:spMkLst>
        </pc:spChg>
      </pc:sldChg>
      <pc:sldChg chg="addSp delSp modSp mod setBg delDesignElem">
        <pc:chgData name="Helen McGreevy" userId="d291de2d698f615b" providerId="LiveId" clId="{6CE7E44C-CD19-4BB1-900C-51DD26870CB3}" dt="2025-10-02T15:47:03.036" v="6947" actId="26606"/>
        <pc:sldMkLst>
          <pc:docMk/>
          <pc:sldMk cId="2653148061" sldId="271"/>
        </pc:sldMkLst>
        <pc:spChg chg="mod">
          <ac:chgData name="Helen McGreevy" userId="d291de2d698f615b" providerId="LiveId" clId="{6CE7E44C-CD19-4BB1-900C-51DD26870CB3}" dt="2025-09-30T18:00:13.661" v="66" actId="26606"/>
          <ac:spMkLst>
            <pc:docMk/>
            <pc:sldMk cId="2653148061" sldId="271"/>
            <ac:spMk id="2" creationId="{19857F27-CC1E-BB13-61BA-EAEACB10FF98}"/>
          </ac:spMkLst>
        </pc:spChg>
        <pc:spChg chg="mod">
          <ac:chgData name="Helen McGreevy" userId="d291de2d698f615b" providerId="LiveId" clId="{6CE7E44C-CD19-4BB1-900C-51DD26870CB3}" dt="2025-09-30T18:00:13.661" v="66" actId="26606"/>
          <ac:spMkLst>
            <pc:docMk/>
            <pc:sldMk cId="2653148061" sldId="271"/>
            <ac:spMk id="3" creationId="{E8CA44FE-8BD9-F225-F619-1DFA0E81AF6E}"/>
          </ac:spMkLst>
        </pc:spChg>
        <pc:spChg chg="add">
          <ac:chgData name="Helen McGreevy" userId="d291de2d698f615b" providerId="LiveId" clId="{6CE7E44C-CD19-4BB1-900C-51DD26870CB3}" dt="2025-10-02T15:47:03.036" v="6947" actId="26606"/>
          <ac:spMkLst>
            <pc:docMk/>
            <pc:sldMk cId="2653148061" sldId="271"/>
            <ac:spMk id="5" creationId="{DC878D9A-77BE-4701-AE3D-EEFC53CD50BC}"/>
          </ac:spMkLst>
        </pc:spChg>
        <pc:spChg chg="add">
          <ac:chgData name="Helen McGreevy" userId="d291de2d698f615b" providerId="LiveId" clId="{6CE7E44C-CD19-4BB1-900C-51DD26870CB3}" dt="2025-10-02T15:47:03.036" v="6947" actId="26606"/>
          <ac:spMkLst>
            <pc:docMk/>
            <pc:sldMk cId="2653148061" sldId="271"/>
            <ac:spMk id="6" creationId="{F643BE08-0ED1-4B73-AC6D-B7E26A59CDAA}"/>
          </ac:spMkLst>
        </pc:spChg>
        <pc:spChg chg="add">
          <ac:chgData name="Helen McGreevy" userId="d291de2d698f615b" providerId="LiveId" clId="{6CE7E44C-CD19-4BB1-900C-51DD26870CB3}" dt="2025-10-02T15:47:03.036" v="6947" actId="26606"/>
          <ac:spMkLst>
            <pc:docMk/>
            <pc:sldMk cId="2653148061" sldId="271"/>
            <ac:spMk id="7" creationId="{956B2094-7FC0-45FC-BFED-3CB88CEE63F5}"/>
          </ac:spMkLst>
        </pc:spChg>
        <pc:spChg chg="add del">
          <ac:chgData name="Helen McGreevy" userId="d291de2d698f615b" providerId="LiveId" clId="{6CE7E44C-CD19-4BB1-900C-51DD26870CB3}" dt="2025-10-02T15:45:07.678" v="6931"/>
          <ac:spMkLst>
            <pc:docMk/>
            <pc:sldMk cId="2653148061" sldId="271"/>
            <ac:spMk id="8" creationId="{DC878D9A-77BE-4701-AE3D-EEFC53CD50BC}"/>
          </ac:spMkLst>
        </pc:spChg>
        <pc:spChg chg="add">
          <ac:chgData name="Helen McGreevy" userId="d291de2d698f615b" providerId="LiveId" clId="{6CE7E44C-CD19-4BB1-900C-51DD26870CB3}" dt="2025-10-02T15:47:03.036" v="6947" actId="26606"/>
          <ac:spMkLst>
            <pc:docMk/>
            <pc:sldMk cId="2653148061" sldId="271"/>
            <ac:spMk id="9" creationId="{07A4B640-BB7F-4272-A710-068DBA9F9A6E}"/>
          </ac:spMkLst>
        </pc:spChg>
        <pc:spChg chg="add del">
          <ac:chgData name="Helen McGreevy" userId="d291de2d698f615b" providerId="LiveId" clId="{6CE7E44C-CD19-4BB1-900C-51DD26870CB3}" dt="2025-10-02T15:45:07.678" v="6931"/>
          <ac:spMkLst>
            <pc:docMk/>
            <pc:sldMk cId="2653148061" sldId="271"/>
            <ac:spMk id="10" creationId="{F643BE08-0ED1-4B73-AC6D-B7E26A59CDAA}"/>
          </ac:spMkLst>
        </pc:spChg>
        <pc:spChg chg="add del">
          <ac:chgData name="Helen McGreevy" userId="d291de2d698f615b" providerId="LiveId" clId="{6CE7E44C-CD19-4BB1-900C-51DD26870CB3}" dt="2025-10-02T15:45:07.678" v="6931"/>
          <ac:spMkLst>
            <pc:docMk/>
            <pc:sldMk cId="2653148061" sldId="271"/>
            <ac:spMk id="12" creationId="{956B2094-7FC0-45FC-BFED-3CB88CEE63F5}"/>
          </ac:spMkLst>
        </pc:spChg>
        <pc:spChg chg="add del">
          <ac:chgData name="Helen McGreevy" userId="d291de2d698f615b" providerId="LiveId" clId="{6CE7E44C-CD19-4BB1-900C-51DD26870CB3}" dt="2025-10-02T15:45:07.678" v="6931"/>
          <ac:spMkLst>
            <pc:docMk/>
            <pc:sldMk cId="2653148061" sldId="271"/>
            <ac:spMk id="14" creationId="{07A4B640-BB7F-4272-A710-068DBA9F9A6E}"/>
          </ac:spMkLst>
        </pc:spChg>
      </pc:sldChg>
      <pc:sldChg chg="addSp modSp new del mod setBg">
        <pc:chgData name="Helen McGreevy" userId="d291de2d698f615b" providerId="LiveId" clId="{6CE7E44C-CD19-4BB1-900C-51DD26870CB3}" dt="2025-10-02T09:09:42.619" v="2496" actId="2696"/>
        <pc:sldMkLst>
          <pc:docMk/>
          <pc:sldMk cId="1778127913" sldId="272"/>
        </pc:sldMkLst>
      </pc:sldChg>
      <pc:sldChg chg="addSp delSp modSp new mod ord setBg addAnim delDesignElem">
        <pc:chgData name="Helen McGreevy" userId="d291de2d698f615b" providerId="LiveId" clId="{6CE7E44C-CD19-4BB1-900C-51DD26870CB3}" dt="2025-10-02T15:50:52.554" v="6967" actId="26606"/>
        <pc:sldMkLst>
          <pc:docMk/>
          <pc:sldMk cId="187972499" sldId="273"/>
        </pc:sldMkLst>
        <pc:spChg chg="mod">
          <ac:chgData name="Helen McGreevy" userId="d291de2d698f615b" providerId="LiveId" clId="{6CE7E44C-CD19-4BB1-900C-51DD26870CB3}" dt="2025-09-30T18:06:22.297" v="191" actId="26606"/>
          <ac:spMkLst>
            <pc:docMk/>
            <pc:sldMk cId="187972499" sldId="273"/>
            <ac:spMk id="2" creationId="{E894D2CE-B558-97E9-57D9-DAEF18831FCF}"/>
          </ac:spMkLst>
        </pc:spChg>
        <pc:spChg chg="mod">
          <ac:chgData name="Helen McGreevy" userId="d291de2d698f615b" providerId="LiveId" clId="{6CE7E44C-CD19-4BB1-900C-51DD26870CB3}" dt="2025-09-30T18:55:09.284" v="2428" actId="5793"/>
          <ac:spMkLst>
            <pc:docMk/>
            <pc:sldMk cId="187972499" sldId="273"/>
            <ac:spMk id="3" creationId="{D511D694-7F83-AC95-9CED-C22875F48642}"/>
          </ac:spMkLst>
        </pc:spChg>
        <pc:spChg chg="add">
          <ac:chgData name="Helen McGreevy" userId="d291de2d698f615b" providerId="LiveId" clId="{6CE7E44C-CD19-4BB1-900C-51DD26870CB3}" dt="2025-10-02T15:50:52.554" v="6967" actId="26606"/>
          <ac:spMkLst>
            <pc:docMk/>
            <pc:sldMk cId="187972499" sldId="273"/>
            <ac:spMk id="5" creationId="{DC878D9A-77BE-4701-AE3D-EEFC53CD50BC}"/>
          </ac:spMkLst>
        </pc:spChg>
        <pc:spChg chg="add">
          <ac:chgData name="Helen McGreevy" userId="d291de2d698f615b" providerId="LiveId" clId="{6CE7E44C-CD19-4BB1-900C-51DD26870CB3}" dt="2025-10-02T15:50:52.554" v="6967" actId="26606"/>
          <ac:spMkLst>
            <pc:docMk/>
            <pc:sldMk cId="187972499" sldId="273"/>
            <ac:spMk id="6" creationId="{F643BE08-0ED1-4B73-AC6D-B7E26A59CDAA}"/>
          </ac:spMkLst>
        </pc:spChg>
        <pc:spChg chg="add">
          <ac:chgData name="Helen McGreevy" userId="d291de2d698f615b" providerId="LiveId" clId="{6CE7E44C-CD19-4BB1-900C-51DD26870CB3}" dt="2025-10-02T15:50:52.554" v="6967" actId="26606"/>
          <ac:spMkLst>
            <pc:docMk/>
            <pc:sldMk cId="187972499" sldId="273"/>
            <ac:spMk id="7" creationId="{956B2094-7FC0-45FC-BFED-3CB88CEE63F5}"/>
          </ac:spMkLst>
        </pc:spChg>
        <pc:spChg chg="add del">
          <ac:chgData name="Helen McGreevy" userId="d291de2d698f615b" providerId="LiveId" clId="{6CE7E44C-CD19-4BB1-900C-51DD26870CB3}" dt="2025-10-02T15:45:07.678" v="6931"/>
          <ac:spMkLst>
            <pc:docMk/>
            <pc:sldMk cId="187972499" sldId="273"/>
            <ac:spMk id="8" creationId="{DC878D9A-77BE-4701-AE3D-EEFC53CD50BC}"/>
          </ac:spMkLst>
        </pc:spChg>
        <pc:spChg chg="add">
          <ac:chgData name="Helen McGreevy" userId="d291de2d698f615b" providerId="LiveId" clId="{6CE7E44C-CD19-4BB1-900C-51DD26870CB3}" dt="2025-10-02T15:50:52.554" v="6967" actId="26606"/>
          <ac:spMkLst>
            <pc:docMk/>
            <pc:sldMk cId="187972499" sldId="273"/>
            <ac:spMk id="9" creationId="{07A4B640-BB7F-4272-A710-068DBA9F9A6E}"/>
          </ac:spMkLst>
        </pc:spChg>
        <pc:spChg chg="add del">
          <ac:chgData name="Helen McGreevy" userId="d291de2d698f615b" providerId="LiveId" clId="{6CE7E44C-CD19-4BB1-900C-51DD26870CB3}" dt="2025-10-02T15:45:07.678" v="6931"/>
          <ac:spMkLst>
            <pc:docMk/>
            <pc:sldMk cId="187972499" sldId="273"/>
            <ac:spMk id="10" creationId="{F643BE08-0ED1-4B73-AC6D-B7E26A59CDAA}"/>
          </ac:spMkLst>
        </pc:spChg>
        <pc:spChg chg="add del">
          <ac:chgData name="Helen McGreevy" userId="d291de2d698f615b" providerId="LiveId" clId="{6CE7E44C-CD19-4BB1-900C-51DD26870CB3}" dt="2025-10-02T15:45:07.678" v="6931"/>
          <ac:spMkLst>
            <pc:docMk/>
            <pc:sldMk cId="187972499" sldId="273"/>
            <ac:spMk id="12" creationId="{956B2094-7FC0-45FC-BFED-3CB88CEE63F5}"/>
          </ac:spMkLst>
        </pc:spChg>
        <pc:spChg chg="add del">
          <ac:chgData name="Helen McGreevy" userId="d291de2d698f615b" providerId="LiveId" clId="{6CE7E44C-CD19-4BB1-900C-51DD26870CB3}" dt="2025-10-02T15:45:07.678" v="6931"/>
          <ac:spMkLst>
            <pc:docMk/>
            <pc:sldMk cId="187972499" sldId="273"/>
            <ac:spMk id="14" creationId="{07A4B640-BB7F-4272-A710-068DBA9F9A6E}"/>
          </ac:spMkLst>
        </pc:spChg>
      </pc:sldChg>
      <pc:sldChg chg="addSp delSp modSp new mod ord setBg delDesignElem">
        <pc:chgData name="Helen McGreevy" userId="d291de2d698f615b" providerId="LiveId" clId="{6CE7E44C-CD19-4BB1-900C-51DD26870CB3}" dt="2025-10-02T15:50:46.895" v="6966" actId="26606"/>
        <pc:sldMkLst>
          <pc:docMk/>
          <pc:sldMk cId="3797875561" sldId="274"/>
        </pc:sldMkLst>
        <pc:spChg chg="mod">
          <ac:chgData name="Helen McGreevy" userId="d291de2d698f615b" providerId="LiveId" clId="{6CE7E44C-CD19-4BB1-900C-51DD26870CB3}" dt="2025-09-30T18:11:45.849" v="549" actId="26606"/>
          <ac:spMkLst>
            <pc:docMk/>
            <pc:sldMk cId="3797875561" sldId="274"/>
            <ac:spMk id="2" creationId="{45196A0E-CFD5-5D94-524A-1C3D5B258E47}"/>
          </ac:spMkLst>
        </pc:spChg>
        <pc:spChg chg="mod">
          <ac:chgData name="Helen McGreevy" userId="d291de2d698f615b" providerId="LiveId" clId="{6CE7E44C-CD19-4BB1-900C-51DD26870CB3}" dt="2025-09-30T18:11:45.849" v="549" actId="26606"/>
          <ac:spMkLst>
            <pc:docMk/>
            <pc:sldMk cId="3797875561" sldId="274"/>
            <ac:spMk id="3" creationId="{37A8DF79-8819-3970-AFCC-211191EEC4A6}"/>
          </ac:spMkLst>
        </pc:spChg>
        <pc:spChg chg="add">
          <ac:chgData name="Helen McGreevy" userId="d291de2d698f615b" providerId="LiveId" clId="{6CE7E44C-CD19-4BB1-900C-51DD26870CB3}" dt="2025-10-02T15:50:46.895" v="6966" actId="26606"/>
          <ac:spMkLst>
            <pc:docMk/>
            <pc:sldMk cId="3797875561" sldId="274"/>
            <ac:spMk id="5" creationId="{DC878D9A-77BE-4701-AE3D-EEFC53CD50BC}"/>
          </ac:spMkLst>
        </pc:spChg>
        <pc:spChg chg="add">
          <ac:chgData name="Helen McGreevy" userId="d291de2d698f615b" providerId="LiveId" clId="{6CE7E44C-CD19-4BB1-900C-51DD26870CB3}" dt="2025-10-02T15:50:46.895" v="6966" actId="26606"/>
          <ac:spMkLst>
            <pc:docMk/>
            <pc:sldMk cId="3797875561" sldId="274"/>
            <ac:spMk id="6" creationId="{F643BE08-0ED1-4B73-AC6D-B7E26A59CDAA}"/>
          </ac:spMkLst>
        </pc:spChg>
        <pc:spChg chg="add">
          <ac:chgData name="Helen McGreevy" userId="d291de2d698f615b" providerId="LiveId" clId="{6CE7E44C-CD19-4BB1-900C-51DD26870CB3}" dt="2025-10-02T15:50:46.895" v="6966" actId="26606"/>
          <ac:spMkLst>
            <pc:docMk/>
            <pc:sldMk cId="3797875561" sldId="274"/>
            <ac:spMk id="7" creationId="{956B2094-7FC0-45FC-BFED-3CB88CEE63F5}"/>
          </ac:spMkLst>
        </pc:spChg>
        <pc:spChg chg="add del">
          <ac:chgData name="Helen McGreevy" userId="d291de2d698f615b" providerId="LiveId" clId="{6CE7E44C-CD19-4BB1-900C-51DD26870CB3}" dt="2025-10-02T15:45:07.678" v="6931"/>
          <ac:spMkLst>
            <pc:docMk/>
            <pc:sldMk cId="3797875561" sldId="274"/>
            <ac:spMk id="8" creationId="{DC878D9A-77BE-4701-AE3D-EEFC53CD50BC}"/>
          </ac:spMkLst>
        </pc:spChg>
        <pc:spChg chg="add">
          <ac:chgData name="Helen McGreevy" userId="d291de2d698f615b" providerId="LiveId" clId="{6CE7E44C-CD19-4BB1-900C-51DD26870CB3}" dt="2025-10-02T15:50:46.895" v="6966" actId="26606"/>
          <ac:spMkLst>
            <pc:docMk/>
            <pc:sldMk cId="3797875561" sldId="274"/>
            <ac:spMk id="9" creationId="{07A4B640-BB7F-4272-A710-068DBA9F9A6E}"/>
          </ac:spMkLst>
        </pc:spChg>
        <pc:spChg chg="add del">
          <ac:chgData name="Helen McGreevy" userId="d291de2d698f615b" providerId="LiveId" clId="{6CE7E44C-CD19-4BB1-900C-51DD26870CB3}" dt="2025-10-02T15:45:07.678" v="6931"/>
          <ac:spMkLst>
            <pc:docMk/>
            <pc:sldMk cId="3797875561" sldId="274"/>
            <ac:spMk id="10" creationId="{F643BE08-0ED1-4B73-AC6D-B7E26A59CDAA}"/>
          </ac:spMkLst>
        </pc:spChg>
        <pc:spChg chg="add del">
          <ac:chgData name="Helen McGreevy" userId="d291de2d698f615b" providerId="LiveId" clId="{6CE7E44C-CD19-4BB1-900C-51DD26870CB3}" dt="2025-10-02T15:45:07.678" v="6931"/>
          <ac:spMkLst>
            <pc:docMk/>
            <pc:sldMk cId="3797875561" sldId="274"/>
            <ac:spMk id="12" creationId="{956B2094-7FC0-45FC-BFED-3CB88CEE63F5}"/>
          </ac:spMkLst>
        </pc:spChg>
        <pc:spChg chg="add del">
          <ac:chgData name="Helen McGreevy" userId="d291de2d698f615b" providerId="LiveId" clId="{6CE7E44C-CD19-4BB1-900C-51DD26870CB3}" dt="2025-10-02T15:45:07.678" v="6931"/>
          <ac:spMkLst>
            <pc:docMk/>
            <pc:sldMk cId="3797875561" sldId="274"/>
            <ac:spMk id="14" creationId="{07A4B640-BB7F-4272-A710-068DBA9F9A6E}"/>
          </ac:spMkLst>
        </pc:spChg>
      </pc:sldChg>
      <pc:sldChg chg="addSp delSp modSp new mod ord setBg delDesignElem">
        <pc:chgData name="Helen McGreevy" userId="d291de2d698f615b" providerId="LiveId" clId="{6CE7E44C-CD19-4BB1-900C-51DD26870CB3}" dt="2025-10-02T15:50:35.786" v="6965" actId="26606"/>
        <pc:sldMkLst>
          <pc:docMk/>
          <pc:sldMk cId="130895123" sldId="275"/>
        </pc:sldMkLst>
        <pc:spChg chg="mod">
          <ac:chgData name="Helen McGreevy" userId="d291de2d698f615b" providerId="LiveId" clId="{6CE7E44C-CD19-4BB1-900C-51DD26870CB3}" dt="2025-09-30T18:19:34.292" v="1127" actId="26606"/>
          <ac:spMkLst>
            <pc:docMk/>
            <pc:sldMk cId="130895123" sldId="275"/>
            <ac:spMk id="2" creationId="{DC995DD0-6D31-4F98-87EE-B702DACCD7C3}"/>
          </ac:spMkLst>
        </pc:spChg>
        <pc:spChg chg="mod">
          <ac:chgData name="Helen McGreevy" userId="d291de2d698f615b" providerId="LiveId" clId="{6CE7E44C-CD19-4BB1-900C-51DD26870CB3}" dt="2025-09-30T18:19:34.292" v="1127" actId="26606"/>
          <ac:spMkLst>
            <pc:docMk/>
            <pc:sldMk cId="130895123" sldId="275"/>
            <ac:spMk id="3" creationId="{76C4DA81-66E3-F798-E75C-A785CF04C587}"/>
          </ac:spMkLst>
        </pc:spChg>
        <pc:spChg chg="add">
          <ac:chgData name="Helen McGreevy" userId="d291de2d698f615b" providerId="LiveId" clId="{6CE7E44C-CD19-4BB1-900C-51DD26870CB3}" dt="2025-10-02T15:50:35.786" v="6965" actId="26606"/>
          <ac:spMkLst>
            <pc:docMk/>
            <pc:sldMk cId="130895123" sldId="275"/>
            <ac:spMk id="5" creationId="{DC878D9A-77BE-4701-AE3D-EEFC53CD50BC}"/>
          </ac:spMkLst>
        </pc:spChg>
        <pc:spChg chg="add">
          <ac:chgData name="Helen McGreevy" userId="d291de2d698f615b" providerId="LiveId" clId="{6CE7E44C-CD19-4BB1-900C-51DD26870CB3}" dt="2025-10-02T15:50:35.786" v="6965" actId="26606"/>
          <ac:spMkLst>
            <pc:docMk/>
            <pc:sldMk cId="130895123" sldId="275"/>
            <ac:spMk id="6" creationId="{F643BE08-0ED1-4B73-AC6D-B7E26A59CDAA}"/>
          </ac:spMkLst>
        </pc:spChg>
        <pc:spChg chg="add">
          <ac:chgData name="Helen McGreevy" userId="d291de2d698f615b" providerId="LiveId" clId="{6CE7E44C-CD19-4BB1-900C-51DD26870CB3}" dt="2025-10-02T15:50:35.786" v="6965" actId="26606"/>
          <ac:spMkLst>
            <pc:docMk/>
            <pc:sldMk cId="130895123" sldId="275"/>
            <ac:spMk id="7" creationId="{956B2094-7FC0-45FC-BFED-3CB88CEE63F5}"/>
          </ac:spMkLst>
        </pc:spChg>
        <pc:spChg chg="add del">
          <ac:chgData name="Helen McGreevy" userId="d291de2d698f615b" providerId="LiveId" clId="{6CE7E44C-CD19-4BB1-900C-51DD26870CB3}" dt="2025-10-02T15:45:07.678" v="6931"/>
          <ac:spMkLst>
            <pc:docMk/>
            <pc:sldMk cId="130895123" sldId="275"/>
            <ac:spMk id="8" creationId="{DC878D9A-77BE-4701-AE3D-EEFC53CD50BC}"/>
          </ac:spMkLst>
        </pc:spChg>
        <pc:spChg chg="add">
          <ac:chgData name="Helen McGreevy" userId="d291de2d698f615b" providerId="LiveId" clId="{6CE7E44C-CD19-4BB1-900C-51DD26870CB3}" dt="2025-10-02T15:50:35.786" v="6965" actId="26606"/>
          <ac:spMkLst>
            <pc:docMk/>
            <pc:sldMk cId="130895123" sldId="275"/>
            <ac:spMk id="9" creationId="{07A4B640-BB7F-4272-A710-068DBA9F9A6E}"/>
          </ac:spMkLst>
        </pc:spChg>
        <pc:spChg chg="add del">
          <ac:chgData name="Helen McGreevy" userId="d291de2d698f615b" providerId="LiveId" clId="{6CE7E44C-CD19-4BB1-900C-51DD26870CB3}" dt="2025-10-02T15:45:07.678" v="6931"/>
          <ac:spMkLst>
            <pc:docMk/>
            <pc:sldMk cId="130895123" sldId="275"/>
            <ac:spMk id="10" creationId="{F643BE08-0ED1-4B73-AC6D-B7E26A59CDAA}"/>
          </ac:spMkLst>
        </pc:spChg>
        <pc:spChg chg="add del">
          <ac:chgData name="Helen McGreevy" userId="d291de2d698f615b" providerId="LiveId" clId="{6CE7E44C-CD19-4BB1-900C-51DD26870CB3}" dt="2025-10-02T15:45:07.678" v="6931"/>
          <ac:spMkLst>
            <pc:docMk/>
            <pc:sldMk cId="130895123" sldId="275"/>
            <ac:spMk id="12" creationId="{956B2094-7FC0-45FC-BFED-3CB88CEE63F5}"/>
          </ac:spMkLst>
        </pc:spChg>
        <pc:spChg chg="add del">
          <ac:chgData name="Helen McGreevy" userId="d291de2d698f615b" providerId="LiveId" clId="{6CE7E44C-CD19-4BB1-900C-51DD26870CB3}" dt="2025-10-02T15:45:07.678" v="6931"/>
          <ac:spMkLst>
            <pc:docMk/>
            <pc:sldMk cId="130895123" sldId="275"/>
            <ac:spMk id="14" creationId="{07A4B640-BB7F-4272-A710-068DBA9F9A6E}"/>
          </ac:spMkLst>
        </pc:spChg>
      </pc:sldChg>
      <pc:sldChg chg="addSp delSp modSp new mod ord setBg delDesignElem">
        <pc:chgData name="Helen McGreevy" userId="d291de2d698f615b" providerId="LiveId" clId="{6CE7E44C-CD19-4BB1-900C-51DD26870CB3}" dt="2025-10-02T15:50:24.676" v="6963" actId="26606"/>
        <pc:sldMkLst>
          <pc:docMk/>
          <pc:sldMk cId="2640705712" sldId="276"/>
        </pc:sldMkLst>
        <pc:spChg chg="mod">
          <ac:chgData name="Helen McGreevy" userId="d291de2d698f615b" providerId="LiveId" clId="{6CE7E44C-CD19-4BB1-900C-51DD26870CB3}" dt="2025-09-30T18:19:28.804" v="1126" actId="26606"/>
          <ac:spMkLst>
            <pc:docMk/>
            <pc:sldMk cId="2640705712" sldId="276"/>
            <ac:spMk id="2" creationId="{9D7E7093-1BAE-4B99-FBC3-D6C7D7AC8546}"/>
          </ac:spMkLst>
        </pc:spChg>
        <pc:spChg chg="mod">
          <ac:chgData name="Helen McGreevy" userId="d291de2d698f615b" providerId="LiveId" clId="{6CE7E44C-CD19-4BB1-900C-51DD26870CB3}" dt="2025-09-30T18:26:45.153" v="1391" actId="20577"/>
          <ac:spMkLst>
            <pc:docMk/>
            <pc:sldMk cId="2640705712" sldId="276"/>
            <ac:spMk id="3" creationId="{DD76D712-C68E-37AC-A8BF-F1D9F60738C7}"/>
          </ac:spMkLst>
        </pc:spChg>
        <pc:spChg chg="add">
          <ac:chgData name="Helen McGreevy" userId="d291de2d698f615b" providerId="LiveId" clId="{6CE7E44C-CD19-4BB1-900C-51DD26870CB3}" dt="2025-10-02T15:50:24.676" v="6963" actId="26606"/>
          <ac:spMkLst>
            <pc:docMk/>
            <pc:sldMk cId="2640705712" sldId="276"/>
            <ac:spMk id="5" creationId="{DC878D9A-77BE-4701-AE3D-EEFC53CD50BC}"/>
          </ac:spMkLst>
        </pc:spChg>
        <pc:spChg chg="add">
          <ac:chgData name="Helen McGreevy" userId="d291de2d698f615b" providerId="LiveId" clId="{6CE7E44C-CD19-4BB1-900C-51DD26870CB3}" dt="2025-10-02T15:50:24.676" v="6963" actId="26606"/>
          <ac:spMkLst>
            <pc:docMk/>
            <pc:sldMk cId="2640705712" sldId="276"/>
            <ac:spMk id="6" creationId="{F643BE08-0ED1-4B73-AC6D-B7E26A59CDAA}"/>
          </ac:spMkLst>
        </pc:spChg>
        <pc:spChg chg="add">
          <ac:chgData name="Helen McGreevy" userId="d291de2d698f615b" providerId="LiveId" clId="{6CE7E44C-CD19-4BB1-900C-51DD26870CB3}" dt="2025-10-02T15:50:24.676" v="6963" actId="26606"/>
          <ac:spMkLst>
            <pc:docMk/>
            <pc:sldMk cId="2640705712" sldId="276"/>
            <ac:spMk id="7" creationId="{956B2094-7FC0-45FC-BFED-3CB88CEE63F5}"/>
          </ac:spMkLst>
        </pc:spChg>
        <pc:spChg chg="add del">
          <ac:chgData name="Helen McGreevy" userId="d291de2d698f615b" providerId="LiveId" clId="{6CE7E44C-CD19-4BB1-900C-51DD26870CB3}" dt="2025-10-02T15:45:07.678" v="6931"/>
          <ac:spMkLst>
            <pc:docMk/>
            <pc:sldMk cId="2640705712" sldId="276"/>
            <ac:spMk id="8" creationId="{DC878D9A-77BE-4701-AE3D-EEFC53CD50BC}"/>
          </ac:spMkLst>
        </pc:spChg>
        <pc:spChg chg="add">
          <ac:chgData name="Helen McGreevy" userId="d291de2d698f615b" providerId="LiveId" clId="{6CE7E44C-CD19-4BB1-900C-51DD26870CB3}" dt="2025-10-02T15:50:24.676" v="6963" actId="26606"/>
          <ac:spMkLst>
            <pc:docMk/>
            <pc:sldMk cId="2640705712" sldId="276"/>
            <ac:spMk id="9" creationId="{07A4B640-BB7F-4272-A710-068DBA9F9A6E}"/>
          </ac:spMkLst>
        </pc:spChg>
        <pc:spChg chg="add del">
          <ac:chgData name="Helen McGreevy" userId="d291de2d698f615b" providerId="LiveId" clId="{6CE7E44C-CD19-4BB1-900C-51DD26870CB3}" dt="2025-10-02T15:45:07.678" v="6931"/>
          <ac:spMkLst>
            <pc:docMk/>
            <pc:sldMk cId="2640705712" sldId="276"/>
            <ac:spMk id="10" creationId="{F643BE08-0ED1-4B73-AC6D-B7E26A59CDAA}"/>
          </ac:spMkLst>
        </pc:spChg>
        <pc:spChg chg="add del">
          <ac:chgData name="Helen McGreevy" userId="d291de2d698f615b" providerId="LiveId" clId="{6CE7E44C-CD19-4BB1-900C-51DD26870CB3}" dt="2025-10-02T15:45:07.678" v="6931"/>
          <ac:spMkLst>
            <pc:docMk/>
            <pc:sldMk cId="2640705712" sldId="276"/>
            <ac:spMk id="12" creationId="{956B2094-7FC0-45FC-BFED-3CB88CEE63F5}"/>
          </ac:spMkLst>
        </pc:spChg>
        <pc:spChg chg="add del">
          <ac:chgData name="Helen McGreevy" userId="d291de2d698f615b" providerId="LiveId" clId="{6CE7E44C-CD19-4BB1-900C-51DD26870CB3}" dt="2025-10-02T15:45:07.678" v="6931"/>
          <ac:spMkLst>
            <pc:docMk/>
            <pc:sldMk cId="2640705712" sldId="276"/>
            <ac:spMk id="14" creationId="{07A4B640-BB7F-4272-A710-068DBA9F9A6E}"/>
          </ac:spMkLst>
        </pc:spChg>
      </pc:sldChg>
      <pc:sldChg chg="addSp delSp modSp new mod ord setBg delDesignElem">
        <pc:chgData name="Helen McGreevy" userId="d291de2d698f615b" providerId="LiveId" clId="{6CE7E44C-CD19-4BB1-900C-51DD26870CB3}" dt="2025-10-02T15:50:05.497" v="6961" actId="26606"/>
        <pc:sldMkLst>
          <pc:docMk/>
          <pc:sldMk cId="1083804579" sldId="277"/>
        </pc:sldMkLst>
        <pc:spChg chg="mod">
          <ac:chgData name="Helen McGreevy" userId="d291de2d698f615b" providerId="LiveId" clId="{6CE7E44C-CD19-4BB1-900C-51DD26870CB3}" dt="2025-09-30T18:32:23.161" v="1978" actId="26606"/>
          <ac:spMkLst>
            <pc:docMk/>
            <pc:sldMk cId="1083804579" sldId="277"/>
            <ac:spMk id="2" creationId="{87690443-3943-1982-F4B3-47C9B42EB90C}"/>
          </ac:spMkLst>
        </pc:spChg>
        <pc:spChg chg="mod">
          <ac:chgData name="Helen McGreevy" userId="d291de2d698f615b" providerId="LiveId" clId="{6CE7E44C-CD19-4BB1-900C-51DD26870CB3}" dt="2025-09-30T18:32:23.161" v="1978" actId="26606"/>
          <ac:spMkLst>
            <pc:docMk/>
            <pc:sldMk cId="1083804579" sldId="277"/>
            <ac:spMk id="3" creationId="{53D7AB0A-980F-5C5A-6E3A-46CA4E09A929}"/>
          </ac:spMkLst>
        </pc:spChg>
        <pc:spChg chg="add">
          <ac:chgData name="Helen McGreevy" userId="d291de2d698f615b" providerId="LiveId" clId="{6CE7E44C-CD19-4BB1-900C-51DD26870CB3}" dt="2025-10-02T15:50:05.497" v="6961" actId="26606"/>
          <ac:spMkLst>
            <pc:docMk/>
            <pc:sldMk cId="1083804579" sldId="277"/>
            <ac:spMk id="5" creationId="{DC878D9A-77BE-4701-AE3D-EEFC53CD50BC}"/>
          </ac:spMkLst>
        </pc:spChg>
        <pc:spChg chg="add">
          <ac:chgData name="Helen McGreevy" userId="d291de2d698f615b" providerId="LiveId" clId="{6CE7E44C-CD19-4BB1-900C-51DD26870CB3}" dt="2025-10-02T15:50:05.497" v="6961" actId="26606"/>
          <ac:spMkLst>
            <pc:docMk/>
            <pc:sldMk cId="1083804579" sldId="277"/>
            <ac:spMk id="6" creationId="{F643BE08-0ED1-4B73-AC6D-B7E26A59CDAA}"/>
          </ac:spMkLst>
        </pc:spChg>
        <pc:spChg chg="add">
          <ac:chgData name="Helen McGreevy" userId="d291de2d698f615b" providerId="LiveId" clId="{6CE7E44C-CD19-4BB1-900C-51DD26870CB3}" dt="2025-10-02T15:50:05.497" v="6961" actId="26606"/>
          <ac:spMkLst>
            <pc:docMk/>
            <pc:sldMk cId="1083804579" sldId="277"/>
            <ac:spMk id="7" creationId="{956B2094-7FC0-45FC-BFED-3CB88CEE63F5}"/>
          </ac:spMkLst>
        </pc:spChg>
        <pc:spChg chg="add del">
          <ac:chgData name="Helen McGreevy" userId="d291de2d698f615b" providerId="LiveId" clId="{6CE7E44C-CD19-4BB1-900C-51DD26870CB3}" dt="2025-10-02T15:45:07.678" v="6931"/>
          <ac:spMkLst>
            <pc:docMk/>
            <pc:sldMk cId="1083804579" sldId="277"/>
            <ac:spMk id="8" creationId="{DC878D9A-77BE-4701-AE3D-EEFC53CD50BC}"/>
          </ac:spMkLst>
        </pc:spChg>
        <pc:spChg chg="add">
          <ac:chgData name="Helen McGreevy" userId="d291de2d698f615b" providerId="LiveId" clId="{6CE7E44C-CD19-4BB1-900C-51DD26870CB3}" dt="2025-10-02T15:50:05.497" v="6961" actId="26606"/>
          <ac:spMkLst>
            <pc:docMk/>
            <pc:sldMk cId="1083804579" sldId="277"/>
            <ac:spMk id="9" creationId="{07A4B640-BB7F-4272-A710-068DBA9F9A6E}"/>
          </ac:spMkLst>
        </pc:spChg>
        <pc:spChg chg="add del">
          <ac:chgData name="Helen McGreevy" userId="d291de2d698f615b" providerId="LiveId" clId="{6CE7E44C-CD19-4BB1-900C-51DD26870CB3}" dt="2025-10-02T15:45:07.678" v="6931"/>
          <ac:spMkLst>
            <pc:docMk/>
            <pc:sldMk cId="1083804579" sldId="277"/>
            <ac:spMk id="10" creationId="{F643BE08-0ED1-4B73-AC6D-B7E26A59CDAA}"/>
          </ac:spMkLst>
        </pc:spChg>
        <pc:spChg chg="add del">
          <ac:chgData name="Helen McGreevy" userId="d291de2d698f615b" providerId="LiveId" clId="{6CE7E44C-CD19-4BB1-900C-51DD26870CB3}" dt="2025-10-02T15:45:07.678" v="6931"/>
          <ac:spMkLst>
            <pc:docMk/>
            <pc:sldMk cId="1083804579" sldId="277"/>
            <ac:spMk id="12" creationId="{956B2094-7FC0-45FC-BFED-3CB88CEE63F5}"/>
          </ac:spMkLst>
        </pc:spChg>
        <pc:spChg chg="add del">
          <ac:chgData name="Helen McGreevy" userId="d291de2d698f615b" providerId="LiveId" clId="{6CE7E44C-CD19-4BB1-900C-51DD26870CB3}" dt="2025-10-02T15:45:07.678" v="6931"/>
          <ac:spMkLst>
            <pc:docMk/>
            <pc:sldMk cId="1083804579" sldId="277"/>
            <ac:spMk id="14" creationId="{07A4B640-BB7F-4272-A710-068DBA9F9A6E}"/>
          </ac:spMkLst>
        </pc:spChg>
      </pc:sldChg>
      <pc:sldChg chg="addSp delSp modSp new mod ord setBg delDesignElem">
        <pc:chgData name="Helen McGreevy" userId="d291de2d698f615b" providerId="LiveId" clId="{6CE7E44C-CD19-4BB1-900C-51DD26870CB3}" dt="2025-10-02T15:50:11.697" v="6962" actId="26606"/>
        <pc:sldMkLst>
          <pc:docMk/>
          <pc:sldMk cId="647989352" sldId="278"/>
        </pc:sldMkLst>
        <pc:spChg chg="mod">
          <ac:chgData name="Helen McGreevy" userId="d291de2d698f615b" providerId="LiveId" clId="{6CE7E44C-CD19-4BB1-900C-51DD26870CB3}" dt="2025-09-30T18:32:27.776" v="1979" actId="26606"/>
          <ac:spMkLst>
            <pc:docMk/>
            <pc:sldMk cId="647989352" sldId="278"/>
            <ac:spMk id="2" creationId="{3A31AD88-9E25-A6CD-881F-965AE6C426F2}"/>
          </ac:spMkLst>
        </pc:spChg>
        <pc:spChg chg="mod">
          <ac:chgData name="Helen McGreevy" userId="d291de2d698f615b" providerId="LiveId" clId="{6CE7E44C-CD19-4BB1-900C-51DD26870CB3}" dt="2025-09-30T18:32:27.776" v="1979" actId="26606"/>
          <ac:spMkLst>
            <pc:docMk/>
            <pc:sldMk cId="647989352" sldId="278"/>
            <ac:spMk id="3" creationId="{491B12E2-FFE9-0655-6227-938EB7E7E6EA}"/>
          </ac:spMkLst>
        </pc:spChg>
        <pc:spChg chg="add">
          <ac:chgData name="Helen McGreevy" userId="d291de2d698f615b" providerId="LiveId" clId="{6CE7E44C-CD19-4BB1-900C-51DD26870CB3}" dt="2025-10-02T15:50:11.697" v="6962" actId="26606"/>
          <ac:spMkLst>
            <pc:docMk/>
            <pc:sldMk cId="647989352" sldId="278"/>
            <ac:spMk id="5" creationId="{DC878D9A-77BE-4701-AE3D-EEFC53CD50BC}"/>
          </ac:spMkLst>
        </pc:spChg>
        <pc:spChg chg="add">
          <ac:chgData name="Helen McGreevy" userId="d291de2d698f615b" providerId="LiveId" clId="{6CE7E44C-CD19-4BB1-900C-51DD26870CB3}" dt="2025-10-02T15:50:11.697" v="6962" actId="26606"/>
          <ac:spMkLst>
            <pc:docMk/>
            <pc:sldMk cId="647989352" sldId="278"/>
            <ac:spMk id="6" creationId="{F643BE08-0ED1-4B73-AC6D-B7E26A59CDAA}"/>
          </ac:spMkLst>
        </pc:spChg>
        <pc:spChg chg="add">
          <ac:chgData name="Helen McGreevy" userId="d291de2d698f615b" providerId="LiveId" clId="{6CE7E44C-CD19-4BB1-900C-51DD26870CB3}" dt="2025-10-02T15:50:11.697" v="6962" actId="26606"/>
          <ac:spMkLst>
            <pc:docMk/>
            <pc:sldMk cId="647989352" sldId="278"/>
            <ac:spMk id="7" creationId="{956B2094-7FC0-45FC-BFED-3CB88CEE63F5}"/>
          </ac:spMkLst>
        </pc:spChg>
        <pc:spChg chg="add del">
          <ac:chgData name="Helen McGreevy" userId="d291de2d698f615b" providerId="LiveId" clId="{6CE7E44C-CD19-4BB1-900C-51DD26870CB3}" dt="2025-10-02T15:45:07.678" v="6931"/>
          <ac:spMkLst>
            <pc:docMk/>
            <pc:sldMk cId="647989352" sldId="278"/>
            <ac:spMk id="8" creationId="{DC878D9A-77BE-4701-AE3D-EEFC53CD50BC}"/>
          </ac:spMkLst>
        </pc:spChg>
        <pc:spChg chg="add">
          <ac:chgData name="Helen McGreevy" userId="d291de2d698f615b" providerId="LiveId" clId="{6CE7E44C-CD19-4BB1-900C-51DD26870CB3}" dt="2025-10-02T15:50:11.697" v="6962" actId="26606"/>
          <ac:spMkLst>
            <pc:docMk/>
            <pc:sldMk cId="647989352" sldId="278"/>
            <ac:spMk id="9" creationId="{07A4B640-BB7F-4272-A710-068DBA9F9A6E}"/>
          </ac:spMkLst>
        </pc:spChg>
        <pc:spChg chg="add del">
          <ac:chgData name="Helen McGreevy" userId="d291de2d698f615b" providerId="LiveId" clId="{6CE7E44C-CD19-4BB1-900C-51DD26870CB3}" dt="2025-10-02T15:45:07.678" v="6931"/>
          <ac:spMkLst>
            <pc:docMk/>
            <pc:sldMk cId="647989352" sldId="278"/>
            <ac:spMk id="10" creationId="{F643BE08-0ED1-4B73-AC6D-B7E26A59CDAA}"/>
          </ac:spMkLst>
        </pc:spChg>
        <pc:spChg chg="add del">
          <ac:chgData name="Helen McGreevy" userId="d291de2d698f615b" providerId="LiveId" clId="{6CE7E44C-CD19-4BB1-900C-51DD26870CB3}" dt="2025-10-02T15:45:07.678" v="6931"/>
          <ac:spMkLst>
            <pc:docMk/>
            <pc:sldMk cId="647989352" sldId="278"/>
            <ac:spMk id="12" creationId="{956B2094-7FC0-45FC-BFED-3CB88CEE63F5}"/>
          </ac:spMkLst>
        </pc:spChg>
        <pc:spChg chg="add del">
          <ac:chgData name="Helen McGreevy" userId="d291de2d698f615b" providerId="LiveId" clId="{6CE7E44C-CD19-4BB1-900C-51DD26870CB3}" dt="2025-10-02T15:45:07.678" v="6931"/>
          <ac:spMkLst>
            <pc:docMk/>
            <pc:sldMk cId="647989352" sldId="278"/>
            <ac:spMk id="14" creationId="{07A4B640-BB7F-4272-A710-068DBA9F9A6E}"/>
          </ac:spMkLst>
        </pc:spChg>
      </pc:sldChg>
      <pc:sldChg chg="addSp delSp modSp new mod ord setBg delDesignElem">
        <pc:chgData name="Helen McGreevy" userId="d291de2d698f615b" providerId="LiveId" clId="{6CE7E44C-CD19-4BB1-900C-51DD26870CB3}" dt="2025-10-02T15:50:30.213" v="6964" actId="26606"/>
        <pc:sldMkLst>
          <pc:docMk/>
          <pc:sldMk cId="1882334217" sldId="279"/>
        </pc:sldMkLst>
        <pc:spChg chg="mod">
          <ac:chgData name="Helen McGreevy" userId="d291de2d698f615b" providerId="LiveId" clId="{6CE7E44C-CD19-4BB1-900C-51DD26870CB3}" dt="2025-09-30T18:35:32.191" v="2128" actId="26606"/>
          <ac:spMkLst>
            <pc:docMk/>
            <pc:sldMk cId="1882334217" sldId="279"/>
            <ac:spMk id="2" creationId="{210C2030-985D-2642-4D50-EF00A5D6CC7B}"/>
          </ac:spMkLst>
        </pc:spChg>
        <pc:spChg chg="mod">
          <ac:chgData name="Helen McGreevy" userId="d291de2d698f615b" providerId="LiveId" clId="{6CE7E44C-CD19-4BB1-900C-51DD26870CB3}" dt="2025-09-30T18:35:32.191" v="2128" actId="26606"/>
          <ac:spMkLst>
            <pc:docMk/>
            <pc:sldMk cId="1882334217" sldId="279"/>
            <ac:spMk id="3" creationId="{4B0CE29A-1D92-2B23-A7BB-F8243278F709}"/>
          </ac:spMkLst>
        </pc:spChg>
        <pc:spChg chg="add">
          <ac:chgData name="Helen McGreevy" userId="d291de2d698f615b" providerId="LiveId" clId="{6CE7E44C-CD19-4BB1-900C-51DD26870CB3}" dt="2025-10-02T15:50:30.213" v="6964" actId="26606"/>
          <ac:spMkLst>
            <pc:docMk/>
            <pc:sldMk cId="1882334217" sldId="279"/>
            <ac:spMk id="5" creationId="{DC878D9A-77BE-4701-AE3D-EEFC53CD50BC}"/>
          </ac:spMkLst>
        </pc:spChg>
        <pc:spChg chg="add">
          <ac:chgData name="Helen McGreevy" userId="d291de2d698f615b" providerId="LiveId" clId="{6CE7E44C-CD19-4BB1-900C-51DD26870CB3}" dt="2025-10-02T15:50:30.213" v="6964" actId="26606"/>
          <ac:spMkLst>
            <pc:docMk/>
            <pc:sldMk cId="1882334217" sldId="279"/>
            <ac:spMk id="6" creationId="{F643BE08-0ED1-4B73-AC6D-B7E26A59CDAA}"/>
          </ac:spMkLst>
        </pc:spChg>
        <pc:spChg chg="add">
          <ac:chgData name="Helen McGreevy" userId="d291de2d698f615b" providerId="LiveId" clId="{6CE7E44C-CD19-4BB1-900C-51DD26870CB3}" dt="2025-10-02T15:50:30.213" v="6964" actId="26606"/>
          <ac:spMkLst>
            <pc:docMk/>
            <pc:sldMk cId="1882334217" sldId="279"/>
            <ac:spMk id="7" creationId="{956B2094-7FC0-45FC-BFED-3CB88CEE63F5}"/>
          </ac:spMkLst>
        </pc:spChg>
        <pc:spChg chg="add del">
          <ac:chgData name="Helen McGreevy" userId="d291de2d698f615b" providerId="LiveId" clId="{6CE7E44C-CD19-4BB1-900C-51DD26870CB3}" dt="2025-10-02T15:45:07.678" v="6931"/>
          <ac:spMkLst>
            <pc:docMk/>
            <pc:sldMk cId="1882334217" sldId="279"/>
            <ac:spMk id="8" creationId="{DC878D9A-77BE-4701-AE3D-EEFC53CD50BC}"/>
          </ac:spMkLst>
        </pc:spChg>
        <pc:spChg chg="add">
          <ac:chgData name="Helen McGreevy" userId="d291de2d698f615b" providerId="LiveId" clId="{6CE7E44C-CD19-4BB1-900C-51DD26870CB3}" dt="2025-10-02T15:50:30.213" v="6964" actId="26606"/>
          <ac:spMkLst>
            <pc:docMk/>
            <pc:sldMk cId="1882334217" sldId="279"/>
            <ac:spMk id="9" creationId="{07A4B640-BB7F-4272-A710-068DBA9F9A6E}"/>
          </ac:spMkLst>
        </pc:spChg>
        <pc:spChg chg="add del">
          <ac:chgData name="Helen McGreevy" userId="d291de2d698f615b" providerId="LiveId" clId="{6CE7E44C-CD19-4BB1-900C-51DD26870CB3}" dt="2025-10-02T15:45:07.678" v="6931"/>
          <ac:spMkLst>
            <pc:docMk/>
            <pc:sldMk cId="1882334217" sldId="279"/>
            <ac:spMk id="10" creationId="{F643BE08-0ED1-4B73-AC6D-B7E26A59CDAA}"/>
          </ac:spMkLst>
        </pc:spChg>
        <pc:spChg chg="add del">
          <ac:chgData name="Helen McGreevy" userId="d291de2d698f615b" providerId="LiveId" clId="{6CE7E44C-CD19-4BB1-900C-51DD26870CB3}" dt="2025-10-02T15:45:07.678" v="6931"/>
          <ac:spMkLst>
            <pc:docMk/>
            <pc:sldMk cId="1882334217" sldId="279"/>
            <ac:spMk id="12" creationId="{956B2094-7FC0-45FC-BFED-3CB88CEE63F5}"/>
          </ac:spMkLst>
        </pc:spChg>
        <pc:spChg chg="add del">
          <ac:chgData name="Helen McGreevy" userId="d291de2d698f615b" providerId="LiveId" clId="{6CE7E44C-CD19-4BB1-900C-51DD26870CB3}" dt="2025-10-02T15:45:07.678" v="6931"/>
          <ac:spMkLst>
            <pc:docMk/>
            <pc:sldMk cId="1882334217" sldId="279"/>
            <ac:spMk id="14" creationId="{07A4B640-BB7F-4272-A710-068DBA9F9A6E}"/>
          </ac:spMkLst>
        </pc:spChg>
      </pc:sldChg>
      <pc:sldChg chg="addSp delSp modSp new mod ord setBg delDesignElem">
        <pc:chgData name="Helen McGreevy" userId="d291de2d698f615b" providerId="LiveId" clId="{6CE7E44C-CD19-4BB1-900C-51DD26870CB3}" dt="2025-10-02T15:47:30.785" v="6951" actId="26606"/>
        <pc:sldMkLst>
          <pc:docMk/>
          <pc:sldMk cId="119149105" sldId="280"/>
        </pc:sldMkLst>
        <pc:spChg chg="mod">
          <ac:chgData name="Helen McGreevy" userId="d291de2d698f615b" providerId="LiveId" clId="{6CE7E44C-CD19-4BB1-900C-51DD26870CB3}" dt="2025-10-02T09:10:29.127" v="2499" actId="20577"/>
          <ac:spMkLst>
            <pc:docMk/>
            <pc:sldMk cId="119149105" sldId="280"/>
            <ac:spMk id="2" creationId="{4FD76A58-59B3-D619-9EA7-C1AA853D40C2}"/>
          </ac:spMkLst>
        </pc:spChg>
        <pc:spChg chg="mod">
          <ac:chgData name="Helen McGreevy" userId="d291de2d698f615b" providerId="LiveId" clId="{6CE7E44C-CD19-4BB1-900C-51DD26870CB3}" dt="2025-09-30T18:52:27.433" v="2402" actId="20577"/>
          <ac:spMkLst>
            <pc:docMk/>
            <pc:sldMk cId="119149105" sldId="280"/>
            <ac:spMk id="3" creationId="{E2A408F5-A300-8FF7-4D84-2A083E87B70E}"/>
          </ac:spMkLst>
        </pc:spChg>
        <pc:spChg chg="add">
          <ac:chgData name="Helen McGreevy" userId="d291de2d698f615b" providerId="LiveId" clId="{6CE7E44C-CD19-4BB1-900C-51DD26870CB3}" dt="2025-10-02T15:47:30.785" v="6951" actId="26606"/>
          <ac:spMkLst>
            <pc:docMk/>
            <pc:sldMk cId="119149105" sldId="280"/>
            <ac:spMk id="5" creationId="{DC878D9A-77BE-4701-AE3D-EEFC53CD50BC}"/>
          </ac:spMkLst>
        </pc:spChg>
        <pc:spChg chg="add">
          <ac:chgData name="Helen McGreevy" userId="d291de2d698f615b" providerId="LiveId" clId="{6CE7E44C-CD19-4BB1-900C-51DD26870CB3}" dt="2025-10-02T15:47:30.785" v="6951" actId="26606"/>
          <ac:spMkLst>
            <pc:docMk/>
            <pc:sldMk cId="119149105" sldId="280"/>
            <ac:spMk id="6" creationId="{F643BE08-0ED1-4B73-AC6D-B7E26A59CDAA}"/>
          </ac:spMkLst>
        </pc:spChg>
        <pc:spChg chg="add">
          <ac:chgData name="Helen McGreevy" userId="d291de2d698f615b" providerId="LiveId" clId="{6CE7E44C-CD19-4BB1-900C-51DD26870CB3}" dt="2025-10-02T15:47:30.785" v="6951" actId="26606"/>
          <ac:spMkLst>
            <pc:docMk/>
            <pc:sldMk cId="119149105" sldId="280"/>
            <ac:spMk id="7" creationId="{956B2094-7FC0-45FC-BFED-3CB88CEE63F5}"/>
          </ac:spMkLst>
        </pc:spChg>
        <pc:spChg chg="add del">
          <ac:chgData name="Helen McGreevy" userId="d291de2d698f615b" providerId="LiveId" clId="{6CE7E44C-CD19-4BB1-900C-51DD26870CB3}" dt="2025-10-02T15:45:07.678" v="6931"/>
          <ac:spMkLst>
            <pc:docMk/>
            <pc:sldMk cId="119149105" sldId="280"/>
            <ac:spMk id="8" creationId="{DC878D9A-77BE-4701-AE3D-EEFC53CD50BC}"/>
          </ac:spMkLst>
        </pc:spChg>
        <pc:spChg chg="add">
          <ac:chgData name="Helen McGreevy" userId="d291de2d698f615b" providerId="LiveId" clId="{6CE7E44C-CD19-4BB1-900C-51DD26870CB3}" dt="2025-10-02T15:47:30.785" v="6951" actId="26606"/>
          <ac:spMkLst>
            <pc:docMk/>
            <pc:sldMk cId="119149105" sldId="280"/>
            <ac:spMk id="9" creationId="{07A4B640-BB7F-4272-A710-068DBA9F9A6E}"/>
          </ac:spMkLst>
        </pc:spChg>
        <pc:spChg chg="add del">
          <ac:chgData name="Helen McGreevy" userId="d291de2d698f615b" providerId="LiveId" clId="{6CE7E44C-CD19-4BB1-900C-51DD26870CB3}" dt="2025-10-02T15:45:07.678" v="6931"/>
          <ac:spMkLst>
            <pc:docMk/>
            <pc:sldMk cId="119149105" sldId="280"/>
            <ac:spMk id="10" creationId="{F643BE08-0ED1-4B73-AC6D-B7E26A59CDAA}"/>
          </ac:spMkLst>
        </pc:spChg>
        <pc:spChg chg="add del">
          <ac:chgData name="Helen McGreevy" userId="d291de2d698f615b" providerId="LiveId" clId="{6CE7E44C-CD19-4BB1-900C-51DD26870CB3}" dt="2025-10-02T15:45:07.678" v="6931"/>
          <ac:spMkLst>
            <pc:docMk/>
            <pc:sldMk cId="119149105" sldId="280"/>
            <ac:spMk id="12" creationId="{956B2094-7FC0-45FC-BFED-3CB88CEE63F5}"/>
          </ac:spMkLst>
        </pc:spChg>
        <pc:spChg chg="add del">
          <ac:chgData name="Helen McGreevy" userId="d291de2d698f615b" providerId="LiveId" clId="{6CE7E44C-CD19-4BB1-900C-51DD26870CB3}" dt="2025-10-02T15:45:07.678" v="6931"/>
          <ac:spMkLst>
            <pc:docMk/>
            <pc:sldMk cId="119149105" sldId="280"/>
            <ac:spMk id="14" creationId="{07A4B640-BB7F-4272-A710-068DBA9F9A6E}"/>
          </ac:spMkLst>
        </pc:spChg>
      </pc:sldChg>
      <pc:sldChg chg="addSp delSp modSp new mod ord">
        <pc:chgData name="Helen McGreevy" userId="d291de2d698f615b" providerId="LiveId" clId="{6CE7E44C-CD19-4BB1-900C-51DD26870CB3}" dt="2025-10-02T15:45:07.678" v="6931"/>
        <pc:sldMkLst>
          <pc:docMk/>
          <pc:sldMk cId="1335682308" sldId="281"/>
        </pc:sldMkLst>
        <pc:spChg chg="mod">
          <ac:chgData name="Helen McGreevy" userId="d291de2d698f615b" providerId="LiveId" clId="{6CE7E44C-CD19-4BB1-900C-51DD26870CB3}" dt="2025-10-02T15:45:07.678" v="6931"/>
          <ac:spMkLst>
            <pc:docMk/>
            <pc:sldMk cId="1335682308" sldId="281"/>
            <ac:spMk id="2" creationId="{EBA32EFE-5857-DF7A-32E9-272020FFA49A}"/>
          </ac:spMkLst>
        </pc:spChg>
        <pc:spChg chg="add del mod">
          <ac:chgData name="Helen McGreevy" userId="d291de2d698f615b" providerId="LiveId" clId="{6CE7E44C-CD19-4BB1-900C-51DD26870CB3}" dt="2025-10-02T09:21:20.048" v="2676" actId="931"/>
          <ac:spMkLst>
            <pc:docMk/>
            <pc:sldMk cId="1335682308" sldId="281"/>
            <ac:spMk id="4" creationId="{B525B806-34D5-E73C-6C52-713FA07B5AB3}"/>
          </ac:spMkLst>
        </pc:spChg>
        <pc:spChg chg="add del mod">
          <ac:chgData name="Helen McGreevy" userId="d291de2d698f615b" providerId="LiveId" clId="{6CE7E44C-CD19-4BB1-900C-51DD26870CB3}" dt="2025-10-02T09:21:41.186" v="2737"/>
          <ac:spMkLst>
            <pc:docMk/>
            <pc:sldMk cId="1335682308" sldId="281"/>
            <ac:spMk id="8" creationId="{DBCB39B4-0E2C-0367-8706-3C8F1B58E7A9}"/>
          </ac:spMkLst>
        </pc:spChg>
        <pc:picChg chg="add del mod">
          <ac:chgData name="Helen McGreevy" userId="d291de2d698f615b" providerId="LiveId" clId="{6CE7E44C-CD19-4BB1-900C-51DD26870CB3}" dt="2025-10-02T09:20:34.375" v="2675" actId="478"/>
          <ac:picMkLst>
            <pc:docMk/>
            <pc:sldMk cId="1335682308" sldId="281"/>
            <ac:picMk id="5" creationId="{FB7A8C20-1D08-37CE-8C88-0785DDF446A3}"/>
          </ac:picMkLst>
        </pc:picChg>
        <pc:picChg chg="add mod">
          <ac:chgData name="Helen McGreevy" userId="d291de2d698f615b" providerId="LiveId" clId="{6CE7E44C-CD19-4BB1-900C-51DD26870CB3}" dt="2025-10-02T09:21:54.656" v="2741" actId="14100"/>
          <ac:picMkLst>
            <pc:docMk/>
            <pc:sldMk cId="1335682308" sldId="281"/>
            <ac:picMk id="7" creationId="{BDE86B46-3402-E585-BCB0-862B7000C360}"/>
          </ac:picMkLst>
        </pc:picChg>
      </pc:sldChg>
      <pc:sldChg chg="addSp delSp modSp new del mod setBg addAnim delDesignElem">
        <pc:chgData name="Helen McGreevy" userId="d291de2d698f615b" providerId="LiveId" clId="{6CE7E44C-CD19-4BB1-900C-51DD26870CB3}" dt="2025-10-02T15:46:32.984" v="6935" actId="2696"/>
        <pc:sldMkLst>
          <pc:docMk/>
          <pc:sldMk cId="2167869843" sldId="282"/>
        </pc:sldMkLst>
        <pc:spChg chg="del mod">
          <ac:chgData name="Helen McGreevy" userId="d291de2d698f615b" providerId="LiveId" clId="{6CE7E44C-CD19-4BB1-900C-51DD26870CB3}" dt="2025-10-02T15:23:06.030" v="6426" actId="34307"/>
          <ac:spMkLst>
            <pc:docMk/>
            <pc:sldMk cId="2167869843" sldId="282"/>
            <ac:spMk id="3" creationId="{4FE6FDDB-91EB-55E7-FCB3-21D0253F6759}"/>
          </ac:spMkLst>
        </pc:spChg>
        <pc:spChg chg="add del">
          <ac:chgData name="Helen McGreevy" userId="d291de2d698f615b" providerId="LiveId" clId="{6CE7E44C-CD19-4BB1-900C-51DD26870CB3}" dt="2025-10-02T15:45:07.678" v="6931"/>
          <ac:spMkLst>
            <pc:docMk/>
            <pc:sldMk cId="2167869843" sldId="282"/>
            <ac:spMk id="16" creationId="{53EDA46E-AECC-43B8-B54F-FA6E4C0C6566}"/>
          </ac:spMkLst>
        </pc:spChg>
        <pc:spChg chg="add del">
          <ac:chgData name="Helen McGreevy" userId="d291de2d698f615b" providerId="LiveId" clId="{6CE7E44C-CD19-4BB1-900C-51DD26870CB3}" dt="2025-10-02T15:45:07.678" v="6931"/>
          <ac:spMkLst>
            <pc:docMk/>
            <pc:sldMk cId="2167869843" sldId="282"/>
            <ac:spMk id="18" creationId="{9A789037-2F02-4B13-8573-CB800A9689B8}"/>
          </ac:spMkLst>
        </pc:spChg>
        <pc:spChg chg="add del">
          <ac:chgData name="Helen McGreevy" userId="d291de2d698f615b" providerId="LiveId" clId="{6CE7E44C-CD19-4BB1-900C-51DD26870CB3}" dt="2025-10-02T15:45:07.678" v="6931"/>
          <ac:spMkLst>
            <pc:docMk/>
            <pc:sldMk cId="2167869843" sldId="282"/>
            <ac:spMk id="20" creationId="{567B4C5E-A726-4AC9-9254-E81F0698BD5F}"/>
          </ac:spMkLst>
        </pc:spChg>
        <pc:grpChg chg="add del">
          <ac:chgData name="Helen McGreevy" userId="d291de2d698f615b" providerId="LiveId" clId="{6CE7E44C-CD19-4BB1-900C-51DD26870CB3}" dt="2025-10-02T15:45:07.678" v="6931"/>
          <ac:grpSpMkLst>
            <pc:docMk/>
            <pc:sldMk cId="2167869843" sldId="282"/>
            <ac:grpSpMk id="8" creationId="{7575D7A7-3C36-4508-9BC6-70A93BD3C438}"/>
          </ac:grpSpMkLst>
        </pc:grpChg>
        <pc:picChg chg="add mod ord">
          <ac:chgData name="Helen McGreevy" userId="d291de2d698f615b" providerId="LiveId" clId="{6CE7E44C-CD19-4BB1-900C-51DD26870CB3}" dt="2025-10-02T15:23:06.030" v="6426" actId="34307"/>
          <ac:picMkLst>
            <pc:docMk/>
            <pc:sldMk cId="2167869843" sldId="282"/>
            <ac:picMk id="4" creationId="{86F5BB0D-01FE-71FB-8875-07033CFB9213}"/>
          </ac:picMkLst>
        </pc:picChg>
        <pc:cxnChg chg="add del">
          <ac:chgData name="Helen McGreevy" userId="d291de2d698f615b" providerId="LiveId" clId="{6CE7E44C-CD19-4BB1-900C-51DD26870CB3}" dt="2025-10-02T15:45:07.678" v="6931"/>
          <ac:cxnSpMkLst>
            <pc:docMk/>
            <pc:sldMk cId="2167869843" sldId="282"/>
            <ac:cxnSpMk id="14" creationId="{AE446D0E-6531-40B7-A182-FB8602439777}"/>
          </ac:cxnSpMkLst>
        </pc:cxnChg>
        <pc:cxnChg chg="add del">
          <ac:chgData name="Helen McGreevy" userId="d291de2d698f615b" providerId="LiveId" clId="{6CE7E44C-CD19-4BB1-900C-51DD26870CB3}" dt="2025-10-02T15:45:07.678" v="6931"/>
          <ac:cxnSpMkLst>
            <pc:docMk/>
            <pc:sldMk cId="2167869843" sldId="282"/>
            <ac:cxnSpMk id="22" creationId="{47F9D90F-7118-49FD-9E75-223103DD93BD}"/>
          </ac:cxnSpMkLst>
        </pc:cxnChg>
      </pc:sldChg>
      <pc:sldChg chg="addSp delSp modSp new del mod">
        <pc:chgData name="Helen McGreevy" userId="d291de2d698f615b" providerId="LiveId" clId="{6CE7E44C-CD19-4BB1-900C-51DD26870CB3}" dt="2025-10-02T09:15:23.208" v="2538" actId="2696"/>
        <pc:sldMkLst>
          <pc:docMk/>
          <pc:sldMk cId="2556888029" sldId="283"/>
        </pc:sldMkLst>
        <pc:spChg chg="mod">
          <ac:chgData name="Helen McGreevy" userId="d291de2d698f615b" providerId="LiveId" clId="{6CE7E44C-CD19-4BB1-900C-51DD26870CB3}" dt="2025-10-02T09:13:14.899" v="2534" actId="20577"/>
          <ac:spMkLst>
            <pc:docMk/>
            <pc:sldMk cId="2556888029" sldId="283"/>
            <ac:spMk id="2" creationId="{ABA3C494-8759-DB19-87FC-83D76E672235}"/>
          </ac:spMkLst>
        </pc:spChg>
        <pc:spChg chg="del mod">
          <ac:chgData name="Helen McGreevy" userId="d291de2d698f615b" providerId="LiveId" clId="{6CE7E44C-CD19-4BB1-900C-51DD26870CB3}" dt="2025-10-02T09:14:36.740" v="2537" actId="478"/>
          <ac:spMkLst>
            <pc:docMk/>
            <pc:sldMk cId="2556888029" sldId="283"/>
            <ac:spMk id="3" creationId="{4D45B5AB-713D-ABDE-ED61-6137D09B6158}"/>
          </ac:spMkLst>
        </pc:spChg>
        <pc:spChg chg="add del mod">
          <ac:chgData name="Helen McGreevy" userId="d291de2d698f615b" providerId="LiveId" clId="{6CE7E44C-CD19-4BB1-900C-51DD26870CB3}" dt="2025-10-02T09:14:36.740" v="2537" actId="478"/>
          <ac:spMkLst>
            <pc:docMk/>
            <pc:sldMk cId="2556888029" sldId="283"/>
            <ac:spMk id="4" creationId="{EB9FAA08-A349-EF76-1162-A998C39679C6}"/>
          </ac:spMkLst>
        </pc:spChg>
        <pc:spChg chg="add del mod">
          <ac:chgData name="Helen McGreevy" userId="d291de2d698f615b" providerId="LiveId" clId="{6CE7E44C-CD19-4BB1-900C-51DD26870CB3}" dt="2025-10-02T09:14:36.740" v="2537" actId="478"/>
          <ac:spMkLst>
            <pc:docMk/>
            <pc:sldMk cId="2556888029" sldId="283"/>
            <ac:spMk id="5" creationId="{8F21A9A2-57BC-FC35-A764-6C8FB64076AC}"/>
          </ac:spMkLst>
        </pc:spChg>
        <pc:spChg chg="add del mod">
          <ac:chgData name="Helen McGreevy" userId="d291de2d698f615b" providerId="LiveId" clId="{6CE7E44C-CD19-4BB1-900C-51DD26870CB3}" dt="2025-10-02T09:14:36.740" v="2537" actId="478"/>
          <ac:spMkLst>
            <pc:docMk/>
            <pc:sldMk cId="2556888029" sldId="283"/>
            <ac:spMk id="6" creationId="{8E7CC876-72C9-271B-9EA0-EFD5B91A46A1}"/>
          </ac:spMkLst>
        </pc:spChg>
        <pc:spChg chg="add del mod">
          <ac:chgData name="Helen McGreevy" userId="d291de2d698f615b" providerId="LiveId" clId="{6CE7E44C-CD19-4BB1-900C-51DD26870CB3}" dt="2025-10-02T09:14:36.740" v="2537" actId="478"/>
          <ac:spMkLst>
            <pc:docMk/>
            <pc:sldMk cId="2556888029" sldId="283"/>
            <ac:spMk id="7" creationId="{BDBD71C1-52AC-3DF3-A7DF-9543EFCBAF36}"/>
          </ac:spMkLst>
        </pc:spChg>
        <pc:picChg chg="add del mod">
          <ac:chgData name="Helen McGreevy" userId="d291de2d698f615b" providerId="LiveId" clId="{6CE7E44C-CD19-4BB1-900C-51DD26870CB3}" dt="2025-10-02T09:14:36.740" v="2537" actId="478"/>
          <ac:picMkLst>
            <pc:docMk/>
            <pc:sldMk cId="2556888029" sldId="283"/>
            <ac:picMk id="2053" creationId="{ADB153D5-04AE-AC1C-33EF-73ED178C350A}"/>
          </ac:picMkLst>
        </pc:picChg>
        <pc:picChg chg="add del mod">
          <ac:chgData name="Helen McGreevy" userId="d291de2d698f615b" providerId="LiveId" clId="{6CE7E44C-CD19-4BB1-900C-51DD26870CB3}" dt="2025-10-02T09:14:36.740" v="2537" actId="478"/>
          <ac:picMkLst>
            <pc:docMk/>
            <pc:sldMk cId="2556888029" sldId="283"/>
            <ac:picMk id="2055" creationId="{AFA8D88E-5902-1836-BBA3-BE526A4E395A}"/>
          </ac:picMkLst>
        </pc:picChg>
      </pc:sldChg>
      <pc:sldChg chg="addSp delSp modSp new del mod ord">
        <pc:chgData name="Helen McGreevy" userId="d291de2d698f615b" providerId="LiveId" clId="{6CE7E44C-CD19-4BB1-900C-51DD26870CB3}" dt="2025-10-02T15:05:35.960" v="5987" actId="2696"/>
        <pc:sldMkLst>
          <pc:docMk/>
          <pc:sldMk cId="2841995415" sldId="283"/>
        </pc:sldMkLst>
        <pc:spChg chg="mod">
          <ac:chgData name="Helen McGreevy" userId="d291de2d698f615b" providerId="LiveId" clId="{6CE7E44C-CD19-4BB1-900C-51DD26870CB3}" dt="2025-10-02T09:20:18.462" v="2669" actId="20577"/>
          <ac:spMkLst>
            <pc:docMk/>
            <pc:sldMk cId="2841995415" sldId="283"/>
            <ac:spMk id="2" creationId="{AF8D9C41-BEBE-6AF3-DD61-39A4A109F48D}"/>
          </ac:spMkLst>
        </pc:spChg>
        <pc:spChg chg="del">
          <ac:chgData name="Helen McGreevy" userId="d291de2d698f615b" providerId="LiveId" clId="{6CE7E44C-CD19-4BB1-900C-51DD26870CB3}" dt="2025-10-02T09:17:17.005" v="2540" actId="931"/>
          <ac:spMkLst>
            <pc:docMk/>
            <pc:sldMk cId="2841995415" sldId="283"/>
            <ac:spMk id="3" creationId="{5C331933-D1F7-80A7-6DC8-3B3CB9384DB8}"/>
          </ac:spMkLst>
        </pc:spChg>
        <pc:spChg chg="add del mod">
          <ac:chgData name="Helen McGreevy" userId="d291de2d698f615b" providerId="LiveId" clId="{6CE7E44C-CD19-4BB1-900C-51DD26870CB3}" dt="2025-10-02T09:17:38.415" v="2598"/>
          <ac:spMkLst>
            <pc:docMk/>
            <pc:sldMk cId="2841995415" sldId="283"/>
            <ac:spMk id="6" creationId="{9820394B-83C4-B352-1C49-BADB0D7589F1}"/>
          </ac:spMkLst>
        </pc:spChg>
        <pc:picChg chg="add mod">
          <ac:chgData name="Helen McGreevy" userId="d291de2d698f615b" providerId="LiveId" clId="{6CE7E44C-CD19-4BB1-900C-51DD26870CB3}" dt="2025-10-02T09:17:18.106" v="2542" actId="962"/>
          <ac:picMkLst>
            <pc:docMk/>
            <pc:sldMk cId="2841995415" sldId="283"/>
            <ac:picMk id="5" creationId="{B6B9FCBD-5F52-F50B-936C-6C6168634D39}"/>
          </ac:picMkLst>
        </pc:picChg>
      </pc:sldChg>
      <pc:sldChg chg="addSp delSp modSp new del mod">
        <pc:chgData name="Helen McGreevy" userId="d291de2d698f615b" providerId="LiveId" clId="{6CE7E44C-CD19-4BB1-900C-51DD26870CB3}" dt="2025-10-02T09:13:05.079" v="2524" actId="2696"/>
        <pc:sldMkLst>
          <pc:docMk/>
          <pc:sldMk cId="3024448773" sldId="283"/>
        </pc:sldMkLst>
        <pc:spChg chg="mod">
          <ac:chgData name="Helen McGreevy" userId="d291de2d698f615b" providerId="LiveId" clId="{6CE7E44C-CD19-4BB1-900C-51DD26870CB3}" dt="2025-10-02T09:12:52.876" v="2523" actId="34807"/>
          <ac:spMkLst>
            <pc:docMk/>
            <pc:sldMk cId="3024448773" sldId="283"/>
            <ac:spMk id="2" creationId="{16D68F17-8032-6528-F238-F9293BFE1A57}"/>
          </ac:spMkLst>
        </pc:spChg>
        <pc:spChg chg="del mod">
          <ac:chgData name="Helen McGreevy" userId="d291de2d698f615b" providerId="LiveId" clId="{6CE7E44C-CD19-4BB1-900C-51DD26870CB3}" dt="2025-10-02T09:12:00.118" v="2522" actId="478"/>
          <ac:spMkLst>
            <pc:docMk/>
            <pc:sldMk cId="3024448773" sldId="283"/>
            <ac:spMk id="3" creationId="{7DC7C48D-D305-B796-FDA2-A1A5E9085C2A}"/>
          </ac:spMkLst>
        </pc:spChg>
        <pc:spChg chg="add del mod">
          <ac:chgData name="Helen McGreevy" userId="d291de2d698f615b" providerId="LiveId" clId="{6CE7E44C-CD19-4BB1-900C-51DD26870CB3}" dt="2025-10-02T09:12:00.118" v="2522" actId="478"/>
          <ac:spMkLst>
            <pc:docMk/>
            <pc:sldMk cId="3024448773" sldId="283"/>
            <ac:spMk id="4" creationId="{755E9A01-8836-5947-AB77-C774EDC1828F}"/>
          </ac:spMkLst>
        </pc:spChg>
        <pc:spChg chg="add del mod">
          <ac:chgData name="Helen McGreevy" userId="d291de2d698f615b" providerId="LiveId" clId="{6CE7E44C-CD19-4BB1-900C-51DD26870CB3}" dt="2025-10-02T09:12:00.118" v="2522" actId="478"/>
          <ac:spMkLst>
            <pc:docMk/>
            <pc:sldMk cId="3024448773" sldId="283"/>
            <ac:spMk id="5" creationId="{FE4FD124-0D0C-54B1-A493-D2C6BFA8F120}"/>
          </ac:spMkLst>
        </pc:spChg>
        <pc:spChg chg="add del mod">
          <ac:chgData name="Helen McGreevy" userId="d291de2d698f615b" providerId="LiveId" clId="{6CE7E44C-CD19-4BB1-900C-51DD26870CB3}" dt="2025-10-02T09:12:00.118" v="2522" actId="478"/>
          <ac:spMkLst>
            <pc:docMk/>
            <pc:sldMk cId="3024448773" sldId="283"/>
            <ac:spMk id="6" creationId="{8A5D24C8-1A77-6CD1-59EF-2EB692187638}"/>
          </ac:spMkLst>
        </pc:spChg>
        <pc:spChg chg="add del mod">
          <ac:chgData name="Helen McGreevy" userId="d291de2d698f615b" providerId="LiveId" clId="{6CE7E44C-CD19-4BB1-900C-51DD26870CB3}" dt="2025-10-02T09:12:00.118" v="2522" actId="478"/>
          <ac:spMkLst>
            <pc:docMk/>
            <pc:sldMk cId="3024448773" sldId="283"/>
            <ac:spMk id="7" creationId="{7BBCB838-C14C-2BE4-2AE7-91E20812A836}"/>
          </ac:spMkLst>
        </pc:spChg>
        <pc:spChg chg="add del mod">
          <ac:chgData name="Helen McGreevy" userId="d291de2d698f615b" providerId="LiveId" clId="{6CE7E44C-CD19-4BB1-900C-51DD26870CB3}" dt="2025-10-02T09:12:00.118" v="2522" actId="478"/>
          <ac:spMkLst>
            <pc:docMk/>
            <pc:sldMk cId="3024448773" sldId="283"/>
            <ac:spMk id="8" creationId="{A7553FFA-B3C8-D522-3038-EAD648586811}"/>
          </ac:spMkLst>
        </pc:spChg>
        <pc:picChg chg="add del mod">
          <ac:chgData name="Helen McGreevy" userId="d291de2d698f615b" providerId="LiveId" clId="{6CE7E44C-CD19-4BB1-900C-51DD26870CB3}" dt="2025-10-02T09:12:00.118" v="2522" actId="478"/>
          <ac:picMkLst>
            <pc:docMk/>
            <pc:sldMk cId="3024448773" sldId="283"/>
            <ac:picMk id="1030" creationId="{657997D3-E5AF-5848-2F2E-361BC247C14E}"/>
          </ac:picMkLst>
        </pc:picChg>
        <pc:picChg chg="add del mod">
          <ac:chgData name="Helen McGreevy" userId="d291de2d698f615b" providerId="LiveId" clId="{6CE7E44C-CD19-4BB1-900C-51DD26870CB3}" dt="2025-10-02T09:12:00.118" v="2522" actId="478"/>
          <ac:picMkLst>
            <pc:docMk/>
            <pc:sldMk cId="3024448773" sldId="283"/>
            <ac:picMk id="1032" creationId="{17CE890B-A9EF-5672-B305-FA6C350C7E30}"/>
          </ac:picMkLst>
        </pc:picChg>
      </pc:sldChg>
      <pc:sldChg chg="addSp delSp modSp new mod ord">
        <pc:chgData name="Helen McGreevy" userId="d291de2d698f615b" providerId="LiveId" clId="{6CE7E44C-CD19-4BB1-900C-51DD26870CB3}" dt="2025-10-02T15:45:07.678" v="6931"/>
        <pc:sldMkLst>
          <pc:docMk/>
          <pc:sldMk cId="4031108526" sldId="284"/>
        </pc:sldMkLst>
        <pc:spChg chg="mod">
          <ac:chgData name="Helen McGreevy" userId="d291de2d698f615b" providerId="LiveId" clId="{6CE7E44C-CD19-4BB1-900C-51DD26870CB3}" dt="2025-10-02T15:45:07.678" v="6931"/>
          <ac:spMkLst>
            <pc:docMk/>
            <pc:sldMk cId="4031108526" sldId="284"/>
            <ac:spMk id="2" creationId="{121D0D46-F4F1-7BE2-7ACE-77F18183CCFD}"/>
          </ac:spMkLst>
        </pc:spChg>
        <pc:spChg chg="del">
          <ac:chgData name="Helen McGreevy" userId="d291de2d698f615b" providerId="LiveId" clId="{6CE7E44C-CD19-4BB1-900C-51DD26870CB3}" dt="2025-10-02T09:19:40.358" v="2605" actId="931"/>
          <ac:spMkLst>
            <pc:docMk/>
            <pc:sldMk cId="4031108526" sldId="284"/>
            <ac:spMk id="3" creationId="{2E497561-9075-0AAB-66C1-6151D37330AF}"/>
          </ac:spMkLst>
        </pc:spChg>
        <pc:spChg chg="add del mod">
          <ac:chgData name="Helen McGreevy" userId="d291de2d698f615b" providerId="LiveId" clId="{6CE7E44C-CD19-4BB1-900C-51DD26870CB3}" dt="2025-10-02T09:19:59.952" v="2668"/>
          <ac:spMkLst>
            <pc:docMk/>
            <pc:sldMk cId="4031108526" sldId="284"/>
            <ac:spMk id="6" creationId="{660043F7-980F-C34D-C7D1-0140C926D5B3}"/>
          </ac:spMkLst>
        </pc:spChg>
        <pc:picChg chg="add mod">
          <ac:chgData name="Helen McGreevy" userId="d291de2d698f615b" providerId="LiveId" clId="{6CE7E44C-CD19-4BB1-900C-51DD26870CB3}" dt="2025-10-02T15:45:07.678" v="6931"/>
          <ac:picMkLst>
            <pc:docMk/>
            <pc:sldMk cId="4031108526" sldId="284"/>
            <ac:picMk id="5" creationId="{2E6DAF70-AD2B-3C03-67AF-57B7AEA3F772}"/>
          </ac:picMkLst>
        </pc:picChg>
      </pc:sldChg>
      <pc:sldChg chg="addSp delSp modSp new mod setBg delDesignElem">
        <pc:chgData name="Helen McGreevy" userId="d291de2d698f615b" providerId="LiveId" clId="{6CE7E44C-CD19-4BB1-900C-51DD26870CB3}" dt="2025-10-02T15:52:23.559" v="6978" actId="26606"/>
        <pc:sldMkLst>
          <pc:docMk/>
          <pc:sldMk cId="3816511351" sldId="285"/>
        </pc:sldMkLst>
        <pc:spChg chg="mod">
          <ac:chgData name="Helen McGreevy" userId="d291de2d698f615b" providerId="LiveId" clId="{6CE7E44C-CD19-4BB1-900C-51DD26870CB3}" dt="2025-10-02T15:52:23.559" v="6978" actId="26606"/>
          <ac:spMkLst>
            <pc:docMk/>
            <pc:sldMk cId="3816511351" sldId="285"/>
            <ac:spMk id="2" creationId="{1A9E2D7A-D9A1-AEF7-0AD8-8DA36A566FA9}"/>
          </ac:spMkLst>
        </pc:spChg>
        <pc:spChg chg="del">
          <ac:chgData name="Helen McGreevy" userId="d291de2d698f615b" providerId="LiveId" clId="{6CE7E44C-CD19-4BB1-900C-51DD26870CB3}" dt="2025-10-02T13:47:29.295" v="2755"/>
          <ac:spMkLst>
            <pc:docMk/>
            <pc:sldMk cId="3816511351" sldId="285"/>
            <ac:spMk id="3" creationId="{EF22E772-923A-1C29-F7C6-F461615E0DB5}"/>
          </ac:spMkLst>
        </pc:spChg>
        <pc:spChg chg="add del mod">
          <ac:chgData name="Helen McGreevy" userId="d291de2d698f615b" providerId="LiveId" clId="{6CE7E44C-CD19-4BB1-900C-51DD26870CB3}" dt="2025-10-02T13:47:38.235" v="2756"/>
          <ac:spMkLst>
            <pc:docMk/>
            <pc:sldMk cId="3816511351" sldId="285"/>
            <ac:spMk id="4" creationId="{8490F264-A6F9-BDBC-08F8-F0AE8EA7EC7C}"/>
          </ac:spMkLst>
        </pc:spChg>
        <pc:spChg chg="add del mod">
          <ac:chgData name="Helen McGreevy" userId="d291de2d698f615b" providerId="LiveId" clId="{6CE7E44C-CD19-4BB1-900C-51DD26870CB3}" dt="2025-10-02T13:48:06.998" v="2757"/>
          <ac:spMkLst>
            <pc:docMk/>
            <pc:sldMk cId="3816511351" sldId="285"/>
            <ac:spMk id="5" creationId="{CEEA5D24-3AAD-36A1-8581-A6F08D72A192}"/>
          </ac:spMkLst>
        </pc:spChg>
        <pc:spChg chg="add del">
          <ac:chgData name="Helen McGreevy" userId="d291de2d698f615b" providerId="LiveId" clId="{6CE7E44C-CD19-4BB1-900C-51DD26870CB3}" dt="2025-10-02T15:45:07.678" v="6931"/>
          <ac:spMkLst>
            <pc:docMk/>
            <pc:sldMk cId="3816511351" sldId="285"/>
            <ac:spMk id="11" creationId="{52BE4420-3B5F-4549-8B4A-77855B8215EC}"/>
          </ac:spMkLst>
        </pc:spChg>
        <pc:spChg chg="add del">
          <ac:chgData name="Helen McGreevy" userId="d291de2d698f615b" providerId="LiveId" clId="{6CE7E44C-CD19-4BB1-900C-51DD26870CB3}" dt="2025-10-02T15:45:07.678" v="6931"/>
          <ac:spMkLst>
            <pc:docMk/>
            <pc:sldMk cId="3816511351" sldId="285"/>
            <ac:spMk id="13" creationId="{A75876F6-95D4-48CB-8E3E-4401A96E25A4}"/>
          </ac:spMkLst>
        </pc:spChg>
        <pc:spChg chg="add del">
          <ac:chgData name="Helen McGreevy" userId="d291de2d698f615b" providerId="LiveId" clId="{6CE7E44C-CD19-4BB1-900C-51DD26870CB3}" dt="2025-10-02T15:45:07.678" v="6931"/>
          <ac:spMkLst>
            <pc:docMk/>
            <pc:sldMk cId="3816511351" sldId="285"/>
            <ac:spMk id="15" creationId="{D1B84719-90BB-4D0C-92D8-61DC5512B34B}"/>
          </ac:spMkLst>
        </pc:spChg>
        <pc:spChg chg="add del">
          <ac:chgData name="Helen McGreevy" userId="d291de2d698f615b" providerId="LiveId" clId="{6CE7E44C-CD19-4BB1-900C-51DD26870CB3}" dt="2025-10-02T15:45:07.678" v="6931"/>
          <ac:spMkLst>
            <pc:docMk/>
            <pc:sldMk cId="3816511351" sldId="285"/>
            <ac:spMk id="17" creationId="{7B407EC4-5D16-4845-9840-4E28622B6568}"/>
          </ac:spMkLst>
        </pc:spChg>
        <pc:grpChg chg="add">
          <ac:chgData name="Helen McGreevy" userId="d291de2d698f615b" providerId="LiveId" clId="{6CE7E44C-CD19-4BB1-900C-51DD26870CB3}" dt="2025-10-02T15:52:23.559" v="6978" actId="26606"/>
          <ac:grpSpMkLst>
            <pc:docMk/>
            <pc:sldMk cId="3816511351" sldId="285"/>
            <ac:grpSpMk id="8" creationId="{E7DEDD00-5E71-418B-9C3C-9B71B018221A}"/>
          </ac:grpSpMkLst>
        </pc:grpChg>
        <pc:graphicFrameChg chg="add mod modGraphic">
          <ac:chgData name="Helen McGreevy" userId="d291de2d698f615b" providerId="LiveId" clId="{6CE7E44C-CD19-4BB1-900C-51DD26870CB3}" dt="2025-10-02T15:52:23.559" v="6978" actId="26606"/>
          <ac:graphicFrameMkLst>
            <pc:docMk/>
            <pc:sldMk cId="3816511351" sldId="285"/>
            <ac:graphicFrameMk id="6" creationId="{9C76338F-51B6-3497-6D00-46AE57F359F2}"/>
          </ac:graphicFrameMkLst>
        </pc:graphicFrameChg>
      </pc:sldChg>
      <pc:sldChg chg="addSp delSp modSp new mod setBg delDesignElem">
        <pc:chgData name="Helen McGreevy" userId="d291de2d698f615b" providerId="LiveId" clId="{6CE7E44C-CD19-4BB1-900C-51DD26870CB3}" dt="2025-10-02T15:52:07.584" v="6976" actId="26606"/>
        <pc:sldMkLst>
          <pc:docMk/>
          <pc:sldMk cId="4118748956" sldId="286"/>
        </pc:sldMkLst>
        <pc:spChg chg="mod">
          <ac:chgData name="Helen McGreevy" userId="d291de2d698f615b" providerId="LiveId" clId="{6CE7E44C-CD19-4BB1-900C-51DD26870CB3}" dt="2025-10-02T13:52:10.003" v="3087" actId="26606"/>
          <ac:spMkLst>
            <pc:docMk/>
            <pc:sldMk cId="4118748956" sldId="286"/>
            <ac:spMk id="2" creationId="{E15BC4B5-328B-9F0F-1CFE-CFCB5792976E}"/>
          </ac:spMkLst>
        </pc:spChg>
        <pc:spChg chg="mod">
          <ac:chgData name="Helen McGreevy" userId="d291de2d698f615b" providerId="LiveId" clId="{6CE7E44C-CD19-4BB1-900C-51DD26870CB3}" dt="2025-10-02T13:52:10.003" v="3087" actId="26606"/>
          <ac:spMkLst>
            <pc:docMk/>
            <pc:sldMk cId="4118748956" sldId="286"/>
            <ac:spMk id="3" creationId="{E9E8D4D9-8283-BA8F-ADE8-2B80C4B571A6}"/>
          </ac:spMkLst>
        </pc:spChg>
        <pc:spChg chg="add">
          <ac:chgData name="Helen McGreevy" userId="d291de2d698f615b" providerId="LiveId" clId="{6CE7E44C-CD19-4BB1-900C-51DD26870CB3}" dt="2025-10-02T15:52:07.584" v="6976" actId="26606"/>
          <ac:spMkLst>
            <pc:docMk/>
            <pc:sldMk cId="4118748956" sldId="286"/>
            <ac:spMk id="5" creationId="{DC878D9A-77BE-4701-AE3D-EEFC53CD50BC}"/>
          </ac:spMkLst>
        </pc:spChg>
        <pc:spChg chg="add">
          <ac:chgData name="Helen McGreevy" userId="d291de2d698f615b" providerId="LiveId" clId="{6CE7E44C-CD19-4BB1-900C-51DD26870CB3}" dt="2025-10-02T15:52:07.584" v="6976" actId="26606"/>
          <ac:spMkLst>
            <pc:docMk/>
            <pc:sldMk cId="4118748956" sldId="286"/>
            <ac:spMk id="6" creationId="{F643BE08-0ED1-4B73-AC6D-B7E26A59CDAA}"/>
          </ac:spMkLst>
        </pc:spChg>
        <pc:spChg chg="add">
          <ac:chgData name="Helen McGreevy" userId="d291de2d698f615b" providerId="LiveId" clId="{6CE7E44C-CD19-4BB1-900C-51DD26870CB3}" dt="2025-10-02T15:52:07.584" v="6976" actId="26606"/>
          <ac:spMkLst>
            <pc:docMk/>
            <pc:sldMk cId="4118748956" sldId="286"/>
            <ac:spMk id="7" creationId="{956B2094-7FC0-45FC-BFED-3CB88CEE63F5}"/>
          </ac:spMkLst>
        </pc:spChg>
        <pc:spChg chg="add del">
          <ac:chgData name="Helen McGreevy" userId="d291de2d698f615b" providerId="LiveId" clId="{6CE7E44C-CD19-4BB1-900C-51DD26870CB3}" dt="2025-10-02T15:45:07.678" v="6931"/>
          <ac:spMkLst>
            <pc:docMk/>
            <pc:sldMk cId="4118748956" sldId="286"/>
            <ac:spMk id="8" creationId="{DC878D9A-77BE-4701-AE3D-EEFC53CD50BC}"/>
          </ac:spMkLst>
        </pc:spChg>
        <pc:spChg chg="add">
          <ac:chgData name="Helen McGreevy" userId="d291de2d698f615b" providerId="LiveId" clId="{6CE7E44C-CD19-4BB1-900C-51DD26870CB3}" dt="2025-10-02T15:52:07.584" v="6976" actId="26606"/>
          <ac:spMkLst>
            <pc:docMk/>
            <pc:sldMk cId="4118748956" sldId="286"/>
            <ac:spMk id="9" creationId="{07A4B640-BB7F-4272-A710-068DBA9F9A6E}"/>
          </ac:spMkLst>
        </pc:spChg>
        <pc:spChg chg="add del">
          <ac:chgData name="Helen McGreevy" userId="d291de2d698f615b" providerId="LiveId" clId="{6CE7E44C-CD19-4BB1-900C-51DD26870CB3}" dt="2025-10-02T15:45:07.678" v="6931"/>
          <ac:spMkLst>
            <pc:docMk/>
            <pc:sldMk cId="4118748956" sldId="286"/>
            <ac:spMk id="10" creationId="{F643BE08-0ED1-4B73-AC6D-B7E26A59CDAA}"/>
          </ac:spMkLst>
        </pc:spChg>
        <pc:spChg chg="add del">
          <ac:chgData name="Helen McGreevy" userId="d291de2d698f615b" providerId="LiveId" clId="{6CE7E44C-CD19-4BB1-900C-51DD26870CB3}" dt="2025-10-02T15:45:07.678" v="6931"/>
          <ac:spMkLst>
            <pc:docMk/>
            <pc:sldMk cId="4118748956" sldId="286"/>
            <ac:spMk id="12" creationId="{956B2094-7FC0-45FC-BFED-3CB88CEE63F5}"/>
          </ac:spMkLst>
        </pc:spChg>
        <pc:spChg chg="add del">
          <ac:chgData name="Helen McGreevy" userId="d291de2d698f615b" providerId="LiveId" clId="{6CE7E44C-CD19-4BB1-900C-51DD26870CB3}" dt="2025-10-02T15:45:07.678" v="6931"/>
          <ac:spMkLst>
            <pc:docMk/>
            <pc:sldMk cId="4118748956" sldId="286"/>
            <ac:spMk id="14" creationId="{07A4B640-BB7F-4272-A710-068DBA9F9A6E}"/>
          </ac:spMkLst>
        </pc:spChg>
      </pc:sldChg>
      <pc:sldChg chg="modSp new del mod">
        <pc:chgData name="Helen McGreevy" userId="d291de2d698f615b" providerId="LiveId" clId="{6CE7E44C-CD19-4BB1-900C-51DD26870CB3}" dt="2025-10-02T14:11:07.556" v="4469" actId="2696"/>
        <pc:sldMkLst>
          <pc:docMk/>
          <pc:sldMk cId="3364863444" sldId="287"/>
        </pc:sldMkLst>
        <pc:spChg chg="mod">
          <ac:chgData name="Helen McGreevy" userId="d291de2d698f615b" providerId="LiveId" clId="{6CE7E44C-CD19-4BB1-900C-51DD26870CB3}" dt="2025-10-02T13:54:57.719" v="3092" actId="27636"/>
          <ac:spMkLst>
            <pc:docMk/>
            <pc:sldMk cId="3364863444" sldId="287"/>
            <ac:spMk id="3" creationId="{306034F3-9913-D3BF-58B9-42CB0B894CB2}"/>
          </ac:spMkLst>
        </pc:spChg>
      </pc:sldChg>
      <pc:sldChg chg="addSp delSp modSp new mod setBg delDesignElem">
        <pc:chgData name="Helen McGreevy" userId="d291de2d698f615b" providerId="LiveId" clId="{6CE7E44C-CD19-4BB1-900C-51DD26870CB3}" dt="2025-10-02T15:51:57.249" v="6975" actId="26606"/>
        <pc:sldMkLst>
          <pc:docMk/>
          <pc:sldMk cId="1368855724" sldId="288"/>
        </pc:sldMkLst>
        <pc:spChg chg="mod">
          <ac:chgData name="Helen McGreevy" userId="d291de2d698f615b" providerId="LiveId" clId="{6CE7E44C-CD19-4BB1-900C-51DD26870CB3}" dt="2025-10-02T15:29:04.258" v="6499" actId="26606"/>
          <ac:spMkLst>
            <pc:docMk/>
            <pc:sldMk cId="1368855724" sldId="288"/>
            <ac:spMk id="2" creationId="{AD5F377E-AB75-D009-5B21-CFD8D89006CC}"/>
          </ac:spMkLst>
        </pc:spChg>
        <pc:spChg chg="mod">
          <ac:chgData name="Helen McGreevy" userId="d291de2d698f615b" providerId="LiveId" clId="{6CE7E44C-CD19-4BB1-900C-51DD26870CB3}" dt="2025-10-02T15:29:04.258" v="6499" actId="26606"/>
          <ac:spMkLst>
            <pc:docMk/>
            <pc:sldMk cId="1368855724" sldId="288"/>
            <ac:spMk id="3" creationId="{598BE3E0-B04E-E3F6-4B38-F62152FD6B11}"/>
          </ac:spMkLst>
        </pc:spChg>
        <pc:spChg chg="add">
          <ac:chgData name="Helen McGreevy" userId="d291de2d698f615b" providerId="LiveId" clId="{6CE7E44C-CD19-4BB1-900C-51DD26870CB3}" dt="2025-10-02T15:51:57.249" v="6975" actId="26606"/>
          <ac:spMkLst>
            <pc:docMk/>
            <pc:sldMk cId="1368855724" sldId="288"/>
            <ac:spMk id="5" creationId="{DC878D9A-77BE-4701-AE3D-EEFC53CD50BC}"/>
          </ac:spMkLst>
        </pc:spChg>
        <pc:spChg chg="add">
          <ac:chgData name="Helen McGreevy" userId="d291de2d698f615b" providerId="LiveId" clId="{6CE7E44C-CD19-4BB1-900C-51DD26870CB3}" dt="2025-10-02T15:51:57.249" v="6975" actId="26606"/>
          <ac:spMkLst>
            <pc:docMk/>
            <pc:sldMk cId="1368855724" sldId="288"/>
            <ac:spMk id="6" creationId="{F643BE08-0ED1-4B73-AC6D-B7E26A59CDAA}"/>
          </ac:spMkLst>
        </pc:spChg>
        <pc:spChg chg="add">
          <ac:chgData name="Helen McGreevy" userId="d291de2d698f615b" providerId="LiveId" clId="{6CE7E44C-CD19-4BB1-900C-51DD26870CB3}" dt="2025-10-02T15:51:57.249" v="6975" actId="26606"/>
          <ac:spMkLst>
            <pc:docMk/>
            <pc:sldMk cId="1368855724" sldId="288"/>
            <ac:spMk id="7" creationId="{956B2094-7FC0-45FC-BFED-3CB88CEE63F5}"/>
          </ac:spMkLst>
        </pc:spChg>
        <pc:spChg chg="add del">
          <ac:chgData name="Helen McGreevy" userId="d291de2d698f615b" providerId="LiveId" clId="{6CE7E44C-CD19-4BB1-900C-51DD26870CB3}" dt="2025-10-02T15:45:07.678" v="6931"/>
          <ac:spMkLst>
            <pc:docMk/>
            <pc:sldMk cId="1368855724" sldId="288"/>
            <ac:spMk id="8" creationId="{DC878D9A-77BE-4701-AE3D-EEFC53CD50BC}"/>
          </ac:spMkLst>
        </pc:spChg>
        <pc:spChg chg="add">
          <ac:chgData name="Helen McGreevy" userId="d291de2d698f615b" providerId="LiveId" clId="{6CE7E44C-CD19-4BB1-900C-51DD26870CB3}" dt="2025-10-02T15:51:57.249" v="6975" actId="26606"/>
          <ac:spMkLst>
            <pc:docMk/>
            <pc:sldMk cId="1368855724" sldId="288"/>
            <ac:spMk id="9" creationId="{07A4B640-BB7F-4272-A710-068DBA9F9A6E}"/>
          </ac:spMkLst>
        </pc:spChg>
        <pc:spChg chg="add del">
          <ac:chgData name="Helen McGreevy" userId="d291de2d698f615b" providerId="LiveId" clId="{6CE7E44C-CD19-4BB1-900C-51DD26870CB3}" dt="2025-10-02T15:45:07.678" v="6931"/>
          <ac:spMkLst>
            <pc:docMk/>
            <pc:sldMk cId="1368855724" sldId="288"/>
            <ac:spMk id="10" creationId="{F643BE08-0ED1-4B73-AC6D-B7E26A59CDAA}"/>
          </ac:spMkLst>
        </pc:spChg>
        <pc:spChg chg="add del">
          <ac:chgData name="Helen McGreevy" userId="d291de2d698f615b" providerId="LiveId" clId="{6CE7E44C-CD19-4BB1-900C-51DD26870CB3}" dt="2025-10-02T15:45:07.678" v="6931"/>
          <ac:spMkLst>
            <pc:docMk/>
            <pc:sldMk cId="1368855724" sldId="288"/>
            <ac:spMk id="12" creationId="{956B2094-7FC0-45FC-BFED-3CB88CEE63F5}"/>
          </ac:spMkLst>
        </pc:spChg>
        <pc:spChg chg="add del">
          <ac:chgData name="Helen McGreevy" userId="d291de2d698f615b" providerId="LiveId" clId="{6CE7E44C-CD19-4BB1-900C-51DD26870CB3}" dt="2025-10-02T15:45:07.678" v="6931"/>
          <ac:spMkLst>
            <pc:docMk/>
            <pc:sldMk cId="1368855724" sldId="288"/>
            <ac:spMk id="14" creationId="{07A4B640-BB7F-4272-A710-068DBA9F9A6E}"/>
          </ac:spMkLst>
        </pc:spChg>
      </pc:sldChg>
      <pc:sldChg chg="addSp delSp modSp new mod setBg delDesignElem">
        <pc:chgData name="Helen McGreevy" userId="d291de2d698f615b" providerId="LiveId" clId="{6CE7E44C-CD19-4BB1-900C-51DD26870CB3}" dt="2025-10-02T15:51:51.473" v="6974" actId="26606"/>
        <pc:sldMkLst>
          <pc:docMk/>
          <pc:sldMk cId="3162667690" sldId="289"/>
        </pc:sldMkLst>
        <pc:spChg chg="mod">
          <ac:chgData name="Helen McGreevy" userId="d291de2d698f615b" providerId="LiveId" clId="{6CE7E44C-CD19-4BB1-900C-51DD26870CB3}" dt="2025-10-02T15:28:56.187" v="6498" actId="26606"/>
          <ac:spMkLst>
            <pc:docMk/>
            <pc:sldMk cId="3162667690" sldId="289"/>
            <ac:spMk id="2" creationId="{63072B8E-4829-2065-55B3-C3AC28970AF0}"/>
          </ac:spMkLst>
        </pc:spChg>
        <pc:spChg chg="mod">
          <ac:chgData name="Helen McGreevy" userId="d291de2d698f615b" providerId="LiveId" clId="{6CE7E44C-CD19-4BB1-900C-51DD26870CB3}" dt="2025-10-02T15:28:56.187" v="6498" actId="26606"/>
          <ac:spMkLst>
            <pc:docMk/>
            <pc:sldMk cId="3162667690" sldId="289"/>
            <ac:spMk id="3" creationId="{77069644-4634-A7E6-178C-6B0871093513}"/>
          </ac:spMkLst>
        </pc:spChg>
        <pc:spChg chg="add">
          <ac:chgData name="Helen McGreevy" userId="d291de2d698f615b" providerId="LiveId" clId="{6CE7E44C-CD19-4BB1-900C-51DD26870CB3}" dt="2025-10-02T15:51:51.473" v="6974" actId="26606"/>
          <ac:spMkLst>
            <pc:docMk/>
            <pc:sldMk cId="3162667690" sldId="289"/>
            <ac:spMk id="5" creationId="{DC878D9A-77BE-4701-AE3D-EEFC53CD50BC}"/>
          </ac:spMkLst>
        </pc:spChg>
        <pc:spChg chg="add">
          <ac:chgData name="Helen McGreevy" userId="d291de2d698f615b" providerId="LiveId" clId="{6CE7E44C-CD19-4BB1-900C-51DD26870CB3}" dt="2025-10-02T15:51:51.473" v="6974" actId="26606"/>
          <ac:spMkLst>
            <pc:docMk/>
            <pc:sldMk cId="3162667690" sldId="289"/>
            <ac:spMk id="6" creationId="{F643BE08-0ED1-4B73-AC6D-B7E26A59CDAA}"/>
          </ac:spMkLst>
        </pc:spChg>
        <pc:spChg chg="add">
          <ac:chgData name="Helen McGreevy" userId="d291de2d698f615b" providerId="LiveId" clId="{6CE7E44C-CD19-4BB1-900C-51DD26870CB3}" dt="2025-10-02T15:51:51.473" v="6974" actId="26606"/>
          <ac:spMkLst>
            <pc:docMk/>
            <pc:sldMk cId="3162667690" sldId="289"/>
            <ac:spMk id="7" creationId="{956B2094-7FC0-45FC-BFED-3CB88CEE63F5}"/>
          </ac:spMkLst>
        </pc:spChg>
        <pc:spChg chg="add del">
          <ac:chgData name="Helen McGreevy" userId="d291de2d698f615b" providerId="LiveId" clId="{6CE7E44C-CD19-4BB1-900C-51DD26870CB3}" dt="2025-10-02T15:45:07.678" v="6931"/>
          <ac:spMkLst>
            <pc:docMk/>
            <pc:sldMk cId="3162667690" sldId="289"/>
            <ac:spMk id="8" creationId="{DC878D9A-77BE-4701-AE3D-EEFC53CD50BC}"/>
          </ac:spMkLst>
        </pc:spChg>
        <pc:spChg chg="add">
          <ac:chgData name="Helen McGreevy" userId="d291de2d698f615b" providerId="LiveId" clId="{6CE7E44C-CD19-4BB1-900C-51DD26870CB3}" dt="2025-10-02T15:51:51.473" v="6974" actId="26606"/>
          <ac:spMkLst>
            <pc:docMk/>
            <pc:sldMk cId="3162667690" sldId="289"/>
            <ac:spMk id="9" creationId="{07A4B640-BB7F-4272-A710-068DBA9F9A6E}"/>
          </ac:spMkLst>
        </pc:spChg>
        <pc:spChg chg="add del">
          <ac:chgData name="Helen McGreevy" userId="d291de2d698f615b" providerId="LiveId" clId="{6CE7E44C-CD19-4BB1-900C-51DD26870CB3}" dt="2025-10-02T15:45:07.678" v="6931"/>
          <ac:spMkLst>
            <pc:docMk/>
            <pc:sldMk cId="3162667690" sldId="289"/>
            <ac:spMk id="10" creationId="{F643BE08-0ED1-4B73-AC6D-B7E26A59CDAA}"/>
          </ac:spMkLst>
        </pc:spChg>
        <pc:spChg chg="add del">
          <ac:chgData name="Helen McGreevy" userId="d291de2d698f615b" providerId="LiveId" clId="{6CE7E44C-CD19-4BB1-900C-51DD26870CB3}" dt="2025-10-02T15:45:07.678" v="6931"/>
          <ac:spMkLst>
            <pc:docMk/>
            <pc:sldMk cId="3162667690" sldId="289"/>
            <ac:spMk id="12" creationId="{956B2094-7FC0-45FC-BFED-3CB88CEE63F5}"/>
          </ac:spMkLst>
        </pc:spChg>
        <pc:spChg chg="add del">
          <ac:chgData name="Helen McGreevy" userId="d291de2d698f615b" providerId="LiveId" clId="{6CE7E44C-CD19-4BB1-900C-51DD26870CB3}" dt="2025-10-02T15:45:07.678" v="6931"/>
          <ac:spMkLst>
            <pc:docMk/>
            <pc:sldMk cId="3162667690" sldId="289"/>
            <ac:spMk id="14" creationId="{07A4B640-BB7F-4272-A710-068DBA9F9A6E}"/>
          </ac:spMkLst>
        </pc:spChg>
      </pc:sldChg>
      <pc:sldChg chg="addSp delSp modSp new mod setBg delDesignElem">
        <pc:chgData name="Helen McGreevy" userId="d291de2d698f615b" providerId="LiveId" clId="{6CE7E44C-CD19-4BB1-900C-51DD26870CB3}" dt="2025-10-02T15:51:45.553" v="6973" actId="26606"/>
        <pc:sldMkLst>
          <pc:docMk/>
          <pc:sldMk cId="3458023905" sldId="290"/>
        </pc:sldMkLst>
        <pc:spChg chg="mod">
          <ac:chgData name="Helen McGreevy" userId="d291de2d698f615b" providerId="LiveId" clId="{6CE7E44C-CD19-4BB1-900C-51DD26870CB3}" dt="2025-10-02T15:28:49.225" v="6497" actId="26606"/>
          <ac:spMkLst>
            <pc:docMk/>
            <pc:sldMk cId="3458023905" sldId="290"/>
            <ac:spMk id="2" creationId="{FE66C961-702F-AA2B-8957-052761AD39B4}"/>
          </ac:spMkLst>
        </pc:spChg>
        <pc:spChg chg="mod">
          <ac:chgData name="Helen McGreevy" userId="d291de2d698f615b" providerId="LiveId" clId="{6CE7E44C-CD19-4BB1-900C-51DD26870CB3}" dt="2025-10-02T15:28:49.225" v="6497" actId="26606"/>
          <ac:spMkLst>
            <pc:docMk/>
            <pc:sldMk cId="3458023905" sldId="290"/>
            <ac:spMk id="3" creationId="{B9437E9A-4423-A01C-6CB0-77AB9F5CB61B}"/>
          </ac:spMkLst>
        </pc:spChg>
        <pc:spChg chg="add">
          <ac:chgData name="Helen McGreevy" userId="d291de2d698f615b" providerId="LiveId" clId="{6CE7E44C-CD19-4BB1-900C-51DD26870CB3}" dt="2025-10-02T15:51:45.553" v="6973" actId="26606"/>
          <ac:spMkLst>
            <pc:docMk/>
            <pc:sldMk cId="3458023905" sldId="290"/>
            <ac:spMk id="5" creationId="{DC878D9A-77BE-4701-AE3D-EEFC53CD50BC}"/>
          </ac:spMkLst>
        </pc:spChg>
        <pc:spChg chg="add">
          <ac:chgData name="Helen McGreevy" userId="d291de2d698f615b" providerId="LiveId" clId="{6CE7E44C-CD19-4BB1-900C-51DD26870CB3}" dt="2025-10-02T15:51:45.553" v="6973" actId="26606"/>
          <ac:spMkLst>
            <pc:docMk/>
            <pc:sldMk cId="3458023905" sldId="290"/>
            <ac:spMk id="6" creationId="{F643BE08-0ED1-4B73-AC6D-B7E26A59CDAA}"/>
          </ac:spMkLst>
        </pc:spChg>
        <pc:spChg chg="add">
          <ac:chgData name="Helen McGreevy" userId="d291de2d698f615b" providerId="LiveId" clId="{6CE7E44C-CD19-4BB1-900C-51DD26870CB3}" dt="2025-10-02T15:51:45.553" v="6973" actId="26606"/>
          <ac:spMkLst>
            <pc:docMk/>
            <pc:sldMk cId="3458023905" sldId="290"/>
            <ac:spMk id="7" creationId="{956B2094-7FC0-45FC-BFED-3CB88CEE63F5}"/>
          </ac:spMkLst>
        </pc:spChg>
        <pc:spChg chg="add del">
          <ac:chgData name="Helen McGreevy" userId="d291de2d698f615b" providerId="LiveId" clId="{6CE7E44C-CD19-4BB1-900C-51DD26870CB3}" dt="2025-10-02T15:45:07.678" v="6931"/>
          <ac:spMkLst>
            <pc:docMk/>
            <pc:sldMk cId="3458023905" sldId="290"/>
            <ac:spMk id="8" creationId="{DC878D9A-77BE-4701-AE3D-EEFC53CD50BC}"/>
          </ac:spMkLst>
        </pc:spChg>
        <pc:spChg chg="add">
          <ac:chgData name="Helen McGreevy" userId="d291de2d698f615b" providerId="LiveId" clId="{6CE7E44C-CD19-4BB1-900C-51DD26870CB3}" dt="2025-10-02T15:51:45.553" v="6973" actId="26606"/>
          <ac:spMkLst>
            <pc:docMk/>
            <pc:sldMk cId="3458023905" sldId="290"/>
            <ac:spMk id="9" creationId="{07A4B640-BB7F-4272-A710-068DBA9F9A6E}"/>
          </ac:spMkLst>
        </pc:spChg>
        <pc:spChg chg="add del">
          <ac:chgData name="Helen McGreevy" userId="d291de2d698f615b" providerId="LiveId" clId="{6CE7E44C-CD19-4BB1-900C-51DD26870CB3}" dt="2025-10-02T15:45:07.678" v="6931"/>
          <ac:spMkLst>
            <pc:docMk/>
            <pc:sldMk cId="3458023905" sldId="290"/>
            <ac:spMk id="10" creationId="{F643BE08-0ED1-4B73-AC6D-B7E26A59CDAA}"/>
          </ac:spMkLst>
        </pc:spChg>
        <pc:spChg chg="add del">
          <ac:chgData name="Helen McGreevy" userId="d291de2d698f615b" providerId="LiveId" clId="{6CE7E44C-CD19-4BB1-900C-51DD26870CB3}" dt="2025-10-02T15:45:07.678" v="6931"/>
          <ac:spMkLst>
            <pc:docMk/>
            <pc:sldMk cId="3458023905" sldId="290"/>
            <ac:spMk id="12" creationId="{956B2094-7FC0-45FC-BFED-3CB88CEE63F5}"/>
          </ac:spMkLst>
        </pc:spChg>
        <pc:spChg chg="add del">
          <ac:chgData name="Helen McGreevy" userId="d291de2d698f615b" providerId="LiveId" clId="{6CE7E44C-CD19-4BB1-900C-51DD26870CB3}" dt="2025-10-02T15:45:07.678" v="6931"/>
          <ac:spMkLst>
            <pc:docMk/>
            <pc:sldMk cId="3458023905" sldId="290"/>
            <ac:spMk id="14" creationId="{07A4B640-BB7F-4272-A710-068DBA9F9A6E}"/>
          </ac:spMkLst>
        </pc:spChg>
      </pc:sldChg>
      <pc:sldChg chg="addSp delSp modSp new mod setBg delDesignElem">
        <pc:chgData name="Helen McGreevy" userId="d291de2d698f615b" providerId="LiveId" clId="{6CE7E44C-CD19-4BB1-900C-51DD26870CB3}" dt="2025-10-02T15:51:39.872" v="6972" actId="26606"/>
        <pc:sldMkLst>
          <pc:docMk/>
          <pc:sldMk cId="1265232615" sldId="291"/>
        </pc:sldMkLst>
        <pc:spChg chg="mod">
          <ac:chgData name="Helen McGreevy" userId="d291de2d698f615b" providerId="LiveId" clId="{6CE7E44C-CD19-4BB1-900C-51DD26870CB3}" dt="2025-10-02T15:28:42.814" v="6496" actId="26606"/>
          <ac:spMkLst>
            <pc:docMk/>
            <pc:sldMk cId="1265232615" sldId="291"/>
            <ac:spMk id="2" creationId="{6298939B-759A-366A-E1A0-2BD2962B04D0}"/>
          </ac:spMkLst>
        </pc:spChg>
        <pc:spChg chg="mod">
          <ac:chgData name="Helen McGreevy" userId="d291de2d698f615b" providerId="LiveId" clId="{6CE7E44C-CD19-4BB1-900C-51DD26870CB3}" dt="2025-10-02T15:28:42.814" v="6496" actId="26606"/>
          <ac:spMkLst>
            <pc:docMk/>
            <pc:sldMk cId="1265232615" sldId="291"/>
            <ac:spMk id="3" creationId="{FB27E787-59DF-C137-348A-4EB1F2EDF7D8}"/>
          </ac:spMkLst>
        </pc:spChg>
        <pc:spChg chg="add">
          <ac:chgData name="Helen McGreevy" userId="d291de2d698f615b" providerId="LiveId" clId="{6CE7E44C-CD19-4BB1-900C-51DD26870CB3}" dt="2025-10-02T15:51:39.872" v="6972" actId="26606"/>
          <ac:spMkLst>
            <pc:docMk/>
            <pc:sldMk cId="1265232615" sldId="291"/>
            <ac:spMk id="5" creationId="{DC878D9A-77BE-4701-AE3D-EEFC53CD50BC}"/>
          </ac:spMkLst>
        </pc:spChg>
        <pc:spChg chg="add">
          <ac:chgData name="Helen McGreevy" userId="d291de2d698f615b" providerId="LiveId" clId="{6CE7E44C-CD19-4BB1-900C-51DD26870CB3}" dt="2025-10-02T15:51:39.872" v="6972" actId="26606"/>
          <ac:spMkLst>
            <pc:docMk/>
            <pc:sldMk cId="1265232615" sldId="291"/>
            <ac:spMk id="6" creationId="{F643BE08-0ED1-4B73-AC6D-B7E26A59CDAA}"/>
          </ac:spMkLst>
        </pc:spChg>
        <pc:spChg chg="add">
          <ac:chgData name="Helen McGreevy" userId="d291de2d698f615b" providerId="LiveId" clId="{6CE7E44C-CD19-4BB1-900C-51DD26870CB3}" dt="2025-10-02T15:51:39.872" v="6972" actId="26606"/>
          <ac:spMkLst>
            <pc:docMk/>
            <pc:sldMk cId="1265232615" sldId="291"/>
            <ac:spMk id="7" creationId="{956B2094-7FC0-45FC-BFED-3CB88CEE63F5}"/>
          </ac:spMkLst>
        </pc:spChg>
        <pc:spChg chg="add del">
          <ac:chgData name="Helen McGreevy" userId="d291de2d698f615b" providerId="LiveId" clId="{6CE7E44C-CD19-4BB1-900C-51DD26870CB3}" dt="2025-10-02T15:45:07.678" v="6931"/>
          <ac:spMkLst>
            <pc:docMk/>
            <pc:sldMk cId="1265232615" sldId="291"/>
            <ac:spMk id="8" creationId="{DC878D9A-77BE-4701-AE3D-EEFC53CD50BC}"/>
          </ac:spMkLst>
        </pc:spChg>
        <pc:spChg chg="add">
          <ac:chgData name="Helen McGreevy" userId="d291de2d698f615b" providerId="LiveId" clId="{6CE7E44C-CD19-4BB1-900C-51DD26870CB3}" dt="2025-10-02T15:51:39.872" v="6972" actId="26606"/>
          <ac:spMkLst>
            <pc:docMk/>
            <pc:sldMk cId="1265232615" sldId="291"/>
            <ac:spMk id="9" creationId="{07A4B640-BB7F-4272-A710-068DBA9F9A6E}"/>
          </ac:spMkLst>
        </pc:spChg>
        <pc:spChg chg="add del">
          <ac:chgData name="Helen McGreevy" userId="d291de2d698f615b" providerId="LiveId" clId="{6CE7E44C-CD19-4BB1-900C-51DD26870CB3}" dt="2025-10-02T15:45:07.678" v="6931"/>
          <ac:spMkLst>
            <pc:docMk/>
            <pc:sldMk cId="1265232615" sldId="291"/>
            <ac:spMk id="10" creationId="{F643BE08-0ED1-4B73-AC6D-B7E26A59CDAA}"/>
          </ac:spMkLst>
        </pc:spChg>
        <pc:spChg chg="add del">
          <ac:chgData name="Helen McGreevy" userId="d291de2d698f615b" providerId="LiveId" clId="{6CE7E44C-CD19-4BB1-900C-51DD26870CB3}" dt="2025-10-02T15:45:07.678" v="6931"/>
          <ac:spMkLst>
            <pc:docMk/>
            <pc:sldMk cId="1265232615" sldId="291"/>
            <ac:spMk id="12" creationId="{956B2094-7FC0-45FC-BFED-3CB88CEE63F5}"/>
          </ac:spMkLst>
        </pc:spChg>
        <pc:spChg chg="add del">
          <ac:chgData name="Helen McGreevy" userId="d291de2d698f615b" providerId="LiveId" clId="{6CE7E44C-CD19-4BB1-900C-51DD26870CB3}" dt="2025-10-02T15:45:07.678" v="6931"/>
          <ac:spMkLst>
            <pc:docMk/>
            <pc:sldMk cId="1265232615" sldId="291"/>
            <ac:spMk id="14" creationId="{07A4B640-BB7F-4272-A710-068DBA9F9A6E}"/>
          </ac:spMkLst>
        </pc:spChg>
      </pc:sldChg>
      <pc:sldChg chg="addSp delSp modSp new mod setBg delDesignElem">
        <pc:chgData name="Helen McGreevy" userId="d291de2d698f615b" providerId="LiveId" clId="{6CE7E44C-CD19-4BB1-900C-51DD26870CB3}" dt="2025-10-02T15:51:34.269" v="6971" actId="26606"/>
        <pc:sldMkLst>
          <pc:docMk/>
          <pc:sldMk cId="3830502309" sldId="292"/>
        </pc:sldMkLst>
        <pc:spChg chg="mod">
          <ac:chgData name="Helen McGreevy" userId="d291de2d698f615b" providerId="LiveId" clId="{6CE7E44C-CD19-4BB1-900C-51DD26870CB3}" dt="2025-10-02T15:28:36.205" v="6495" actId="26606"/>
          <ac:spMkLst>
            <pc:docMk/>
            <pc:sldMk cId="3830502309" sldId="292"/>
            <ac:spMk id="2" creationId="{5002EF70-FE8B-BEE7-F952-0E967862578F}"/>
          </ac:spMkLst>
        </pc:spChg>
        <pc:spChg chg="mod">
          <ac:chgData name="Helen McGreevy" userId="d291de2d698f615b" providerId="LiveId" clId="{6CE7E44C-CD19-4BB1-900C-51DD26870CB3}" dt="2025-10-02T15:28:36.205" v="6495" actId="26606"/>
          <ac:spMkLst>
            <pc:docMk/>
            <pc:sldMk cId="3830502309" sldId="292"/>
            <ac:spMk id="3" creationId="{56D105C3-C714-73D5-EC45-CE085E7AF3B1}"/>
          </ac:spMkLst>
        </pc:spChg>
        <pc:spChg chg="add">
          <ac:chgData name="Helen McGreevy" userId="d291de2d698f615b" providerId="LiveId" clId="{6CE7E44C-CD19-4BB1-900C-51DD26870CB3}" dt="2025-10-02T15:51:34.269" v="6971" actId="26606"/>
          <ac:spMkLst>
            <pc:docMk/>
            <pc:sldMk cId="3830502309" sldId="292"/>
            <ac:spMk id="5" creationId="{DC878D9A-77BE-4701-AE3D-EEFC53CD50BC}"/>
          </ac:spMkLst>
        </pc:spChg>
        <pc:spChg chg="add">
          <ac:chgData name="Helen McGreevy" userId="d291de2d698f615b" providerId="LiveId" clId="{6CE7E44C-CD19-4BB1-900C-51DD26870CB3}" dt="2025-10-02T15:51:34.269" v="6971" actId="26606"/>
          <ac:spMkLst>
            <pc:docMk/>
            <pc:sldMk cId="3830502309" sldId="292"/>
            <ac:spMk id="6" creationId="{F643BE08-0ED1-4B73-AC6D-B7E26A59CDAA}"/>
          </ac:spMkLst>
        </pc:spChg>
        <pc:spChg chg="add">
          <ac:chgData name="Helen McGreevy" userId="d291de2d698f615b" providerId="LiveId" clId="{6CE7E44C-CD19-4BB1-900C-51DD26870CB3}" dt="2025-10-02T15:51:34.269" v="6971" actId="26606"/>
          <ac:spMkLst>
            <pc:docMk/>
            <pc:sldMk cId="3830502309" sldId="292"/>
            <ac:spMk id="7" creationId="{956B2094-7FC0-45FC-BFED-3CB88CEE63F5}"/>
          </ac:spMkLst>
        </pc:spChg>
        <pc:spChg chg="add del">
          <ac:chgData name="Helen McGreevy" userId="d291de2d698f615b" providerId="LiveId" clId="{6CE7E44C-CD19-4BB1-900C-51DD26870CB3}" dt="2025-10-02T15:45:07.678" v="6931"/>
          <ac:spMkLst>
            <pc:docMk/>
            <pc:sldMk cId="3830502309" sldId="292"/>
            <ac:spMk id="8" creationId="{DC878D9A-77BE-4701-AE3D-EEFC53CD50BC}"/>
          </ac:spMkLst>
        </pc:spChg>
        <pc:spChg chg="add">
          <ac:chgData name="Helen McGreevy" userId="d291de2d698f615b" providerId="LiveId" clId="{6CE7E44C-CD19-4BB1-900C-51DD26870CB3}" dt="2025-10-02T15:51:34.269" v="6971" actId="26606"/>
          <ac:spMkLst>
            <pc:docMk/>
            <pc:sldMk cId="3830502309" sldId="292"/>
            <ac:spMk id="9" creationId="{07A4B640-BB7F-4272-A710-068DBA9F9A6E}"/>
          </ac:spMkLst>
        </pc:spChg>
        <pc:spChg chg="add del">
          <ac:chgData name="Helen McGreevy" userId="d291de2d698f615b" providerId="LiveId" clId="{6CE7E44C-CD19-4BB1-900C-51DD26870CB3}" dt="2025-10-02T15:45:07.678" v="6931"/>
          <ac:spMkLst>
            <pc:docMk/>
            <pc:sldMk cId="3830502309" sldId="292"/>
            <ac:spMk id="10" creationId="{F643BE08-0ED1-4B73-AC6D-B7E26A59CDAA}"/>
          </ac:spMkLst>
        </pc:spChg>
        <pc:spChg chg="add del">
          <ac:chgData name="Helen McGreevy" userId="d291de2d698f615b" providerId="LiveId" clId="{6CE7E44C-CD19-4BB1-900C-51DD26870CB3}" dt="2025-10-02T15:45:07.678" v="6931"/>
          <ac:spMkLst>
            <pc:docMk/>
            <pc:sldMk cId="3830502309" sldId="292"/>
            <ac:spMk id="12" creationId="{956B2094-7FC0-45FC-BFED-3CB88CEE63F5}"/>
          </ac:spMkLst>
        </pc:spChg>
        <pc:spChg chg="add del">
          <ac:chgData name="Helen McGreevy" userId="d291de2d698f615b" providerId="LiveId" clId="{6CE7E44C-CD19-4BB1-900C-51DD26870CB3}" dt="2025-10-02T15:45:07.678" v="6931"/>
          <ac:spMkLst>
            <pc:docMk/>
            <pc:sldMk cId="3830502309" sldId="292"/>
            <ac:spMk id="14" creationId="{07A4B640-BB7F-4272-A710-068DBA9F9A6E}"/>
          </ac:spMkLst>
        </pc:spChg>
      </pc:sldChg>
      <pc:sldChg chg="addSp delSp modSp new mod setBg delDesignElem">
        <pc:chgData name="Helen McGreevy" userId="d291de2d698f615b" providerId="LiveId" clId="{6CE7E44C-CD19-4BB1-900C-51DD26870CB3}" dt="2025-10-02T15:45:07.678" v="6931"/>
        <pc:sldMkLst>
          <pc:docMk/>
          <pc:sldMk cId="2668659144" sldId="293"/>
        </pc:sldMkLst>
        <pc:spChg chg="mod">
          <ac:chgData name="Helen McGreevy" userId="d291de2d698f615b" providerId="LiveId" clId="{6CE7E44C-CD19-4BB1-900C-51DD26870CB3}" dt="2025-10-02T15:28:26.194" v="6494" actId="26606"/>
          <ac:spMkLst>
            <pc:docMk/>
            <pc:sldMk cId="2668659144" sldId="293"/>
            <ac:spMk id="2" creationId="{A89C015C-40E6-9A31-2354-458CFBE7E7EE}"/>
          </ac:spMkLst>
        </pc:spChg>
        <pc:spChg chg="mod ord">
          <ac:chgData name="Helen McGreevy" userId="d291de2d698f615b" providerId="LiveId" clId="{6CE7E44C-CD19-4BB1-900C-51DD26870CB3}" dt="2025-10-02T15:28:26.194" v="6494" actId="26606"/>
          <ac:spMkLst>
            <pc:docMk/>
            <pc:sldMk cId="2668659144" sldId="293"/>
            <ac:spMk id="3" creationId="{46A4F541-EA2D-D78D-B792-60747B8E3268}"/>
          </ac:spMkLst>
        </pc:spChg>
        <pc:spChg chg="add del mod">
          <ac:chgData name="Helen McGreevy" userId="d291de2d698f615b" providerId="LiveId" clId="{6CE7E44C-CD19-4BB1-900C-51DD26870CB3}" dt="2025-10-02T15:04:07.127" v="5968" actId="478"/>
          <ac:spMkLst>
            <pc:docMk/>
            <pc:sldMk cId="2668659144" sldId="293"/>
            <ac:spMk id="6" creationId="{0E7FE9E6-3AB4-D6F2-69F9-F5227E2730A9}"/>
          </ac:spMkLst>
        </pc:spChg>
        <pc:spChg chg="add del">
          <ac:chgData name="Helen McGreevy" userId="d291de2d698f615b" providerId="LiveId" clId="{6CE7E44C-CD19-4BB1-900C-51DD26870CB3}" dt="2025-10-02T15:28:26.037" v="6493" actId="26606"/>
          <ac:spMkLst>
            <pc:docMk/>
            <pc:sldMk cId="2668659144" sldId="293"/>
            <ac:spMk id="10" creationId="{7E61F402-3445-458A-9A2B-D28FD288390C}"/>
          </ac:spMkLst>
        </pc:spChg>
        <pc:spChg chg="add del">
          <ac:chgData name="Helen McGreevy" userId="d291de2d698f615b" providerId="LiveId" clId="{6CE7E44C-CD19-4BB1-900C-51DD26870CB3}" dt="2025-10-02T15:45:07.678" v="6931"/>
          <ac:spMkLst>
            <pc:docMk/>
            <pc:sldMk cId="2668659144" sldId="293"/>
            <ac:spMk id="21" creationId="{572F6A24-139E-4EB5-86D2-431F42EF85CB}"/>
          </ac:spMkLst>
        </pc:spChg>
        <pc:spChg chg="add del">
          <ac:chgData name="Helen McGreevy" userId="d291de2d698f615b" providerId="LiveId" clId="{6CE7E44C-CD19-4BB1-900C-51DD26870CB3}" dt="2025-10-02T15:45:07.678" v="6931"/>
          <ac:spMkLst>
            <pc:docMk/>
            <pc:sldMk cId="2668659144" sldId="293"/>
            <ac:spMk id="24" creationId="{C9DA5B05-DD14-4860-AC45-02A8D2EE1AA5}"/>
          </ac:spMkLst>
        </pc:spChg>
        <pc:grpChg chg="add del">
          <ac:chgData name="Helen McGreevy" userId="d291de2d698f615b" providerId="LiveId" clId="{6CE7E44C-CD19-4BB1-900C-51DD26870CB3}" dt="2025-10-02T15:28:26.037" v="6493" actId="26606"/>
          <ac:grpSpMkLst>
            <pc:docMk/>
            <pc:sldMk cId="2668659144" sldId="293"/>
            <ac:grpSpMk id="12" creationId="{A673C096-95AE-4644-B76C-1DF1B667DC44}"/>
          </ac:grpSpMkLst>
        </pc:grpChg>
        <pc:grpChg chg="add del">
          <ac:chgData name="Helen McGreevy" userId="d291de2d698f615b" providerId="LiveId" clId="{6CE7E44C-CD19-4BB1-900C-51DD26870CB3}" dt="2025-10-02T15:45:07.678" v="6931"/>
          <ac:grpSpMkLst>
            <pc:docMk/>
            <pc:sldMk cId="2668659144" sldId="293"/>
            <ac:grpSpMk id="22" creationId="{3963AE85-BE5D-4975-BACF-DDDCC9C2ACDE}"/>
          </ac:grpSpMkLst>
        </pc:grpChg>
        <pc:picChg chg="add mod">
          <ac:chgData name="Helen McGreevy" userId="d291de2d698f615b" providerId="LiveId" clId="{6CE7E44C-CD19-4BB1-900C-51DD26870CB3}" dt="2025-10-02T15:28:26.194" v="6494" actId="26606"/>
          <ac:picMkLst>
            <pc:docMk/>
            <pc:sldMk cId="2668659144" sldId="293"/>
            <ac:picMk id="5" creationId="{D1F383BE-8315-71AB-D741-037A65E7F094}"/>
          </ac:picMkLst>
        </pc:picChg>
        <pc:cxnChg chg="add del">
          <ac:chgData name="Helen McGreevy" userId="d291de2d698f615b" providerId="LiveId" clId="{6CE7E44C-CD19-4BB1-900C-51DD26870CB3}" dt="2025-10-02T15:28:26.037" v="6493" actId="26606"/>
          <ac:cxnSpMkLst>
            <pc:docMk/>
            <pc:sldMk cId="2668659144" sldId="293"/>
            <ac:cxnSpMk id="18" creationId="{2BE880E9-2B86-4CDB-B5B7-308745CDD19D}"/>
          </ac:cxnSpMkLst>
        </pc:cxnChg>
        <pc:cxnChg chg="add del">
          <ac:chgData name="Helen McGreevy" userId="d291de2d698f615b" providerId="LiveId" clId="{6CE7E44C-CD19-4BB1-900C-51DD26870CB3}" dt="2025-10-02T15:45:07.678" v="6931"/>
          <ac:cxnSpMkLst>
            <pc:docMk/>
            <pc:sldMk cId="2668659144" sldId="293"/>
            <ac:cxnSpMk id="20" creationId="{36BE37AC-AD36-4C42-9B8C-C5500F4E7C63}"/>
          </ac:cxnSpMkLst>
        </pc:cxnChg>
      </pc:sldChg>
      <pc:sldChg chg="addSp delSp modSp new mod setBg delDesignElem">
        <pc:chgData name="Helen McGreevy" userId="d291de2d698f615b" providerId="LiveId" clId="{6CE7E44C-CD19-4BB1-900C-51DD26870CB3}" dt="2025-10-02T15:55:38.918" v="6986" actId="27636"/>
        <pc:sldMkLst>
          <pc:docMk/>
          <pc:sldMk cId="471667771" sldId="294"/>
        </pc:sldMkLst>
        <pc:spChg chg="mod">
          <ac:chgData name="Helen McGreevy" userId="d291de2d698f615b" providerId="LiveId" clId="{6CE7E44C-CD19-4BB1-900C-51DD26870CB3}" dt="2025-10-02T15:29:31.910" v="6500" actId="26606"/>
          <ac:spMkLst>
            <pc:docMk/>
            <pc:sldMk cId="471667771" sldId="294"/>
            <ac:spMk id="2" creationId="{A7A798FC-514B-B0A6-B6B4-DDDFC43D4860}"/>
          </ac:spMkLst>
        </pc:spChg>
        <pc:spChg chg="mod">
          <ac:chgData name="Helen McGreevy" userId="d291de2d698f615b" providerId="LiveId" clId="{6CE7E44C-CD19-4BB1-900C-51DD26870CB3}" dt="2025-10-02T15:55:38.918" v="6986" actId="27636"/>
          <ac:spMkLst>
            <pc:docMk/>
            <pc:sldMk cId="471667771" sldId="294"/>
            <ac:spMk id="3" creationId="{D7E1EC6D-B4F4-8A65-3854-31B00F4CA5FE}"/>
          </ac:spMkLst>
        </pc:spChg>
        <pc:spChg chg="add">
          <ac:chgData name="Helen McGreevy" userId="d291de2d698f615b" providerId="LiveId" clId="{6CE7E44C-CD19-4BB1-900C-51DD26870CB3}" dt="2025-10-02T15:51:21.602" v="6970" actId="26606"/>
          <ac:spMkLst>
            <pc:docMk/>
            <pc:sldMk cId="471667771" sldId="294"/>
            <ac:spMk id="5" creationId="{DC878D9A-77BE-4701-AE3D-EEFC53CD50BC}"/>
          </ac:spMkLst>
        </pc:spChg>
        <pc:spChg chg="add">
          <ac:chgData name="Helen McGreevy" userId="d291de2d698f615b" providerId="LiveId" clId="{6CE7E44C-CD19-4BB1-900C-51DD26870CB3}" dt="2025-10-02T15:51:21.602" v="6970" actId="26606"/>
          <ac:spMkLst>
            <pc:docMk/>
            <pc:sldMk cId="471667771" sldId="294"/>
            <ac:spMk id="6" creationId="{F643BE08-0ED1-4B73-AC6D-B7E26A59CDAA}"/>
          </ac:spMkLst>
        </pc:spChg>
        <pc:spChg chg="add">
          <ac:chgData name="Helen McGreevy" userId="d291de2d698f615b" providerId="LiveId" clId="{6CE7E44C-CD19-4BB1-900C-51DD26870CB3}" dt="2025-10-02T15:51:21.602" v="6970" actId="26606"/>
          <ac:spMkLst>
            <pc:docMk/>
            <pc:sldMk cId="471667771" sldId="294"/>
            <ac:spMk id="7" creationId="{956B2094-7FC0-45FC-BFED-3CB88CEE63F5}"/>
          </ac:spMkLst>
        </pc:spChg>
        <pc:spChg chg="add del">
          <ac:chgData name="Helen McGreevy" userId="d291de2d698f615b" providerId="LiveId" clId="{6CE7E44C-CD19-4BB1-900C-51DD26870CB3}" dt="2025-10-02T15:45:07.678" v="6931"/>
          <ac:spMkLst>
            <pc:docMk/>
            <pc:sldMk cId="471667771" sldId="294"/>
            <ac:spMk id="8" creationId="{DC878D9A-77BE-4701-AE3D-EEFC53CD50BC}"/>
          </ac:spMkLst>
        </pc:spChg>
        <pc:spChg chg="add">
          <ac:chgData name="Helen McGreevy" userId="d291de2d698f615b" providerId="LiveId" clId="{6CE7E44C-CD19-4BB1-900C-51DD26870CB3}" dt="2025-10-02T15:51:21.602" v="6970" actId="26606"/>
          <ac:spMkLst>
            <pc:docMk/>
            <pc:sldMk cId="471667771" sldId="294"/>
            <ac:spMk id="9" creationId="{07A4B640-BB7F-4272-A710-068DBA9F9A6E}"/>
          </ac:spMkLst>
        </pc:spChg>
        <pc:spChg chg="add del">
          <ac:chgData name="Helen McGreevy" userId="d291de2d698f615b" providerId="LiveId" clId="{6CE7E44C-CD19-4BB1-900C-51DD26870CB3}" dt="2025-10-02T15:45:07.678" v="6931"/>
          <ac:spMkLst>
            <pc:docMk/>
            <pc:sldMk cId="471667771" sldId="294"/>
            <ac:spMk id="10" creationId="{F643BE08-0ED1-4B73-AC6D-B7E26A59CDAA}"/>
          </ac:spMkLst>
        </pc:spChg>
        <pc:spChg chg="add del">
          <ac:chgData name="Helen McGreevy" userId="d291de2d698f615b" providerId="LiveId" clId="{6CE7E44C-CD19-4BB1-900C-51DD26870CB3}" dt="2025-10-02T15:45:07.678" v="6931"/>
          <ac:spMkLst>
            <pc:docMk/>
            <pc:sldMk cId="471667771" sldId="294"/>
            <ac:spMk id="12" creationId="{956B2094-7FC0-45FC-BFED-3CB88CEE63F5}"/>
          </ac:spMkLst>
        </pc:spChg>
        <pc:spChg chg="add del">
          <ac:chgData name="Helen McGreevy" userId="d291de2d698f615b" providerId="LiveId" clId="{6CE7E44C-CD19-4BB1-900C-51DD26870CB3}" dt="2025-10-02T15:45:07.678" v="6931"/>
          <ac:spMkLst>
            <pc:docMk/>
            <pc:sldMk cId="471667771" sldId="294"/>
            <ac:spMk id="14" creationId="{07A4B640-BB7F-4272-A710-068DBA9F9A6E}"/>
          </ac:spMkLst>
        </pc:spChg>
      </pc:sldChg>
      <pc:sldChg chg="addSp delSp modSp new mod setBg">
        <pc:chgData name="Helen McGreevy" userId="d291de2d698f615b" providerId="LiveId" clId="{6CE7E44C-CD19-4BB1-900C-51DD26870CB3}" dt="2025-10-02T15:45:07.678" v="6931"/>
        <pc:sldMkLst>
          <pc:docMk/>
          <pc:sldMk cId="2048884811" sldId="295"/>
        </pc:sldMkLst>
        <pc:spChg chg="mod">
          <ac:chgData name="Helen McGreevy" userId="d291de2d698f615b" providerId="LiveId" clId="{6CE7E44C-CD19-4BB1-900C-51DD26870CB3}" dt="2025-10-02T15:45:07.678" v="6931"/>
          <ac:spMkLst>
            <pc:docMk/>
            <pc:sldMk cId="2048884811" sldId="295"/>
            <ac:spMk id="2" creationId="{590A8962-C503-3C14-20F1-6EB0024C4F28}"/>
          </ac:spMkLst>
        </pc:spChg>
        <pc:spChg chg="mod">
          <ac:chgData name="Helen McGreevy" userId="d291de2d698f615b" providerId="LiveId" clId="{6CE7E44C-CD19-4BB1-900C-51DD26870CB3}" dt="2025-10-02T15:29:47.458" v="6503" actId="26606"/>
          <ac:spMkLst>
            <pc:docMk/>
            <pc:sldMk cId="2048884811" sldId="295"/>
            <ac:spMk id="3" creationId="{10E0BC91-30F6-F04A-C490-FBED2A16B289}"/>
          </ac:spMkLst>
        </pc:spChg>
        <pc:spChg chg="add del">
          <ac:chgData name="Helen McGreevy" userId="d291de2d698f615b" providerId="LiveId" clId="{6CE7E44C-CD19-4BB1-900C-51DD26870CB3}" dt="2025-10-02T15:29:47.348" v="6502" actId="26606"/>
          <ac:spMkLst>
            <pc:docMk/>
            <pc:sldMk cId="2048884811" sldId="295"/>
            <ac:spMk id="8" creationId="{DC878D9A-77BE-4701-AE3D-EEFC53CD50BC}"/>
          </ac:spMkLst>
        </pc:spChg>
        <pc:spChg chg="add del">
          <ac:chgData name="Helen McGreevy" userId="d291de2d698f615b" providerId="LiveId" clId="{6CE7E44C-CD19-4BB1-900C-51DD26870CB3}" dt="2025-10-02T15:29:47.348" v="6502" actId="26606"/>
          <ac:spMkLst>
            <pc:docMk/>
            <pc:sldMk cId="2048884811" sldId="295"/>
            <ac:spMk id="10" creationId="{F643BE08-0ED1-4B73-AC6D-B7E26A59CDAA}"/>
          </ac:spMkLst>
        </pc:spChg>
        <pc:spChg chg="add del">
          <ac:chgData name="Helen McGreevy" userId="d291de2d698f615b" providerId="LiveId" clId="{6CE7E44C-CD19-4BB1-900C-51DD26870CB3}" dt="2025-10-02T15:29:47.348" v="6502" actId="26606"/>
          <ac:spMkLst>
            <pc:docMk/>
            <pc:sldMk cId="2048884811" sldId="295"/>
            <ac:spMk id="12" creationId="{956B2094-7FC0-45FC-BFED-3CB88CEE63F5}"/>
          </ac:spMkLst>
        </pc:spChg>
        <pc:spChg chg="add del">
          <ac:chgData name="Helen McGreevy" userId="d291de2d698f615b" providerId="LiveId" clId="{6CE7E44C-CD19-4BB1-900C-51DD26870CB3}" dt="2025-10-02T15:29:47.348" v="6502" actId="26606"/>
          <ac:spMkLst>
            <pc:docMk/>
            <pc:sldMk cId="2048884811" sldId="295"/>
            <ac:spMk id="14" creationId="{07A4B640-BB7F-4272-A710-068DBA9F9A6E}"/>
          </ac:spMkLst>
        </pc:spChg>
        <pc:picChg chg="add">
          <ac:chgData name="Helen McGreevy" userId="d291de2d698f615b" providerId="LiveId" clId="{6CE7E44C-CD19-4BB1-900C-51DD26870CB3}" dt="2025-10-02T15:29:47.458" v="6503" actId="26606"/>
          <ac:picMkLst>
            <pc:docMk/>
            <pc:sldMk cId="2048884811" sldId="295"/>
            <ac:picMk id="7" creationId="{17F468E5-3719-B46A-30AA-2DB160FD3732}"/>
          </ac:picMkLst>
        </pc:picChg>
      </pc:sldChg>
      <pc:sldChg chg="addSp delSp modSp new mod setBg delDesignElem">
        <pc:chgData name="Helen McGreevy" userId="d291de2d698f615b" providerId="LiveId" clId="{6CE7E44C-CD19-4BB1-900C-51DD26870CB3}" dt="2025-10-02T15:51:14.463" v="6969" actId="26606"/>
        <pc:sldMkLst>
          <pc:docMk/>
          <pc:sldMk cId="1571499316" sldId="296"/>
        </pc:sldMkLst>
        <pc:spChg chg="mod">
          <ac:chgData name="Helen McGreevy" userId="d291de2d698f615b" providerId="LiveId" clId="{6CE7E44C-CD19-4BB1-900C-51DD26870CB3}" dt="2025-10-02T15:30:01.330" v="6504" actId="26606"/>
          <ac:spMkLst>
            <pc:docMk/>
            <pc:sldMk cId="1571499316" sldId="296"/>
            <ac:spMk id="2" creationId="{15951060-5843-6452-1024-2171953024AC}"/>
          </ac:spMkLst>
        </pc:spChg>
        <pc:spChg chg="mod">
          <ac:chgData name="Helen McGreevy" userId="d291de2d698f615b" providerId="LiveId" clId="{6CE7E44C-CD19-4BB1-900C-51DD26870CB3}" dt="2025-10-02T15:30:01.330" v="6504" actId="26606"/>
          <ac:spMkLst>
            <pc:docMk/>
            <pc:sldMk cId="1571499316" sldId="296"/>
            <ac:spMk id="3" creationId="{1782FC2E-B599-A056-E2C7-ABE6DE0D321F}"/>
          </ac:spMkLst>
        </pc:spChg>
        <pc:spChg chg="add">
          <ac:chgData name="Helen McGreevy" userId="d291de2d698f615b" providerId="LiveId" clId="{6CE7E44C-CD19-4BB1-900C-51DD26870CB3}" dt="2025-10-02T15:51:14.463" v="6969" actId="26606"/>
          <ac:spMkLst>
            <pc:docMk/>
            <pc:sldMk cId="1571499316" sldId="296"/>
            <ac:spMk id="5" creationId="{DC878D9A-77BE-4701-AE3D-EEFC53CD50BC}"/>
          </ac:spMkLst>
        </pc:spChg>
        <pc:spChg chg="add">
          <ac:chgData name="Helen McGreevy" userId="d291de2d698f615b" providerId="LiveId" clId="{6CE7E44C-CD19-4BB1-900C-51DD26870CB3}" dt="2025-10-02T15:51:14.463" v="6969" actId="26606"/>
          <ac:spMkLst>
            <pc:docMk/>
            <pc:sldMk cId="1571499316" sldId="296"/>
            <ac:spMk id="6" creationId="{F643BE08-0ED1-4B73-AC6D-B7E26A59CDAA}"/>
          </ac:spMkLst>
        </pc:spChg>
        <pc:spChg chg="add">
          <ac:chgData name="Helen McGreevy" userId="d291de2d698f615b" providerId="LiveId" clId="{6CE7E44C-CD19-4BB1-900C-51DD26870CB3}" dt="2025-10-02T15:51:14.463" v="6969" actId="26606"/>
          <ac:spMkLst>
            <pc:docMk/>
            <pc:sldMk cId="1571499316" sldId="296"/>
            <ac:spMk id="7" creationId="{956B2094-7FC0-45FC-BFED-3CB88CEE63F5}"/>
          </ac:spMkLst>
        </pc:spChg>
        <pc:spChg chg="add del">
          <ac:chgData name="Helen McGreevy" userId="d291de2d698f615b" providerId="LiveId" clId="{6CE7E44C-CD19-4BB1-900C-51DD26870CB3}" dt="2025-10-02T15:45:07.678" v="6931"/>
          <ac:spMkLst>
            <pc:docMk/>
            <pc:sldMk cId="1571499316" sldId="296"/>
            <ac:spMk id="8" creationId="{DC878D9A-77BE-4701-AE3D-EEFC53CD50BC}"/>
          </ac:spMkLst>
        </pc:spChg>
        <pc:spChg chg="add">
          <ac:chgData name="Helen McGreevy" userId="d291de2d698f615b" providerId="LiveId" clId="{6CE7E44C-CD19-4BB1-900C-51DD26870CB3}" dt="2025-10-02T15:51:14.463" v="6969" actId="26606"/>
          <ac:spMkLst>
            <pc:docMk/>
            <pc:sldMk cId="1571499316" sldId="296"/>
            <ac:spMk id="9" creationId="{07A4B640-BB7F-4272-A710-068DBA9F9A6E}"/>
          </ac:spMkLst>
        </pc:spChg>
        <pc:spChg chg="add del">
          <ac:chgData name="Helen McGreevy" userId="d291de2d698f615b" providerId="LiveId" clId="{6CE7E44C-CD19-4BB1-900C-51DD26870CB3}" dt="2025-10-02T15:45:07.678" v="6931"/>
          <ac:spMkLst>
            <pc:docMk/>
            <pc:sldMk cId="1571499316" sldId="296"/>
            <ac:spMk id="10" creationId="{F643BE08-0ED1-4B73-AC6D-B7E26A59CDAA}"/>
          </ac:spMkLst>
        </pc:spChg>
        <pc:spChg chg="add del">
          <ac:chgData name="Helen McGreevy" userId="d291de2d698f615b" providerId="LiveId" clId="{6CE7E44C-CD19-4BB1-900C-51DD26870CB3}" dt="2025-10-02T15:45:07.678" v="6931"/>
          <ac:spMkLst>
            <pc:docMk/>
            <pc:sldMk cId="1571499316" sldId="296"/>
            <ac:spMk id="12" creationId="{956B2094-7FC0-45FC-BFED-3CB88CEE63F5}"/>
          </ac:spMkLst>
        </pc:spChg>
        <pc:spChg chg="add del">
          <ac:chgData name="Helen McGreevy" userId="d291de2d698f615b" providerId="LiveId" clId="{6CE7E44C-CD19-4BB1-900C-51DD26870CB3}" dt="2025-10-02T15:45:07.678" v="6931"/>
          <ac:spMkLst>
            <pc:docMk/>
            <pc:sldMk cId="1571499316" sldId="296"/>
            <ac:spMk id="14" creationId="{07A4B640-BB7F-4272-A710-068DBA9F9A6E}"/>
          </ac:spMkLst>
        </pc:spChg>
      </pc:sldChg>
      <pc:sldChg chg="modSp new del mod">
        <pc:chgData name="Helen McGreevy" userId="d291de2d698f615b" providerId="LiveId" clId="{6CE7E44C-CD19-4BB1-900C-51DD26870CB3}" dt="2025-10-02T14:53:48.755" v="5679" actId="2696"/>
        <pc:sldMkLst>
          <pc:docMk/>
          <pc:sldMk cId="3130623801" sldId="296"/>
        </pc:sldMkLst>
        <pc:spChg chg="mod">
          <ac:chgData name="Helen McGreevy" userId="d291de2d698f615b" providerId="LiveId" clId="{6CE7E44C-CD19-4BB1-900C-51DD26870CB3}" dt="2025-10-02T14:52:20.388" v="5647" actId="20577"/>
          <ac:spMkLst>
            <pc:docMk/>
            <pc:sldMk cId="3130623801" sldId="296"/>
            <ac:spMk id="2" creationId="{42D1E17C-6B38-17BB-EF9A-5A4467C5BEB9}"/>
          </ac:spMkLst>
        </pc:spChg>
        <pc:spChg chg="mod">
          <ac:chgData name="Helen McGreevy" userId="d291de2d698f615b" providerId="LiveId" clId="{6CE7E44C-CD19-4BB1-900C-51DD26870CB3}" dt="2025-10-02T14:53:31.332" v="5678" actId="20577"/>
          <ac:spMkLst>
            <pc:docMk/>
            <pc:sldMk cId="3130623801" sldId="296"/>
            <ac:spMk id="3" creationId="{DD4254BE-5359-6C47-16E0-F89AACF484D3}"/>
          </ac:spMkLst>
        </pc:spChg>
      </pc:sldChg>
      <pc:sldChg chg="addSp delSp modSp new mod setBg delDesignElem">
        <pc:chgData name="Helen McGreevy" userId="d291de2d698f615b" providerId="LiveId" clId="{6CE7E44C-CD19-4BB1-900C-51DD26870CB3}" dt="2025-10-02T15:50:58.601" v="6968" actId="26606"/>
        <pc:sldMkLst>
          <pc:docMk/>
          <pc:sldMk cId="603270942" sldId="297"/>
        </pc:sldMkLst>
        <pc:spChg chg="mod">
          <ac:chgData name="Helen McGreevy" userId="d291de2d698f615b" providerId="LiveId" clId="{6CE7E44C-CD19-4BB1-900C-51DD26870CB3}" dt="2025-10-02T15:30:15.706" v="6505" actId="26606"/>
          <ac:spMkLst>
            <pc:docMk/>
            <pc:sldMk cId="603270942" sldId="297"/>
            <ac:spMk id="2" creationId="{86FCF9A9-6912-EBD7-A74C-27FB8308AFB7}"/>
          </ac:spMkLst>
        </pc:spChg>
        <pc:spChg chg="mod">
          <ac:chgData name="Helen McGreevy" userId="d291de2d698f615b" providerId="LiveId" clId="{6CE7E44C-CD19-4BB1-900C-51DD26870CB3}" dt="2025-10-02T15:30:15.706" v="6505" actId="26606"/>
          <ac:spMkLst>
            <pc:docMk/>
            <pc:sldMk cId="603270942" sldId="297"/>
            <ac:spMk id="3" creationId="{15FBE674-9D8F-1155-ECB9-C579ED83F66D}"/>
          </ac:spMkLst>
        </pc:spChg>
        <pc:spChg chg="add">
          <ac:chgData name="Helen McGreevy" userId="d291de2d698f615b" providerId="LiveId" clId="{6CE7E44C-CD19-4BB1-900C-51DD26870CB3}" dt="2025-10-02T15:50:58.601" v="6968" actId="26606"/>
          <ac:spMkLst>
            <pc:docMk/>
            <pc:sldMk cId="603270942" sldId="297"/>
            <ac:spMk id="5" creationId="{DC878D9A-77BE-4701-AE3D-EEFC53CD50BC}"/>
          </ac:spMkLst>
        </pc:spChg>
        <pc:spChg chg="add">
          <ac:chgData name="Helen McGreevy" userId="d291de2d698f615b" providerId="LiveId" clId="{6CE7E44C-CD19-4BB1-900C-51DD26870CB3}" dt="2025-10-02T15:50:58.601" v="6968" actId="26606"/>
          <ac:spMkLst>
            <pc:docMk/>
            <pc:sldMk cId="603270942" sldId="297"/>
            <ac:spMk id="6" creationId="{F643BE08-0ED1-4B73-AC6D-B7E26A59CDAA}"/>
          </ac:spMkLst>
        </pc:spChg>
        <pc:spChg chg="add">
          <ac:chgData name="Helen McGreevy" userId="d291de2d698f615b" providerId="LiveId" clId="{6CE7E44C-CD19-4BB1-900C-51DD26870CB3}" dt="2025-10-02T15:50:58.601" v="6968" actId="26606"/>
          <ac:spMkLst>
            <pc:docMk/>
            <pc:sldMk cId="603270942" sldId="297"/>
            <ac:spMk id="7" creationId="{956B2094-7FC0-45FC-BFED-3CB88CEE63F5}"/>
          </ac:spMkLst>
        </pc:spChg>
        <pc:spChg chg="add del">
          <ac:chgData name="Helen McGreevy" userId="d291de2d698f615b" providerId="LiveId" clId="{6CE7E44C-CD19-4BB1-900C-51DD26870CB3}" dt="2025-10-02T15:45:07.678" v="6931"/>
          <ac:spMkLst>
            <pc:docMk/>
            <pc:sldMk cId="603270942" sldId="297"/>
            <ac:spMk id="8" creationId="{DC878D9A-77BE-4701-AE3D-EEFC53CD50BC}"/>
          </ac:spMkLst>
        </pc:spChg>
        <pc:spChg chg="add">
          <ac:chgData name="Helen McGreevy" userId="d291de2d698f615b" providerId="LiveId" clId="{6CE7E44C-CD19-4BB1-900C-51DD26870CB3}" dt="2025-10-02T15:50:58.601" v="6968" actId="26606"/>
          <ac:spMkLst>
            <pc:docMk/>
            <pc:sldMk cId="603270942" sldId="297"/>
            <ac:spMk id="9" creationId="{07A4B640-BB7F-4272-A710-068DBA9F9A6E}"/>
          </ac:spMkLst>
        </pc:spChg>
        <pc:spChg chg="add del">
          <ac:chgData name="Helen McGreevy" userId="d291de2d698f615b" providerId="LiveId" clId="{6CE7E44C-CD19-4BB1-900C-51DD26870CB3}" dt="2025-10-02T15:45:07.678" v="6931"/>
          <ac:spMkLst>
            <pc:docMk/>
            <pc:sldMk cId="603270942" sldId="297"/>
            <ac:spMk id="10" creationId="{F643BE08-0ED1-4B73-AC6D-B7E26A59CDAA}"/>
          </ac:spMkLst>
        </pc:spChg>
        <pc:spChg chg="add del">
          <ac:chgData name="Helen McGreevy" userId="d291de2d698f615b" providerId="LiveId" clId="{6CE7E44C-CD19-4BB1-900C-51DD26870CB3}" dt="2025-10-02T15:45:07.678" v="6931"/>
          <ac:spMkLst>
            <pc:docMk/>
            <pc:sldMk cId="603270942" sldId="297"/>
            <ac:spMk id="12" creationId="{956B2094-7FC0-45FC-BFED-3CB88CEE63F5}"/>
          </ac:spMkLst>
        </pc:spChg>
        <pc:spChg chg="add del">
          <ac:chgData name="Helen McGreevy" userId="d291de2d698f615b" providerId="LiveId" clId="{6CE7E44C-CD19-4BB1-900C-51DD26870CB3}" dt="2025-10-02T15:45:07.678" v="6931"/>
          <ac:spMkLst>
            <pc:docMk/>
            <pc:sldMk cId="603270942" sldId="297"/>
            <ac:spMk id="14" creationId="{07A4B640-BB7F-4272-A710-068DBA9F9A6E}"/>
          </ac:spMkLst>
        </pc:spChg>
      </pc:sldChg>
      <pc:sldChg chg="addSp delSp modSp new mod">
        <pc:chgData name="Helen McGreevy" userId="d291de2d698f615b" providerId="LiveId" clId="{6CE7E44C-CD19-4BB1-900C-51DD26870CB3}" dt="2025-10-02T15:45:07.678" v="6931"/>
        <pc:sldMkLst>
          <pc:docMk/>
          <pc:sldMk cId="2584981200" sldId="298"/>
        </pc:sldMkLst>
        <pc:spChg chg="mod">
          <ac:chgData name="Helen McGreevy" userId="d291de2d698f615b" providerId="LiveId" clId="{6CE7E44C-CD19-4BB1-900C-51DD26870CB3}" dt="2025-10-02T15:45:07.678" v="6931"/>
          <ac:spMkLst>
            <pc:docMk/>
            <pc:sldMk cId="2584981200" sldId="298"/>
            <ac:spMk id="2" creationId="{653FDA63-8E58-A1AE-1567-1990D04A2A52}"/>
          </ac:spMkLst>
        </pc:spChg>
        <pc:spChg chg="del mod">
          <ac:chgData name="Helen McGreevy" userId="d291de2d698f615b" providerId="LiveId" clId="{6CE7E44C-CD19-4BB1-900C-51DD26870CB3}" dt="2025-10-02T15:36:10.359" v="6626" actId="931"/>
          <ac:spMkLst>
            <pc:docMk/>
            <pc:sldMk cId="2584981200" sldId="298"/>
            <ac:spMk id="3" creationId="{F02A5805-FBD0-B305-A431-3CAF65339541}"/>
          </ac:spMkLst>
        </pc:spChg>
        <pc:spChg chg="add del mod">
          <ac:chgData name="Helen McGreevy" userId="d291de2d698f615b" providerId="LiveId" clId="{6CE7E44C-CD19-4BB1-900C-51DD26870CB3}" dt="2025-10-02T15:36:21.276" v="6631" actId="478"/>
          <ac:spMkLst>
            <pc:docMk/>
            <pc:sldMk cId="2584981200" sldId="298"/>
            <ac:spMk id="6" creationId="{0739F6DE-8BD1-59DC-6FC1-67932F0E82AC}"/>
          </ac:spMkLst>
        </pc:spChg>
        <pc:picChg chg="add mod">
          <ac:chgData name="Helen McGreevy" userId="d291de2d698f615b" providerId="LiveId" clId="{6CE7E44C-CD19-4BB1-900C-51DD26870CB3}" dt="2025-10-02T15:45:07.678" v="6931"/>
          <ac:picMkLst>
            <pc:docMk/>
            <pc:sldMk cId="2584981200" sldId="298"/>
            <ac:picMk id="5" creationId="{E9980A26-7A88-AD8D-EAC4-8DD4801F152B}"/>
          </ac:picMkLst>
        </pc:picChg>
      </pc:sldChg>
      <pc:sldChg chg="modSp new del mod">
        <pc:chgData name="Helen McGreevy" userId="d291de2d698f615b" providerId="LiveId" clId="{6CE7E44C-CD19-4BB1-900C-51DD26870CB3}" dt="2025-10-02T15:32:19.988" v="6540" actId="2696"/>
        <pc:sldMkLst>
          <pc:docMk/>
          <pc:sldMk cId="2705128390" sldId="298"/>
        </pc:sldMkLst>
        <pc:spChg chg="mod">
          <ac:chgData name="Helen McGreevy" userId="d291de2d698f615b" providerId="LiveId" clId="{6CE7E44C-CD19-4BB1-900C-51DD26870CB3}" dt="2025-10-02T15:31:28.351" v="6511" actId="20577"/>
          <ac:spMkLst>
            <pc:docMk/>
            <pc:sldMk cId="2705128390" sldId="298"/>
            <ac:spMk id="2" creationId="{A02D79BB-9694-AC20-BB92-8F192A27C83E}"/>
          </ac:spMkLst>
        </pc:spChg>
        <pc:spChg chg="mod">
          <ac:chgData name="Helen McGreevy" userId="d291de2d698f615b" providerId="LiveId" clId="{6CE7E44C-CD19-4BB1-900C-51DD26870CB3}" dt="2025-10-02T15:31:43.775" v="6539" actId="20577"/>
          <ac:spMkLst>
            <pc:docMk/>
            <pc:sldMk cId="2705128390" sldId="298"/>
            <ac:spMk id="3" creationId="{C7BDE6AD-0EAE-9F84-C9C6-C05440C7C81B}"/>
          </ac:spMkLst>
        </pc:spChg>
      </pc:sldChg>
      <pc:sldChg chg="addSp modSp new mod setBg">
        <pc:chgData name="Helen McGreevy" userId="d291de2d698f615b" providerId="LiveId" clId="{6CE7E44C-CD19-4BB1-900C-51DD26870CB3}" dt="2025-10-02T15:52:13.467" v="6977" actId="26606"/>
        <pc:sldMkLst>
          <pc:docMk/>
          <pc:sldMk cId="1034654151" sldId="299"/>
        </pc:sldMkLst>
        <pc:spChg chg="mod">
          <ac:chgData name="Helen McGreevy" userId="d291de2d698f615b" providerId="LiveId" clId="{6CE7E44C-CD19-4BB1-900C-51DD26870CB3}" dt="2025-10-02T15:52:13.467" v="6977" actId="26606"/>
          <ac:spMkLst>
            <pc:docMk/>
            <pc:sldMk cId="1034654151" sldId="299"/>
            <ac:spMk id="2" creationId="{E365248A-F8BF-3066-24D6-ECB0D84DCA1D}"/>
          </ac:spMkLst>
        </pc:spChg>
        <pc:spChg chg="mod">
          <ac:chgData name="Helen McGreevy" userId="d291de2d698f615b" providerId="LiveId" clId="{6CE7E44C-CD19-4BB1-900C-51DD26870CB3}" dt="2025-10-02T15:52:13.467" v="6977" actId="26606"/>
          <ac:spMkLst>
            <pc:docMk/>
            <pc:sldMk cId="1034654151" sldId="299"/>
            <ac:spMk id="3" creationId="{121E1448-5663-9EB5-29D2-6FB7B6598553}"/>
          </ac:spMkLst>
        </pc:spChg>
        <pc:spChg chg="add">
          <ac:chgData name="Helen McGreevy" userId="d291de2d698f615b" providerId="LiveId" clId="{6CE7E44C-CD19-4BB1-900C-51DD26870CB3}" dt="2025-10-02T15:52:13.467" v="6977" actId="26606"/>
          <ac:spMkLst>
            <pc:docMk/>
            <pc:sldMk cId="1034654151" sldId="299"/>
            <ac:spMk id="8" creationId="{DC878D9A-77BE-4701-AE3D-EEFC53CD50BC}"/>
          </ac:spMkLst>
        </pc:spChg>
        <pc:spChg chg="add">
          <ac:chgData name="Helen McGreevy" userId="d291de2d698f615b" providerId="LiveId" clId="{6CE7E44C-CD19-4BB1-900C-51DD26870CB3}" dt="2025-10-02T15:52:13.467" v="6977" actId="26606"/>
          <ac:spMkLst>
            <pc:docMk/>
            <pc:sldMk cId="1034654151" sldId="299"/>
            <ac:spMk id="10" creationId="{F643BE08-0ED1-4B73-AC6D-B7E26A59CDAA}"/>
          </ac:spMkLst>
        </pc:spChg>
        <pc:spChg chg="add">
          <ac:chgData name="Helen McGreevy" userId="d291de2d698f615b" providerId="LiveId" clId="{6CE7E44C-CD19-4BB1-900C-51DD26870CB3}" dt="2025-10-02T15:52:13.467" v="6977" actId="26606"/>
          <ac:spMkLst>
            <pc:docMk/>
            <pc:sldMk cId="1034654151" sldId="299"/>
            <ac:spMk id="12" creationId="{956B2094-7FC0-45FC-BFED-3CB88CEE63F5}"/>
          </ac:spMkLst>
        </pc:spChg>
        <pc:spChg chg="add">
          <ac:chgData name="Helen McGreevy" userId="d291de2d698f615b" providerId="LiveId" clId="{6CE7E44C-CD19-4BB1-900C-51DD26870CB3}" dt="2025-10-02T15:52:13.467" v="6977" actId="26606"/>
          <ac:spMkLst>
            <pc:docMk/>
            <pc:sldMk cId="1034654151" sldId="299"/>
            <ac:spMk id="14" creationId="{07A4B640-BB7F-4272-A710-068DBA9F9A6E}"/>
          </ac:spMkLst>
        </pc:spChg>
      </pc:sldChg>
      <pc:sldChg chg="addSp delSp modSp new mod">
        <pc:chgData name="Helen McGreevy" userId="d291de2d698f615b" providerId="LiveId" clId="{6CE7E44C-CD19-4BB1-900C-51DD26870CB3}" dt="2025-10-02T15:55:07.408" v="6984" actId="478"/>
        <pc:sldMkLst>
          <pc:docMk/>
          <pc:sldMk cId="2719249135" sldId="300"/>
        </pc:sldMkLst>
        <pc:spChg chg="mod">
          <ac:chgData name="Helen McGreevy" userId="d291de2d698f615b" providerId="LiveId" clId="{6CE7E44C-CD19-4BB1-900C-51DD26870CB3}" dt="2025-10-02T15:46:55.202" v="6946" actId="20577"/>
          <ac:spMkLst>
            <pc:docMk/>
            <pc:sldMk cId="2719249135" sldId="300"/>
            <ac:spMk id="2" creationId="{AAF4CE6F-B607-D934-5AAD-6A85256CE1EB}"/>
          </ac:spMkLst>
        </pc:spChg>
        <pc:spChg chg="del">
          <ac:chgData name="Helen McGreevy" userId="d291de2d698f615b" providerId="LiveId" clId="{6CE7E44C-CD19-4BB1-900C-51DD26870CB3}" dt="2025-10-02T15:54:59.727" v="6979" actId="931"/>
          <ac:spMkLst>
            <pc:docMk/>
            <pc:sldMk cId="2719249135" sldId="300"/>
            <ac:spMk id="3" creationId="{29D04930-2185-8C0C-5B5E-A84E0589EB44}"/>
          </ac:spMkLst>
        </pc:spChg>
        <pc:spChg chg="add del mod">
          <ac:chgData name="Helen McGreevy" userId="d291de2d698f615b" providerId="LiveId" clId="{6CE7E44C-CD19-4BB1-900C-51DD26870CB3}" dt="2025-10-02T15:55:07.408" v="6984" actId="478"/>
          <ac:spMkLst>
            <pc:docMk/>
            <pc:sldMk cId="2719249135" sldId="300"/>
            <ac:spMk id="6" creationId="{0DB3403E-B89A-91CF-190B-5FBC2BBC16DF}"/>
          </ac:spMkLst>
        </pc:spChg>
        <pc:picChg chg="add mod">
          <ac:chgData name="Helen McGreevy" userId="d291de2d698f615b" providerId="LiveId" clId="{6CE7E44C-CD19-4BB1-900C-51DD26870CB3}" dt="2025-10-02T15:55:02.797" v="6983" actId="962"/>
          <ac:picMkLst>
            <pc:docMk/>
            <pc:sldMk cId="2719249135" sldId="300"/>
            <ac:picMk id="5" creationId="{820ABBF6-31B7-81F6-A665-09D5A083FBD2}"/>
          </ac:picMkLst>
        </pc:picChg>
      </pc:sldChg>
      <pc:sldMasterChg chg="modSldLayout">
        <pc:chgData name="Helen McGreevy" userId="d291de2d698f615b" providerId="LiveId" clId="{6CE7E44C-CD19-4BB1-900C-51DD26870CB3}" dt="2025-09-30T17:58:02.220" v="23"/>
        <pc:sldMasterMkLst>
          <pc:docMk/>
          <pc:sldMasterMk cId="2128000756" sldId="2147483723"/>
        </pc:sldMasterMkLst>
        <pc:sldLayoutChg chg="delSp">
          <pc:chgData name="Helen McGreevy" userId="d291de2d698f615b" providerId="LiveId" clId="{6CE7E44C-CD19-4BB1-900C-51DD26870CB3}" dt="2025-09-30T17:58:02.220" v="23"/>
          <pc:sldLayoutMkLst>
            <pc:docMk/>
            <pc:sldMasterMk cId="2128000756" sldId="2147483723"/>
            <pc:sldLayoutMk cId="996514584" sldId="2147483741"/>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ED4F34-B24D-4F98-8742-BD3DE1E05448}" type="doc">
      <dgm:prSet loTypeId="urn:microsoft.com/office/officeart/2018/2/layout/IconVerticalSolidList" loCatId="icon" qsTypeId="urn:microsoft.com/office/officeart/2005/8/quickstyle/simple1" qsCatId="simple" csTypeId="urn:microsoft.com/office/officeart/2018/5/colors/Iconchunking_neutralbg_accent3_2" csCatId="accent3" phldr="1"/>
      <dgm:spPr/>
      <dgm:t>
        <a:bodyPr/>
        <a:lstStyle/>
        <a:p>
          <a:endParaRPr lang="en-US"/>
        </a:p>
      </dgm:t>
    </dgm:pt>
    <dgm:pt modelId="{D98613A0-B832-4258-99FB-EF3FE52C1CBF}">
      <dgm:prSet/>
      <dgm:spPr/>
      <dgm:t>
        <a:bodyPr/>
        <a:lstStyle/>
        <a:p>
          <a:r>
            <a:rPr lang="en-GB"/>
            <a:t>GDC Development Outcome C</a:t>
          </a:r>
          <a:endParaRPr lang="en-US"/>
        </a:p>
      </dgm:t>
    </dgm:pt>
    <dgm:pt modelId="{3CBE22D7-709D-4D1C-9697-761EDDC82CD4}" type="parTrans" cxnId="{1ECCA69A-E948-4102-8CCA-1E28CBA9BB16}">
      <dgm:prSet/>
      <dgm:spPr/>
      <dgm:t>
        <a:bodyPr/>
        <a:lstStyle/>
        <a:p>
          <a:endParaRPr lang="en-US"/>
        </a:p>
      </dgm:t>
    </dgm:pt>
    <dgm:pt modelId="{D0578675-7447-4D45-B3AE-FE323794176D}" type="sibTrans" cxnId="{1ECCA69A-E948-4102-8CCA-1E28CBA9BB16}">
      <dgm:prSet/>
      <dgm:spPr/>
      <dgm:t>
        <a:bodyPr/>
        <a:lstStyle/>
        <a:p>
          <a:endParaRPr lang="en-US"/>
        </a:p>
      </dgm:t>
    </dgm:pt>
    <dgm:pt modelId="{4201A0FF-376E-41ED-9367-09840823E94B}">
      <dgm:prSet/>
      <dgm:spPr/>
      <dgm:t>
        <a:bodyPr/>
        <a:lstStyle/>
        <a:p>
          <a:r>
            <a:rPr lang="en-GB"/>
            <a:t>NEBDN Conscious Sedation for Dental Nurses 1.8.1, 1.8.2, 1.8.3, 1.8.4 &amp; 1.8.5</a:t>
          </a:r>
          <a:endParaRPr lang="en-US"/>
        </a:p>
      </dgm:t>
    </dgm:pt>
    <dgm:pt modelId="{95156EE5-DC62-4B22-A174-15F24BA1B7B0}" type="parTrans" cxnId="{707EFA01-E85A-4FC5-8080-AC8CF080326B}">
      <dgm:prSet/>
      <dgm:spPr/>
      <dgm:t>
        <a:bodyPr/>
        <a:lstStyle/>
        <a:p>
          <a:endParaRPr lang="en-US"/>
        </a:p>
      </dgm:t>
    </dgm:pt>
    <dgm:pt modelId="{9C67C342-227C-49D0-9E11-E04E42BBDF1D}" type="sibTrans" cxnId="{707EFA01-E85A-4FC5-8080-AC8CF080326B}">
      <dgm:prSet/>
      <dgm:spPr/>
      <dgm:t>
        <a:bodyPr/>
        <a:lstStyle/>
        <a:p>
          <a:endParaRPr lang="en-US"/>
        </a:p>
      </dgm:t>
    </dgm:pt>
    <dgm:pt modelId="{6BB6322E-21C3-4B71-AE07-F5ACADA4ECF8}" type="pres">
      <dgm:prSet presAssocID="{67ED4F34-B24D-4F98-8742-BD3DE1E05448}" presName="root" presStyleCnt="0">
        <dgm:presLayoutVars>
          <dgm:dir/>
          <dgm:resizeHandles val="exact"/>
        </dgm:presLayoutVars>
      </dgm:prSet>
      <dgm:spPr/>
    </dgm:pt>
    <dgm:pt modelId="{A33AC13B-04F5-42AF-8785-015B7548094D}" type="pres">
      <dgm:prSet presAssocID="{D98613A0-B832-4258-99FB-EF3FE52C1CBF}" presName="compNode" presStyleCnt="0"/>
      <dgm:spPr/>
    </dgm:pt>
    <dgm:pt modelId="{E4C04510-1A7F-4EF5-9AA9-DF242661205B}" type="pres">
      <dgm:prSet presAssocID="{D98613A0-B832-4258-99FB-EF3FE52C1CBF}" presName="bgRect" presStyleLbl="bgShp" presStyleIdx="0" presStyleCnt="2"/>
      <dgm:spPr/>
    </dgm:pt>
    <dgm:pt modelId="{E7A0C065-4111-4211-838C-0F1926D404A0}" type="pres">
      <dgm:prSet presAssocID="{D98613A0-B832-4258-99FB-EF3FE52C1CB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AB5571AE-FE2A-4E22-A41C-E1C5DE161211}" type="pres">
      <dgm:prSet presAssocID="{D98613A0-B832-4258-99FB-EF3FE52C1CBF}" presName="spaceRect" presStyleCnt="0"/>
      <dgm:spPr/>
    </dgm:pt>
    <dgm:pt modelId="{13996DB0-6F42-4E64-9120-F73C08FBDE9B}" type="pres">
      <dgm:prSet presAssocID="{D98613A0-B832-4258-99FB-EF3FE52C1CBF}" presName="parTx" presStyleLbl="revTx" presStyleIdx="0" presStyleCnt="2">
        <dgm:presLayoutVars>
          <dgm:chMax val="0"/>
          <dgm:chPref val="0"/>
        </dgm:presLayoutVars>
      </dgm:prSet>
      <dgm:spPr/>
    </dgm:pt>
    <dgm:pt modelId="{6BDBC51E-9768-4034-8375-FF0B5A7A385C}" type="pres">
      <dgm:prSet presAssocID="{D0578675-7447-4D45-B3AE-FE323794176D}" presName="sibTrans" presStyleCnt="0"/>
      <dgm:spPr/>
    </dgm:pt>
    <dgm:pt modelId="{FE2378D0-2304-4404-9673-B788F0A007BE}" type="pres">
      <dgm:prSet presAssocID="{4201A0FF-376E-41ED-9367-09840823E94B}" presName="compNode" presStyleCnt="0"/>
      <dgm:spPr/>
    </dgm:pt>
    <dgm:pt modelId="{E1876409-7F2F-48D5-92B8-F576EC60FFD4}" type="pres">
      <dgm:prSet presAssocID="{4201A0FF-376E-41ED-9367-09840823E94B}" presName="bgRect" presStyleLbl="bgShp" presStyleIdx="1" presStyleCnt="2"/>
      <dgm:spPr/>
    </dgm:pt>
    <dgm:pt modelId="{7FF5A384-344D-4F5E-8FBB-DB3DCD5F65C3}" type="pres">
      <dgm:prSet presAssocID="{4201A0FF-376E-41ED-9367-09840823E94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ooth"/>
        </a:ext>
      </dgm:extLst>
    </dgm:pt>
    <dgm:pt modelId="{7E9D2A5F-44D5-42E7-857E-B0387949BAF2}" type="pres">
      <dgm:prSet presAssocID="{4201A0FF-376E-41ED-9367-09840823E94B}" presName="spaceRect" presStyleCnt="0"/>
      <dgm:spPr/>
    </dgm:pt>
    <dgm:pt modelId="{026371F9-7C13-4325-98FC-D38450E01B8D}" type="pres">
      <dgm:prSet presAssocID="{4201A0FF-376E-41ED-9367-09840823E94B}" presName="parTx" presStyleLbl="revTx" presStyleIdx="1" presStyleCnt="2">
        <dgm:presLayoutVars>
          <dgm:chMax val="0"/>
          <dgm:chPref val="0"/>
        </dgm:presLayoutVars>
      </dgm:prSet>
      <dgm:spPr/>
    </dgm:pt>
  </dgm:ptLst>
  <dgm:cxnLst>
    <dgm:cxn modelId="{707EFA01-E85A-4FC5-8080-AC8CF080326B}" srcId="{67ED4F34-B24D-4F98-8742-BD3DE1E05448}" destId="{4201A0FF-376E-41ED-9367-09840823E94B}" srcOrd="1" destOrd="0" parTransId="{95156EE5-DC62-4B22-A174-15F24BA1B7B0}" sibTransId="{9C67C342-227C-49D0-9E11-E04E42BBDF1D}"/>
    <dgm:cxn modelId="{59D99841-7218-482A-AE33-EE7F9ADB6068}" type="presOf" srcId="{67ED4F34-B24D-4F98-8742-BD3DE1E05448}" destId="{6BB6322E-21C3-4B71-AE07-F5ACADA4ECF8}" srcOrd="0" destOrd="0" presId="urn:microsoft.com/office/officeart/2018/2/layout/IconVerticalSolidList"/>
    <dgm:cxn modelId="{1ECCA69A-E948-4102-8CCA-1E28CBA9BB16}" srcId="{67ED4F34-B24D-4F98-8742-BD3DE1E05448}" destId="{D98613A0-B832-4258-99FB-EF3FE52C1CBF}" srcOrd="0" destOrd="0" parTransId="{3CBE22D7-709D-4D1C-9697-761EDDC82CD4}" sibTransId="{D0578675-7447-4D45-B3AE-FE323794176D}"/>
    <dgm:cxn modelId="{38AB699F-E2AC-4A10-BEF2-6CCC417D73A1}" type="presOf" srcId="{4201A0FF-376E-41ED-9367-09840823E94B}" destId="{026371F9-7C13-4325-98FC-D38450E01B8D}" srcOrd="0" destOrd="0" presId="urn:microsoft.com/office/officeart/2018/2/layout/IconVerticalSolidList"/>
    <dgm:cxn modelId="{1432A4DE-EBDB-40A3-AB4A-3C62D22C1F7E}" type="presOf" srcId="{D98613A0-B832-4258-99FB-EF3FE52C1CBF}" destId="{13996DB0-6F42-4E64-9120-F73C08FBDE9B}" srcOrd="0" destOrd="0" presId="urn:microsoft.com/office/officeart/2018/2/layout/IconVerticalSolidList"/>
    <dgm:cxn modelId="{0327D6B1-E73C-4DDE-A619-D21D5F94076E}" type="presParOf" srcId="{6BB6322E-21C3-4B71-AE07-F5ACADA4ECF8}" destId="{A33AC13B-04F5-42AF-8785-015B7548094D}" srcOrd="0" destOrd="0" presId="urn:microsoft.com/office/officeart/2018/2/layout/IconVerticalSolidList"/>
    <dgm:cxn modelId="{3E52CCF0-0FB5-488C-8EAA-575CD56ED9D6}" type="presParOf" srcId="{A33AC13B-04F5-42AF-8785-015B7548094D}" destId="{E4C04510-1A7F-4EF5-9AA9-DF242661205B}" srcOrd="0" destOrd="0" presId="urn:microsoft.com/office/officeart/2018/2/layout/IconVerticalSolidList"/>
    <dgm:cxn modelId="{5BCFF0CC-3BED-4771-B5A6-7336C9F2F3FB}" type="presParOf" srcId="{A33AC13B-04F5-42AF-8785-015B7548094D}" destId="{E7A0C065-4111-4211-838C-0F1926D404A0}" srcOrd="1" destOrd="0" presId="urn:microsoft.com/office/officeart/2018/2/layout/IconVerticalSolidList"/>
    <dgm:cxn modelId="{43F7FA8E-DFC4-44DB-B78F-46EBAF0F79E0}" type="presParOf" srcId="{A33AC13B-04F5-42AF-8785-015B7548094D}" destId="{AB5571AE-FE2A-4E22-A41C-E1C5DE161211}" srcOrd="2" destOrd="0" presId="urn:microsoft.com/office/officeart/2018/2/layout/IconVerticalSolidList"/>
    <dgm:cxn modelId="{2A722928-2ADA-45B2-98C1-244AA1F15F30}" type="presParOf" srcId="{A33AC13B-04F5-42AF-8785-015B7548094D}" destId="{13996DB0-6F42-4E64-9120-F73C08FBDE9B}" srcOrd="3" destOrd="0" presId="urn:microsoft.com/office/officeart/2018/2/layout/IconVerticalSolidList"/>
    <dgm:cxn modelId="{2A2A668F-3490-4A11-A956-2B8077B89195}" type="presParOf" srcId="{6BB6322E-21C3-4B71-AE07-F5ACADA4ECF8}" destId="{6BDBC51E-9768-4034-8375-FF0B5A7A385C}" srcOrd="1" destOrd="0" presId="urn:microsoft.com/office/officeart/2018/2/layout/IconVerticalSolidList"/>
    <dgm:cxn modelId="{C65EBD35-88D2-4169-92A1-DAB9AF02650C}" type="presParOf" srcId="{6BB6322E-21C3-4B71-AE07-F5ACADA4ECF8}" destId="{FE2378D0-2304-4404-9673-B788F0A007BE}" srcOrd="2" destOrd="0" presId="urn:microsoft.com/office/officeart/2018/2/layout/IconVerticalSolidList"/>
    <dgm:cxn modelId="{FB9B3C22-895B-4628-AC28-A1209D57511E}" type="presParOf" srcId="{FE2378D0-2304-4404-9673-B788F0A007BE}" destId="{E1876409-7F2F-48D5-92B8-F576EC60FFD4}" srcOrd="0" destOrd="0" presId="urn:microsoft.com/office/officeart/2018/2/layout/IconVerticalSolidList"/>
    <dgm:cxn modelId="{3E13DF87-CB32-4488-BCE5-0EA9EB163788}" type="presParOf" srcId="{FE2378D0-2304-4404-9673-B788F0A007BE}" destId="{7FF5A384-344D-4F5E-8FBB-DB3DCD5F65C3}" srcOrd="1" destOrd="0" presId="urn:microsoft.com/office/officeart/2018/2/layout/IconVerticalSolidList"/>
    <dgm:cxn modelId="{7919F835-CD3E-4354-AE73-C8AC81DE77FA}" type="presParOf" srcId="{FE2378D0-2304-4404-9673-B788F0A007BE}" destId="{7E9D2A5F-44D5-42E7-857E-B0387949BAF2}" srcOrd="2" destOrd="0" presId="urn:microsoft.com/office/officeart/2018/2/layout/IconVerticalSolidList"/>
    <dgm:cxn modelId="{DB0477DC-5EA9-4748-A55F-A03C3D294A2D}" type="presParOf" srcId="{FE2378D0-2304-4404-9673-B788F0A007BE}" destId="{026371F9-7C13-4325-98FC-D38450E01B8D}"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C04510-1A7F-4EF5-9AA9-DF242661205B}">
      <dsp:nvSpPr>
        <dsp:cNvPr id="0" name=""/>
        <dsp:cNvSpPr/>
      </dsp:nvSpPr>
      <dsp:spPr>
        <a:xfrm>
          <a:off x="0" y="485172"/>
          <a:ext cx="9601196" cy="8957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A0C065-4111-4211-838C-0F1926D404A0}">
      <dsp:nvSpPr>
        <dsp:cNvPr id="0" name=""/>
        <dsp:cNvSpPr/>
      </dsp:nvSpPr>
      <dsp:spPr>
        <a:xfrm>
          <a:off x="270950" y="686705"/>
          <a:ext cx="492636" cy="4926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996DB0-6F42-4E64-9120-F73C08FBDE9B}">
      <dsp:nvSpPr>
        <dsp:cNvPr id="0" name=""/>
        <dsp:cNvSpPr/>
      </dsp:nvSpPr>
      <dsp:spPr>
        <a:xfrm>
          <a:off x="1034536" y="485172"/>
          <a:ext cx="8566660" cy="895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795" tIns="94795" rIns="94795" bIns="94795" numCol="1" spcCol="1270" anchor="ctr" anchorCtr="0">
          <a:noAutofit/>
        </a:bodyPr>
        <a:lstStyle/>
        <a:p>
          <a:pPr marL="0" lvl="0" indent="0" algn="l" defTabSz="1111250">
            <a:lnSpc>
              <a:spcPct val="90000"/>
            </a:lnSpc>
            <a:spcBef>
              <a:spcPct val="0"/>
            </a:spcBef>
            <a:spcAft>
              <a:spcPct val="35000"/>
            </a:spcAft>
            <a:buNone/>
          </a:pPr>
          <a:r>
            <a:rPr lang="en-GB" sz="2500" kern="1200"/>
            <a:t>GDC Development Outcome C</a:t>
          </a:r>
          <a:endParaRPr lang="en-US" sz="2500" kern="1200"/>
        </a:p>
      </dsp:txBody>
      <dsp:txXfrm>
        <a:off x="1034536" y="485172"/>
        <a:ext cx="8566660" cy="895702"/>
      </dsp:txXfrm>
    </dsp:sp>
    <dsp:sp modelId="{E1876409-7F2F-48D5-92B8-F576EC60FFD4}">
      <dsp:nvSpPr>
        <dsp:cNvPr id="0" name=""/>
        <dsp:cNvSpPr/>
      </dsp:nvSpPr>
      <dsp:spPr>
        <a:xfrm>
          <a:off x="0" y="1604800"/>
          <a:ext cx="9601196" cy="8957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F5A384-344D-4F5E-8FBB-DB3DCD5F65C3}">
      <dsp:nvSpPr>
        <dsp:cNvPr id="0" name=""/>
        <dsp:cNvSpPr/>
      </dsp:nvSpPr>
      <dsp:spPr>
        <a:xfrm>
          <a:off x="270950" y="1806333"/>
          <a:ext cx="492636" cy="4926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26371F9-7C13-4325-98FC-D38450E01B8D}">
      <dsp:nvSpPr>
        <dsp:cNvPr id="0" name=""/>
        <dsp:cNvSpPr/>
      </dsp:nvSpPr>
      <dsp:spPr>
        <a:xfrm>
          <a:off x="1034536" y="1604800"/>
          <a:ext cx="8566660" cy="895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795" tIns="94795" rIns="94795" bIns="94795" numCol="1" spcCol="1270" anchor="ctr" anchorCtr="0">
          <a:noAutofit/>
        </a:bodyPr>
        <a:lstStyle/>
        <a:p>
          <a:pPr marL="0" lvl="0" indent="0" algn="l" defTabSz="1111250">
            <a:lnSpc>
              <a:spcPct val="90000"/>
            </a:lnSpc>
            <a:spcBef>
              <a:spcPct val="0"/>
            </a:spcBef>
            <a:spcAft>
              <a:spcPct val="35000"/>
            </a:spcAft>
            <a:buNone/>
          </a:pPr>
          <a:r>
            <a:rPr lang="en-GB" sz="2500" kern="1200"/>
            <a:t>NEBDN Conscious Sedation for Dental Nurses 1.8.1, 1.8.2, 1.8.3, 1.8.4 &amp; 1.8.5</a:t>
          </a:r>
          <a:endParaRPr lang="en-US" sz="2500" kern="1200"/>
        </a:p>
      </dsp:txBody>
      <dsp:txXfrm>
        <a:off x="1034536" y="1604800"/>
        <a:ext cx="8566660" cy="89570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7ACD6E-E92D-4DC3-B20E-43C672610B26}" type="datetimeFigureOut">
              <a:rPr lang="en-GB" smtClean="0"/>
              <a:t>02/10/2025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215D8B-7B6F-4368-8470-C904242438C6}" type="slidenum">
              <a:rPr lang="en-GB" smtClean="0"/>
              <a:t>‹#›</a:t>
            </a:fld>
            <a:endParaRPr lang="en-GB"/>
          </a:p>
        </p:txBody>
      </p:sp>
    </p:spTree>
    <p:extLst>
      <p:ext uri="{BB962C8B-B14F-4D97-AF65-F5344CB8AC3E}">
        <p14:creationId xmlns:p14="http://schemas.microsoft.com/office/powerpoint/2010/main" val="3866046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9215D8B-7B6F-4368-8470-C904242438C6}" type="slidenum">
              <a:rPr lang="en-GB" smtClean="0"/>
              <a:t>13</a:t>
            </a:fld>
            <a:endParaRPr lang="en-GB"/>
          </a:p>
        </p:txBody>
      </p:sp>
    </p:spTree>
    <p:extLst>
      <p:ext uri="{BB962C8B-B14F-4D97-AF65-F5344CB8AC3E}">
        <p14:creationId xmlns:p14="http://schemas.microsoft.com/office/powerpoint/2010/main" val="30194640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D6F0E3-4A36-4AD4-A0AB-19230664137E}" type="datetimeFigureOut">
              <a:rPr lang="en-GB" smtClean="0"/>
              <a:t>02/10/2025</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CAEBCFB1-7273-43FD-A8F5-9DFF9865D2DD}"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040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D6F0E3-4A36-4AD4-A0AB-19230664137E}" type="datetimeFigureOut">
              <a:rPr lang="en-GB" smtClean="0"/>
              <a:t>02/10/2025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spTree>
    <p:extLst>
      <p:ext uri="{BB962C8B-B14F-4D97-AF65-F5344CB8AC3E}">
        <p14:creationId xmlns:p14="http://schemas.microsoft.com/office/powerpoint/2010/main" val="115304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D6F0E3-4A36-4AD4-A0AB-19230664137E}" type="datetimeFigureOut">
              <a:rPr lang="en-GB" smtClean="0"/>
              <a:t>02/10/2025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6628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D6F0E3-4A36-4AD4-A0AB-19230664137E}" type="datetimeFigureOut">
              <a:rPr lang="en-GB" smtClean="0"/>
              <a:t>02/10/2025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EBCFB1-7273-43FD-A8F5-9DFF9865D2DD}" type="slidenum">
              <a:rPr lang="en-GB" smtClean="0"/>
              <a:t>‹#›</a:t>
            </a:fld>
            <a:endParaRPr lang="en-GB"/>
          </a:p>
        </p:txBody>
      </p:sp>
    </p:spTree>
    <p:extLst>
      <p:ext uri="{BB962C8B-B14F-4D97-AF65-F5344CB8AC3E}">
        <p14:creationId xmlns:p14="http://schemas.microsoft.com/office/powerpoint/2010/main" val="3021025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D6F0E3-4A36-4AD4-A0AB-19230664137E}" type="datetimeFigureOut">
              <a:rPr lang="en-GB" smtClean="0"/>
              <a:t>02/10/2025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AEBCFB1-7273-43FD-A8F5-9DFF9865D2DD}"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4418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D6F0E3-4A36-4AD4-A0AB-19230664137E}" type="datetimeFigureOut">
              <a:rPr lang="en-GB" smtClean="0"/>
              <a:t>02/10/2025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AEBCFB1-7273-43FD-A8F5-9DFF9865D2DD}"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2453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D6F0E3-4A36-4AD4-A0AB-19230664137E}" type="datetimeFigureOut">
              <a:rPr lang="en-GB" smtClean="0"/>
              <a:t>02/10/2025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AEBCFB1-7273-43FD-A8F5-9DFF9865D2DD}" type="slidenum">
              <a:rPr lang="en-GB" smtClean="0"/>
              <a:t>‹#›</a:t>
            </a:fld>
            <a:endParaRPr lang="en-GB"/>
          </a:p>
        </p:txBody>
      </p:sp>
    </p:spTree>
    <p:extLst>
      <p:ext uri="{BB962C8B-B14F-4D97-AF65-F5344CB8AC3E}">
        <p14:creationId xmlns:p14="http://schemas.microsoft.com/office/powerpoint/2010/main" val="57472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D6F0E3-4A36-4AD4-A0AB-19230664137E}" type="datetimeFigureOut">
              <a:rPr lang="en-GB" smtClean="0"/>
              <a:t>02/10/2025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EBCFB1-7273-43FD-A8F5-9DFF9865D2DD}"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1210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D6F0E3-4A36-4AD4-A0AB-19230664137E}" type="datetimeFigureOut">
              <a:rPr lang="en-GB" smtClean="0"/>
              <a:t>02/10/2025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EBCFB1-7273-43FD-A8F5-9DFF9865D2DD}" type="slidenum">
              <a:rPr lang="en-GB" smtClean="0"/>
              <a:t>‹#›</a:t>
            </a:fld>
            <a:endParaRPr lang="en-GB"/>
          </a:p>
        </p:txBody>
      </p:sp>
    </p:spTree>
    <p:extLst>
      <p:ext uri="{BB962C8B-B14F-4D97-AF65-F5344CB8AC3E}">
        <p14:creationId xmlns:p14="http://schemas.microsoft.com/office/powerpoint/2010/main" val="1624590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D6F0E3-4A36-4AD4-A0AB-19230664137E}" type="datetimeFigureOut">
              <a:rPr lang="en-GB" smtClean="0"/>
              <a:t>02/10/2025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EBCFB1-7273-43FD-A8F5-9DFF9865D2DD}" type="slidenum">
              <a:rPr lang="en-GB" smtClean="0"/>
              <a:t>‹#›</a:t>
            </a:fld>
            <a:endParaRPr lang="en-GB"/>
          </a:p>
        </p:txBody>
      </p:sp>
    </p:spTree>
    <p:extLst>
      <p:ext uri="{BB962C8B-B14F-4D97-AF65-F5344CB8AC3E}">
        <p14:creationId xmlns:p14="http://schemas.microsoft.com/office/powerpoint/2010/main" val="1715451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D6F0E3-4A36-4AD4-A0AB-19230664137E}" type="datetimeFigureOut">
              <a:rPr lang="en-GB" smtClean="0"/>
              <a:t>02/10/2025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0067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D6F0E3-4A36-4AD4-A0AB-19230664137E}" type="datetimeFigureOut">
              <a:rPr lang="en-GB" smtClean="0"/>
              <a:t>02/10/2025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934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D6F0E3-4A36-4AD4-A0AB-19230664137E}" type="datetimeFigureOut">
              <a:rPr lang="en-GB" smtClean="0"/>
              <a:t>02/10/2025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spTree>
    <p:extLst>
      <p:ext uri="{BB962C8B-B14F-4D97-AF65-F5344CB8AC3E}">
        <p14:creationId xmlns:p14="http://schemas.microsoft.com/office/powerpoint/2010/main" val="1877939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D6F0E3-4A36-4AD4-A0AB-19230664137E}" type="datetimeFigureOut">
              <a:rPr lang="en-GB" smtClean="0"/>
              <a:t>02/10/2025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7518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D6F0E3-4A36-4AD4-A0AB-19230664137E}" type="datetimeFigureOut">
              <a:rPr lang="en-GB" smtClean="0"/>
              <a:t>02/10/2025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7782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D6F0E3-4A36-4AD4-A0AB-19230664137E}" type="datetimeFigureOut">
              <a:rPr lang="en-GB" smtClean="0"/>
              <a:t>02/10/2025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97448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D6F0E3-4A36-4AD4-A0AB-19230664137E}" type="datetimeFigureOut">
              <a:rPr lang="en-GB" smtClean="0"/>
              <a:t>02/10/2025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8950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D6F0E3-4A36-4AD4-A0AB-19230664137E}" type="datetimeFigureOut">
              <a:rPr lang="en-GB" smtClean="0"/>
              <a:t>02/10/2025</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AEBCFB1-7273-43FD-A8F5-9DFF9865D2DD}" type="slidenum">
              <a:rPr lang="en-GB" smtClean="0"/>
              <a:t>‹#›</a:t>
            </a:fld>
            <a:endParaRPr lang="en-GB"/>
          </a:p>
        </p:txBody>
      </p:sp>
    </p:spTree>
    <p:extLst>
      <p:ext uri="{BB962C8B-B14F-4D97-AF65-F5344CB8AC3E}">
        <p14:creationId xmlns:p14="http://schemas.microsoft.com/office/powerpoint/2010/main" val="3774038757"/>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s://courses.lumenlearning.com/suny-orgbehavior/chapter/6-3-motivating-employees-through-goal-setting/"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about.gitlab.com/solutions/compliance/"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hyperlink" Target="https://ja.wikipedia.org/wiki/%E8%AA%A4%E8%A7%A3%E3%82%92%E4%B8%8E%E3%81%88%E3%82%8B%E7%B5%B1%E8%A8%88%E3%82%B0%E3%83%A9%E3%83%95"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flickr.com/photos/81894496@N06/15896297412" TargetMode="External"/><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picpedia.org/chalkboard/a/audit.html" TargetMode="External"/><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blog.keliweb.it/2013/07/come-scegliere-il-servizio-keliweb-piu-adatto-a-te/" TargetMode="External"/><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4018560-A1B9-4D3C-B032-951724CDD7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1" name="Picture 10">
              <a:extLst>
                <a:ext uri="{FF2B5EF4-FFF2-40B4-BE49-F238E27FC236}">
                  <a16:creationId xmlns:a16="http://schemas.microsoft.com/office/drawing/2014/main" id="{C62B19BF-51B9-4290-AEA8-389BB411958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69940D90-AB68-4B4D-8001-839F3B28CA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3" name="Picture 12">
              <a:extLst>
                <a:ext uri="{FF2B5EF4-FFF2-40B4-BE49-F238E27FC236}">
                  <a16:creationId xmlns:a16="http://schemas.microsoft.com/office/drawing/2014/main" id="{4E0E095C-2B33-4957-9D0D-EE4ABDE1EA3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7" name="Picture 6">
              <a:extLst>
                <a:ext uri="{FF2B5EF4-FFF2-40B4-BE49-F238E27FC236}">
                  <a16:creationId xmlns:a16="http://schemas.microsoft.com/office/drawing/2014/main" id="{8095A9A2-AE81-4840-9F6F-305708B87CA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9" name="Straight Connector 8">
            <a:extLst>
              <a:ext uri="{FF2B5EF4-FFF2-40B4-BE49-F238E27FC236}">
                <a16:creationId xmlns:a16="http://schemas.microsoft.com/office/drawing/2014/main" id="{680E036D-DDAD-4AFE-AB68-D910280A76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5" name="Rectangle 14">
            <a:extLst>
              <a:ext uri="{FF2B5EF4-FFF2-40B4-BE49-F238E27FC236}">
                <a16:creationId xmlns:a16="http://schemas.microsoft.com/office/drawing/2014/main" id="{6A9BC876-571A-45A6-93A3-FB2839CE6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F484B2EA-E61C-489C-A595-1601912470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1" name="Picture 20">
              <a:extLst>
                <a:ext uri="{FF2B5EF4-FFF2-40B4-BE49-F238E27FC236}">
                  <a16:creationId xmlns:a16="http://schemas.microsoft.com/office/drawing/2014/main" id="{9E987F02-C120-4654-AD1E-98AF4B643EF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9" name="Rectangle 18">
              <a:extLst>
                <a:ext uri="{FF2B5EF4-FFF2-40B4-BE49-F238E27FC236}">
                  <a16:creationId xmlns:a16="http://schemas.microsoft.com/office/drawing/2014/main" id="{64E470B5-B546-4390-9A0D-408D49895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3" name="Picture 22">
              <a:extLst>
                <a:ext uri="{FF2B5EF4-FFF2-40B4-BE49-F238E27FC236}">
                  <a16:creationId xmlns:a16="http://schemas.microsoft.com/office/drawing/2014/main" id="{D061B9CE-C400-4868-9385-01A0BBB98CF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4" name="Picture 23">
              <a:extLst>
                <a:ext uri="{FF2B5EF4-FFF2-40B4-BE49-F238E27FC236}">
                  <a16:creationId xmlns:a16="http://schemas.microsoft.com/office/drawing/2014/main" id="{40C49D50-A49B-4F80-81C4-05BBCF4B5A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8141F6C6-9EE3-3014-5683-C35B647F822D}"/>
              </a:ext>
            </a:extLst>
          </p:cNvPr>
          <p:cNvSpPr>
            <a:spLocks noGrp="1"/>
          </p:cNvSpPr>
          <p:nvPr>
            <p:ph type="ctrTitle"/>
          </p:nvPr>
        </p:nvSpPr>
        <p:spPr>
          <a:xfrm>
            <a:off x="1180101" y="982132"/>
            <a:ext cx="6354633" cy="1303867"/>
          </a:xfrm>
        </p:spPr>
        <p:txBody>
          <a:bodyPr vert="horz" lIns="91440" tIns="45720" rIns="91440" bIns="45720" rtlCol="0" anchor="ctr">
            <a:normAutofit/>
          </a:bodyPr>
          <a:lstStyle/>
          <a:p>
            <a:r>
              <a:rPr lang="en-US" sz="4400"/>
              <a:t>ROC Guidance &amp; Audit</a:t>
            </a:r>
          </a:p>
        </p:txBody>
      </p:sp>
      <p:cxnSp>
        <p:nvCxnSpPr>
          <p:cNvPr id="26" name="Straight Connector 25">
            <a:extLst>
              <a:ext uri="{FF2B5EF4-FFF2-40B4-BE49-F238E27FC236}">
                <a16:creationId xmlns:a16="http://schemas.microsoft.com/office/drawing/2014/main" id="{1124B3AE-D38B-4A63-B422-F9792E745B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77057" y="2400639"/>
            <a:ext cx="5760720"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Subtitle 2">
            <a:extLst>
              <a:ext uri="{FF2B5EF4-FFF2-40B4-BE49-F238E27FC236}">
                <a16:creationId xmlns:a16="http://schemas.microsoft.com/office/drawing/2014/main" id="{E0DBAC7A-BCEB-1F8A-6D65-6AE1DC122F61}"/>
              </a:ext>
            </a:extLst>
          </p:cNvPr>
          <p:cNvSpPr>
            <a:spLocks noGrp="1"/>
          </p:cNvSpPr>
          <p:nvPr>
            <p:ph type="subTitle" idx="1"/>
          </p:nvPr>
        </p:nvSpPr>
        <p:spPr>
          <a:xfrm>
            <a:off x="1167385" y="2556932"/>
            <a:ext cx="6380065" cy="3318936"/>
          </a:xfrm>
        </p:spPr>
        <p:txBody>
          <a:bodyPr vert="horz" lIns="91440" tIns="45720" rIns="91440" bIns="45720" rtlCol="0" anchor="t">
            <a:normAutofit/>
          </a:bodyPr>
          <a:lstStyle/>
          <a:p>
            <a:pPr algn="l"/>
            <a:endParaRPr lang="en-US" dirty="0">
              <a:solidFill>
                <a:schemeClr val="tx1">
                  <a:lumMod val="85000"/>
                  <a:lumOff val="15000"/>
                </a:schemeClr>
              </a:solidFill>
            </a:endParaRPr>
          </a:p>
          <a:p>
            <a:pPr algn="l">
              <a:buFont typeface="Arial"/>
              <a:buChar char="•"/>
            </a:pPr>
            <a:r>
              <a:rPr lang="en-US" dirty="0">
                <a:solidFill>
                  <a:schemeClr val="tx1">
                    <a:lumMod val="85000"/>
                    <a:lumOff val="15000"/>
                  </a:schemeClr>
                </a:solidFill>
              </a:rPr>
              <a:t>Saturday 4</a:t>
            </a:r>
            <a:r>
              <a:rPr lang="en-US" baseline="30000" dirty="0">
                <a:solidFill>
                  <a:schemeClr val="tx1">
                    <a:lumMod val="85000"/>
                    <a:lumOff val="15000"/>
                  </a:schemeClr>
                </a:solidFill>
              </a:rPr>
              <a:t>th</a:t>
            </a:r>
            <a:r>
              <a:rPr lang="en-US" dirty="0">
                <a:solidFill>
                  <a:schemeClr val="tx1">
                    <a:lumMod val="85000"/>
                    <a:lumOff val="15000"/>
                  </a:schemeClr>
                </a:solidFill>
              </a:rPr>
              <a:t> October</a:t>
            </a:r>
          </a:p>
          <a:p>
            <a:pPr algn="l">
              <a:buFont typeface="Arial"/>
              <a:buChar char="•"/>
            </a:pPr>
            <a:r>
              <a:rPr lang="en-US" dirty="0">
                <a:solidFill>
                  <a:schemeClr val="tx1">
                    <a:lumMod val="85000"/>
                    <a:lumOff val="15000"/>
                  </a:schemeClr>
                </a:solidFill>
              </a:rPr>
              <a:t>3.15- 4.30</a:t>
            </a:r>
          </a:p>
          <a:p>
            <a:pPr algn="l">
              <a:buFont typeface="Arial"/>
              <a:buChar char="•"/>
            </a:pPr>
            <a:r>
              <a:rPr lang="en-US" dirty="0">
                <a:solidFill>
                  <a:schemeClr val="tx1">
                    <a:lumMod val="85000"/>
                    <a:lumOff val="15000"/>
                  </a:schemeClr>
                </a:solidFill>
              </a:rPr>
              <a:t>Helen McGreevy</a:t>
            </a:r>
          </a:p>
        </p:txBody>
      </p:sp>
      <p:pic>
        <p:nvPicPr>
          <p:cNvPr id="5" name="Google Shape;57;p13">
            <a:extLst>
              <a:ext uri="{FF2B5EF4-FFF2-40B4-BE49-F238E27FC236}">
                <a16:creationId xmlns:a16="http://schemas.microsoft.com/office/drawing/2014/main" id="{59163DFE-C10D-B4FF-9CCE-DBE99AD03660}"/>
              </a:ext>
            </a:extLst>
          </p:cNvPr>
          <p:cNvPicPr preferRelativeResize="0"/>
          <p:nvPr/>
        </p:nvPicPr>
        <p:blipFill rotWithShape="1">
          <a:blip r:embed="rId5"/>
          <a:srcRect r="25675" b="2"/>
          <a:stretch>
            <a:fillRect/>
          </a:stretch>
        </p:blipFill>
        <p:spPr>
          <a:xfrm>
            <a:off x="8137325" y="1286612"/>
            <a:ext cx="2839277" cy="1937955"/>
          </a:xfrm>
          <a:prstGeom prst="rect">
            <a:avLst/>
          </a:prstGeom>
          <a:noFill/>
          <a:ln w="57150" cmpd="thickThin">
            <a:noFill/>
            <a:miter lim="800000"/>
          </a:ln>
        </p:spPr>
      </p:pic>
      <p:pic>
        <p:nvPicPr>
          <p:cNvPr id="4" name="Picture 3">
            <a:extLst>
              <a:ext uri="{FF2B5EF4-FFF2-40B4-BE49-F238E27FC236}">
                <a16:creationId xmlns:a16="http://schemas.microsoft.com/office/drawing/2014/main" id="{F1CB0307-3055-8172-341F-EBD3B2CC22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8135453" y="3631646"/>
            <a:ext cx="2843021" cy="1205745"/>
          </a:xfrm>
          <a:prstGeom prst="rect">
            <a:avLst/>
          </a:prstGeom>
          <a:noFill/>
          <a:ln w="57150" cmpd="thickThin">
            <a:noFill/>
            <a:miter lim="800000"/>
          </a:ln>
        </p:spPr>
      </p:pic>
    </p:spTree>
    <p:extLst>
      <p:ext uri="{BB962C8B-B14F-4D97-AF65-F5344CB8AC3E}">
        <p14:creationId xmlns:p14="http://schemas.microsoft.com/office/powerpoint/2010/main" val="1174144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7DEDD00-5E71-418B-9C3C-9B71B01822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F08AA894-60A7-4A09-919E-54EF7C3EC82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a:extLst>
                <a:ext uri="{FF2B5EF4-FFF2-40B4-BE49-F238E27FC236}">
                  <a16:creationId xmlns:a16="http://schemas.microsoft.com/office/drawing/2014/main" id="{44680684-9D82-4E2B-9E9A-778390DA9E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4" name="Picture 13">
              <a:extLst>
                <a:ext uri="{FF2B5EF4-FFF2-40B4-BE49-F238E27FC236}">
                  <a16:creationId xmlns:a16="http://schemas.microsoft.com/office/drawing/2014/main" id="{E28899EB-8201-46DC-A208-67136E6BA1A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0" name="Picture 9">
              <a:extLst>
                <a:ext uri="{FF2B5EF4-FFF2-40B4-BE49-F238E27FC236}">
                  <a16:creationId xmlns:a16="http://schemas.microsoft.com/office/drawing/2014/main" id="{58681DBB-DB5A-40DF-8333-C7E1C945B5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1A9E2D7A-D9A1-AEF7-0AD8-8DA36A566FA9}"/>
              </a:ext>
            </a:extLst>
          </p:cNvPr>
          <p:cNvSpPr>
            <a:spLocks noGrp="1"/>
          </p:cNvSpPr>
          <p:nvPr>
            <p:ph type="title"/>
          </p:nvPr>
        </p:nvSpPr>
        <p:spPr>
          <a:xfrm>
            <a:off x="1295402" y="982132"/>
            <a:ext cx="9601196" cy="1303867"/>
          </a:xfrm>
        </p:spPr>
        <p:txBody>
          <a:bodyPr>
            <a:normAutofit/>
          </a:bodyPr>
          <a:lstStyle/>
          <a:p>
            <a:r>
              <a:rPr lang="en-GB" dirty="0">
                <a:solidFill>
                  <a:srgbClr val="262626"/>
                </a:solidFill>
              </a:rPr>
              <a:t>GDC Outcomes</a:t>
            </a:r>
          </a:p>
        </p:txBody>
      </p:sp>
      <p:graphicFrame>
        <p:nvGraphicFramePr>
          <p:cNvPr id="6" name="Content Placeholder 2">
            <a:extLst>
              <a:ext uri="{FF2B5EF4-FFF2-40B4-BE49-F238E27FC236}">
                <a16:creationId xmlns:a16="http://schemas.microsoft.com/office/drawing/2014/main" id="{9C76338F-51B6-3497-6D00-46AE57F359F2}"/>
              </a:ext>
            </a:extLst>
          </p:cNvPr>
          <p:cNvGraphicFramePr>
            <a:graphicFrameLocks noGrp="1"/>
          </p:cNvGraphicFramePr>
          <p:nvPr>
            <p:ph idx="1"/>
            <p:extLst>
              <p:ext uri="{D42A27DB-BD31-4B8C-83A1-F6EECF244321}">
                <p14:modId xmlns:p14="http://schemas.microsoft.com/office/powerpoint/2010/main" val="896616966"/>
              </p:ext>
            </p:extLst>
          </p:nvPr>
        </p:nvGraphicFramePr>
        <p:xfrm>
          <a:off x="1295401" y="2675822"/>
          <a:ext cx="9601197" cy="2985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16511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E365248A-F8BF-3066-24D6-ECB0D84DCA1D}"/>
              </a:ext>
            </a:extLst>
          </p:cNvPr>
          <p:cNvSpPr>
            <a:spLocks noGrp="1"/>
          </p:cNvSpPr>
          <p:nvPr>
            <p:ph type="title"/>
          </p:nvPr>
        </p:nvSpPr>
        <p:spPr>
          <a:xfrm>
            <a:off x="952108" y="954756"/>
            <a:ext cx="2730414" cy="4946003"/>
          </a:xfrm>
        </p:spPr>
        <p:txBody>
          <a:bodyPr>
            <a:normAutofit/>
          </a:bodyPr>
          <a:lstStyle/>
          <a:p>
            <a:r>
              <a:rPr lang="en-GB">
                <a:solidFill>
                  <a:srgbClr val="FFFFFF"/>
                </a:solidFill>
              </a:rPr>
              <a:t>Aims</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21E1448-5663-9EB5-29D2-6FB7B6598553}"/>
              </a:ext>
            </a:extLst>
          </p:cNvPr>
          <p:cNvSpPr>
            <a:spLocks noGrp="1"/>
          </p:cNvSpPr>
          <p:nvPr>
            <p:ph idx="1"/>
          </p:nvPr>
        </p:nvSpPr>
        <p:spPr>
          <a:xfrm>
            <a:off x="5140934" y="469900"/>
            <a:ext cx="5953630" cy="5405968"/>
          </a:xfrm>
        </p:spPr>
        <p:txBody>
          <a:bodyPr anchor="ctr">
            <a:normAutofit/>
          </a:bodyPr>
          <a:lstStyle/>
          <a:p>
            <a:r>
              <a:rPr lang="en-GB" dirty="0"/>
              <a:t>To understand what is expected of you to meet the NEBDN requirements.</a:t>
            </a:r>
          </a:p>
          <a:p>
            <a:r>
              <a:rPr lang="en-GB" dirty="0"/>
              <a:t>To understand audit.</a:t>
            </a:r>
          </a:p>
          <a:p>
            <a:r>
              <a:rPr lang="en-GB" dirty="0"/>
              <a:t>To understand your ROC.</a:t>
            </a:r>
          </a:p>
          <a:p>
            <a:endParaRPr lang="en-GB" dirty="0"/>
          </a:p>
        </p:txBody>
      </p:sp>
    </p:spTree>
    <p:extLst>
      <p:ext uri="{BB962C8B-B14F-4D97-AF65-F5344CB8AC3E}">
        <p14:creationId xmlns:p14="http://schemas.microsoft.com/office/powerpoint/2010/main" val="1034654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E15BC4B5-328B-9F0F-1CFE-CFCB5792976E}"/>
              </a:ext>
            </a:extLst>
          </p:cNvPr>
          <p:cNvSpPr>
            <a:spLocks noGrp="1"/>
          </p:cNvSpPr>
          <p:nvPr>
            <p:ph type="title"/>
          </p:nvPr>
        </p:nvSpPr>
        <p:spPr>
          <a:xfrm>
            <a:off x="952108" y="954756"/>
            <a:ext cx="2730414" cy="4946003"/>
          </a:xfrm>
        </p:spPr>
        <p:txBody>
          <a:bodyPr>
            <a:normAutofit/>
          </a:bodyPr>
          <a:lstStyle/>
          <a:p>
            <a:r>
              <a:rPr lang="en-GB">
                <a:solidFill>
                  <a:srgbClr val="FFFFFF"/>
                </a:solidFill>
              </a:rPr>
              <a:t>Objectives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9E8D4D9-8283-BA8F-ADE8-2B80C4B571A6}"/>
              </a:ext>
            </a:extLst>
          </p:cNvPr>
          <p:cNvSpPr>
            <a:spLocks noGrp="1"/>
          </p:cNvSpPr>
          <p:nvPr>
            <p:ph idx="1"/>
          </p:nvPr>
        </p:nvSpPr>
        <p:spPr>
          <a:xfrm>
            <a:off x="5140934" y="469900"/>
            <a:ext cx="5953630" cy="5405968"/>
          </a:xfrm>
        </p:spPr>
        <p:txBody>
          <a:bodyPr anchor="ctr">
            <a:normAutofit/>
          </a:bodyPr>
          <a:lstStyle/>
          <a:p>
            <a:r>
              <a:rPr lang="en-GB" dirty="0"/>
              <a:t>The principles of internal and external quality assurance</a:t>
            </a:r>
          </a:p>
          <a:p>
            <a:r>
              <a:rPr lang="en-GB" dirty="0"/>
              <a:t>The audit process</a:t>
            </a:r>
          </a:p>
          <a:p>
            <a:r>
              <a:rPr lang="en-GB" dirty="0"/>
              <a:t>Have involvement in the completion of the audit process</a:t>
            </a:r>
          </a:p>
          <a:p>
            <a:r>
              <a:rPr lang="en-GB" dirty="0"/>
              <a:t>Demonstrate improvement as the result of the audit</a:t>
            </a:r>
          </a:p>
          <a:p>
            <a:r>
              <a:rPr lang="en-GB" dirty="0"/>
              <a:t>Recognise the benefit of audit to patient care and individual performance</a:t>
            </a:r>
          </a:p>
        </p:txBody>
      </p:sp>
    </p:spTree>
    <p:extLst>
      <p:ext uri="{BB962C8B-B14F-4D97-AF65-F5344CB8AC3E}">
        <p14:creationId xmlns:p14="http://schemas.microsoft.com/office/powerpoint/2010/main" val="4118748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AD5F377E-AB75-D009-5B21-CFD8D89006CC}"/>
              </a:ext>
            </a:extLst>
          </p:cNvPr>
          <p:cNvSpPr>
            <a:spLocks noGrp="1"/>
          </p:cNvSpPr>
          <p:nvPr>
            <p:ph type="title"/>
          </p:nvPr>
        </p:nvSpPr>
        <p:spPr>
          <a:xfrm>
            <a:off x="952108" y="954756"/>
            <a:ext cx="2730414" cy="4946003"/>
          </a:xfrm>
        </p:spPr>
        <p:txBody>
          <a:bodyPr>
            <a:normAutofit/>
          </a:bodyPr>
          <a:lstStyle/>
          <a:p>
            <a:r>
              <a:rPr lang="en-GB">
                <a:solidFill>
                  <a:srgbClr val="FFFFFF"/>
                </a:solidFill>
              </a:rPr>
              <a:t>The Principles of Quality Assurance</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8BE3E0-B04E-E3F6-4B38-F62152FD6B11}"/>
              </a:ext>
            </a:extLst>
          </p:cNvPr>
          <p:cNvSpPr>
            <a:spLocks noGrp="1"/>
          </p:cNvSpPr>
          <p:nvPr>
            <p:ph idx="1"/>
          </p:nvPr>
        </p:nvSpPr>
        <p:spPr>
          <a:xfrm>
            <a:off x="5140934" y="469900"/>
            <a:ext cx="5953630" cy="5405968"/>
          </a:xfrm>
        </p:spPr>
        <p:txBody>
          <a:bodyPr anchor="ctr">
            <a:normAutofit/>
          </a:bodyPr>
          <a:lstStyle/>
          <a:p>
            <a:r>
              <a:rPr lang="en-GB" dirty="0"/>
              <a:t>The principles of internal and external quality assurance in healthcare are essential for ensuring the delivery of high-quality care. Below are the key principles: </a:t>
            </a:r>
          </a:p>
          <a:p>
            <a:r>
              <a:rPr lang="en-GB" dirty="0"/>
              <a:t>CONSISTENCY AND FAIRNESS: Internal quality assurance activities must be conducted consistently, safely and fairly to ensure that all processes meet the required standards.</a:t>
            </a:r>
          </a:p>
          <a:p>
            <a:endParaRPr lang="en-GB" dirty="0"/>
          </a:p>
        </p:txBody>
      </p:sp>
    </p:spTree>
    <p:extLst>
      <p:ext uri="{BB962C8B-B14F-4D97-AF65-F5344CB8AC3E}">
        <p14:creationId xmlns:p14="http://schemas.microsoft.com/office/powerpoint/2010/main" val="1368855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63072B8E-4829-2065-55B3-C3AC28970AF0}"/>
              </a:ext>
            </a:extLst>
          </p:cNvPr>
          <p:cNvSpPr>
            <a:spLocks noGrp="1"/>
          </p:cNvSpPr>
          <p:nvPr>
            <p:ph type="title"/>
          </p:nvPr>
        </p:nvSpPr>
        <p:spPr>
          <a:xfrm>
            <a:off x="952108" y="954756"/>
            <a:ext cx="2730414" cy="4946003"/>
          </a:xfrm>
        </p:spPr>
        <p:txBody>
          <a:bodyPr>
            <a:normAutofit/>
          </a:bodyPr>
          <a:lstStyle/>
          <a:p>
            <a:r>
              <a:rPr lang="en-GB">
                <a:solidFill>
                  <a:srgbClr val="FFFFFF"/>
                </a:solidFill>
              </a:rPr>
              <a:t>The Principles of Quality Assurance</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7069644-4634-A7E6-178C-6B0871093513}"/>
              </a:ext>
            </a:extLst>
          </p:cNvPr>
          <p:cNvSpPr>
            <a:spLocks noGrp="1"/>
          </p:cNvSpPr>
          <p:nvPr>
            <p:ph idx="1"/>
          </p:nvPr>
        </p:nvSpPr>
        <p:spPr>
          <a:xfrm>
            <a:off x="5140934" y="469900"/>
            <a:ext cx="5953630" cy="5405968"/>
          </a:xfrm>
        </p:spPr>
        <p:txBody>
          <a:bodyPr anchor="ctr">
            <a:normAutofit/>
          </a:bodyPr>
          <a:lstStyle/>
          <a:p>
            <a:r>
              <a:rPr lang="en-GB" dirty="0"/>
              <a:t>COMPLIANCE AND IMPROVEMENT: External quality assurance should not only ensure compliance with the awarding organisation and regulatory requirements but also support the continuous improvement of the services provided to the public.</a:t>
            </a:r>
          </a:p>
          <a:p>
            <a:r>
              <a:rPr lang="en-GB" dirty="0"/>
              <a:t>SUPPORT AND GUIDANCE: External quality assurers should provide support and guidance to all staff to help them improve and maintain the quality of their services.</a:t>
            </a:r>
          </a:p>
        </p:txBody>
      </p:sp>
    </p:spTree>
    <p:extLst>
      <p:ext uri="{BB962C8B-B14F-4D97-AF65-F5344CB8AC3E}">
        <p14:creationId xmlns:p14="http://schemas.microsoft.com/office/powerpoint/2010/main" val="3162667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FE66C961-702F-AA2B-8957-052761AD39B4}"/>
              </a:ext>
            </a:extLst>
          </p:cNvPr>
          <p:cNvSpPr>
            <a:spLocks noGrp="1"/>
          </p:cNvSpPr>
          <p:nvPr>
            <p:ph type="title"/>
          </p:nvPr>
        </p:nvSpPr>
        <p:spPr>
          <a:xfrm>
            <a:off x="952108" y="954756"/>
            <a:ext cx="2730414" cy="4946003"/>
          </a:xfrm>
        </p:spPr>
        <p:txBody>
          <a:bodyPr>
            <a:normAutofit/>
          </a:bodyPr>
          <a:lstStyle/>
          <a:p>
            <a:r>
              <a:rPr lang="en-GB">
                <a:solidFill>
                  <a:srgbClr val="FFFFFF"/>
                </a:solidFill>
              </a:rPr>
              <a:t>The Principles of Quality Assurance</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9437E9A-4423-A01C-6CB0-77AB9F5CB61B}"/>
              </a:ext>
            </a:extLst>
          </p:cNvPr>
          <p:cNvSpPr>
            <a:spLocks noGrp="1"/>
          </p:cNvSpPr>
          <p:nvPr>
            <p:ph idx="1"/>
          </p:nvPr>
        </p:nvSpPr>
        <p:spPr>
          <a:xfrm>
            <a:off x="5140934" y="469900"/>
            <a:ext cx="5953630" cy="5405968"/>
          </a:xfrm>
        </p:spPr>
        <p:txBody>
          <a:bodyPr anchor="ctr">
            <a:normAutofit/>
          </a:bodyPr>
          <a:lstStyle/>
          <a:p>
            <a:r>
              <a:rPr lang="en-GB" dirty="0"/>
              <a:t>DATA AND INTELLIGENCE: Utilising intelligence and data to inform assessment and improve quality assurances processes is crucial.</a:t>
            </a:r>
          </a:p>
          <a:p>
            <a:r>
              <a:rPr lang="en-GB" dirty="0"/>
              <a:t>REGULATORY COMPLIANCE: Ensuring that all activities comply with relevant regulations and standards is a fundamental aspect of quality assurance.</a:t>
            </a:r>
          </a:p>
          <a:p>
            <a:r>
              <a:rPr lang="en-GB" dirty="0"/>
              <a:t>These principles are designed to help healthcare providers deliver the best possible care and outcomes for their patients. </a:t>
            </a:r>
          </a:p>
        </p:txBody>
      </p:sp>
    </p:spTree>
    <p:extLst>
      <p:ext uri="{BB962C8B-B14F-4D97-AF65-F5344CB8AC3E}">
        <p14:creationId xmlns:p14="http://schemas.microsoft.com/office/powerpoint/2010/main" val="3458023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6298939B-759A-366A-E1A0-2BD2962B04D0}"/>
              </a:ext>
            </a:extLst>
          </p:cNvPr>
          <p:cNvSpPr>
            <a:spLocks noGrp="1"/>
          </p:cNvSpPr>
          <p:nvPr>
            <p:ph type="title"/>
          </p:nvPr>
        </p:nvSpPr>
        <p:spPr>
          <a:xfrm>
            <a:off x="952108" y="954756"/>
            <a:ext cx="2730414" cy="4946003"/>
          </a:xfrm>
        </p:spPr>
        <p:txBody>
          <a:bodyPr>
            <a:normAutofit/>
          </a:bodyPr>
          <a:lstStyle/>
          <a:p>
            <a:r>
              <a:rPr lang="en-GB">
                <a:solidFill>
                  <a:srgbClr val="FFFFFF"/>
                </a:solidFill>
              </a:rPr>
              <a:t>General Dental Council Standards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B27E787-59DF-C137-348A-4EB1F2EDF7D8}"/>
              </a:ext>
            </a:extLst>
          </p:cNvPr>
          <p:cNvSpPr>
            <a:spLocks noGrp="1"/>
          </p:cNvSpPr>
          <p:nvPr>
            <p:ph idx="1"/>
          </p:nvPr>
        </p:nvSpPr>
        <p:spPr>
          <a:xfrm>
            <a:off x="5140934" y="469900"/>
            <a:ext cx="5953630" cy="5405968"/>
          </a:xfrm>
        </p:spPr>
        <p:txBody>
          <a:bodyPr anchor="ctr">
            <a:normAutofit/>
          </a:bodyPr>
          <a:lstStyle/>
          <a:p>
            <a:pPr>
              <a:lnSpc>
                <a:spcPct val="90000"/>
              </a:lnSpc>
            </a:pPr>
            <a:r>
              <a:rPr lang="en-GB" dirty="0"/>
              <a:t>The General Dental council standards state that: </a:t>
            </a:r>
            <a:endParaRPr lang="en-GB"/>
          </a:p>
          <a:p>
            <a:pPr>
              <a:lnSpc>
                <a:spcPct val="90000"/>
              </a:lnSpc>
            </a:pPr>
            <a:r>
              <a:rPr lang="en-GB" dirty="0"/>
              <a:t>7.1 You must provide good quality care based on current evidence and authoritative guidance </a:t>
            </a:r>
            <a:endParaRPr lang="en-GB"/>
          </a:p>
          <a:p>
            <a:pPr>
              <a:lnSpc>
                <a:spcPct val="90000"/>
              </a:lnSpc>
            </a:pPr>
            <a:r>
              <a:rPr lang="en-GB" dirty="0"/>
              <a:t>7.2 You must work within your knowledge, skills, professional competence and abilities </a:t>
            </a:r>
            <a:endParaRPr lang="en-GB"/>
          </a:p>
          <a:p>
            <a:pPr>
              <a:lnSpc>
                <a:spcPct val="90000"/>
              </a:lnSpc>
            </a:pPr>
            <a:r>
              <a:rPr lang="en-GB" dirty="0"/>
              <a:t>7.3 You must update and develop your professional knowledge and skills throughout your working life” </a:t>
            </a:r>
            <a:endParaRPr lang="en-GB"/>
          </a:p>
          <a:p>
            <a:pPr>
              <a:lnSpc>
                <a:spcPct val="90000"/>
              </a:lnSpc>
            </a:pPr>
            <a:r>
              <a:rPr lang="en-GB" dirty="0"/>
              <a:t>Carrying out clinical audits within practice will help the dental team to demonstrate that these standards are being met. </a:t>
            </a:r>
            <a:endParaRPr lang="en-GB"/>
          </a:p>
        </p:txBody>
      </p:sp>
    </p:spTree>
    <p:extLst>
      <p:ext uri="{BB962C8B-B14F-4D97-AF65-F5344CB8AC3E}">
        <p14:creationId xmlns:p14="http://schemas.microsoft.com/office/powerpoint/2010/main" val="1265232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002EF70-FE8B-BEE7-F952-0E967862578F}"/>
              </a:ext>
            </a:extLst>
          </p:cNvPr>
          <p:cNvSpPr>
            <a:spLocks noGrp="1"/>
          </p:cNvSpPr>
          <p:nvPr>
            <p:ph type="title"/>
          </p:nvPr>
        </p:nvSpPr>
        <p:spPr>
          <a:xfrm>
            <a:off x="952108" y="954756"/>
            <a:ext cx="2730414" cy="4946003"/>
          </a:xfrm>
        </p:spPr>
        <p:txBody>
          <a:bodyPr>
            <a:normAutofit/>
          </a:bodyPr>
          <a:lstStyle/>
          <a:p>
            <a:r>
              <a:rPr lang="en-GB">
                <a:solidFill>
                  <a:srgbClr val="FFFFFF"/>
                </a:solidFill>
              </a:rPr>
              <a:t>The Audit Cycle</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6D105C3-C714-73D5-EC45-CE085E7AF3B1}"/>
              </a:ext>
            </a:extLst>
          </p:cNvPr>
          <p:cNvSpPr>
            <a:spLocks noGrp="1"/>
          </p:cNvSpPr>
          <p:nvPr>
            <p:ph idx="1"/>
          </p:nvPr>
        </p:nvSpPr>
        <p:spPr>
          <a:xfrm>
            <a:off x="5140934" y="469900"/>
            <a:ext cx="5953630" cy="5405968"/>
          </a:xfrm>
        </p:spPr>
        <p:txBody>
          <a:bodyPr anchor="ctr">
            <a:normAutofit/>
          </a:bodyPr>
          <a:lstStyle/>
          <a:p>
            <a:pPr>
              <a:lnSpc>
                <a:spcPct val="90000"/>
              </a:lnSpc>
            </a:pPr>
            <a:r>
              <a:rPr lang="en-GB" sz="1900"/>
              <a:t>Bucknall et al (1992) describe the audit cycle as a spiral, as the aim of a clinical audit is to evolve and not end up where you began.</a:t>
            </a:r>
          </a:p>
          <a:p>
            <a:pPr>
              <a:lnSpc>
                <a:spcPct val="90000"/>
              </a:lnSpc>
            </a:pPr>
            <a:r>
              <a:rPr lang="en-GB" sz="1900"/>
              <a:t>It is not a cycle. In healthcare, audit encourages a rise in standards and should be reviewed and repeated to improve standards as healthcare is always evolving. </a:t>
            </a:r>
          </a:p>
          <a:p>
            <a:pPr>
              <a:lnSpc>
                <a:spcPct val="90000"/>
              </a:lnSpc>
            </a:pPr>
            <a:r>
              <a:rPr lang="en-GB" sz="1900"/>
              <a:t>The audit spiral:  Measures performance against prescribed standards. Is change required?  </a:t>
            </a:r>
          </a:p>
          <a:p>
            <a:pPr>
              <a:lnSpc>
                <a:spcPct val="90000"/>
              </a:lnSpc>
            </a:pPr>
            <a:r>
              <a:rPr lang="en-GB" sz="1900"/>
              <a:t>If so, perform a root cause analysis to ascertain any underlying cause or the problem.</a:t>
            </a:r>
          </a:p>
          <a:p>
            <a:pPr>
              <a:lnSpc>
                <a:spcPct val="90000"/>
              </a:lnSpc>
            </a:pPr>
            <a:r>
              <a:rPr lang="en-GB" sz="1900"/>
              <a:t>Draw up an action plan and decide who will implement it.</a:t>
            </a:r>
          </a:p>
          <a:p>
            <a:pPr>
              <a:lnSpc>
                <a:spcPct val="90000"/>
              </a:lnSpc>
            </a:pPr>
            <a:r>
              <a:rPr lang="en-GB" sz="1900"/>
              <a:t>Make changes.</a:t>
            </a:r>
          </a:p>
          <a:p>
            <a:pPr>
              <a:lnSpc>
                <a:spcPct val="90000"/>
              </a:lnSpc>
            </a:pPr>
            <a:r>
              <a:rPr lang="en-GB" sz="1900"/>
              <a:t>Re‐measure.</a:t>
            </a:r>
          </a:p>
          <a:p>
            <a:pPr>
              <a:lnSpc>
                <a:spcPct val="90000"/>
              </a:lnSpc>
            </a:pPr>
            <a:r>
              <a:rPr lang="en-GB" sz="1900"/>
              <a:t>Repeat with any necessary adjustments for new developments.</a:t>
            </a:r>
          </a:p>
        </p:txBody>
      </p:sp>
    </p:spTree>
    <p:extLst>
      <p:ext uri="{BB962C8B-B14F-4D97-AF65-F5344CB8AC3E}">
        <p14:creationId xmlns:p14="http://schemas.microsoft.com/office/powerpoint/2010/main" val="3830502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C015C-40E6-9A31-2354-458CFBE7E7EE}"/>
              </a:ext>
            </a:extLst>
          </p:cNvPr>
          <p:cNvSpPr>
            <a:spLocks noGrp="1"/>
          </p:cNvSpPr>
          <p:nvPr>
            <p:ph type="title"/>
          </p:nvPr>
        </p:nvSpPr>
        <p:spPr>
          <a:xfrm>
            <a:off x="6094412" y="982132"/>
            <a:ext cx="4802185" cy="1303867"/>
          </a:xfrm>
        </p:spPr>
        <p:txBody>
          <a:bodyPr>
            <a:normAutofit/>
          </a:bodyPr>
          <a:lstStyle/>
          <a:p>
            <a:pPr>
              <a:lnSpc>
                <a:spcPct val="90000"/>
              </a:lnSpc>
            </a:pPr>
            <a:r>
              <a:rPr lang="en-GB" sz="4100"/>
              <a:t>Writing Audit Standards</a:t>
            </a:r>
          </a:p>
        </p:txBody>
      </p:sp>
      <p:sp>
        <p:nvSpPr>
          <p:cNvPr id="3" name="Content Placeholder 2">
            <a:extLst>
              <a:ext uri="{FF2B5EF4-FFF2-40B4-BE49-F238E27FC236}">
                <a16:creationId xmlns:a16="http://schemas.microsoft.com/office/drawing/2014/main" id="{46A4F541-EA2D-D78D-B792-60747B8E3268}"/>
              </a:ext>
            </a:extLst>
          </p:cNvPr>
          <p:cNvSpPr>
            <a:spLocks noGrp="1"/>
          </p:cNvSpPr>
          <p:nvPr>
            <p:ph idx="1"/>
          </p:nvPr>
        </p:nvSpPr>
        <p:spPr>
          <a:xfrm>
            <a:off x="6094412" y="2556932"/>
            <a:ext cx="4802184" cy="3318936"/>
          </a:xfrm>
        </p:spPr>
        <p:txBody>
          <a:bodyPr>
            <a:normAutofit/>
          </a:bodyPr>
          <a:lstStyle/>
          <a:p>
            <a:r>
              <a:rPr lang="en-GB"/>
              <a:t>Standards should be SMART. Specific – Clear, unambiguous and jargon-free.</a:t>
            </a:r>
          </a:p>
          <a:p>
            <a:r>
              <a:rPr lang="en-GB"/>
              <a:t>A standard should only mean one thing to all people who read them. </a:t>
            </a:r>
          </a:p>
          <a:p>
            <a:endParaRPr lang="en-GB" dirty="0"/>
          </a:p>
        </p:txBody>
      </p:sp>
      <p:pic>
        <p:nvPicPr>
          <p:cNvPr id="5" name="Picture 4" descr="A diagram of a smart strategy&#10;&#10;AI-generated content may be incorrect.">
            <a:extLst>
              <a:ext uri="{FF2B5EF4-FFF2-40B4-BE49-F238E27FC236}">
                <a16:creationId xmlns:a16="http://schemas.microsoft.com/office/drawing/2014/main" id="{D1F383BE-8315-71AB-D741-037A65E7F09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4324" r="3" b="2116"/>
          <a:stretch>
            <a:fillRect/>
          </a:stretch>
        </p:blipFill>
        <p:spPr>
          <a:xfrm>
            <a:off x="1412683" y="1410208"/>
            <a:ext cx="3876801" cy="3858780"/>
          </a:xfrm>
          <a:prstGeom prst="rect">
            <a:avLst/>
          </a:prstGeom>
        </p:spPr>
      </p:pic>
    </p:spTree>
    <p:extLst>
      <p:ext uri="{BB962C8B-B14F-4D97-AF65-F5344CB8AC3E}">
        <p14:creationId xmlns:p14="http://schemas.microsoft.com/office/powerpoint/2010/main" val="2668659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A7A798FC-514B-B0A6-B6B4-DDDFC43D4860}"/>
              </a:ext>
            </a:extLst>
          </p:cNvPr>
          <p:cNvSpPr>
            <a:spLocks noGrp="1"/>
          </p:cNvSpPr>
          <p:nvPr>
            <p:ph type="title"/>
          </p:nvPr>
        </p:nvSpPr>
        <p:spPr>
          <a:xfrm>
            <a:off x="952108" y="954756"/>
            <a:ext cx="2730414" cy="4946003"/>
          </a:xfrm>
        </p:spPr>
        <p:txBody>
          <a:bodyPr>
            <a:normAutofit/>
          </a:bodyPr>
          <a:lstStyle/>
          <a:p>
            <a:r>
              <a:rPr lang="en-GB" sz="3700">
                <a:solidFill>
                  <a:srgbClr val="FFFFFF"/>
                </a:solidFill>
              </a:rPr>
              <a:t>Involvement in Clinical Audit</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7E1EC6D-B4F4-8A65-3854-31B00F4CA5FE}"/>
              </a:ext>
            </a:extLst>
          </p:cNvPr>
          <p:cNvSpPr>
            <a:spLocks noGrp="1"/>
          </p:cNvSpPr>
          <p:nvPr>
            <p:ph idx="1"/>
          </p:nvPr>
        </p:nvSpPr>
        <p:spPr>
          <a:xfrm>
            <a:off x="5140934" y="2016690"/>
            <a:ext cx="5953630" cy="3859178"/>
          </a:xfrm>
        </p:spPr>
        <p:txBody>
          <a:bodyPr anchor="ctr">
            <a:normAutofit fontScale="85000" lnSpcReduction="10000"/>
          </a:bodyPr>
          <a:lstStyle/>
          <a:p>
            <a:pPr>
              <a:lnSpc>
                <a:spcPct val="90000"/>
              </a:lnSpc>
            </a:pPr>
            <a:r>
              <a:rPr lang="en-GB" dirty="0"/>
              <a:t>Involvement is crucial for improving patient care and outcomes. Below I have outlined a few key points for you to consider:</a:t>
            </a:r>
          </a:p>
          <a:p>
            <a:pPr>
              <a:lnSpc>
                <a:spcPct val="90000"/>
              </a:lnSpc>
            </a:pPr>
            <a:r>
              <a:rPr lang="en-GB" dirty="0"/>
              <a:t>Patient engagement, this helps ensure that what is being measured matters to patients.</a:t>
            </a:r>
          </a:p>
          <a:p>
            <a:pPr>
              <a:lnSpc>
                <a:spcPct val="90000"/>
              </a:lnSpc>
            </a:pPr>
            <a:r>
              <a:rPr lang="en-GB" dirty="0"/>
              <a:t>Team structure, they should be involved from the start of the audit process.</a:t>
            </a:r>
          </a:p>
          <a:p>
            <a:pPr>
              <a:lnSpc>
                <a:spcPct val="90000"/>
              </a:lnSpc>
            </a:pPr>
            <a:r>
              <a:rPr lang="en-GB" dirty="0"/>
              <a:t>Best Practice, involve a structured approach to ensure that audit findings are acted upon and sustained.</a:t>
            </a:r>
          </a:p>
          <a:p>
            <a:pPr>
              <a:lnSpc>
                <a:spcPct val="90000"/>
              </a:lnSpc>
            </a:pPr>
            <a:r>
              <a:rPr lang="en-GB" dirty="0"/>
              <a:t>Framework and Policy, establishing a clear framework and policy for clinical audits helps maintain a culture of best practice within your organisation.</a:t>
            </a:r>
          </a:p>
          <a:p>
            <a:pPr>
              <a:lnSpc>
                <a:spcPct val="90000"/>
              </a:lnSpc>
            </a:pPr>
            <a:endParaRPr lang="en-GB" dirty="0"/>
          </a:p>
          <a:p>
            <a:pPr>
              <a:lnSpc>
                <a:spcPct val="90000"/>
              </a:lnSpc>
            </a:pPr>
            <a:endParaRPr lang="en-GB" dirty="0"/>
          </a:p>
          <a:p>
            <a:pPr>
              <a:lnSpc>
                <a:spcPct val="90000"/>
              </a:lnSpc>
            </a:pPr>
            <a:endParaRPr lang="en-GB" dirty="0"/>
          </a:p>
        </p:txBody>
      </p:sp>
    </p:spTree>
    <p:extLst>
      <p:ext uri="{BB962C8B-B14F-4D97-AF65-F5344CB8AC3E}">
        <p14:creationId xmlns:p14="http://schemas.microsoft.com/office/powerpoint/2010/main" val="471667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D0D46-F4F1-7BE2-7ACE-77F18183CCFD}"/>
              </a:ext>
            </a:extLst>
          </p:cNvPr>
          <p:cNvSpPr>
            <a:spLocks noGrp="1"/>
          </p:cNvSpPr>
          <p:nvPr>
            <p:ph type="title"/>
          </p:nvPr>
        </p:nvSpPr>
        <p:spPr/>
        <p:txBody>
          <a:bodyPr/>
          <a:lstStyle/>
          <a:p>
            <a:r>
              <a:rPr lang="en-GB" dirty="0"/>
              <a:t>Audit Involvement</a:t>
            </a:r>
          </a:p>
        </p:txBody>
      </p:sp>
      <p:pic>
        <p:nvPicPr>
          <p:cNvPr id="5" name="Content Placeholder 4" descr="A group of purple squares with white text">
            <a:extLst>
              <a:ext uri="{FF2B5EF4-FFF2-40B4-BE49-F238E27FC236}">
                <a16:creationId xmlns:a16="http://schemas.microsoft.com/office/drawing/2014/main" id="{2E6DAF70-AD2B-3C03-67AF-57B7AEA3F772}"/>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206785" y="2557463"/>
            <a:ext cx="3778429" cy="3317875"/>
          </a:xfrm>
        </p:spPr>
      </p:pic>
    </p:spTree>
    <p:extLst>
      <p:ext uri="{BB962C8B-B14F-4D97-AF65-F5344CB8AC3E}">
        <p14:creationId xmlns:p14="http://schemas.microsoft.com/office/powerpoint/2010/main" val="4031108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A8962-C503-3C14-20F1-6EB0024C4F28}"/>
              </a:ext>
            </a:extLst>
          </p:cNvPr>
          <p:cNvSpPr>
            <a:spLocks noGrp="1"/>
          </p:cNvSpPr>
          <p:nvPr>
            <p:ph type="title"/>
          </p:nvPr>
        </p:nvSpPr>
        <p:spPr/>
        <p:txBody>
          <a:bodyPr>
            <a:normAutofit/>
          </a:bodyPr>
          <a:lstStyle/>
          <a:p>
            <a:r>
              <a:rPr lang="en-GB">
                <a:solidFill>
                  <a:srgbClr val="262626"/>
                </a:solidFill>
              </a:rPr>
              <a:t>Demonstrate Improvement </a:t>
            </a:r>
          </a:p>
        </p:txBody>
      </p:sp>
      <p:sp>
        <p:nvSpPr>
          <p:cNvPr id="3" name="Content Placeholder 2">
            <a:extLst>
              <a:ext uri="{FF2B5EF4-FFF2-40B4-BE49-F238E27FC236}">
                <a16:creationId xmlns:a16="http://schemas.microsoft.com/office/drawing/2014/main" id="{10E0BC91-30F6-F04A-C490-FBED2A16B289}"/>
              </a:ext>
            </a:extLst>
          </p:cNvPr>
          <p:cNvSpPr>
            <a:spLocks noGrp="1"/>
          </p:cNvSpPr>
          <p:nvPr>
            <p:ph idx="1"/>
          </p:nvPr>
        </p:nvSpPr>
        <p:spPr>
          <a:xfrm>
            <a:off x="1295402" y="2556932"/>
            <a:ext cx="6256866" cy="3318936"/>
          </a:xfrm>
        </p:spPr>
        <p:txBody>
          <a:bodyPr>
            <a:normAutofit/>
          </a:bodyPr>
          <a:lstStyle/>
          <a:p>
            <a:pPr>
              <a:lnSpc>
                <a:spcPct val="90000"/>
              </a:lnSpc>
            </a:pPr>
            <a:r>
              <a:rPr lang="en-GB" sz="2000">
                <a:solidFill>
                  <a:srgbClr val="262626"/>
                </a:solidFill>
              </a:rPr>
              <a:t>Identifying area for improvement.</a:t>
            </a:r>
          </a:p>
          <a:p>
            <a:pPr>
              <a:lnSpc>
                <a:spcPct val="90000"/>
              </a:lnSpc>
            </a:pPr>
            <a:r>
              <a:rPr lang="en-GB" sz="2000">
                <a:solidFill>
                  <a:srgbClr val="262626"/>
                </a:solidFill>
              </a:rPr>
              <a:t>Implementing changes.</a:t>
            </a:r>
          </a:p>
          <a:p>
            <a:pPr>
              <a:lnSpc>
                <a:spcPct val="90000"/>
              </a:lnSpc>
            </a:pPr>
            <a:r>
              <a:rPr lang="en-GB" sz="2000">
                <a:solidFill>
                  <a:srgbClr val="262626"/>
                </a:solidFill>
              </a:rPr>
              <a:t>Regular Auditing.</a:t>
            </a:r>
          </a:p>
          <a:p>
            <a:pPr>
              <a:lnSpc>
                <a:spcPct val="90000"/>
              </a:lnSpc>
            </a:pPr>
            <a:r>
              <a:rPr lang="en-GB" sz="2000">
                <a:solidFill>
                  <a:srgbClr val="262626"/>
                </a:solidFill>
              </a:rPr>
              <a:t>Collaborative efforts.</a:t>
            </a:r>
          </a:p>
          <a:p>
            <a:pPr>
              <a:lnSpc>
                <a:spcPct val="90000"/>
              </a:lnSpc>
            </a:pPr>
            <a:r>
              <a:rPr lang="en-GB" sz="2000">
                <a:solidFill>
                  <a:srgbClr val="262626"/>
                </a:solidFill>
              </a:rPr>
              <a:t>Data collection, this is crucial for the audit process ensuring that the process is valid and reliable without too many variables. By following these steps and outcomes, you can then demonstrate improvement in patient care and outcomes through the audit process.</a:t>
            </a:r>
          </a:p>
        </p:txBody>
      </p:sp>
      <p:pic>
        <p:nvPicPr>
          <p:cNvPr id="7" name="Graphic 6" descr="Magnifying glass">
            <a:extLst>
              <a:ext uri="{FF2B5EF4-FFF2-40B4-BE49-F238E27FC236}">
                <a16:creationId xmlns:a16="http://schemas.microsoft.com/office/drawing/2014/main" id="{17F468E5-3719-B46A-30AA-2DB160FD373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85026" y="2757636"/>
            <a:ext cx="2739728" cy="2739728"/>
          </a:xfrm>
          <a:prstGeom prst="rect">
            <a:avLst/>
          </a:prstGeom>
          <a:ln w="57150" cmpd="thickThin">
            <a:solidFill>
              <a:srgbClr val="7F7F7F"/>
            </a:solidFill>
            <a:miter lim="800000"/>
          </a:ln>
        </p:spPr>
      </p:pic>
    </p:spTree>
    <p:extLst>
      <p:ext uri="{BB962C8B-B14F-4D97-AF65-F5344CB8AC3E}">
        <p14:creationId xmlns:p14="http://schemas.microsoft.com/office/powerpoint/2010/main" val="2048884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32EFE-5857-DF7A-32E9-272020FFA49A}"/>
              </a:ext>
            </a:extLst>
          </p:cNvPr>
          <p:cNvSpPr>
            <a:spLocks noGrp="1"/>
          </p:cNvSpPr>
          <p:nvPr>
            <p:ph type="title"/>
          </p:nvPr>
        </p:nvSpPr>
        <p:spPr/>
        <p:txBody>
          <a:bodyPr/>
          <a:lstStyle/>
          <a:p>
            <a:r>
              <a:rPr lang="en-GB" dirty="0"/>
              <a:t>Use a graph or pie chart for your results</a:t>
            </a:r>
          </a:p>
        </p:txBody>
      </p:sp>
      <p:pic>
        <p:nvPicPr>
          <p:cNvPr id="7" name="Content Placeholder 6" descr="A colorful pie chart with numbers&#10;&#10;AI-generated content may be incorrect.">
            <a:extLst>
              <a:ext uri="{FF2B5EF4-FFF2-40B4-BE49-F238E27FC236}">
                <a16:creationId xmlns:a16="http://schemas.microsoft.com/office/drawing/2014/main" id="{BDE86B46-3402-E585-BCB0-862B7000C360}"/>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208746" y="2693096"/>
            <a:ext cx="3620022" cy="2590104"/>
          </a:xfrm>
        </p:spPr>
      </p:pic>
    </p:spTree>
    <p:extLst>
      <p:ext uri="{BB962C8B-B14F-4D97-AF65-F5344CB8AC3E}">
        <p14:creationId xmlns:p14="http://schemas.microsoft.com/office/powerpoint/2010/main" val="1335682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15951060-5843-6452-1024-2171953024AC}"/>
              </a:ext>
            </a:extLst>
          </p:cNvPr>
          <p:cNvSpPr>
            <a:spLocks noGrp="1"/>
          </p:cNvSpPr>
          <p:nvPr>
            <p:ph type="title"/>
          </p:nvPr>
        </p:nvSpPr>
        <p:spPr>
          <a:xfrm>
            <a:off x="952108" y="954756"/>
            <a:ext cx="2730414" cy="4946003"/>
          </a:xfrm>
        </p:spPr>
        <p:txBody>
          <a:bodyPr>
            <a:normAutofit/>
          </a:bodyPr>
          <a:lstStyle/>
          <a:p>
            <a:r>
              <a:rPr lang="en-GB">
                <a:solidFill>
                  <a:srgbClr val="FFFFFF"/>
                </a:solidFill>
              </a:rPr>
              <a:t>Benefits of Audit</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782FC2E-B599-A056-E2C7-ABE6DE0D321F}"/>
              </a:ext>
            </a:extLst>
          </p:cNvPr>
          <p:cNvSpPr>
            <a:spLocks noGrp="1"/>
          </p:cNvSpPr>
          <p:nvPr>
            <p:ph idx="1"/>
          </p:nvPr>
        </p:nvSpPr>
        <p:spPr>
          <a:xfrm>
            <a:off x="5140934" y="469900"/>
            <a:ext cx="5953630" cy="5405968"/>
          </a:xfrm>
        </p:spPr>
        <p:txBody>
          <a:bodyPr anchor="ctr">
            <a:normAutofit/>
          </a:bodyPr>
          <a:lstStyle/>
          <a:p>
            <a:r>
              <a:rPr lang="en-GB" dirty="0"/>
              <a:t>Regular audits ensure that care services maintain high standards and individual performance is consistently high. </a:t>
            </a:r>
          </a:p>
          <a:p>
            <a:r>
              <a:rPr lang="en-GB" dirty="0"/>
              <a:t>Regular audits help address issues proactively.</a:t>
            </a:r>
          </a:p>
          <a:p>
            <a:r>
              <a:rPr lang="en-GB" dirty="0"/>
              <a:t>This will enhance compliance and strengthen reputation.</a:t>
            </a:r>
          </a:p>
        </p:txBody>
      </p:sp>
    </p:spTree>
    <p:extLst>
      <p:ext uri="{BB962C8B-B14F-4D97-AF65-F5344CB8AC3E}">
        <p14:creationId xmlns:p14="http://schemas.microsoft.com/office/powerpoint/2010/main" val="1571499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FDA63-8E58-A1AE-1567-1990D04A2A52}"/>
              </a:ext>
            </a:extLst>
          </p:cNvPr>
          <p:cNvSpPr>
            <a:spLocks noGrp="1"/>
          </p:cNvSpPr>
          <p:nvPr>
            <p:ph type="title"/>
          </p:nvPr>
        </p:nvSpPr>
        <p:spPr/>
        <p:txBody>
          <a:bodyPr/>
          <a:lstStyle/>
          <a:p>
            <a:r>
              <a:rPr lang="en-GB" dirty="0"/>
              <a:t> Questions?</a:t>
            </a:r>
          </a:p>
        </p:txBody>
      </p:sp>
      <p:pic>
        <p:nvPicPr>
          <p:cNvPr id="5" name="Content Placeholder 4" descr="A checklist with calculator and glasses">
            <a:extLst>
              <a:ext uri="{FF2B5EF4-FFF2-40B4-BE49-F238E27FC236}">
                <a16:creationId xmlns:a16="http://schemas.microsoft.com/office/drawing/2014/main" id="{E9980A26-7A88-AD8D-EAC4-8DD4801F152B}"/>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602656" y="2557463"/>
            <a:ext cx="4986687" cy="3317875"/>
          </a:xfrm>
        </p:spPr>
      </p:pic>
    </p:spTree>
    <p:extLst>
      <p:ext uri="{BB962C8B-B14F-4D97-AF65-F5344CB8AC3E}">
        <p14:creationId xmlns:p14="http://schemas.microsoft.com/office/powerpoint/2010/main" val="2584981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86FCF9A9-6912-EBD7-A74C-27FB8308AFB7}"/>
              </a:ext>
            </a:extLst>
          </p:cNvPr>
          <p:cNvSpPr>
            <a:spLocks noGrp="1"/>
          </p:cNvSpPr>
          <p:nvPr>
            <p:ph type="title"/>
          </p:nvPr>
        </p:nvSpPr>
        <p:spPr>
          <a:xfrm>
            <a:off x="952108" y="954756"/>
            <a:ext cx="2730414" cy="4946003"/>
          </a:xfrm>
        </p:spPr>
        <p:txBody>
          <a:bodyPr>
            <a:normAutofit/>
          </a:bodyPr>
          <a:lstStyle/>
          <a:p>
            <a:r>
              <a:rPr lang="en-GB" sz="3700">
                <a:solidFill>
                  <a:srgbClr val="FFFFFF"/>
                </a:solidFill>
              </a:rPr>
              <a:t>Record of Competence</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5FBE674-9D8F-1155-ECB9-C579ED83F66D}"/>
              </a:ext>
            </a:extLst>
          </p:cNvPr>
          <p:cNvSpPr>
            <a:spLocks noGrp="1"/>
          </p:cNvSpPr>
          <p:nvPr>
            <p:ph idx="1"/>
          </p:nvPr>
        </p:nvSpPr>
        <p:spPr>
          <a:xfrm>
            <a:off x="5140934" y="469900"/>
            <a:ext cx="5953630" cy="5405968"/>
          </a:xfrm>
        </p:spPr>
        <p:txBody>
          <a:bodyPr anchor="ctr">
            <a:normAutofit/>
          </a:bodyPr>
          <a:lstStyle/>
          <a:p>
            <a:r>
              <a:rPr lang="en-GB" dirty="0"/>
              <a:t>Practical Competence Assessment Sheets  x 35</a:t>
            </a:r>
          </a:p>
          <a:p>
            <a:r>
              <a:rPr lang="en-GB" dirty="0"/>
              <a:t>Directly Observed Clinical Skills x 60</a:t>
            </a:r>
          </a:p>
          <a:p>
            <a:r>
              <a:rPr lang="en-GB" dirty="0"/>
              <a:t>Case Study x 2</a:t>
            </a:r>
          </a:p>
          <a:p>
            <a:r>
              <a:rPr lang="en-GB" dirty="0"/>
              <a:t>Supplementary Outcomes x 9</a:t>
            </a:r>
          </a:p>
          <a:p>
            <a:r>
              <a:rPr lang="en-GB" dirty="0"/>
              <a:t>Let’s use this time to discuss what is required of you to meet the requirements. </a:t>
            </a:r>
          </a:p>
        </p:txBody>
      </p:sp>
    </p:spTree>
    <p:extLst>
      <p:ext uri="{BB962C8B-B14F-4D97-AF65-F5344CB8AC3E}">
        <p14:creationId xmlns:p14="http://schemas.microsoft.com/office/powerpoint/2010/main" val="603270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E894D2CE-B558-97E9-57D9-DAEF18831FCF}"/>
              </a:ext>
            </a:extLst>
          </p:cNvPr>
          <p:cNvSpPr>
            <a:spLocks noGrp="1"/>
          </p:cNvSpPr>
          <p:nvPr>
            <p:ph type="title"/>
          </p:nvPr>
        </p:nvSpPr>
        <p:spPr>
          <a:xfrm>
            <a:off x="952108" y="954756"/>
            <a:ext cx="2730414" cy="4946003"/>
          </a:xfrm>
        </p:spPr>
        <p:txBody>
          <a:bodyPr>
            <a:normAutofit/>
          </a:bodyPr>
          <a:lstStyle/>
          <a:p>
            <a:r>
              <a:rPr lang="en-GB" dirty="0">
                <a:solidFill>
                  <a:srgbClr val="FFFFFF"/>
                </a:solidFill>
              </a:rPr>
              <a:t>PCAS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511D694-7F83-AC95-9CED-C22875F48642}"/>
              </a:ext>
            </a:extLst>
          </p:cNvPr>
          <p:cNvSpPr>
            <a:spLocks noGrp="1"/>
          </p:cNvSpPr>
          <p:nvPr>
            <p:ph idx="1"/>
          </p:nvPr>
        </p:nvSpPr>
        <p:spPr>
          <a:xfrm>
            <a:off x="5140934" y="469900"/>
            <a:ext cx="5953630" cy="5405968"/>
          </a:xfrm>
        </p:spPr>
        <p:txBody>
          <a:bodyPr anchor="ctr">
            <a:normAutofit/>
          </a:bodyPr>
          <a:lstStyle/>
          <a:p>
            <a:r>
              <a:rPr lang="en-GB" dirty="0"/>
              <a:t>35 to be completed</a:t>
            </a:r>
          </a:p>
          <a:p>
            <a:pPr marL="0" indent="0">
              <a:buNone/>
            </a:pPr>
            <a:endParaRPr lang="en-GB" dirty="0"/>
          </a:p>
        </p:txBody>
      </p:sp>
    </p:spTree>
    <p:extLst>
      <p:ext uri="{BB962C8B-B14F-4D97-AF65-F5344CB8AC3E}">
        <p14:creationId xmlns:p14="http://schemas.microsoft.com/office/powerpoint/2010/main" val="18797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45196A0E-CFD5-5D94-524A-1C3D5B258E47}"/>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What are the requirements?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7A8DF79-8819-3970-AFCC-211191EEC4A6}"/>
              </a:ext>
            </a:extLst>
          </p:cNvPr>
          <p:cNvSpPr>
            <a:spLocks noGrp="1"/>
          </p:cNvSpPr>
          <p:nvPr>
            <p:ph idx="1"/>
          </p:nvPr>
        </p:nvSpPr>
        <p:spPr>
          <a:xfrm>
            <a:off x="5140934" y="469900"/>
            <a:ext cx="5953630" cy="5405968"/>
          </a:xfrm>
        </p:spPr>
        <p:txBody>
          <a:bodyPr anchor="ctr">
            <a:normAutofit/>
          </a:bodyPr>
          <a:lstStyle/>
          <a:p>
            <a:r>
              <a:rPr lang="en-GB" dirty="0"/>
              <a:t>Treatment PCAS: Focus on the patient’s dental and medical history, use brief notes and ensure findings have relevance to treatment under conscious sedation.</a:t>
            </a:r>
          </a:p>
          <a:p>
            <a:endParaRPr lang="en-GB" dirty="0"/>
          </a:p>
          <a:p>
            <a:r>
              <a:rPr lang="en-GB" dirty="0"/>
              <a:t>Recovery PCAS: This can be a grey area, remember to comment on the patient’s clinical features such as level of consciousness, colour, signs of distress etc.</a:t>
            </a:r>
          </a:p>
        </p:txBody>
      </p:sp>
    </p:spTree>
    <p:extLst>
      <p:ext uri="{BB962C8B-B14F-4D97-AF65-F5344CB8AC3E}">
        <p14:creationId xmlns:p14="http://schemas.microsoft.com/office/powerpoint/2010/main" val="3797875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DC995DD0-6D31-4F98-87EE-B702DACCD7C3}"/>
              </a:ext>
            </a:extLst>
          </p:cNvPr>
          <p:cNvSpPr>
            <a:spLocks noGrp="1"/>
          </p:cNvSpPr>
          <p:nvPr>
            <p:ph type="title"/>
          </p:nvPr>
        </p:nvSpPr>
        <p:spPr>
          <a:xfrm>
            <a:off x="952108" y="954756"/>
            <a:ext cx="2730414" cy="4946003"/>
          </a:xfrm>
        </p:spPr>
        <p:txBody>
          <a:bodyPr>
            <a:normAutofit/>
          </a:bodyPr>
          <a:lstStyle/>
          <a:p>
            <a:r>
              <a:rPr lang="en-GB" dirty="0">
                <a:solidFill>
                  <a:srgbClr val="FFFFFF"/>
                </a:solidFill>
              </a:rPr>
              <a:t>PCAS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C4DA81-66E3-F798-E75C-A785CF04C587}"/>
              </a:ext>
            </a:extLst>
          </p:cNvPr>
          <p:cNvSpPr>
            <a:spLocks noGrp="1"/>
          </p:cNvSpPr>
          <p:nvPr>
            <p:ph idx="1"/>
          </p:nvPr>
        </p:nvSpPr>
        <p:spPr>
          <a:xfrm>
            <a:off x="5140934" y="469900"/>
            <a:ext cx="5953630" cy="5405968"/>
          </a:xfrm>
        </p:spPr>
        <p:txBody>
          <a:bodyPr anchor="ctr">
            <a:normAutofit/>
          </a:bodyPr>
          <a:lstStyle/>
          <a:p>
            <a:r>
              <a:rPr lang="en-GB" dirty="0"/>
              <a:t>Observations: ensure appropriate units and required observations are recorded. IV patients must include values for heart rate, oxygen saturation and blood pressure. We advise you take as many of the different observations as possible. For patients having treatment under inhalation sedation a measure of respiratory rate is required.</a:t>
            </a:r>
          </a:p>
          <a:p>
            <a:r>
              <a:rPr lang="en-GB" dirty="0"/>
              <a:t>Difficulties: remember to include problems that have occurred, these must be noted, and you could reflect on how you will improve your future performance in your PDP.</a:t>
            </a:r>
          </a:p>
        </p:txBody>
      </p:sp>
    </p:spTree>
    <p:extLst>
      <p:ext uri="{BB962C8B-B14F-4D97-AF65-F5344CB8AC3E}">
        <p14:creationId xmlns:p14="http://schemas.microsoft.com/office/powerpoint/2010/main" val="130895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210C2030-985D-2642-4D50-EF00A5D6CC7B}"/>
              </a:ext>
            </a:extLst>
          </p:cNvPr>
          <p:cNvSpPr>
            <a:spLocks noGrp="1"/>
          </p:cNvSpPr>
          <p:nvPr>
            <p:ph type="title"/>
          </p:nvPr>
        </p:nvSpPr>
        <p:spPr>
          <a:xfrm>
            <a:off x="952108" y="954756"/>
            <a:ext cx="2730414" cy="4946003"/>
          </a:xfrm>
        </p:spPr>
        <p:txBody>
          <a:bodyPr>
            <a:normAutofit/>
          </a:bodyPr>
          <a:lstStyle/>
          <a:p>
            <a:r>
              <a:rPr lang="en-GB">
                <a:solidFill>
                  <a:srgbClr val="FFFFFF"/>
                </a:solidFill>
              </a:rPr>
              <a:t>Directly Observed Clinical Skills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0CE29A-1D92-2B23-A7BB-F8243278F709}"/>
              </a:ext>
            </a:extLst>
          </p:cNvPr>
          <p:cNvSpPr>
            <a:spLocks noGrp="1"/>
          </p:cNvSpPr>
          <p:nvPr>
            <p:ph idx="1"/>
          </p:nvPr>
        </p:nvSpPr>
        <p:spPr>
          <a:xfrm>
            <a:off x="5140934" y="469900"/>
            <a:ext cx="5953630" cy="5405968"/>
          </a:xfrm>
        </p:spPr>
        <p:txBody>
          <a:bodyPr anchor="ctr">
            <a:normAutofit/>
          </a:bodyPr>
          <a:lstStyle/>
          <a:p>
            <a:r>
              <a:rPr lang="en-GB" dirty="0"/>
              <a:t>60 to be completed</a:t>
            </a:r>
          </a:p>
          <a:p>
            <a:r>
              <a:rPr lang="en-GB" dirty="0"/>
              <a:t>Refer to student guide for the requirements of which clinical skills that need to be assessed.</a:t>
            </a:r>
          </a:p>
        </p:txBody>
      </p:sp>
    </p:spTree>
    <p:extLst>
      <p:ext uri="{BB962C8B-B14F-4D97-AF65-F5344CB8AC3E}">
        <p14:creationId xmlns:p14="http://schemas.microsoft.com/office/powerpoint/2010/main" val="1882334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9D7E7093-1BAE-4B99-FBC3-D6C7D7AC8546}"/>
              </a:ext>
            </a:extLst>
          </p:cNvPr>
          <p:cNvSpPr>
            <a:spLocks noGrp="1"/>
          </p:cNvSpPr>
          <p:nvPr>
            <p:ph type="title"/>
          </p:nvPr>
        </p:nvSpPr>
        <p:spPr>
          <a:xfrm>
            <a:off x="952108" y="954756"/>
            <a:ext cx="2730414" cy="4946003"/>
          </a:xfrm>
        </p:spPr>
        <p:txBody>
          <a:bodyPr>
            <a:normAutofit/>
          </a:bodyPr>
          <a:lstStyle/>
          <a:p>
            <a:r>
              <a:rPr lang="en-GB">
                <a:solidFill>
                  <a:srgbClr val="FFFFFF"/>
                </a:solidFill>
              </a:rPr>
              <a:t>Expanded Case Studies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D76D712-C68E-37AC-A8BF-F1D9F60738C7}"/>
              </a:ext>
            </a:extLst>
          </p:cNvPr>
          <p:cNvSpPr>
            <a:spLocks noGrp="1"/>
          </p:cNvSpPr>
          <p:nvPr>
            <p:ph idx="1"/>
          </p:nvPr>
        </p:nvSpPr>
        <p:spPr>
          <a:xfrm>
            <a:off x="5140934" y="469900"/>
            <a:ext cx="5953630" cy="5405968"/>
          </a:xfrm>
        </p:spPr>
        <p:txBody>
          <a:bodyPr anchor="ctr">
            <a:normAutofit/>
          </a:bodyPr>
          <a:lstStyle/>
          <a:p>
            <a:r>
              <a:rPr lang="en-GB" dirty="0"/>
              <a:t>You can use patient’s that have already been included in your PCAS. </a:t>
            </a:r>
          </a:p>
          <a:p>
            <a:r>
              <a:rPr lang="en-GB" dirty="0"/>
              <a:t>Please include:</a:t>
            </a:r>
          </a:p>
          <a:p>
            <a:r>
              <a:rPr lang="en-GB" dirty="0"/>
              <a:t>Source of patient referral</a:t>
            </a:r>
          </a:p>
          <a:p>
            <a:r>
              <a:rPr lang="en-GB" dirty="0"/>
              <a:t>Patient’s presenting complaint</a:t>
            </a:r>
          </a:p>
          <a:p>
            <a:r>
              <a:rPr lang="en-GB" dirty="0"/>
              <a:t>History of the presenting complaint</a:t>
            </a:r>
          </a:p>
          <a:p>
            <a:r>
              <a:rPr lang="en-GB" dirty="0"/>
              <a:t>Relevant medical history</a:t>
            </a:r>
          </a:p>
          <a:p>
            <a:r>
              <a:rPr lang="en-GB" dirty="0"/>
              <a:t>Relevant dental history</a:t>
            </a:r>
          </a:p>
          <a:p>
            <a:r>
              <a:rPr lang="en-GB" dirty="0"/>
              <a:t>General and social circumstances</a:t>
            </a:r>
          </a:p>
        </p:txBody>
      </p:sp>
    </p:spTree>
    <p:extLst>
      <p:ext uri="{BB962C8B-B14F-4D97-AF65-F5344CB8AC3E}">
        <p14:creationId xmlns:p14="http://schemas.microsoft.com/office/powerpoint/2010/main" val="2640705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87690443-3943-1982-F4B3-47C9B42EB90C}"/>
              </a:ext>
            </a:extLst>
          </p:cNvPr>
          <p:cNvSpPr>
            <a:spLocks noGrp="1"/>
          </p:cNvSpPr>
          <p:nvPr>
            <p:ph type="title"/>
          </p:nvPr>
        </p:nvSpPr>
        <p:spPr>
          <a:xfrm>
            <a:off x="952108" y="954756"/>
            <a:ext cx="2730414" cy="4946003"/>
          </a:xfrm>
        </p:spPr>
        <p:txBody>
          <a:bodyPr>
            <a:normAutofit/>
          </a:bodyPr>
          <a:lstStyle/>
          <a:p>
            <a:r>
              <a:rPr lang="en-GB">
                <a:solidFill>
                  <a:srgbClr val="FFFFFF"/>
                </a:solidFill>
              </a:rPr>
              <a:t>ECS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D7AB0A-980F-5C5A-6E3A-46CA4E09A929}"/>
              </a:ext>
            </a:extLst>
          </p:cNvPr>
          <p:cNvSpPr>
            <a:spLocks noGrp="1"/>
          </p:cNvSpPr>
          <p:nvPr>
            <p:ph idx="1"/>
          </p:nvPr>
        </p:nvSpPr>
        <p:spPr>
          <a:xfrm>
            <a:off x="5140934" y="469900"/>
            <a:ext cx="5953630" cy="5405968"/>
          </a:xfrm>
        </p:spPr>
        <p:txBody>
          <a:bodyPr anchor="ctr">
            <a:normAutofit/>
          </a:bodyPr>
          <a:lstStyle/>
          <a:p>
            <a:r>
              <a:rPr lang="en-GB" dirty="0"/>
              <a:t>Contacts with other disciplines, not relevant in all cases</a:t>
            </a:r>
          </a:p>
          <a:p>
            <a:r>
              <a:rPr lang="en-GB" dirty="0"/>
              <a:t>Patient assessment, treatment plan</a:t>
            </a:r>
          </a:p>
          <a:p>
            <a:r>
              <a:rPr lang="en-GB" dirty="0"/>
              <a:t>Why does the patient require sedation?</a:t>
            </a:r>
          </a:p>
          <a:p>
            <a:r>
              <a:rPr lang="en-GB" dirty="0"/>
              <a:t>Possible difficulties to be considered before providing treatment including medico-legal</a:t>
            </a:r>
          </a:p>
          <a:p>
            <a:r>
              <a:rPr lang="en-GB" dirty="0"/>
              <a:t>Which sedation technique is being used?</a:t>
            </a:r>
          </a:p>
          <a:p>
            <a:r>
              <a:rPr lang="en-GB" dirty="0"/>
              <a:t>Preparation of the environment and the patient</a:t>
            </a:r>
          </a:p>
          <a:p>
            <a:r>
              <a:rPr lang="en-GB" dirty="0"/>
              <a:t>Monitoring and support provided during the administration of the sedation</a:t>
            </a:r>
          </a:p>
        </p:txBody>
      </p:sp>
    </p:spTree>
    <p:extLst>
      <p:ext uri="{BB962C8B-B14F-4D97-AF65-F5344CB8AC3E}">
        <p14:creationId xmlns:p14="http://schemas.microsoft.com/office/powerpoint/2010/main" val="1083804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3A31AD88-9E25-A6CD-881F-965AE6C426F2}"/>
              </a:ext>
            </a:extLst>
          </p:cNvPr>
          <p:cNvSpPr>
            <a:spLocks noGrp="1"/>
          </p:cNvSpPr>
          <p:nvPr>
            <p:ph type="title"/>
          </p:nvPr>
        </p:nvSpPr>
        <p:spPr>
          <a:xfrm>
            <a:off x="952108" y="954756"/>
            <a:ext cx="2730414" cy="4946003"/>
          </a:xfrm>
        </p:spPr>
        <p:txBody>
          <a:bodyPr>
            <a:normAutofit/>
          </a:bodyPr>
          <a:lstStyle/>
          <a:p>
            <a:r>
              <a:rPr lang="en-GB">
                <a:solidFill>
                  <a:srgbClr val="FFFFFF"/>
                </a:solidFill>
              </a:rPr>
              <a:t>ECS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91B12E2-FFE9-0655-6227-938EB7E7E6EA}"/>
              </a:ext>
            </a:extLst>
          </p:cNvPr>
          <p:cNvSpPr>
            <a:spLocks noGrp="1"/>
          </p:cNvSpPr>
          <p:nvPr>
            <p:ph idx="1"/>
          </p:nvPr>
        </p:nvSpPr>
        <p:spPr>
          <a:xfrm>
            <a:off x="5140934" y="469900"/>
            <a:ext cx="5953630" cy="5405968"/>
          </a:xfrm>
        </p:spPr>
        <p:txBody>
          <a:bodyPr anchor="ctr">
            <a:normAutofit/>
          </a:bodyPr>
          <a:lstStyle/>
          <a:p>
            <a:r>
              <a:rPr lang="en-GB" dirty="0"/>
              <a:t>Pharmacology/ drugs administered</a:t>
            </a:r>
          </a:p>
          <a:p>
            <a:r>
              <a:rPr lang="en-GB" dirty="0"/>
              <a:t>Recovery of patient</a:t>
            </a:r>
          </a:p>
          <a:p>
            <a:r>
              <a:rPr lang="en-GB" dirty="0"/>
              <a:t>Difficulties incurred? Not always the case</a:t>
            </a:r>
          </a:p>
          <a:p>
            <a:r>
              <a:rPr lang="en-GB" dirty="0"/>
              <a:t>Arrangements for follow up care</a:t>
            </a:r>
          </a:p>
          <a:p>
            <a:r>
              <a:rPr lang="en-GB" dirty="0"/>
              <a:t>Conclusion, remember to include your reflection</a:t>
            </a:r>
          </a:p>
        </p:txBody>
      </p:sp>
    </p:spTree>
    <p:extLst>
      <p:ext uri="{BB962C8B-B14F-4D97-AF65-F5344CB8AC3E}">
        <p14:creationId xmlns:p14="http://schemas.microsoft.com/office/powerpoint/2010/main" val="647989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8EC43-C65E-E95D-C767-92A8C4E43BBA}"/>
              </a:ext>
            </a:extLst>
          </p:cNvPr>
          <p:cNvSpPr>
            <a:spLocks noGrp="1"/>
          </p:cNvSpPr>
          <p:nvPr>
            <p:ph type="title"/>
          </p:nvPr>
        </p:nvSpPr>
        <p:spPr>
          <a:xfrm>
            <a:off x="1072267" y="1041401"/>
            <a:ext cx="6528018" cy="2345264"/>
          </a:xfrm>
        </p:spPr>
        <p:txBody>
          <a:bodyPr vert="horz" lIns="91440" tIns="45720" rIns="91440" bIns="45720" rtlCol="0" anchor="b">
            <a:normAutofit/>
          </a:bodyPr>
          <a:lstStyle/>
          <a:p>
            <a:r>
              <a:rPr lang="en-US" sz="5400"/>
              <a:t>Supplementary Outcomes</a:t>
            </a:r>
          </a:p>
        </p:txBody>
      </p:sp>
      <p:sp>
        <p:nvSpPr>
          <p:cNvPr id="3" name="Content Placeholder 2">
            <a:extLst>
              <a:ext uri="{FF2B5EF4-FFF2-40B4-BE49-F238E27FC236}">
                <a16:creationId xmlns:a16="http://schemas.microsoft.com/office/drawing/2014/main" id="{258C1581-2056-56A2-0DC1-BE9A73E2E16C}"/>
              </a:ext>
            </a:extLst>
          </p:cNvPr>
          <p:cNvSpPr>
            <a:spLocks noGrp="1"/>
          </p:cNvSpPr>
          <p:nvPr>
            <p:ph idx="1"/>
          </p:nvPr>
        </p:nvSpPr>
        <p:spPr>
          <a:xfrm>
            <a:off x="1072267" y="3657597"/>
            <a:ext cx="6528018" cy="1320802"/>
          </a:xfrm>
        </p:spPr>
        <p:txBody>
          <a:bodyPr vert="horz" lIns="91440" tIns="45720" rIns="91440" bIns="45720" rtlCol="0" anchor="t">
            <a:normAutofit/>
          </a:bodyPr>
          <a:lstStyle/>
          <a:p>
            <a:pPr marL="0" indent="0" algn="ctr">
              <a:buNone/>
            </a:pPr>
            <a:r>
              <a:rPr lang="en-US" sz="2100" dirty="0">
                <a:solidFill>
                  <a:schemeClr val="tx1"/>
                </a:solidFill>
              </a:rPr>
              <a:t>You have nine to complete! </a:t>
            </a:r>
          </a:p>
        </p:txBody>
      </p:sp>
      <p:pic>
        <p:nvPicPr>
          <p:cNvPr id="5" name="Picture 4" descr="Close up image of hands applauding">
            <a:extLst>
              <a:ext uri="{FF2B5EF4-FFF2-40B4-BE49-F238E27FC236}">
                <a16:creationId xmlns:a16="http://schemas.microsoft.com/office/drawing/2014/main" id="{EE6C2624-DC9D-5402-98E5-7DDA1F82E900}"/>
              </a:ext>
            </a:extLst>
          </p:cNvPr>
          <p:cNvPicPr>
            <a:picLocks noChangeAspect="1"/>
          </p:cNvPicPr>
          <p:nvPr/>
        </p:nvPicPr>
        <p:blipFill>
          <a:blip r:embed="rId3"/>
          <a:srcRect l="35398" r="21840" b="2"/>
          <a:stretch>
            <a:fillRect/>
          </a:stretch>
        </p:blipFill>
        <p:spPr>
          <a:xfrm>
            <a:off x="8077199" y="1041400"/>
            <a:ext cx="3059206" cy="4775200"/>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272065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29D6FF83-AC50-877A-2C9E-7B738644C937}"/>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1, Immediate Life Support</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FCA1E0D-AD15-6E9D-D26D-6D57F14370CD}"/>
              </a:ext>
            </a:extLst>
          </p:cNvPr>
          <p:cNvSpPr>
            <a:spLocks noGrp="1"/>
          </p:cNvSpPr>
          <p:nvPr>
            <p:ph idx="1"/>
          </p:nvPr>
        </p:nvSpPr>
        <p:spPr>
          <a:xfrm>
            <a:off x="5140934" y="469900"/>
            <a:ext cx="5953630" cy="5405968"/>
          </a:xfrm>
        </p:spPr>
        <p:txBody>
          <a:bodyPr anchor="ctr">
            <a:normAutofit/>
          </a:bodyPr>
          <a:lstStyle/>
          <a:p>
            <a:pPr>
              <a:lnSpc>
                <a:spcPct val="90000"/>
              </a:lnSpc>
            </a:pPr>
            <a:r>
              <a:rPr lang="en-GB" sz="2200"/>
              <a:t>You will need to provide evidence that you can assist during the initial management for medical emergencies including cardiac arrest. All members of the sedation team should have annual training and evidence of competence in core rescue skills relevant to the patient being managed.</a:t>
            </a:r>
          </a:p>
          <a:p>
            <a:pPr>
              <a:lnSpc>
                <a:spcPct val="90000"/>
              </a:lnSpc>
            </a:pPr>
            <a:r>
              <a:rPr lang="en-GB" sz="2200"/>
              <a:t>Your training must confirm that you are competent in the following:</a:t>
            </a:r>
          </a:p>
          <a:p>
            <a:pPr>
              <a:lnSpc>
                <a:spcPct val="90000"/>
              </a:lnSpc>
            </a:pPr>
            <a:r>
              <a:rPr lang="en-GB" sz="2200"/>
              <a:t>BLS, including assessment, compressions and ventilation</a:t>
            </a:r>
          </a:p>
          <a:p>
            <a:pPr>
              <a:lnSpc>
                <a:spcPct val="90000"/>
              </a:lnSpc>
            </a:pPr>
            <a:r>
              <a:rPr lang="en-GB" sz="2200"/>
              <a:t>Automated external defibrillation</a:t>
            </a:r>
          </a:p>
          <a:p>
            <a:pPr>
              <a:lnSpc>
                <a:spcPct val="90000"/>
              </a:lnSpc>
            </a:pPr>
            <a:r>
              <a:rPr lang="en-GB" sz="2200"/>
              <a:t>Use of airway adjuncts including airways, pocket masks and bag valve mask devices</a:t>
            </a:r>
          </a:p>
          <a:p>
            <a:pPr>
              <a:lnSpc>
                <a:spcPct val="90000"/>
              </a:lnSpc>
            </a:pPr>
            <a:r>
              <a:rPr lang="en-GB" sz="2200"/>
              <a:t>Use of oxygen</a:t>
            </a:r>
          </a:p>
        </p:txBody>
      </p:sp>
    </p:spTree>
    <p:extLst>
      <p:ext uri="{BB962C8B-B14F-4D97-AF65-F5344CB8AC3E}">
        <p14:creationId xmlns:p14="http://schemas.microsoft.com/office/powerpoint/2010/main" val="1794844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11505722-3DBF-E07F-9E1D-369207F0000D}"/>
              </a:ext>
            </a:extLst>
          </p:cNvPr>
          <p:cNvSpPr>
            <a:spLocks noGrp="1"/>
          </p:cNvSpPr>
          <p:nvPr>
            <p:ph type="title"/>
          </p:nvPr>
        </p:nvSpPr>
        <p:spPr>
          <a:xfrm>
            <a:off x="952108" y="954756"/>
            <a:ext cx="2730414" cy="4946003"/>
          </a:xfrm>
        </p:spPr>
        <p:txBody>
          <a:bodyPr>
            <a:normAutofit/>
          </a:bodyPr>
          <a:lstStyle/>
          <a:p>
            <a:r>
              <a:rPr lang="en-GB">
                <a:solidFill>
                  <a:srgbClr val="FFFFFF"/>
                </a:solidFill>
              </a:rPr>
              <a:t>Paediatric skills or Adult?</a:t>
            </a:r>
            <a:br>
              <a:rPr lang="en-GB">
                <a:solidFill>
                  <a:srgbClr val="FFFFFF"/>
                </a:solidFill>
              </a:rPr>
            </a:br>
            <a:endParaRPr lang="en-GB">
              <a:solidFill>
                <a:srgbClr val="FFFFFF"/>
              </a:solidFill>
            </a:endParaRP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8994A5E-0080-75D4-3408-A4CF08B5F502}"/>
              </a:ext>
            </a:extLst>
          </p:cNvPr>
          <p:cNvSpPr>
            <a:spLocks noGrp="1"/>
          </p:cNvSpPr>
          <p:nvPr>
            <p:ph idx="1"/>
          </p:nvPr>
        </p:nvSpPr>
        <p:spPr>
          <a:xfrm>
            <a:off x="5140934" y="469900"/>
            <a:ext cx="5953630" cy="5405968"/>
          </a:xfrm>
        </p:spPr>
        <p:txBody>
          <a:bodyPr anchor="ctr">
            <a:normAutofit/>
          </a:bodyPr>
          <a:lstStyle/>
          <a:p>
            <a:r>
              <a:rPr lang="en-GB" dirty="0"/>
              <a:t>This will depend on what reflects your area of practice.</a:t>
            </a:r>
          </a:p>
          <a:p>
            <a:r>
              <a:rPr lang="en-GB" dirty="0"/>
              <a:t>The copy of your certificate must be signed and dated by a witness who has seen the original certificate.</a:t>
            </a:r>
          </a:p>
          <a:p>
            <a:r>
              <a:rPr lang="en-GB" dirty="0"/>
              <a:t>Your training must conform to all the criteria.</a:t>
            </a:r>
          </a:p>
          <a:p>
            <a:r>
              <a:rPr lang="en-GB" dirty="0"/>
              <a:t>The certificate must be certified by a professional registrant to confirm it is a genuine copy, please ensure that it has been signed, dated, name printed and has your registration number.</a:t>
            </a:r>
          </a:p>
          <a:p>
            <a:endParaRPr lang="en-GB" dirty="0"/>
          </a:p>
        </p:txBody>
      </p:sp>
    </p:spTree>
    <p:extLst>
      <p:ext uri="{BB962C8B-B14F-4D97-AF65-F5344CB8AC3E}">
        <p14:creationId xmlns:p14="http://schemas.microsoft.com/office/powerpoint/2010/main" val="434976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3F3457C5-69E8-9451-DA8D-A16F3856D401}"/>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2, Sedation Equipment</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9B4CEE-061F-821F-E22A-D2F3534886AA}"/>
              </a:ext>
            </a:extLst>
          </p:cNvPr>
          <p:cNvSpPr>
            <a:spLocks noGrp="1"/>
          </p:cNvSpPr>
          <p:nvPr>
            <p:ph idx="1"/>
          </p:nvPr>
        </p:nvSpPr>
        <p:spPr>
          <a:xfrm>
            <a:off x="5140934" y="469900"/>
            <a:ext cx="5953630" cy="5405968"/>
          </a:xfrm>
        </p:spPr>
        <p:txBody>
          <a:bodyPr anchor="ctr">
            <a:normAutofit/>
          </a:bodyPr>
          <a:lstStyle/>
          <a:p>
            <a:r>
              <a:rPr lang="en-GB" dirty="0"/>
              <a:t>Please complete this table listing all pieces of equipment that your practice uses in relation to conscious sedation.</a:t>
            </a:r>
          </a:p>
          <a:p>
            <a:r>
              <a:rPr lang="en-GB" dirty="0"/>
              <a:t>E.g. If you have an inhalation machine, please include the manufacturer and model, the type of breathing system/ nasal hood being used and the type of scavenging being used.</a:t>
            </a:r>
          </a:p>
          <a:p>
            <a:r>
              <a:rPr lang="en-GB" dirty="0"/>
              <a:t>Remember to include the defibrillator, pulse oximeter and automatic blood pressure machine.</a:t>
            </a:r>
          </a:p>
        </p:txBody>
      </p:sp>
    </p:spTree>
    <p:extLst>
      <p:ext uri="{BB962C8B-B14F-4D97-AF65-F5344CB8AC3E}">
        <p14:creationId xmlns:p14="http://schemas.microsoft.com/office/powerpoint/2010/main" val="3246852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EB48ECFD-A71F-6683-512C-79A927A78E66}"/>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3, Emergency Drugs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B0ECBBD-CA99-8417-F660-5AE09D410FF7}"/>
              </a:ext>
            </a:extLst>
          </p:cNvPr>
          <p:cNvSpPr>
            <a:spLocks noGrp="1"/>
          </p:cNvSpPr>
          <p:nvPr>
            <p:ph idx="1"/>
          </p:nvPr>
        </p:nvSpPr>
        <p:spPr>
          <a:xfrm>
            <a:off x="5140934" y="469900"/>
            <a:ext cx="5953630" cy="5405968"/>
          </a:xfrm>
        </p:spPr>
        <p:txBody>
          <a:bodyPr anchor="ctr">
            <a:normAutofit/>
          </a:bodyPr>
          <a:lstStyle/>
          <a:p>
            <a:pPr>
              <a:lnSpc>
                <a:spcPct val="90000"/>
              </a:lnSpc>
            </a:pPr>
            <a:r>
              <a:rPr lang="en-GB" sz="2000"/>
              <a:t>Please complete the table. We would expect the minimum to be:</a:t>
            </a:r>
          </a:p>
          <a:p>
            <a:pPr>
              <a:lnSpc>
                <a:spcPct val="90000"/>
              </a:lnSpc>
            </a:pPr>
            <a:r>
              <a:rPr lang="en-GB" sz="2000"/>
              <a:t>Adrenaline injection ( in 1000)</a:t>
            </a:r>
          </a:p>
          <a:p>
            <a:pPr>
              <a:lnSpc>
                <a:spcPct val="90000"/>
              </a:lnSpc>
            </a:pPr>
            <a:r>
              <a:rPr lang="en-GB" sz="2000"/>
              <a:t>Aspirin Dispersible tablets (300mg)</a:t>
            </a:r>
          </a:p>
          <a:p>
            <a:pPr>
              <a:lnSpc>
                <a:spcPct val="90000"/>
              </a:lnSpc>
            </a:pPr>
            <a:r>
              <a:rPr lang="en-GB" sz="2000"/>
              <a:t>Glucagon Injection (1mg unit)</a:t>
            </a:r>
          </a:p>
          <a:p>
            <a:pPr>
              <a:lnSpc>
                <a:spcPct val="90000"/>
              </a:lnSpc>
            </a:pPr>
            <a:r>
              <a:rPr lang="en-GB" sz="2000"/>
              <a:t>Glucose for administration by mouth</a:t>
            </a:r>
          </a:p>
          <a:p>
            <a:pPr>
              <a:lnSpc>
                <a:spcPct val="90000"/>
              </a:lnSpc>
            </a:pPr>
            <a:r>
              <a:rPr lang="en-GB" sz="2000"/>
              <a:t>Glyceryl Trinitrate Spray</a:t>
            </a:r>
          </a:p>
          <a:p>
            <a:pPr>
              <a:lnSpc>
                <a:spcPct val="90000"/>
              </a:lnSpc>
            </a:pPr>
            <a:r>
              <a:rPr lang="en-GB" sz="2000"/>
              <a:t>Midazolam Buccal liquid (10mg/ml) or Midazolam injection for buccal administration (5mg/ml)</a:t>
            </a:r>
          </a:p>
          <a:p>
            <a:pPr>
              <a:lnSpc>
                <a:spcPct val="90000"/>
              </a:lnSpc>
            </a:pPr>
            <a:r>
              <a:rPr lang="en-GB" sz="2000"/>
              <a:t>Oxygen</a:t>
            </a:r>
          </a:p>
          <a:p>
            <a:pPr>
              <a:lnSpc>
                <a:spcPct val="90000"/>
              </a:lnSpc>
            </a:pPr>
            <a:r>
              <a:rPr lang="en-GB" sz="2000"/>
              <a:t>Salbutamol Inhaler </a:t>
            </a:r>
          </a:p>
          <a:p>
            <a:pPr>
              <a:lnSpc>
                <a:spcPct val="90000"/>
              </a:lnSpc>
            </a:pPr>
            <a:r>
              <a:rPr lang="en-GB" sz="2000"/>
              <a:t>Flumazenil </a:t>
            </a:r>
          </a:p>
          <a:p>
            <a:pPr>
              <a:lnSpc>
                <a:spcPct val="90000"/>
              </a:lnSpc>
            </a:pPr>
            <a:r>
              <a:rPr lang="en-GB" sz="2000"/>
              <a:t>Remember to include what these drugs are used for!</a:t>
            </a:r>
          </a:p>
          <a:p>
            <a:pPr>
              <a:lnSpc>
                <a:spcPct val="90000"/>
              </a:lnSpc>
            </a:pPr>
            <a:endParaRPr lang="en-GB" sz="2000"/>
          </a:p>
        </p:txBody>
      </p:sp>
    </p:spTree>
    <p:extLst>
      <p:ext uri="{BB962C8B-B14F-4D97-AF65-F5344CB8AC3E}">
        <p14:creationId xmlns:p14="http://schemas.microsoft.com/office/powerpoint/2010/main" val="228902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830418E-CD01-EC65-D245-33C3C48EFAD6}"/>
              </a:ext>
            </a:extLst>
          </p:cNvPr>
          <p:cNvSpPr>
            <a:spLocks noGrp="1"/>
          </p:cNvSpPr>
          <p:nvPr>
            <p:ph type="title"/>
          </p:nvPr>
        </p:nvSpPr>
        <p:spPr>
          <a:xfrm>
            <a:off x="952108" y="954756"/>
            <a:ext cx="2730414" cy="4946003"/>
          </a:xfrm>
        </p:spPr>
        <p:txBody>
          <a:bodyPr>
            <a:normAutofit/>
          </a:bodyPr>
          <a:lstStyle/>
          <a:p>
            <a:pPr>
              <a:lnSpc>
                <a:spcPct val="90000"/>
              </a:lnSpc>
            </a:pPr>
            <a:r>
              <a:rPr lang="en-GB" sz="3400">
                <a:solidFill>
                  <a:srgbClr val="FFFFFF"/>
                </a:solidFill>
              </a:rPr>
              <a:t>Supplementary Outcome 4, National Guidance on Conscious sedation in Dentistry</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2AAD631-65C1-DAD6-246F-F9FF1C3C48B0}"/>
              </a:ext>
            </a:extLst>
          </p:cNvPr>
          <p:cNvSpPr>
            <a:spLocks noGrp="1"/>
          </p:cNvSpPr>
          <p:nvPr>
            <p:ph idx="1"/>
          </p:nvPr>
        </p:nvSpPr>
        <p:spPr>
          <a:xfrm>
            <a:off x="5140934" y="469900"/>
            <a:ext cx="5953630" cy="5405968"/>
          </a:xfrm>
        </p:spPr>
        <p:txBody>
          <a:bodyPr anchor="ctr">
            <a:normAutofit/>
          </a:bodyPr>
          <a:lstStyle/>
          <a:p>
            <a:r>
              <a:rPr lang="en-GB" dirty="0"/>
              <a:t>Please refer to links provided.</a:t>
            </a:r>
          </a:p>
          <a:p>
            <a:r>
              <a:rPr lang="en-GB" dirty="0"/>
              <a:t>Options for care: Behavioural management, Behavioural therapy, Conscious sedation &amp; General anaesthesia.</a:t>
            </a:r>
          </a:p>
          <a:p>
            <a:r>
              <a:rPr lang="en-GB" dirty="0"/>
              <a:t>Consent for dental treatment: Patients who are already sedated, Children under 16 who are not deemed legally compliant, patient lacks capacity, Consent on the day would not usually be appropriate.</a:t>
            </a:r>
          </a:p>
          <a:p>
            <a:r>
              <a:rPr lang="en-GB" dirty="0"/>
              <a:t>Recovery, discharge and aftercare: Refer to link</a:t>
            </a:r>
          </a:p>
          <a:p>
            <a:pPr marL="0" indent="0">
              <a:buNone/>
            </a:pPr>
            <a:endParaRPr lang="en-GB" dirty="0"/>
          </a:p>
          <a:p>
            <a:endParaRPr lang="en-GB" dirty="0"/>
          </a:p>
        </p:txBody>
      </p:sp>
    </p:spTree>
    <p:extLst>
      <p:ext uri="{BB962C8B-B14F-4D97-AF65-F5344CB8AC3E}">
        <p14:creationId xmlns:p14="http://schemas.microsoft.com/office/powerpoint/2010/main" val="2994621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A118BA10-AA5B-DBF6-9F55-8B6E3A7E626D}"/>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4 </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74C8FCF-AC2E-9E3E-8DC2-BDF64F080C02}"/>
              </a:ext>
            </a:extLst>
          </p:cNvPr>
          <p:cNvSpPr>
            <a:spLocks noGrp="1"/>
          </p:cNvSpPr>
          <p:nvPr>
            <p:ph idx="1"/>
          </p:nvPr>
        </p:nvSpPr>
        <p:spPr>
          <a:xfrm>
            <a:off x="5140934" y="469900"/>
            <a:ext cx="5953630" cy="5405968"/>
          </a:xfrm>
        </p:spPr>
        <p:txBody>
          <a:bodyPr anchor="ctr">
            <a:normAutofit/>
          </a:bodyPr>
          <a:lstStyle/>
          <a:p>
            <a:pPr>
              <a:lnSpc>
                <a:spcPct val="90000"/>
              </a:lnSpc>
            </a:pPr>
            <a:r>
              <a:rPr lang="en-GB" sz="2200"/>
              <a:t>Consent for dental treatment: where consent would not be deemed valid: the patient is orientated in time, place and person.</a:t>
            </a:r>
          </a:p>
          <a:p>
            <a:pPr>
              <a:lnSpc>
                <a:spcPct val="90000"/>
              </a:lnSpc>
            </a:pPr>
            <a:r>
              <a:rPr lang="en-GB" sz="2200"/>
              <a:t>Pain and discomfort have been addressed.</a:t>
            </a:r>
          </a:p>
          <a:p>
            <a:pPr>
              <a:lnSpc>
                <a:spcPct val="90000"/>
              </a:lnSpc>
            </a:pPr>
            <a:r>
              <a:rPr lang="en-GB" sz="2200"/>
              <a:t>Vital signs are stable and within normal limits for the patient. Respiratory status is not compromised.</a:t>
            </a:r>
          </a:p>
          <a:p>
            <a:pPr>
              <a:lnSpc>
                <a:spcPct val="90000"/>
              </a:lnSpc>
            </a:pPr>
            <a:r>
              <a:rPr lang="en-GB" sz="2200"/>
              <a:t>Where relevant, haemostasis has been achieved.</a:t>
            </a:r>
          </a:p>
          <a:p>
            <a:pPr>
              <a:lnSpc>
                <a:spcPct val="90000"/>
              </a:lnSpc>
            </a:pPr>
            <a:r>
              <a:rPr lang="en-GB" sz="2200"/>
              <a:t>The cannula, where inserted, has been removed.</a:t>
            </a:r>
          </a:p>
          <a:p>
            <a:pPr>
              <a:lnSpc>
                <a:spcPct val="90000"/>
              </a:lnSpc>
            </a:pPr>
            <a:r>
              <a:rPr lang="en-GB" sz="2200"/>
              <a:t>The responsible escort is present, and arrangements have been made for supervision as advised by the seditionist.</a:t>
            </a:r>
          </a:p>
          <a:p>
            <a:pPr>
              <a:lnSpc>
                <a:spcPct val="90000"/>
              </a:lnSpc>
            </a:pPr>
            <a:r>
              <a:rPr lang="en-GB" sz="2200"/>
              <a:t>Written and verbal post-op instructions have been given to the patient and escort.</a:t>
            </a:r>
          </a:p>
          <a:p>
            <a:pPr>
              <a:lnSpc>
                <a:spcPct val="90000"/>
              </a:lnSpc>
            </a:pPr>
            <a:endParaRPr lang="en-GB" sz="2200"/>
          </a:p>
        </p:txBody>
      </p:sp>
    </p:spTree>
    <p:extLst>
      <p:ext uri="{BB962C8B-B14F-4D97-AF65-F5344CB8AC3E}">
        <p14:creationId xmlns:p14="http://schemas.microsoft.com/office/powerpoint/2010/main" val="21701549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DCF27B98-5D36-0A40-6533-A298127E414D}"/>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4 </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D251FD-0C84-83FC-71E8-3B182380A4A7}"/>
              </a:ext>
            </a:extLst>
          </p:cNvPr>
          <p:cNvSpPr>
            <a:spLocks noGrp="1"/>
          </p:cNvSpPr>
          <p:nvPr>
            <p:ph idx="1"/>
          </p:nvPr>
        </p:nvSpPr>
        <p:spPr>
          <a:xfrm>
            <a:off x="5140934" y="469900"/>
            <a:ext cx="5953630" cy="5405968"/>
          </a:xfrm>
        </p:spPr>
        <p:txBody>
          <a:bodyPr anchor="ctr">
            <a:normAutofit/>
          </a:bodyPr>
          <a:lstStyle/>
          <a:p>
            <a:r>
              <a:rPr lang="en-GB" dirty="0"/>
              <a:t>Training in Conscious Sedation: Maintain a log of all sedation cases to demonstrate clinical practice.</a:t>
            </a:r>
          </a:p>
          <a:p>
            <a:r>
              <a:rPr lang="en-GB" dirty="0"/>
              <a:t>Undertake regular, relevant, verifiable continuing professional development.</a:t>
            </a:r>
          </a:p>
          <a:p>
            <a:r>
              <a:rPr lang="en-GB" dirty="0"/>
              <a:t>Conduct regular sedation-based audit and reflection.</a:t>
            </a:r>
          </a:p>
          <a:p>
            <a:r>
              <a:rPr lang="en-GB" dirty="0"/>
              <a:t>Maintain competence in the management of medical, dental and sedation-related complications</a:t>
            </a:r>
          </a:p>
        </p:txBody>
      </p:sp>
    </p:spTree>
    <p:extLst>
      <p:ext uri="{BB962C8B-B14F-4D97-AF65-F5344CB8AC3E}">
        <p14:creationId xmlns:p14="http://schemas.microsoft.com/office/powerpoint/2010/main" val="3308448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394A8BF8-9935-7077-90D5-B206AC793E67}"/>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5</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6272AC7-8596-4CE9-0062-9919804F871D}"/>
              </a:ext>
            </a:extLst>
          </p:cNvPr>
          <p:cNvSpPr>
            <a:spLocks noGrp="1"/>
          </p:cNvSpPr>
          <p:nvPr>
            <p:ph idx="1"/>
          </p:nvPr>
        </p:nvSpPr>
        <p:spPr>
          <a:xfrm>
            <a:off x="5140934" y="469900"/>
            <a:ext cx="5953630" cy="5405968"/>
          </a:xfrm>
        </p:spPr>
        <p:txBody>
          <a:bodyPr anchor="ctr">
            <a:normAutofit/>
          </a:bodyPr>
          <a:lstStyle/>
          <a:p>
            <a:pPr>
              <a:lnSpc>
                <a:spcPct val="90000"/>
              </a:lnSpc>
            </a:pPr>
            <a:r>
              <a:rPr lang="en-GB" dirty="0"/>
              <a:t>Ethical Dilemma!</a:t>
            </a:r>
          </a:p>
          <a:p>
            <a:pPr>
              <a:lnSpc>
                <a:spcPct val="90000"/>
              </a:lnSpc>
            </a:pPr>
            <a:r>
              <a:rPr lang="en-GB" dirty="0"/>
              <a:t>Legal considerations: refer to GDC requirement that written evidence of consent is required for all procedures were consciousness is affected.</a:t>
            </a:r>
          </a:p>
          <a:p>
            <a:pPr>
              <a:lnSpc>
                <a:spcPct val="90000"/>
              </a:lnSpc>
            </a:pPr>
            <a:r>
              <a:rPr lang="en-GB" dirty="0"/>
              <a:t>Maybe involve the patients husband?</a:t>
            </a:r>
          </a:p>
          <a:p>
            <a:pPr>
              <a:lnSpc>
                <a:spcPct val="90000"/>
              </a:lnSpc>
            </a:pPr>
            <a:endParaRPr lang="en-GB" dirty="0"/>
          </a:p>
          <a:p>
            <a:pPr>
              <a:lnSpc>
                <a:spcPct val="90000"/>
              </a:lnSpc>
            </a:pPr>
            <a:r>
              <a:rPr lang="en-GB" dirty="0"/>
              <a:t>Clinical considerations: the cannulation has been difficult but successful; this procedure may be harder in the future.</a:t>
            </a:r>
          </a:p>
          <a:p>
            <a:pPr>
              <a:lnSpc>
                <a:spcPct val="90000"/>
              </a:lnSpc>
            </a:pPr>
            <a:r>
              <a:rPr lang="en-GB" dirty="0"/>
              <a:t>The treatment has already been identified as an emergency; re-appointing will inevitably delay treatment and lead to further pain.</a:t>
            </a:r>
          </a:p>
        </p:txBody>
      </p:sp>
    </p:spTree>
    <p:extLst>
      <p:ext uri="{BB962C8B-B14F-4D97-AF65-F5344CB8AC3E}">
        <p14:creationId xmlns:p14="http://schemas.microsoft.com/office/powerpoint/2010/main" val="1760481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84A04387-019F-E717-668B-79C64E7EAB99}"/>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5</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A12A107-9EB4-E69E-CC4D-36867CDB2D0F}"/>
              </a:ext>
            </a:extLst>
          </p:cNvPr>
          <p:cNvSpPr>
            <a:spLocks noGrp="1"/>
          </p:cNvSpPr>
          <p:nvPr>
            <p:ph idx="1"/>
          </p:nvPr>
        </p:nvSpPr>
        <p:spPr>
          <a:xfrm>
            <a:off x="5140934" y="469900"/>
            <a:ext cx="5953630" cy="5405968"/>
          </a:xfrm>
        </p:spPr>
        <p:txBody>
          <a:bodyPr anchor="ctr">
            <a:normAutofit/>
          </a:bodyPr>
          <a:lstStyle/>
          <a:p>
            <a:r>
              <a:rPr lang="en-GB" sz="2200"/>
              <a:t>How will we deal with this dilemma?</a:t>
            </a:r>
          </a:p>
          <a:p>
            <a:r>
              <a:rPr lang="en-GB" sz="2200"/>
              <a:t>Allow the patient to recover and reappoint, hoping co-operation remains to re-cannulate?</a:t>
            </a:r>
          </a:p>
          <a:p>
            <a:r>
              <a:rPr lang="en-GB" sz="2200"/>
              <a:t>Allow the patient to recover without further treatment. Consent and re-sedate. This would clearly depend on the available clinical time, but the cannula would not need to be replaced.</a:t>
            </a:r>
          </a:p>
          <a:p>
            <a:r>
              <a:rPr lang="en-GB" sz="2200"/>
              <a:t>Consider a reversible option to control pain, e.g. temporary dressing and place under a best interest decision or section 47 certificate. ( Scotland)</a:t>
            </a:r>
          </a:p>
          <a:p>
            <a:r>
              <a:rPr lang="en-GB" sz="2200"/>
              <a:t>Complete treatment under a best interest decision involving the patient’s husband and referring to a verbal and implied consent prior to the treatment.</a:t>
            </a:r>
          </a:p>
        </p:txBody>
      </p:sp>
    </p:spTree>
    <p:extLst>
      <p:ext uri="{BB962C8B-B14F-4D97-AF65-F5344CB8AC3E}">
        <p14:creationId xmlns:p14="http://schemas.microsoft.com/office/powerpoint/2010/main" val="42248619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DF7AE-0BFB-9EA5-959B-D3A49E55D423}"/>
              </a:ext>
            </a:extLst>
          </p:cNvPr>
          <p:cNvSpPr>
            <a:spLocks noGrp="1"/>
          </p:cNvSpPr>
          <p:nvPr>
            <p:ph type="title"/>
          </p:nvPr>
        </p:nvSpPr>
        <p:spPr/>
        <p:txBody>
          <a:bodyPr/>
          <a:lstStyle/>
          <a:p>
            <a:r>
              <a:rPr lang="en-GB" dirty="0"/>
              <a:t>Supplementary Outcome 6 Audit</a:t>
            </a:r>
          </a:p>
        </p:txBody>
      </p:sp>
      <p:pic>
        <p:nvPicPr>
          <p:cNvPr id="13" name="Content Placeholder 12" descr="A chalkboard with a word written on it next to a pair of books">
            <a:extLst>
              <a:ext uri="{FF2B5EF4-FFF2-40B4-BE49-F238E27FC236}">
                <a16:creationId xmlns:a16="http://schemas.microsoft.com/office/drawing/2014/main" id="{BD37881E-7DA6-85D0-7D8B-FF3D969372CD}"/>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72901" y="2557463"/>
            <a:ext cx="5046197" cy="3317875"/>
          </a:xfrm>
        </p:spPr>
      </p:pic>
    </p:spTree>
    <p:extLst>
      <p:ext uri="{BB962C8B-B14F-4D97-AF65-F5344CB8AC3E}">
        <p14:creationId xmlns:p14="http://schemas.microsoft.com/office/powerpoint/2010/main" val="11326497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4FD76A58-59B3-D619-9EA7-C1AA853D40C2}"/>
              </a:ext>
            </a:extLst>
          </p:cNvPr>
          <p:cNvSpPr>
            <a:spLocks noGrp="1"/>
          </p:cNvSpPr>
          <p:nvPr>
            <p:ph type="title"/>
          </p:nvPr>
        </p:nvSpPr>
        <p:spPr>
          <a:xfrm>
            <a:off x="952108" y="954756"/>
            <a:ext cx="2730414" cy="4946003"/>
          </a:xfrm>
        </p:spPr>
        <p:txBody>
          <a:bodyPr>
            <a:normAutofit/>
          </a:bodyPr>
          <a:lstStyle/>
          <a:p>
            <a:r>
              <a:rPr lang="en-GB" dirty="0">
                <a:solidFill>
                  <a:srgbClr val="FFFFFF"/>
                </a:solidFill>
              </a:rPr>
              <a:t>How do I complete my Audit?</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2A408F5-A300-8FF7-4D84-2A083E87B70E}"/>
              </a:ext>
            </a:extLst>
          </p:cNvPr>
          <p:cNvSpPr>
            <a:spLocks noGrp="1"/>
          </p:cNvSpPr>
          <p:nvPr>
            <p:ph idx="1"/>
          </p:nvPr>
        </p:nvSpPr>
        <p:spPr>
          <a:xfrm>
            <a:off x="5140934" y="469900"/>
            <a:ext cx="5953630" cy="5405968"/>
          </a:xfrm>
        </p:spPr>
        <p:txBody>
          <a:bodyPr anchor="ctr">
            <a:normAutofit/>
          </a:bodyPr>
          <a:lstStyle/>
          <a:p>
            <a:r>
              <a:rPr lang="en-GB" dirty="0"/>
              <a:t>Set your standards</a:t>
            </a:r>
          </a:p>
          <a:p>
            <a:r>
              <a:rPr lang="en-GB" dirty="0"/>
              <a:t>Design your questionnaire</a:t>
            </a:r>
          </a:p>
          <a:p>
            <a:r>
              <a:rPr lang="en-GB" dirty="0"/>
              <a:t>Results, these must be clear, and you should state whether you have met your targets</a:t>
            </a:r>
          </a:p>
          <a:p>
            <a:r>
              <a:rPr lang="en-GB" dirty="0"/>
              <a:t>Reflection</a:t>
            </a:r>
          </a:p>
          <a:p>
            <a:r>
              <a:rPr lang="en-GB" dirty="0"/>
              <a:t>Audit plan for repeat, how often?</a:t>
            </a:r>
          </a:p>
        </p:txBody>
      </p:sp>
    </p:spTree>
    <p:extLst>
      <p:ext uri="{BB962C8B-B14F-4D97-AF65-F5344CB8AC3E}">
        <p14:creationId xmlns:p14="http://schemas.microsoft.com/office/powerpoint/2010/main" val="119149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2C7F0E51-FB99-7735-77E3-461749EC3C44}"/>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7</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5903DD9-8872-7E1D-2FEE-B446D022BF68}"/>
              </a:ext>
            </a:extLst>
          </p:cNvPr>
          <p:cNvSpPr>
            <a:spLocks noGrp="1"/>
          </p:cNvSpPr>
          <p:nvPr>
            <p:ph idx="1"/>
          </p:nvPr>
        </p:nvSpPr>
        <p:spPr>
          <a:xfrm>
            <a:off x="5140934" y="469900"/>
            <a:ext cx="5953630" cy="5405968"/>
          </a:xfrm>
        </p:spPr>
        <p:txBody>
          <a:bodyPr anchor="ctr">
            <a:normAutofit/>
          </a:bodyPr>
          <a:lstStyle/>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a:lnSpc>
                <a:spcPct val="90000"/>
              </a:lnSpc>
            </a:pPr>
            <a:r>
              <a:rPr lang="en-GB" sz="1700"/>
              <a:t>Advantages of Intravenous Sedation Techniques:</a:t>
            </a:r>
          </a:p>
          <a:p>
            <a:pPr>
              <a:lnSpc>
                <a:spcPct val="90000"/>
              </a:lnSpc>
            </a:pPr>
            <a:endParaRPr lang="en-GB" sz="1700"/>
          </a:p>
          <a:p>
            <a:pPr>
              <a:lnSpc>
                <a:spcPct val="90000"/>
              </a:lnSpc>
            </a:pPr>
            <a:r>
              <a:rPr lang="en-GB" sz="1700"/>
              <a:t>Over sedation unlikely</a:t>
            </a:r>
          </a:p>
          <a:p>
            <a:pPr>
              <a:lnSpc>
                <a:spcPct val="90000"/>
              </a:lnSpc>
            </a:pPr>
            <a:r>
              <a:rPr lang="en-GB" sz="1700"/>
              <a:t>Midazolam is not painful on injection</a:t>
            </a:r>
          </a:p>
          <a:p>
            <a:pPr>
              <a:lnSpc>
                <a:spcPct val="90000"/>
              </a:lnSpc>
            </a:pPr>
            <a:r>
              <a:rPr lang="en-GB" sz="1700"/>
              <a:t>Cannula is in place in the event of an emergency</a:t>
            </a:r>
          </a:p>
          <a:p>
            <a:pPr>
              <a:lnSpc>
                <a:spcPct val="90000"/>
              </a:lnSpc>
            </a:pPr>
            <a:r>
              <a:rPr lang="en-GB" sz="1700"/>
              <a:t>Titrated against response so correct level of sedation is reached</a:t>
            </a:r>
          </a:p>
          <a:p>
            <a:pPr>
              <a:lnSpc>
                <a:spcPct val="90000"/>
              </a:lnSpc>
            </a:pPr>
            <a:r>
              <a:rPr lang="en-GB" sz="1700"/>
              <a:t>Midazolam can be reversed quickly if required</a:t>
            </a:r>
          </a:p>
          <a:p>
            <a:pPr>
              <a:lnSpc>
                <a:spcPct val="90000"/>
              </a:lnSpc>
            </a:pPr>
            <a:r>
              <a:rPr lang="en-GB" sz="1700"/>
              <a:t>No mask over patient’s nose limiting oral access</a:t>
            </a:r>
          </a:p>
          <a:p>
            <a:pPr>
              <a:lnSpc>
                <a:spcPct val="90000"/>
              </a:lnSpc>
            </a:pPr>
            <a:r>
              <a:rPr lang="en-GB" sz="1700"/>
              <a:t>No risk of staff becoming sedated</a:t>
            </a:r>
          </a:p>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marL="0" indent="0">
              <a:lnSpc>
                <a:spcPct val="90000"/>
              </a:lnSpc>
              <a:buNone/>
            </a:pPr>
            <a:endParaRPr lang="en-GB" sz="1700"/>
          </a:p>
        </p:txBody>
      </p:sp>
    </p:spTree>
    <p:extLst>
      <p:ext uri="{BB962C8B-B14F-4D97-AF65-F5344CB8AC3E}">
        <p14:creationId xmlns:p14="http://schemas.microsoft.com/office/powerpoint/2010/main" val="383880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7B161FA-0E5B-60CA-7B0F-6C5273E7A4D8}"/>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7</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5166544-FC67-290B-0194-E64AA81DF8D0}"/>
              </a:ext>
            </a:extLst>
          </p:cNvPr>
          <p:cNvSpPr>
            <a:spLocks noGrp="1"/>
          </p:cNvSpPr>
          <p:nvPr>
            <p:ph idx="1"/>
          </p:nvPr>
        </p:nvSpPr>
        <p:spPr>
          <a:xfrm>
            <a:off x="5140934" y="469900"/>
            <a:ext cx="5953630" cy="5405968"/>
          </a:xfrm>
        </p:spPr>
        <p:txBody>
          <a:bodyPr anchor="ctr">
            <a:normAutofit/>
          </a:bodyPr>
          <a:lstStyle/>
          <a:p>
            <a:pPr>
              <a:lnSpc>
                <a:spcPct val="90000"/>
              </a:lnSpc>
            </a:pPr>
            <a:r>
              <a:rPr lang="en-GB" sz="2200"/>
              <a:t>Disadvantages of Intravenous Sedation Techniques:</a:t>
            </a:r>
          </a:p>
          <a:p>
            <a:pPr>
              <a:lnSpc>
                <a:spcPct val="90000"/>
              </a:lnSpc>
            </a:pPr>
            <a:endParaRPr lang="en-GB" sz="2200"/>
          </a:p>
          <a:p>
            <a:pPr>
              <a:lnSpc>
                <a:spcPct val="90000"/>
              </a:lnSpc>
            </a:pPr>
            <a:r>
              <a:rPr lang="en-GB" sz="2200"/>
              <a:t>Requires cannula, may be difficult for needle phobia</a:t>
            </a:r>
          </a:p>
          <a:p>
            <a:pPr>
              <a:lnSpc>
                <a:spcPct val="90000"/>
              </a:lnSpc>
            </a:pPr>
            <a:r>
              <a:rPr lang="en-GB" sz="2200"/>
              <a:t>Drugs may cause respiratory depression</a:t>
            </a:r>
          </a:p>
          <a:p>
            <a:pPr>
              <a:lnSpc>
                <a:spcPct val="90000"/>
              </a:lnSpc>
            </a:pPr>
            <a:r>
              <a:rPr lang="en-GB" sz="2200"/>
              <a:t>Propofol is painful on injection</a:t>
            </a:r>
          </a:p>
          <a:p>
            <a:pPr>
              <a:lnSpc>
                <a:spcPct val="90000"/>
              </a:lnSpc>
            </a:pPr>
            <a:r>
              <a:rPr lang="en-GB" sz="2200"/>
              <a:t>Drugs can cause loss of inhibition</a:t>
            </a:r>
          </a:p>
          <a:p>
            <a:pPr>
              <a:lnSpc>
                <a:spcPct val="90000"/>
              </a:lnSpc>
            </a:pPr>
            <a:r>
              <a:rPr lang="en-GB" sz="2200"/>
              <a:t>Pulse oximeter must be purchased and maintained</a:t>
            </a:r>
          </a:p>
          <a:p>
            <a:pPr>
              <a:lnSpc>
                <a:spcPct val="90000"/>
              </a:lnSpc>
            </a:pPr>
            <a:r>
              <a:rPr lang="en-GB" sz="2200"/>
              <a:t>Some techniques require a separate seditionist</a:t>
            </a:r>
          </a:p>
          <a:p>
            <a:pPr>
              <a:lnSpc>
                <a:spcPct val="90000"/>
              </a:lnSpc>
            </a:pPr>
            <a:r>
              <a:rPr lang="en-GB" sz="2200"/>
              <a:t>Unsuitable for children in general practice</a:t>
            </a:r>
          </a:p>
          <a:p>
            <a:pPr>
              <a:lnSpc>
                <a:spcPct val="90000"/>
              </a:lnSpc>
            </a:pPr>
            <a:r>
              <a:rPr lang="en-GB" sz="2200"/>
              <a:t>Controlled drugs need to be stored correctly</a:t>
            </a:r>
          </a:p>
          <a:p>
            <a:pPr>
              <a:lnSpc>
                <a:spcPct val="90000"/>
              </a:lnSpc>
            </a:pPr>
            <a:endParaRPr lang="en-GB" sz="2200"/>
          </a:p>
        </p:txBody>
      </p:sp>
    </p:spTree>
    <p:extLst>
      <p:ext uri="{BB962C8B-B14F-4D97-AF65-F5344CB8AC3E}">
        <p14:creationId xmlns:p14="http://schemas.microsoft.com/office/powerpoint/2010/main" val="33729989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08DE56C0-8A72-0467-B2A9-CCFBAD780761}"/>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8</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704B9F-FA04-06DD-B148-4815AB94E17D}"/>
              </a:ext>
            </a:extLst>
          </p:cNvPr>
          <p:cNvSpPr>
            <a:spLocks noGrp="1"/>
          </p:cNvSpPr>
          <p:nvPr>
            <p:ph idx="1"/>
          </p:nvPr>
        </p:nvSpPr>
        <p:spPr>
          <a:xfrm>
            <a:off x="5140934" y="469900"/>
            <a:ext cx="5953630" cy="5405968"/>
          </a:xfrm>
        </p:spPr>
        <p:txBody>
          <a:bodyPr anchor="ctr">
            <a:normAutofit/>
          </a:bodyPr>
          <a:lstStyle/>
          <a:p>
            <a:r>
              <a:rPr lang="en-GB" dirty="0"/>
              <a:t>Reflective practice: It is vital that you reflect on new, challenging or interesting experiences.</a:t>
            </a:r>
          </a:p>
          <a:p>
            <a:endParaRPr lang="en-GB" dirty="0"/>
          </a:p>
          <a:p>
            <a:r>
              <a:rPr lang="en-GB" dirty="0"/>
              <a:t>Reflective practice 1: Start of training</a:t>
            </a:r>
          </a:p>
          <a:p>
            <a:endParaRPr lang="en-GB" dirty="0"/>
          </a:p>
          <a:p>
            <a:r>
              <a:rPr lang="en-GB" dirty="0"/>
              <a:t>Reflective Practice 2: End of training</a:t>
            </a:r>
          </a:p>
        </p:txBody>
      </p:sp>
    </p:spTree>
    <p:extLst>
      <p:ext uri="{BB962C8B-B14F-4D97-AF65-F5344CB8AC3E}">
        <p14:creationId xmlns:p14="http://schemas.microsoft.com/office/powerpoint/2010/main" val="2729863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19857F27-CC1E-BB13-61BA-EAEACB10FF98}"/>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9</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8CA44FE-8BD9-F225-F619-1DFA0E81AF6E}"/>
              </a:ext>
            </a:extLst>
          </p:cNvPr>
          <p:cNvSpPr>
            <a:spLocks noGrp="1"/>
          </p:cNvSpPr>
          <p:nvPr>
            <p:ph idx="1"/>
          </p:nvPr>
        </p:nvSpPr>
        <p:spPr>
          <a:xfrm>
            <a:off x="5140934" y="469900"/>
            <a:ext cx="5953630" cy="5405968"/>
          </a:xfrm>
        </p:spPr>
        <p:txBody>
          <a:bodyPr anchor="ctr">
            <a:normAutofit/>
          </a:bodyPr>
          <a:lstStyle/>
          <a:p>
            <a:r>
              <a:rPr lang="en-GB" dirty="0"/>
              <a:t>Record of relevant continuing professional development and personal development plan:</a:t>
            </a:r>
          </a:p>
          <a:p>
            <a:endParaRPr lang="en-GB" dirty="0"/>
          </a:p>
          <a:p>
            <a:r>
              <a:rPr lang="en-GB" dirty="0"/>
              <a:t>Please include a summary of your CPD you have undertaken in the last 12 months which is relevant to a dental sedation nurse.</a:t>
            </a:r>
          </a:p>
          <a:p>
            <a:endParaRPr lang="en-GB" dirty="0"/>
          </a:p>
          <a:p>
            <a:r>
              <a:rPr lang="en-GB" dirty="0"/>
              <a:t>Begin your personal development plan towards the end of this course relating to your field of practice in this qualification.</a:t>
            </a:r>
          </a:p>
        </p:txBody>
      </p:sp>
    </p:spTree>
    <p:extLst>
      <p:ext uri="{BB962C8B-B14F-4D97-AF65-F5344CB8AC3E}">
        <p14:creationId xmlns:p14="http://schemas.microsoft.com/office/powerpoint/2010/main" val="26531480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4CE6F-B607-D934-5AAD-6A85256CE1EB}"/>
              </a:ext>
            </a:extLst>
          </p:cNvPr>
          <p:cNvSpPr>
            <a:spLocks noGrp="1"/>
          </p:cNvSpPr>
          <p:nvPr>
            <p:ph type="title"/>
          </p:nvPr>
        </p:nvSpPr>
        <p:spPr/>
        <p:txBody>
          <a:bodyPr/>
          <a:lstStyle/>
          <a:p>
            <a:r>
              <a:rPr lang="en-GB" dirty="0"/>
              <a:t>Questions?</a:t>
            </a:r>
          </a:p>
        </p:txBody>
      </p:sp>
      <p:pic>
        <p:nvPicPr>
          <p:cNvPr id="5" name="Content Placeholder 4" descr="A group of cartoon characters sitting around a question mark">
            <a:extLst>
              <a:ext uri="{FF2B5EF4-FFF2-40B4-BE49-F238E27FC236}">
                <a16:creationId xmlns:a16="http://schemas.microsoft.com/office/drawing/2014/main" id="{820ABBF6-31B7-81F6-A665-09D5A083FBD2}"/>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608371" y="2557463"/>
            <a:ext cx="4975257" cy="3317875"/>
          </a:xfrm>
        </p:spPr>
      </p:pic>
    </p:spTree>
    <p:extLst>
      <p:ext uri="{BB962C8B-B14F-4D97-AF65-F5344CB8AC3E}">
        <p14:creationId xmlns:p14="http://schemas.microsoft.com/office/powerpoint/2010/main" val="271924913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609</TotalTime>
  <Words>2069</Words>
  <Application>Microsoft Office PowerPoint</Application>
  <PresentationFormat>Widescreen</PresentationFormat>
  <Paragraphs>222</Paragraphs>
  <Slides>41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Aptos</vt:lpstr>
      <vt:lpstr>Arial</vt:lpstr>
      <vt:lpstr>Garamond</vt:lpstr>
      <vt:lpstr>Organic</vt:lpstr>
      <vt:lpstr>ROC Guidance &amp; Audit</vt:lpstr>
      <vt:lpstr>GDC Outcomes</vt:lpstr>
      <vt:lpstr>Aims</vt:lpstr>
      <vt:lpstr>Objectives</vt:lpstr>
      <vt:lpstr>The Principles of Quality Assurance</vt:lpstr>
      <vt:lpstr>The Principles of Quality Assurance</vt:lpstr>
      <vt:lpstr>The Principles of Quality Assurance</vt:lpstr>
      <vt:lpstr>General Dental Council Standards</vt:lpstr>
      <vt:lpstr>The Audit Cycle</vt:lpstr>
      <vt:lpstr>Writing Audit Standards</vt:lpstr>
      <vt:lpstr>Involvement in Clinical Audit</vt:lpstr>
      <vt:lpstr>Audit Involvement</vt:lpstr>
      <vt:lpstr>Demonstrate Improvement </vt:lpstr>
      <vt:lpstr>Use a graph or pie chart for your results</vt:lpstr>
      <vt:lpstr>Benefits of Audit</vt:lpstr>
      <vt:lpstr> Questions?</vt:lpstr>
      <vt:lpstr>Record of Competence</vt:lpstr>
      <vt:lpstr>PCAS</vt:lpstr>
      <vt:lpstr>What are the requirements?</vt:lpstr>
      <vt:lpstr>PCAS</vt:lpstr>
      <vt:lpstr>Directly Observed Clinical Skills</vt:lpstr>
      <vt:lpstr>Expanded Case Studies</vt:lpstr>
      <vt:lpstr>ECS</vt:lpstr>
      <vt:lpstr>ECS</vt:lpstr>
      <vt:lpstr>Supplementary Outcomes</vt:lpstr>
      <vt:lpstr>Supplementary Outcome 1, Immediate Life Support</vt:lpstr>
      <vt:lpstr>Paediatric skills or Adult? </vt:lpstr>
      <vt:lpstr>Supplementary Outcome 2, Sedation Equipment</vt:lpstr>
      <vt:lpstr>Supplementary Outcome 3, Emergency Drugs</vt:lpstr>
      <vt:lpstr>Supplementary Outcome 4, National Guidance on Conscious sedation in Dentistry</vt:lpstr>
      <vt:lpstr>Supplementary Outcome 4 </vt:lpstr>
      <vt:lpstr>Supplementary Outcome 4 </vt:lpstr>
      <vt:lpstr>Supplementary Outcome 5</vt:lpstr>
      <vt:lpstr>Supplementary Outcome 5</vt:lpstr>
      <vt:lpstr>Supplementary Outcome 6 Audit</vt:lpstr>
      <vt:lpstr>How do I complete my Audit?</vt:lpstr>
      <vt:lpstr>Supplementary Outcome 7</vt:lpstr>
      <vt:lpstr>Supplementary Outcome 7</vt:lpstr>
      <vt:lpstr>Supplementary Outcome 8</vt:lpstr>
      <vt:lpstr>Supplementary Outcome 9</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Helen McGreevy</dc:creator>
  <cp:lastModifiedBy>Helen McGreevy</cp:lastModifiedBy>
  <cp:revision>1</cp:revision>
  <dcterms:created xsi:type="dcterms:W3CDTF">2025-09-30T15:47:42Z</dcterms:created>
  <dcterms:modified xsi:type="dcterms:W3CDTF">2025-10-02T15:56:03Z</dcterms:modified>
</cp:coreProperties>
</file>