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333" r:id="rId4"/>
    <p:sldId id="308" r:id="rId5"/>
    <p:sldId id="260" r:id="rId6"/>
    <p:sldId id="262" r:id="rId7"/>
    <p:sldId id="263" r:id="rId8"/>
    <p:sldId id="264" r:id="rId9"/>
    <p:sldId id="265" r:id="rId10"/>
    <p:sldId id="309" r:id="rId11"/>
    <p:sldId id="310" r:id="rId12"/>
    <p:sldId id="311" r:id="rId13"/>
    <p:sldId id="324" r:id="rId14"/>
    <p:sldId id="261" r:id="rId15"/>
    <p:sldId id="266" r:id="rId16"/>
    <p:sldId id="267" r:id="rId17"/>
    <p:sldId id="268" r:id="rId18"/>
    <p:sldId id="276" r:id="rId19"/>
    <p:sldId id="325" r:id="rId20"/>
    <p:sldId id="326" r:id="rId21"/>
    <p:sldId id="323" r:id="rId22"/>
    <p:sldId id="298" r:id="rId23"/>
    <p:sldId id="297" r:id="rId24"/>
    <p:sldId id="300" r:id="rId25"/>
    <p:sldId id="304" r:id="rId26"/>
    <p:sldId id="305" r:id="rId27"/>
    <p:sldId id="342" r:id="rId28"/>
    <p:sldId id="328" r:id="rId29"/>
    <p:sldId id="327" r:id="rId30"/>
    <p:sldId id="329" r:id="rId31"/>
    <p:sldId id="330" r:id="rId32"/>
    <p:sldId id="331" r:id="rId33"/>
    <p:sldId id="303" r:id="rId34"/>
    <p:sldId id="332" r:id="rId35"/>
    <p:sldId id="335" r:id="rId36"/>
    <p:sldId id="337" r:id="rId37"/>
    <p:sldId id="338" r:id="rId38"/>
    <p:sldId id="339" r:id="rId39"/>
    <p:sldId id="336" r:id="rId40"/>
    <p:sldId id="340" r:id="rId41"/>
    <p:sldId id="341" r:id="rId42"/>
    <p:sldId id="270" r:id="rId43"/>
    <p:sldId id="272" r:id="rId44"/>
    <p:sldId id="273" r:id="rId45"/>
    <p:sldId id="277" r:id="rId46"/>
    <p:sldId id="278" r:id="rId47"/>
    <p:sldId id="279" r:id="rId48"/>
    <p:sldId id="334" r:id="rId49"/>
    <p:sldId id="280" r:id="rId50"/>
    <p:sldId id="281" r:id="rId51"/>
    <p:sldId id="282" r:id="rId52"/>
    <p:sldId id="283" r:id="rId53"/>
    <p:sldId id="284" r:id="rId54"/>
    <p:sldId id="285" r:id="rId55"/>
    <p:sldId id="286" r:id="rId56"/>
    <p:sldId id="287" r:id="rId57"/>
    <p:sldId id="288" r:id="rId58"/>
    <p:sldId id="289" r:id="rId59"/>
    <p:sldId id="290" r:id="rId60"/>
    <p:sldId id="291" r:id="rId61"/>
    <p:sldId id="292" r:id="rId62"/>
    <p:sldId id="293" r:id="rId63"/>
    <p:sldId id="294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ata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6.svg"/><Relationship Id="rId9" Type="http://schemas.openxmlformats.org/officeDocument/2006/relationships/image" Target="../media/image63.png"/></Relationships>
</file>

<file path=ppt/diagrams/_rels/data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diagrams/_rels/drawing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image" Target="../media/image58.svg"/><Relationship Id="rId1" Type="http://schemas.openxmlformats.org/officeDocument/2006/relationships/image" Target="../media/image57.png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6.svg"/><Relationship Id="rId9" Type="http://schemas.openxmlformats.org/officeDocument/2006/relationships/image" Target="../media/image63.png"/></Relationships>
</file>

<file path=ppt/diagrams/_rels/drawing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D4F34-B24D-4F98-8742-BD3DE1E0544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98613A0-B832-4258-99FB-EF3FE52C1C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GDC Development Outcome C</a:t>
          </a:r>
          <a:endParaRPr lang="en-US"/>
        </a:p>
      </dgm:t>
    </dgm:pt>
    <dgm:pt modelId="{3CBE22D7-709D-4D1C-9697-761EDDC82CD4}" type="parTrans" cxnId="{1ECCA69A-E948-4102-8CCA-1E28CBA9BB16}">
      <dgm:prSet/>
      <dgm:spPr/>
      <dgm:t>
        <a:bodyPr/>
        <a:lstStyle/>
        <a:p>
          <a:endParaRPr lang="en-US"/>
        </a:p>
      </dgm:t>
    </dgm:pt>
    <dgm:pt modelId="{D0578675-7447-4D45-B3AE-FE323794176D}" type="sibTrans" cxnId="{1ECCA69A-E948-4102-8CCA-1E28CBA9BB16}">
      <dgm:prSet/>
      <dgm:spPr/>
      <dgm:t>
        <a:bodyPr/>
        <a:lstStyle/>
        <a:p>
          <a:endParaRPr lang="en-US"/>
        </a:p>
      </dgm:t>
    </dgm:pt>
    <dgm:pt modelId="{4201A0FF-376E-41ED-9367-09840823E9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NEBDN Conscious Sedation for Dental Nurses </a:t>
          </a:r>
          <a:endParaRPr lang="en-US"/>
        </a:p>
      </dgm:t>
    </dgm:pt>
    <dgm:pt modelId="{95156EE5-DC62-4B22-A174-15F24BA1B7B0}" type="parTrans" cxnId="{707EFA01-E85A-4FC5-8080-AC8CF080326B}">
      <dgm:prSet/>
      <dgm:spPr/>
      <dgm:t>
        <a:bodyPr/>
        <a:lstStyle/>
        <a:p>
          <a:endParaRPr lang="en-US"/>
        </a:p>
      </dgm:t>
    </dgm:pt>
    <dgm:pt modelId="{9C67C342-227C-49D0-9E11-E04E42BBDF1D}" type="sibTrans" cxnId="{707EFA01-E85A-4FC5-8080-AC8CF080326B}">
      <dgm:prSet/>
      <dgm:spPr/>
      <dgm:t>
        <a:bodyPr/>
        <a:lstStyle/>
        <a:p>
          <a:endParaRPr lang="en-US"/>
        </a:p>
      </dgm:t>
    </dgm:pt>
    <dgm:pt modelId="{C3010676-77FD-4E9B-BEA9-5363730F4E5E}" type="pres">
      <dgm:prSet presAssocID="{67ED4F34-B24D-4F98-8742-BD3DE1E05448}" presName="root" presStyleCnt="0">
        <dgm:presLayoutVars>
          <dgm:dir/>
          <dgm:resizeHandles val="exact"/>
        </dgm:presLayoutVars>
      </dgm:prSet>
      <dgm:spPr/>
    </dgm:pt>
    <dgm:pt modelId="{9B2105F5-C158-4B1B-9C62-1855C69F46A5}" type="pres">
      <dgm:prSet presAssocID="{D98613A0-B832-4258-99FB-EF3FE52C1CBF}" presName="compNode" presStyleCnt="0"/>
      <dgm:spPr/>
    </dgm:pt>
    <dgm:pt modelId="{951E4B00-754B-4AB1-88D1-44ADAE1D4ACA}" type="pres">
      <dgm:prSet presAssocID="{D98613A0-B832-4258-99FB-EF3FE52C1CB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434D16E-2380-445E-83F8-0A9F70FF3ADA}" type="pres">
      <dgm:prSet presAssocID="{D98613A0-B832-4258-99FB-EF3FE52C1CBF}" presName="spaceRect" presStyleCnt="0"/>
      <dgm:spPr/>
    </dgm:pt>
    <dgm:pt modelId="{29058731-F71C-4009-8A78-CAC1CCA44763}" type="pres">
      <dgm:prSet presAssocID="{D98613A0-B832-4258-99FB-EF3FE52C1CBF}" presName="textRect" presStyleLbl="revTx" presStyleIdx="0" presStyleCnt="2">
        <dgm:presLayoutVars>
          <dgm:chMax val="1"/>
          <dgm:chPref val="1"/>
        </dgm:presLayoutVars>
      </dgm:prSet>
      <dgm:spPr/>
    </dgm:pt>
    <dgm:pt modelId="{22D3ED4A-F31A-4B0B-9C48-4D888003CBE4}" type="pres">
      <dgm:prSet presAssocID="{D0578675-7447-4D45-B3AE-FE323794176D}" presName="sibTrans" presStyleCnt="0"/>
      <dgm:spPr/>
    </dgm:pt>
    <dgm:pt modelId="{108F9952-EA6C-4DF3-AEC9-3D695C2AF69A}" type="pres">
      <dgm:prSet presAssocID="{4201A0FF-376E-41ED-9367-09840823E94B}" presName="compNode" presStyleCnt="0"/>
      <dgm:spPr/>
    </dgm:pt>
    <dgm:pt modelId="{1602B884-1AE7-4863-9C64-047BC1418EF1}" type="pres">
      <dgm:prSet presAssocID="{4201A0FF-376E-41ED-9367-09840823E9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3534DDD6-3B7B-42AA-A7BC-256C45A9C12F}" type="pres">
      <dgm:prSet presAssocID="{4201A0FF-376E-41ED-9367-09840823E94B}" presName="spaceRect" presStyleCnt="0"/>
      <dgm:spPr/>
    </dgm:pt>
    <dgm:pt modelId="{8250EEA3-AC51-4496-AA9C-EED23D9406FC}" type="pres">
      <dgm:prSet presAssocID="{4201A0FF-376E-41ED-9367-09840823E9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07EFA01-E85A-4FC5-8080-AC8CF080326B}" srcId="{67ED4F34-B24D-4F98-8742-BD3DE1E05448}" destId="{4201A0FF-376E-41ED-9367-09840823E94B}" srcOrd="1" destOrd="0" parTransId="{95156EE5-DC62-4B22-A174-15F24BA1B7B0}" sibTransId="{9C67C342-227C-49D0-9E11-E04E42BBDF1D}"/>
    <dgm:cxn modelId="{E152CB42-9D3B-4B1C-B4E3-DF31DFD3FDE0}" type="presOf" srcId="{D98613A0-B832-4258-99FB-EF3FE52C1CBF}" destId="{29058731-F71C-4009-8A78-CAC1CCA44763}" srcOrd="0" destOrd="0" presId="urn:microsoft.com/office/officeart/2018/2/layout/IconLabelList"/>
    <dgm:cxn modelId="{87F6D977-8F29-49CC-AE09-BEB5DB42E1F8}" type="presOf" srcId="{4201A0FF-376E-41ED-9367-09840823E94B}" destId="{8250EEA3-AC51-4496-AA9C-EED23D9406FC}" srcOrd="0" destOrd="0" presId="urn:microsoft.com/office/officeart/2018/2/layout/IconLabelList"/>
    <dgm:cxn modelId="{1ECCA69A-E948-4102-8CCA-1E28CBA9BB16}" srcId="{67ED4F34-B24D-4F98-8742-BD3DE1E05448}" destId="{D98613A0-B832-4258-99FB-EF3FE52C1CBF}" srcOrd="0" destOrd="0" parTransId="{3CBE22D7-709D-4D1C-9697-761EDDC82CD4}" sibTransId="{D0578675-7447-4D45-B3AE-FE323794176D}"/>
    <dgm:cxn modelId="{14C3A4AB-B71C-46C7-B902-773118F23FB5}" type="presOf" srcId="{67ED4F34-B24D-4F98-8742-BD3DE1E05448}" destId="{C3010676-77FD-4E9B-BEA9-5363730F4E5E}" srcOrd="0" destOrd="0" presId="urn:microsoft.com/office/officeart/2018/2/layout/IconLabelList"/>
    <dgm:cxn modelId="{EC1CDEE4-09AF-42C1-A417-24D2A5FA8CBB}" type="presParOf" srcId="{C3010676-77FD-4E9B-BEA9-5363730F4E5E}" destId="{9B2105F5-C158-4B1B-9C62-1855C69F46A5}" srcOrd="0" destOrd="0" presId="urn:microsoft.com/office/officeart/2018/2/layout/IconLabelList"/>
    <dgm:cxn modelId="{99E273FA-BFDC-45DE-B04F-BC077C2BD6F8}" type="presParOf" srcId="{9B2105F5-C158-4B1B-9C62-1855C69F46A5}" destId="{951E4B00-754B-4AB1-88D1-44ADAE1D4ACA}" srcOrd="0" destOrd="0" presId="urn:microsoft.com/office/officeart/2018/2/layout/IconLabelList"/>
    <dgm:cxn modelId="{F5B1C8D1-E79E-4D79-A736-B1A7382F5905}" type="presParOf" srcId="{9B2105F5-C158-4B1B-9C62-1855C69F46A5}" destId="{E434D16E-2380-445E-83F8-0A9F70FF3ADA}" srcOrd="1" destOrd="0" presId="urn:microsoft.com/office/officeart/2018/2/layout/IconLabelList"/>
    <dgm:cxn modelId="{76461D8B-8266-454C-99CC-0FF2BC4BC735}" type="presParOf" srcId="{9B2105F5-C158-4B1B-9C62-1855C69F46A5}" destId="{29058731-F71C-4009-8A78-CAC1CCA44763}" srcOrd="2" destOrd="0" presId="urn:microsoft.com/office/officeart/2018/2/layout/IconLabelList"/>
    <dgm:cxn modelId="{E364F055-77FF-4C0E-8E50-D0C84BD083CF}" type="presParOf" srcId="{C3010676-77FD-4E9B-BEA9-5363730F4E5E}" destId="{22D3ED4A-F31A-4B0B-9C48-4D888003CBE4}" srcOrd="1" destOrd="0" presId="urn:microsoft.com/office/officeart/2018/2/layout/IconLabelList"/>
    <dgm:cxn modelId="{FF26F1C1-4F3C-4C05-998C-9BCBDD15A37E}" type="presParOf" srcId="{C3010676-77FD-4E9B-BEA9-5363730F4E5E}" destId="{108F9952-EA6C-4DF3-AEC9-3D695C2AF69A}" srcOrd="2" destOrd="0" presId="urn:microsoft.com/office/officeart/2018/2/layout/IconLabelList"/>
    <dgm:cxn modelId="{6BA90F16-04C8-4034-A89E-7D63C74BCDBD}" type="presParOf" srcId="{108F9952-EA6C-4DF3-AEC9-3D695C2AF69A}" destId="{1602B884-1AE7-4863-9C64-047BC1418EF1}" srcOrd="0" destOrd="0" presId="urn:microsoft.com/office/officeart/2018/2/layout/IconLabelList"/>
    <dgm:cxn modelId="{6AB90015-94F9-4600-9801-7ED10D009BD5}" type="presParOf" srcId="{108F9952-EA6C-4DF3-AEC9-3D695C2AF69A}" destId="{3534DDD6-3B7B-42AA-A7BC-256C45A9C12F}" srcOrd="1" destOrd="0" presId="urn:microsoft.com/office/officeart/2018/2/layout/IconLabelList"/>
    <dgm:cxn modelId="{B08C4061-8516-4DAD-8E9C-AE0E487F0039}" type="presParOf" srcId="{108F9952-EA6C-4DF3-AEC9-3D695C2AF69A}" destId="{8250EEA3-AC51-4496-AA9C-EED23D9406F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FB500F-8A4C-429E-8DDA-415537D18B88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CAC69E6-B37F-4B68-B7F7-BEC8A165BE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Observe the patient</a:t>
          </a:r>
        </a:p>
      </dgm:t>
    </dgm:pt>
    <dgm:pt modelId="{605D8E32-20F0-4C65-BB65-005D98A60A35}" type="parTrans" cxnId="{89C88D2B-5282-4D34-B18F-446F1EC610E7}">
      <dgm:prSet/>
      <dgm:spPr/>
      <dgm:t>
        <a:bodyPr/>
        <a:lstStyle/>
        <a:p>
          <a:endParaRPr lang="en-US"/>
        </a:p>
      </dgm:t>
    </dgm:pt>
    <dgm:pt modelId="{CCA52C8A-3A40-40F8-97E6-09BFEAD987CC}" type="sibTrans" cxnId="{89C88D2B-5282-4D34-B18F-446F1EC610E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DEDAC3-752A-4DA3-8358-6DCCF1099A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 the patient</a:t>
          </a:r>
        </a:p>
      </dgm:t>
    </dgm:pt>
    <dgm:pt modelId="{B6D5F0DC-EA46-4F31-BA9E-6982E7C2E0AD}" type="parTrans" cxnId="{831402E6-894F-457A-92EF-5D3E103F9F82}">
      <dgm:prSet/>
      <dgm:spPr/>
      <dgm:t>
        <a:bodyPr/>
        <a:lstStyle/>
        <a:p>
          <a:endParaRPr lang="en-US"/>
        </a:p>
      </dgm:t>
    </dgm:pt>
    <dgm:pt modelId="{1E4CFF34-BAD5-4CD4-978E-4EBB053128E5}" type="sibTrans" cxnId="{831402E6-894F-457A-92EF-5D3E103F9F8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36CF3B-6A59-406C-BB28-6403F3B60E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Share your observations</a:t>
          </a:r>
        </a:p>
      </dgm:t>
    </dgm:pt>
    <dgm:pt modelId="{15BE1CAB-0D5B-4A24-97B2-45F3994C791D}" type="parTrans" cxnId="{7CF9370C-AE3C-409A-9986-F2611B84EDA3}">
      <dgm:prSet/>
      <dgm:spPr/>
      <dgm:t>
        <a:bodyPr/>
        <a:lstStyle/>
        <a:p>
          <a:endParaRPr lang="en-US"/>
        </a:p>
      </dgm:t>
    </dgm:pt>
    <dgm:pt modelId="{725979A3-120B-48F6-A4A9-9640A33625D3}" type="sibTrans" cxnId="{7CF9370C-AE3C-409A-9986-F2611B84EDA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B5A352-6632-4413-BA64-77AFA0C55D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Remember that if a patient looks unwell, they usually are!.</a:t>
          </a:r>
        </a:p>
      </dgm:t>
    </dgm:pt>
    <dgm:pt modelId="{D4312FE6-2E0E-4F5B-9F64-971535C1955F}" type="parTrans" cxnId="{2D21C448-5573-4129-B862-7B86A1396B48}">
      <dgm:prSet/>
      <dgm:spPr/>
      <dgm:t>
        <a:bodyPr/>
        <a:lstStyle/>
        <a:p>
          <a:endParaRPr lang="en-US"/>
        </a:p>
      </dgm:t>
    </dgm:pt>
    <dgm:pt modelId="{B5C4D3B4-D402-44B3-A823-230FA5033A85}" type="sibTrans" cxnId="{2D21C448-5573-4129-B862-7B86A1396B48}">
      <dgm:prSet/>
      <dgm:spPr/>
      <dgm:t>
        <a:bodyPr/>
        <a:lstStyle/>
        <a:p>
          <a:endParaRPr lang="en-US"/>
        </a:p>
      </dgm:t>
    </dgm:pt>
    <dgm:pt modelId="{F830CA4F-86E0-464B-81EC-334F584F4522}" type="pres">
      <dgm:prSet presAssocID="{B0FB500F-8A4C-429E-8DDA-415537D18B88}" presName="root" presStyleCnt="0">
        <dgm:presLayoutVars>
          <dgm:dir/>
          <dgm:resizeHandles val="exact"/>
        </dgm:presLayoutVars>
      </dgm:prSet>
      <dgm:spPr/>
    </dgm:pt>
    <dgm:pt modelId="{385DC1DB-1235-4934-813E-DD19F698BD37}" type="pres">
      <dgm:prSet presAssocID="{FCAC69E6-B37F-4B68-B7F7-BEC8A165BE56}" presName="compNode" presStyleCnt="0"/>
      <dgm:spPr/>
    </dgm:pt>
    <dgm:pt modelId="{C1C0C8CA-F7F5-4FEF-BE41-CA94E6C6AFB9}" type="pres">
      <dgm:prSet presAssocID="{FCAC69E6-B37F-4B68-B7F7-BEC8A165BE5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96FC79E4-A8E6-4224-BEF3-1D286251C29F}" type="pres">
      <dgm:prSet presAssocID="{FCAC69E6-B37F-4B68-B7F7-BEC8A165BE56}" presName="spaceRect" presStyleCnt="0"/>
      <dgm:spPr/>
    </dgm:pt>
    <dgm:pt modelId="{5B71EE89-4415-49A8-8434-16FED81B2A45}" type="pres">
      <dgm:prSet presAssocID="{FCAC69E6-B37F-4B68-B7F7-BEC8A165BE56}" presName="textRect" presStyleLbl="revTx" presStyleIdx="0" presStyleCnt="4">
        <dgm:presLayoutVars>
          <dgm:chMax val="1"/>
          <dgm:chPref val="1"/>
        </dgm:presLayoutVars>
      </dgm:prSet>
      <dgm:spPr/>
    </dgm:pt>
    <dgm:pt modelId="{2407BFAC-3469-4D55-AAAD-E74E88C7DF2E}" type="pres">
      <dgm:prSet presAssocID="{CCA52C8A-3A40-40F8-97E6-09BFEAD987CC}" presName="sibTrans" presStyleCnt="0"/>
      <dgm:spPr/>
    </dgm:pt>
    <dgm:pt modelId="{64B352C1-9073-440D-B9FF-6EE3A5C8BDF4}" type="pres">
      <dgm:prSet presAssocID="{70DEDAC3-752A-4DA3-8358-6DCCF1099A07}" presName="compNode" presStyleCnt="0"/>
      <dgm:spPr/>
    </dgm:pt>
    <dgm:pt modelId="{0824FD8D-EACB-497A-AE6C-41DE69E3AEE3}" type="pres">
      <dgm:prSet presAssocID="{70DEDAC3-752A-4DA3-8358-6DCCF1099A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F00F55DE-2E67-4B17-A874-5C4847B19731}" type="pres">
      <dgm:prSet presAssocID="{70DEDAC3-752A-4DA3-8358-6DCCF1099A07}" presName="spaceRect" presStyleCnt="0"/>
      <dgm:spPr/>
    </dgm:pt>
    <dgm:pt modelId="{F41309C5-E3F6-491D-BFB0-8EB2DDC5FE6E}" type="pres">
      <dgm:prSet presAssocID="{70DEDAC3-752A-4DA3-8358-6DCCF1099A07}" presName="textRect" presStyleLbl="revTx" presStyleIdx="1" presStyleCnt="4">
        <dgm:presLayoutVars>
          <dgm:chMax val="1"/>
          <dgm:chPref val="1"/>
        </dgm:presLayoutVars>
      </dgm:prSet>
      <dgm:spPr/>
    </dgm:pt>
    <dgm:pt modelId="{DEA39D60-3B3B-4AE6-9938-A1FA3F3EDDD7}" type="pres">
      <dgm:prSet presAssocID="{1E4CFF34-BAD5-4CD4-978E-4EBB053128E5}" presName="sibTrans" presStyleCnt="0"/>
      <dgm:spPr/>
    </dgm:pt>
    <dgm:pt modelId="{90D290E4-83D2-46D0-85C7-BE5E76DCC6D6}" type="pres">
      <dgm:prSet presAssocID="{4F36CF3B-6A59-406C-BB28-6403F3B60E5F}" presName="compNode" presStyleCnt="0"/>
      <dgm:spPr/>
    </dgm:pt>
    <dgm:pt modelId="{BA6563D8-2002-40F5-9682-F43443E13571}" type="pres">
      <dgm:prSet presAssocID="{4F36CF3B-6A59-406C-BB28-6403F3B60E5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522746FE-E8A0-4EBB-B72F-E8624D18F2CC}" type="pres">
      <dgm:prSet presAssocID="{4F36CF3B-6A59-406C-BB28-6403F3B60E5F}" presName="spaceRect" presStyleCnt="0"/>
      <dgm:spPr/>
    </dgm:pt>
    <dgm:pt modelId="{D751EAE6-7841-4BDC-87F3-56EAAFBB5718}" type="pres">
      <dgm:prSet presAssocID="{4F36CF3B-6A59-406C-BB28-6403F3B60E5F}" presName="textRect" presStyleLbl="revTx" presStyleIdx="2" presStyleCnt="4">
        <dgm:presLayoutVars>
          <dgm:chMax val="1"/>
          <dgm:chPref val="1"/>
        </dgm:presLayoutVars>
      </dgm:prSet>
      <dgm:spPr/>
    </dgm:pt>
    <dgm:pt modelId="{FC2C1248-E2D8-446D-9E1B-DF379F32135D}" type="pres">
      <dgm:prSet presAssocID="{725979A3-120B-48F6-A4A9-9640A33625D3}" presName="sibTrans" presStyleCnt="0"/>
      <dgm:spPr/>
    </dgm:pt>
    <dgm:pt modelId="{0F94AABB-8CF2-4D4C-8894-A6BA4DA4ADA7}" type="pres">
      <dgm:prSet presAssocID="{12B5A352-6632-4413-BA64-77AFA0C55D45}" presName="compNode" presStyleCnt="0"/>
      <dgm:spPr/>
    </dgm:pt>
    <dgm:pt modelId="{3A6CA71A-8344-4349-99A7-AB62D2B8EB78}" type="pres">
      <dgm:prSet presAssocID="{12B5A352-6632-4413-BA64-77AFA0C55D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2C77983A-60E9-4DCF-A075-729E0EA15562}" type="pres">
      <dgm:prSet presAssocID="{12B5A352-6632-4413-BA64-77AFA0C55D45}" presName="spaceRect" presStyleCnt="0"/>
      <dgm:spPr/>
    </dgm:pt>
    <dgm:pt modelId="{93A5E98D-D183-4E06-88E5-C339F3F69A4C}" type="pres">
      <dgm:prSet presAssocID="{12B5A352-6632-4413-BA64-77AFA0C55D4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A2C6F03-C5CA-4F47-A7B5-37FDE44AAC50}" type="presOf" srcId="{4F36CF3B-6A59-406C-BB28-6403F3B60E5F}" destId="{D751EAE6-7841-4BDC-87F3-56EAAFBB5718}" srcOrd="0" destOrd="0" presId="urn:microsoft.com/office/officeart/2018/2/layout/IconLabelList"/>
    <dgm:cxn modelId="{7CF9370C-AE3C-409A-9986-F2611B84EDA3}" srcId="{B0FB500F-8A4C-429E-8DDA-415537D18B88}" destId="{4F36CF3B-6A59-406C-BB28-6403F3B60E5F}" srcOrd="2" destOrd="0" parTransId="{15BE1CAB-0D5B-4A24-97B2-45F3994C791D}" sibTransId="{725979A3-120B-48F6-A4A9-9640A33625D3}"/>
    <dgm:cxn modelId="{1F4FB51E-9266-4C8F-A87D-99DB76318412}" type="presOf" srcId="{FCAC69E6-B37F-4B68-B7F7-BEC8A165BE56}" destId="{5B71EE89-4415-49A8-8434-16FED81B2A45}" srcOrd="0" destOrd="0" presId="urn:microsoft.com/office/officeart/2018/2/layout/IconLabelList"/>
    <dgm:cxn modelId="{89C88D2B-5282-4D34-B18F-446F1EC610E7}" srcId="{B0FB500F-8A4C-429E-8DDA-415537D18B88}" destId="{FCAC69E6-B37F-4B68-B7F7-BEC8A165BE56}" srcOrd="0" destOrd="0" parTransId="{605D8E32-20F0-4C65-BB65-005D98A60A35}" sibTransId="{CCA52C8A-3A40-40F8-97E6-09BFEAD987CC}"/>
    <dgm:cxn modelId="{2D21C448-5573-4129-B862-7B86A1396B48}" srcId="{B0FB500F-8A4C-429E-8DDA-415537D18B88}" destId="{12B5A352-6632-4413-BA64-77AFA0C55D45}" srcOrd="3" destOrd="0" parTransId="{D4312FE6-2E0E-4F5B-9F64-971535C1955F}" sibTransId="{B5C4D3B4-D402-44B3-A823-230FA5033A85}"/>
    <dgm:cxn modelId="{12C0A67D-DCA4-4900-BC7E-8D45502C578B}" type="presOf" srcId="{12B5A352-6632-4413-BA64-77AFA0C55D45}" destId="{93A5E98D-D183-4E06-88E5-C339F3F69A4C}" srcOrd="0" destOrd="0" presId="urn:microsoft.com/office/officeart/2018/2/layout/IconLabelList"/>
    <dgm:cxn modelId="{25126EAD-4BDD-4A0C-8E7B-2F27B076DAFF}" type="presOf" srcId="{70DEDAC3-752A-4DA3-8358-6DCCF1099A07}" destId="{F41309C5-E3F6-491D-BFB0-8EB2DDC5FE6E}" srcOrd="0" destOrd="0" presId="urn:microsoft.com/office/officeart/2018/2/layout/IconLabelList"/>
    <dgm:cxn modelId="{8E989CD1-43B2-4F50-BE17-9AB95D876222}" type="presOf" srcId="{B0FB500F-8A4C-429E-8DDA-415537D18B88}" destId="{F830CA4F-86E0-464B-81EC-334F584F4522}" srcOrd="0" destOrd="0" presId="urn:microsoft.com/office/officeart/2018/2/layout/IconLabelList"/>
    <dgm:cxn modelId="{831402E6-894F-457A-92EF-5D3E103F9F82}" srcId="{B0FB500F-8A4C-429E-8DDA-415537D18B88}" destId="{70DEDAC3-752A-4DA3-8358-6DCCF1099A07}" srcOrd="1" destOrd="0" parTransId="{B6D5F0DC-EA46-4F31-BA9E-6982E7C2E0AD}" sibTransId="{1E4CFF34-BAD5-4CD4-978E-4EBB053128E5}"/>
    <dgm:cxn modelId="{9A7E89F4-083A-48ED-AE95-9007F755EF79}" type="presParOf" srcId="{F830CA4F-86E0-464B-81EC-334F584F4522}" destId="{385DC1DB-1235-4934-813E-DD19F698BD37}" srcOrd="0" destOrd="0" presId="urn:microsoft.com/office/officeart/2018/2/layout/IconLabelList"/>
    <dgm:cxn modelId="{8E8843D7-7C8B-4F58-BAC7-D647F1720B74}" type="presParOf" srcId="{385DC1DB-1235-4934-813E-DD19F698BD37}" destId="{C1C0C8CA-F7F5-4FEF-BE41-CA94E6C6AFB9}" srcOrd="0" destOrd="0" presId="urn:microsoft.com/office/officeart/2018/2/layout/IconLabelList"/>
    <dgm:cxn modelId="{C87FB6F6-0B03-469C-8C7B-95EF0CBA9851}" type="presParOf" srcId="{385DC1DB-1235-4934-813E-DD19F698BD37}" destId="{96FC79E4-A8E6-4224-BEF3-1D286251C29F}" srcOrd="1" destOrd="0" presId="urn:microsoft.com/office/officeart/2018/2/layout/IconLabelList"/>
    <dgm:cxn modelId="{FC1C9153-58B6-4B7E-B34E-293B62E95E6D}" type="presParOf" srcId="{385DC1DB-1235-4934-813E-DD19F698BD37}" destId="{5B71EE89-4415-49A8-8434-16FED81B2A45}" srcOrd="2" destOrd="0" presId="urn:microsoft.com/office/officeart/2018/2/layout/IconLabelList"/>
    <dgm:cxn modelId="{F0F949D4-2945-4596-8F7A-998AD282A300}" type="presParOf" srcId="{F830CA4F-86E0-464B-81EC-334F584F4522}" destId="{2407BFAC-3469-4D55-AAAD-E74E88C7DF2E}" srcOrd="1" destOrd="0" presId="urn:microsoft.com/office/officeart/2018/2/layout/IconLabelList"/>
    <dgm:cxn modelId="{B446D630-513F-43C4-A757-5BA43679DF99}" type="presParOf" srcId="{F830CA4F-86E0-464B-81EC-334F584F4522}" destId="{64B352C1-9073-440D-B9FF-6EE3A5C8BDF4}" srcOrd="2" destOrd="0" presId="urn:microsoft.com/office/officeart/2018/2/layout/IconLabelList"/>
    <dgm:cxn modelId="{A601C03C-7C7C-4BCB-BEE3-B6D7EC49ADAC}" type="presParOf" srcId="{64B352C1-9073-440D-B9FF-6EE3A5C8BDF4}" destId="{0824FD8D-EACB-497A-AE6C-41DE69E3AEE3}" srcOrd="0" destOrd="0" presId="urn:microsoft.com/office/officeart/2018/2/layout/IconLabelList"/>
    <dgm:cxn modelId="{F9384D07-D16A-48DB-A0FA-C847EF3A3AB4}" type="presParOf" srcId="{64B352C1-9073-440D-B9FF-6EE3A5C8BDF4}" destId="{F00F55DE-2E67-4B17-A874-5C4847B19731}" srcOrd="1" destOrd="0" presId="urn:microsoft.com/office/officeart/2018/2/layout/IconLabelList"/>
    <dgm:cxn modelId="{1969ACB9-6AC4-4219-965C-7D973E80E3E4}" type="presParOf" srcId="{64B352C1-9073-440D-B9FF-6EE3A5C8BDF4}" destId="{F41309C5-E3F6-491D-BFB0-8EB2DDC5FE6E}" srcOrd="2" destOrd="0" presId="urn:microsoft.com/office/officeart/2018/2/layout/IconLabelList"/>
    <dgm:cxn modelId="{C0FF50B0-1F99-47F3-9794-6F37D45A6D0D}" type="presParOf" srcId="{F830CA4F-86E0-464B-81EC-334F584F4522}" destId="{DEA39D60-3B3B-4AE6-9938-A1FA3F3EDDD7}" srcOrd="3" destOrd="0" presId="urn:microsoft.com/office/officeart/2018/2/layout/IconLabelList"/>
    <dgm:cxn modelId="{CC13FBFB-65E6-46D7-828B-0D9DBE4B6E42}" type="presParOf" srcId="{F830CA4F-86E0-464B-81EC-334F584F4522}" destId="{90D290E4-83D2-46D0-85C7-BE5E76DCC6D6}" srcOrd="4" destOrd="0" presId="urn:microsoft.com/office/officeart/2018/2/layout/IconLabelList"/>
    <dgm:cxn modelId="{2F0585DC-B256-435D-9F86-5CE40D78CDF0}" type="presParOf" srcId="{90D290E4-83D2-46D0-85C7-BE5E76DCC6D6}" destId="{BA6563D8-2002-40F5-9682-F43443E13571}" srcOrd="0" destOrd="0" presId="urn:microsoft.com/office/officeart/2018/2/layout/IconLabelList"/>
    <dgm:cxn modelId="{2C42C836-7984-468E-A082-CD7B2273B2EE}" type="presParOf" srcId="{90D290E4-83D2-46D0-85C7-BE5E76DCC6D6}" destId="{522746FE-E8A0-4EBB-B72F-E8624D18F2CC}" srcOrd="1" destOrd="0" presId="urn:microsoft.com/office/officeart/2018/2/layout/IconLabelList"/>
    <dgm:cxn modelId="{799FF442-1D1C-4929-A6CF-02EFCE343DA5}" type="presParOf" srcId="{90D290E4-83D2-46D0-85C7-BE5E76DCC6D6}" destId="{D751EAE6-7841-4BDC-87F3-56EAAFBB5718}" srcOrd="2" destOrd="0" presId="urn:microsoft.com/office/officeart/2018/2/layout/IconLabelList"/>
    <dgm:cxn modelId="{972BDF02-1228-4053-B9F0-B9EE9F80F77A}" type="presParOf" srcId="{F830CA4F-86E0-464B-81EC-334F584F4522}" destId="{FC2C1248-E2D8-446D-9E1B-DF379F32135D}" srcOrd="5" destOrd="0" presId="urn:microsoft.com/office/officeart/2018/2/layout/IconLabelList"/>
    <dgm:cxn modelId="{721CE6AE-CFD7-4060-95D2-D91348226077}" type="presParOf" srcId="{F830CA4F-86E0-464B-81EC-334F584F4522}" destId="{0F94AABB-8CF2-4D4C-8894-A6BA4DA4ADA7}" srcOrd="6" destOrd="0" presId="urn:microsoft.com/office/officeart/2018/2/layout/IconLabelList"/>
    <dgm:cxn modelId="{70CCB0BE-0897-402C-A3FE-592CC1771E4D}" type="presParOf" srcId="{0F94AABB-8CF2-4D4C-8894-A6BA4DA4ADA7}" destId="{3A6CA71A-8344-4349-99A7-AB62D2B8EB78}" srcOrd="0" destOrd="0" presId="urn:microsoft.com/office/officeart/2018/2/layout/IconLabelList"/>
    <dgm:cxn modelId="{7A83906B-21CB-481B-82AD-CDA3FFDB7BC5}" type="presParOf" srcId="{0F94AABB-8CF2-4D4C-8894-A6BA4DA4ADA7}" destId="{2C77983A-60E9-4DCF-A075-729E0EA15562}" srcOrd="1" destOrd="0" presId="urn:microsoft.com/office/officeart/2018/2/layout/IconLabelList"/>
    <dgm:cxn modelId="{3E2E0901-8039-4AD0-9346-CC6AE7975C7B}" type="presParOf" srcId="{0F94AABB-8CF2-4D4C-8894-A6BA4DA4ADA7}" destId="{93A5E98D-D183-4E06-88E5-C339F3F69A4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967F71E-C396-4C18-9B24-4F3523197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C9B7D0CE-698F-4E06-8BA5-E6AB4D7BB271}">
      <dgm:prSet/>
      <dgm:spPr/>
      <dgm:t>
        <a:bodyPr/>
        <a:lstStyle/>
        <a:p>
          <a:r>
            <a:rPr lang="en-US" b="0" i="0"/>
            <a:t>The patient is given clear and comprehensive information</a:t>
          </a:r>
          <a:endParaRPr lang="en-US"/>
        </a:p>
      </dgm:t>
    </dgm:pt>
    <dgm:pt modelId="{22182BA9-CFA9-4EE6-9CA7-1F6352324910}" type="parTrans" cxnId="{6CE14B9E-31EF-40CF-A6BE-227D5990D495}">
      <dgm:prSet/>
      <dgm:spPr/>
      <dgm:t>
        <a:bodyPr/>
        <a:lstStyle/>
        <a:p>
          <a:endParaRPr lang="en-US"/>
        </a:p>
      </dgm:t>
    </dgm:pt>
    <dgm:pt modelId="{EA3AE43E-5A6D-4602-AD52-86520FA48023}" type="sibTrans" cxnId="{6CE14B9E-31EF-40CF-A6BE-227D5990D495}">
      <dgm:prSet/>
      <dgm:spPr/>
      <dgm:t>
        <a:bodyPr/>
        <a:lstStyle/>
        <a:p>
          <a:endParaRPr lang="en-US"/>
        </a:p>
      </dgm:t>
    </dgm:pt>
    <dgm:pt modelId="{9B34441B-42F4-4F92-B744-3765DB9BB769}">
      <dgm:prSet/>
      <dgm:spPr/>
      <dgm:t>
        <a:bodyPr/>
        <a:lstStyle/>
        <a:p>
          <a:r>
            <a:rPr lang="en-US" b="0" i="0"/>
            <a:t>Valid consent</a:t>
          </a:r>
          <a:endParaRPr lang="en-US"/>
        </a:p>
      </dgm:t>
    </dgm:pt>
    <dgm:pt modelId="{19FC360A-B082-40D6-96DE-57AC5DC5A662}" type="parTrans" cxnId="{0EBF8B08-4673-48C0-B76F-ADB60CF078AD}">
      <dgm:prSet/>
      <dgm:spPr/>
      <dgm:t>
        <a:bodyPr/>
        <a:lstStyle/>
        <a:p>
          <a:endParaRPr lang="en-US"/>
        </a:p>
      </dgm:t>
    </dgm:pt>
    <dgm:pt modelId="{C446117E-C114-473D-9B9B-C66C56828AD5}" type="sibTrans" cxnId="{0EBF8B08-4673-48C0-B76F-ADB60CF078AD}">
      <dgm:prSet/>
      <dgm:spPr/>
      <dgm:t>
        <a:bodyPr/>
        <a:lstStyle/>
        <a:p>
          <a:endParaRPr lang="en-US"/>
        </a:p>
      </dgm:t>
    </dgm:pt>
    <dgm:pt modelId="{B19627D7-E0DC-445A-B82A-4631EDD68B63}">
      <dgm:prSet/>
      <dgm:spPr/>
      <dgm:t>
        <a:bodyPr/>
        <a:lstStyle/>
        <a:p>
          <a:r>
            <a:rPr lang="en-US" b="0" i="0"/>
            <a:t>Confirmed in writing</a:t>
          </a:r>
          <a:endParaRPr lang="en-US"/>
        </a:p>
      </dgm:t>
    </dgm:pt>
    <dgm:pt modelId="{E6BFF245-ADD3-4452-987D-FF979FA42170}" type="parTrans" cxnId="{5CE9199A-9D45-485F-9C8F-B917804E02A1}">
      <dgm:prSet/>
      <dgm:spPr/>
      <dgm:t>
        <a:bodyPr/>
        <a:lstStyle/>
        <a:p>
          <a:endParaRPr lang="en-US"/>
        </a:p>
      </dgm:t>
    </dgm:pt>
    <dgm:pt modelId="{424C82C9-F631-4108-B559-1F4157A7444B}" type="sibTrans" cxnId="{5CE9199A-9D45-485F-9C8F-B917804E02A1}">
      <dgm:prSet/>
      <dgm:spPr/>
      <dgm:t>
        <a:bodyPr/>
        <a:lstStyle/>
        <a:p>
          <a:endParaRPr lang="en-US"/>
        </a:p>
      </dgm:t>
    </dgm:pt>
    <dgm:pt modelId="{0EE00CA2-CE1E-484F-842B-173AC21973E4}">
      <dgm:prSet/>
      <dgm:spPr/>
      <dgm:t>
        <a:bodyPr/>
        <a:lstStyle/>
        <a:p>
          <a:r>
            <a:rPr lang="en-US" b="0" i="0"/>
            <a:t>Usually not appropriate to be given on the day</a:t>
          </a:r>
          <a:endParaRPr lang="en-US"/>
        </a:p>
      </dgm:t>
    </dgm:pt>
    <dgm:pt modelId="{25AF11A7-5A0F-474B-8052-97D5473FE9EE}" type="parTrans" cxnId="{67AF2446-BC2D-4D3E-B38A-43EFE739AC70}">
      <dgm:prSet/>
      <dgm:spPr/>
      <dgm:t>
        <a:bodyPr/>
        <a:lstStyle/>
        <a:p>
          <a:endParaRPr lang="en-US"/>
        </a:p>
      </dgm:t>
    </dgm:pt>
    <dgm:pt modelId="{FBA8424B-F316-4974-B640-7E2B3CF86528}" type="sibTrans" cxnId="{67AF2446-BC2D-4D3E-B38A-43EFE739AC70}">
      <dgm:prSet/>
      <dgm:spPr/>
      <dgm:t>
        <a:bodyPr/>
        <a:lstStyle/>
        <a:p>
          <a:endParaRPr lang="en-US"/>
        </a:p>
      </dgm:t>
    </dgm:pt>
    <dgm:pt modelId="{7FA42CF9-039C-422F-880C-DE9DF84CCB90}">
      <dgm:prSet/>
      <dgm:spPr/>
      <dgm:t>
        <a:bodyPr/>
        <a:lstStyle/>
        <a:p>
          <a:r>
            <a:rPr lang="en-US" b="0" i="0"/>
            <a:t>Should be confirmed on the day of the treatment</a:t>
          </a:r>
          <a:endParaRPr lang="en-US"/>
        </a:p>
      </dgm:t>
    </dgm:pt>
    <dgm:pt modelId="{15C736E5-7884-4F80-A076-2879D910CE0F}" type="parTrans" cxnId="{75BADFB6-7249-4E00-BCE0-F4B079EEDC3A}">
      <dgm:prSet/>
      <dgm:spPr/>
      <dgm:t>
        <a:bodyPr/>
        <a:lstStyle/>
        <a:p>
          <a:endParaRPr lang="en-US"/>
        </a:p>
      </dgm:t>
    </dgm:pt>
    <dgm:pt modelId="{461CC322-BF48-41D0-AED6-3175E97DCF78}" type="sibTrans" cxnId="{75BADFB6-7249-4E00-BCE0-F4B079EEDC3A}">
      <dgm:prSet/>
      <dgm:spPr/>
      <dgm:t>
        <a:bodyPr/>
        <a:lstStyle/>
        <a:p>
          <a:endParaRPr lang="en-US"/>
        </a:p>
      </dgm:t>
    </dgm:pt>
    <dgm:pt modelId="{98738943-8115-4BC7-9E99-9F5B949CA144}" type="pres">
      <dgm:prSet presAssocID="{D967F71E-C396-4C18-9B24-4F3523197A4C}" presName="root" presStyleCnt="0">
        <dgm:presLayoutVars>
          <dgm:dir/>
          <dgm:resizeHandles val="exact"/>
        </dgm:presLayoutVars>
      </dgm:prSet>
      <dgm:spPr/>
    </dgm:pt>
    <dgm:pt modelId="{2447D429-0B46-4655-862D-EA2750B61331}" type="pres">
      <dgm:prSet presAssocID="{C9B7D0CE-698F-4E06-8BA5-E6AB4D7BB271}" presName="compNode" presStyleCnt="0"/>
      <dgm:spPr/>
    </dgm:pt>
    <dgm:pt modelId="{C781DCCA-3693-44D4-8B04-0B6D3D5EAEFB}" type="pres">
      <dgm:prSet presAssocID="{C9B7D0CE-698F-4E06-8BA5-E6AB4D7BB271}" presName="bgRect" presStyleLbl="bgShp" presStyleIdx="0" presStyleCnt="5"/>
      <dgm:spPr/>
    </dgm:pt>
    <dgm:pt modelId="{BCA5FC6F-92C1-429E-9AA5-7952D6D2CD75}" type="pres">
      <dgm:prSet presAssocID="{C9B7D0CE-698F-4E06-8BA5-E6AB4D7BB27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2EDE1B2-E54D-4C35-AE5A-29E9CB14B5E4}" type="pres">
      <dgm:prSet presAssocID="{C9B7D0CE-698F-4E06-8BA5-E6AB4D7BB271}" presName="spaceRect" presStyleCnt="0"/>
      <dgm:spPr/>
    </dgm:pt>
    <dgm:pt modelId="{9956AEB9-F38A-4022-87AA-C23B38825484}" type="pres">
      <dgm:prSet presAssocID="{C9B7D0CE-698F-4E06-8BA5-E6AB4D7BB271}" presName="parTx" presStyleLbl="revTx" presStyleIdx="0" presStyleCnt="5">
        <dgm:presLayoutVars>
          <dgm:chMax val="0"/>
          <dgm:chPref val="0"/>
        </dgm:presLayoutVars>
      </dgm:prSet>
      <dgm:spPr/>
    </dgm:pt>
    <dgm:pt modelId="{0885C1E2-5424-4F27-B3FF-4107402C4B70}" type="pres">
      <dgm:prSet presAssocID="{EA3AE43E-5A6D-4602-AD52-86520FA48023}" presName="sibTrans" presStyleCnt="0"/>
      <dgm:spPr/>
    </dgm:pt>
    <dgm:pt modelId="{FF588E0B-D882-4E5E-B5F8-4A93440B3274}" type="pres">
      <dgm:prSet presAssocID="{9B34441B-42F4-4F92-B744-3765DB9BB769}" presName="compNode" presStyleCnt="0"/>
      <dgm:spPr/>
    </dgm:pt>
    <dgm:pt modelId="{3610B2A5-1D59-4CBC-9334-9109722315A8}" type="pres">
      <dgm:prSet presAssocID="{9B34441B-42F4-4F92-B744-3765DB9BB769}" presName="bgRect" presStyleLbl="bgShp" presStyleIdx="1" presStyleCnt="5"/>
      <dgm:spPr/>
    </dgm:pt>
    <dgm:pt modelId="{9A568A36-563C-4E29-BD09-CFC087CB054B}" type="pres">
      <dgm:prSet presAssocID="{9B34441B-42F4-4F92-B744-3765DB9BB76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8AD86E3-5D8B-433A-8FCF-14AD3FC580C7}" type="pres">
      <dgm:prSet presAssocID="{9B34441B-42F4-4F92-B744-3765DB9BB769}" presName="spaceRect" presStyleCnt="0"/>
      <dgm:spPr/>
    </dgm:pt>
    <dgm:pt modelId="{EFE1F6BD-5712-4CB4-84A7-708B56387881}" type="pres">
      <dgm:prSet presAssocID="{9B34441B-42F4-4F92-B744-3765DB9BB769}" presName="parTx" presStyleLbl="revTx" presStyleIdx="1" presStyleCnt="5">
        <dgm:presLayoutVars>
          <dgm:chMax val="0"/>
          <dgm:chPref val="0"/>
        </dgm:presLayoutVars>
      </dgm:prSet>
      <dgm:spPr/>
    </dgm:pt>
    <dgm:pt modelId="{C0574A5B-03A0-4980-90F7-E371002059FA}" type="pres">
      <dgm:prSet presAssocID="{C446117E-C114-473D-9B9B-C66C56828AD5}" presName="sibTrans" presStyleCnt="0"/>
      <dgm:spPr/>
    </dgm:pt>
    <dgm:pt modelId="{DCB0D66D-A725-4878-A07D-553F9613114E}" type="pres">
      <dgm:prSet presAssocID="{B19627D7-E0DC-445A-B82A-4631EDD68B63}" presName="compNode" presStyleCnt="0"/>
      <dgm:spPr/>
    </dgm:pt>
    <dgm:pt modelId="{CC2298E4-19B7-4E54-A330-D2B2A06CB102}" type="pres">
      <dgm:prSet presAssocID="{B19627D7-E0DC-445A-B82A-4631EDD68B63}" presName="bgRect" presStyleLbl="bgShp" presStyleIdx="2" presStyleCnt="5"/>
      <dgm:spPr/>
    </dgm:pt>
    <dgm:pt modelId="{31C742C5-AF94-4DC6-A75E-8D7C872F94DA}" type="pres">
      <dgm:prSet presAssocID="{B19627D7-E0DC-445A-B82A-4631EDD68B63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ABF665B7-51DE-4EE7-990F-9F2A213AA2A9}" type="pres">
      <dgm:prSet presAssocID="{B19627D7-E0DC-445A-B82A-4631EDD68B63}" presName="spaceRect" presStyleCnt="0"/>
      <dgm:spPr/>
    </dgm:pt>
    <dgm:pt modelId="{A8769F7B-9083-40B6-A4FE-FB26F553D863}" type="pres">
      <dgm:prSet presAssocID="{B19627D7-E0DC-445A-B82A-4631EDD68B63}" presName="parTx" presStyleLbl="revTx" presStyleIdx="2" presStyleCnt="5">
        <dgm:presLayoutVars>
          <dgm:chMax val="0"/>
          <dgm:chPref val="0"/>
        </dgm:presLayoutVars>
      </dgm:prSet>
      <dgm:spPr/>
    </dgm:pt>
    <dgm:pt modelId="{83F8B958-93FB-4CD3-A52E-467D9462AC6F}" type="pres">
      <dgm:prSet presAssocID="{424C82C9-F631-4108-B559-1F4157A7444B}" presName="sibTrans" presStyleCnt="0"/>
      <dgm:spPr/>
    </dgm:pt>
    <dgm:pt modelId="{FAD2A563-F85E-4A18-A12F-3756367AC3B8}" type="pres">
      <dgm:prSet presAssocID="{0EE00CA2-CE1E-484F-842B-173AC21973E4}" presName="compNode" presStyleCnt="0"/>
      <dgm:spPr/>
    </dgm:pt>
    <dgm:pt modelId="{9BBB017A-3322-4F05-A162-F30FEAB26A27}" type="pres">
      <dgm:prSet presAssocID="{0EE00CA2-CE1E-484F-842B-173AC21973E4}" presName="bgRect" presStyleLbl="bgShp" presStyleIdx="3" presStyleCnt="5"/>
      <dgm:spPr/>
    </dgm:pt>
    <dgm:pt modelId="{0E137F6E-61B1-4D81-9CAF-CB8CC822C95F}" type="pres">
      <dgm:prSet presAssocID="{0EE00CA2-CE1E-484F-842B-173AC21973E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C3F57EC5-A1B1-494D-A54D-088330BBFD7E}" type="pres">
      <dgm:prSet presAssocID="{0EE00CA2-CE1E-484F-842B-173AC21973E4}" presName="spaceRect" presStyleCnt="0"/>
      <dgm:spPr/>
    </dgm:pt>
    <dgm:pt modelId="{639769A7-596B-4E13-954F-331AC695DAC3}" type="pres">
      <dgm:prSet presAssocID="{0EE00CA2-CE1E-484F-842B-173AC21973E4}" presName="parTx" presStyleLbl="revTx" presStyleIdx="3" presStyleCnt="5">
        <dgm:presLayoutVars>
          <dgm:chMax val="0"/>
          <dgm:chPref val="0"/>
        </dgm:presLayoutVars>
      </dgm:prSet>
      <dgm:spPr/>
    </dgm:pt>
    <dgm:pt modelId="{82505708-9D84-4039-A2F2-5F514C30FD14}" type="pres">
      <dgm:prSet presAssocID="{FBA8424B-F316-4974-B640-7E2B3CF86528}" presName="sibTrans" presStyleCnt="0"/>
      <dgm:spPr/>
    </dgm:pt>
    <dgm:pt modelId="{EEF3999B-D1A1-4ABC-B957-5C5C4326D2D1}" type="pres">
      <dgm:prSet presAssocID="{7FA42CF9-039C-422F-880C-DE9DF84CCB90}" presName="compNode" presStyleCnt="0"/>
      <dgm:spPr/>
    </dgm:pt>
    <dgm:pt modelId="{817AAF2C-CF2E-4AF1-BBE8-5F9521EEFCF4}" type="pres">
      <dgm:prSet presAssocID="{7FA42CF9-039C-422F-880C-DE9DF84CCB90}" presName="bgRect" presStyleLbl="bgShp" presStyleIdx="4" presStyleCnt="5"/>
      <dgm:spPr/>
    </dgm:pt>
    <dgm:pt modelId="{C243F832-288C-4DBC-B69A-B7770283A430}" type="pres">
      <dgm:prSet presAssocID="{7FA42CF9-039C-422F-880C-DE9DF84CCB9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2EAF3490-7950-4D9D-8013-3A13ACDA5DB6}" type="pres">
      <dgm:prSet presAssocID="{7FA42CF9-039C-422F-880C-DE9DF84CCB90}" presName="spaceRect" presStyleCnt="0"/>
      <dgm:spPr/>
    </dgm:pt>
    <dgm:pt modelId="{856F1DD0-7B63-4B8E-9C98-810D97758EDD}" type="pres">
      <dgm:prSet presAssocID="{7FA42CF9-039C-422F-880C-DE9DF84CCB9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EBF8B08-4673-48C0-B76F-ADB60CF078AD}" srcId="{D967F71E-C396-4C18-9B24-4F3523197A4C}" destId="{9B34441B-42F4-4F92-B744-3765DB9BB769}" srcOrd="1" destOrd="0" parTransId="{19FC360A-B082-40D6-96DE-57AC5DC5A662}" sibTransId="{C446117E-C114-473D-9B9B-C66C56828AD5}"/>
    <dgm:cxn modelId="{C3B8481C-AB20-4C5E-B706-CEB2B232B412}" type="presOf" srcId="{B19627D7-E0DC-445A-B82A-4631EDD68B63}" destId="{A8769F7B-9083-40B6-A4FE-FB26F553D863}" srcOrd="0" destOrd="0" presId="urn:microsoft.com/office/officeart/2018/2/layout/IconVerticalSolidList"/>
    <dgm:cxn modelId="{E8F12C3D-6ABE-4D94-ABF2-E5873117AB26}" type="presOf" srcId="{9B34441B-42F4-4F92-B744-3765DB9BB769}" destId="{EFE1F6BD-5712-4CB4-84A7-708B56387881}" srcOrd="0" destOrd="0" presId="urn:microsoft.com/office/officeart/2018/2/layout/IconVerticalSolidList"/>
    <dgm:cxn modelId="{67AF2446-BC2D-4D3E-B38A-43EFE739AC70}" srcId="{D967F71E-C396-4C18-9B24-4F3523197A4C}" destId="{0EE00CA2-CE1E-484F-842B-173AC21973E4}" srcOrd="3" destOrd="0" parTransId="{25AF11A7-5A0F-474B-8052-97D5473FE9EE}" sibTransId="{FBA8424B-F316-4974-B640-7E2B3CF86528}"/>
    <dgm:cxn modelId="{BB12B350-5ADC-4FB8-89F0-022C2EFBD79E}" type="presOf" srcId="{D967F71E-C396-4C18-9B24-4F3523197A4C}" destId="{98738943-8115-4BC7-9E99-9F5B949CA144}" srcOrd="0" destOrd="0" presId="urn:microsoft.com/office/officeart/2018/2/layout/IconVerticalSolidList"/>
    <dgm:cxn modelId="{5CE9199A-9D45-485F-9C8F-B917804E02A1}" srcId="{D967F71E-C396-4C18-9B24-4F3523197A4C}" destId="{B19627D7-E0DC-445A-B82A-4631EDD68B63}" srcOrd="2" destOrd="0" parTransId="{E6BFF245-ADD3-4452-987D-FF979FA42170}" sibTransId="{424C82C9-F631-4108-B559-1F4157A7444B}"/>
    <dgm:cxn modelId="{26AFA79A-437D-44F1-9795-85A2C745CDA4}" type="presOf" srcId="{C9B7D0CE-698F-4E06-8BA5-E6AB4D7BB271}" destId="{9956AEB9-F38A-4022-87AA-C23B38825484}" srcOrd="0" destOrd="0" presId="urn:microsoft.com/office/officeart/2018/2/layout/IconVerticalSolidList"/>
    <dgm:cxn modelId="{6CE14B9E-31EF-40CF-A6BE-227D5990D495}" srcId="{D967F71E-C396-4C18-9B24-4F3523197A4C}" destId="{C9B7D0CE-698F-4E06-8BA5-E6AB4D7BB271}" srcOrd="0" destOrd="0" parTransId="{22182BA9-CFA9-4EE6-9CA7-1F6352324910}" sibTransId="{EA3AE43E-5A6D-4602-AD52-86520FA48023}"/>
    <dgm:cxn modelId="{B36452A5-AF65-427D-A835-843AEC1CE928}" type="presOf" srcId="{7FA42CF9-039C-422F-880C-DE9DF84CCB90}" destId="{856F1DD0-7B63-4B8E-9C98-810D97758EDD}" srcOrd="0" destOrd="0" presId="urn:microsoft.com/office/officeart/2018/2/layout/IconVerticalSolidList"/>
    <dgm:cxn modelId="{75BADFB6-7249-4E00-BCE0-F4B079EEDC3A}" srcId="{D967F71E-C396-4C18-9B24-4F3523197A4C}" destId="{7FA42CF9-039C-422F-880C-DE9DF84CCB90}" srcOrd="4" destOrd="0" parTransId="{15C736E5-7884-4F80-A076-2879D910CE0F}" sibTransId="{461CC322-BF48-41D0-AED6-3175E97DCF78}"/>
    <dgm:cxn modelId="{DFEFE5BF-D0C1-4A83-A701-D5BB454ED71E}" type="presOf" srcId="{0EE00CA2-CE1E-484F-842B-173AC21973E4}" destId="{639769A7-596B-4E13-954F-331AC695DAC3}" srcOrd="0" destOrd="0" presId="urn:microsoft.com/office/officeart/2018/2/layout/IconVerticalSolidList"/>
    <dgm:cxn modelId="{2298BB2E-0DDF-4E68-AF39-9546AA78EFBB}" type="presParOf" srcId="{98738943-8115-4BC7-9E99-9F5B949CA144}" destId="{2447D429-0B46-4655-862D-EA2750B61331}" srcOrd="0" destOrd="0" presId="urn:microsoft.com/office/officeart/2018/2/layout/IconVerticalSolidList"/>
    <dgm:cxn modelId="{10FB110B-C1BF-45E6-99D3-1A2FB451DE14}" type="presParOf" srcId="{2447D429-0B46-4655-862D-EA2750B61331}" destId="{C781DCCA-3693-44D4-8B04-0B6D3D5EAEFB}" srcOrd="0" destOrd="0" presId="urn:microsoft.com/office/officeart/2018/2/layout/IconVerticalSolidList"/>
    <dgm:cxn modelId="{A82AB155-359C-411B-B54A-50DCB04830FF}" type="presParOf" srcId="{2447D429-0B46-4655-862D-EA2750B61331}" destId="{BCA5FC6F-92C1-429E-9AA5-7952D6D2CD75}" srcOrd="1" destOrd="0" presId="urn:microsoft.com/office/officeart/2018/2/layout/IconVerticalSolidList"/>
    <dgm:cxn modelId="{15606FAF-5C42-4D79-968E-17C7D5D3B77B}" type="presParOf" srcId="{2447D429-0B46-4655-862D-EA2750B61331}" destId="{D2EDE1B2-E54D-4C35-AE5A-29E9CB14B5E4}" srcOrd="2" destOrd="0" presId="urn:microsoft.com/office/officeart/2018/2/layout/IconVerticalSolidList"/>
    <dgm:cxn modelId="{D520DB8E-9909-4FE4-8306-1A27B03EE365}" type="presParOf" srcId="{2447D429-0B46-4655-862D-EA2750B61331}" destId="{9956AEB9-F38A-4022-87AA-C23B38825484}" srcOrd="3" destOrd="0" presId="urn:microsoft.com/office/officeart/2018/2/layout/IconVerticalSolidList"/>
    <dgm:cxn modelId="{43106956-A225-431F-A6E4-E62208A4D473}" type="presParOf" srcId="{98738943-8115-4BC7-9E99-9F5B949CA144}" destId="{0885C1E2-5424-4F27-B3FF-4107402C4B70}" srcOrd="1" destOrd="0" presId="urn:microsoft.com/office/officeart/2018/2/layout/IconVerticalSolidList"/>
    <dgm:cxn modelId="{55FDBDB3-74DA-498B-98FA-EA2E412F8D4C}" type="presParOf" srcId="{98738943-8115-4BC7-9E99-9F5B949CA144}" destId="{FF588E0B-D882-4E5E-B5F8-4A93440B3274}" srcOrd="2" destOrd="0" presId="urn:microsoft.com/office/officeart/2018/2/layout/IconVerticalSolidList"/>
    <dgm:cxn modelId="{673FC8AA-A25D-47D9-8F55-77D4477D3A89}" type="presParOf" srcId="{FF588E0B-D882-4E5E-B5F8-4A93440B3274}" destId="{3610B2A5-1D59-4CBC-9334-9109722315A8}" srcOrd="0" destOrd="0" presId="urn:microsoft.com/office/officeart/2018/2/layout/IconVerticalSolidList"/>
    <dgm:cxn modelId="{34FB7708-8DAC-4B7A-9524-D8861704614E}" type="presParOf" srcId="{FF588E0B-D882-4E5E-B5F8-4A93440B3274}" destId="{9A568A36-563C-4E29-BD09-CFC087CB054B}" srcOrd="1" destOrd="0" presId="urn:microsoft.com/office/officeart/2018/2/layout/IconVerticalSolidList"/>
    <dgm:cxn modelId="{9C14482A-40BD-4F3F-A308-898DF6C599E9}" type="presParOf" srcId="{FF588E0B-D882-4E5E-B5F8-4A93440B3274}" destId="{28AD86E3-5D8B-433A-8FCF-14AD3FC580C7}" srcOrd="2" destOrd="0" presId="urn:microsoft.com/office/officeart/2018/2/layout/IconVerticalSolidList"/>
    <dgm:cxn modelId="{658E9DDD-ED4D-4E0F-A5A2-AA8DD2694B84}" type="presParOf" srcId="{FF588E0B-D882-4E5E-B5F8-4A93440B3274}" destId="{EFE1F6BD-5712-4CB4-84A7-708B56387881}" srcOrd="3" destOrd="0" presId="urn:microsoft.com/office/officeart/2018/2/layout/IconVerticalSolidList"/>
    <dgm:cxn modelId="{32B2DB98-5B33-4A67-869E-BBFEF7181A86}" type="presParOf" srcId="{98738943-8115-4BC7-9E99-9F5B949CA144}" destId="{C0574A5B-03A0-4980-90F7-E371002059FA}" srcOrd="3" destOrd="0" presId="urn:microsoft.com/office/officeart/2018/2/layout/IconVerticalSolidList"/>
    <dgm:cxn modelId="{9AB2056D-2D79-422A-A900-A354D5BDF3D6}" type="presParOf" srcId="{98738943-8115-4BC7-9E99-9F5B949CA144}" destId="{DCB0D66D-A725-4878-A07D-553F9613114E}" srcOrd="4" destOrd="0" presId="urn:microsoft.com/office/officeart/2018/2/layout/IconVerticalSolidList"/>
    <dgm:cxn modelId="{EADFD64C-20C1-47C1-A177-009E660B8CCF}" type="presParOf" srcId="{DCB0D66D-A725-4878-A07D-553F9613114E}" destId="{CC2298E4-19B7-4E54-A330-D2B2A06CB102}" srcOrd="0" destOrd="0" presId="urn:microsoft.com/office/officeart/2018/2/layout/IconVerticalSolidList"/>
    <dgm:cxn modelId="{134604F4-56F0-4115-B3EC-1A59E88C4002}" type="presParOf" srcId="{DCB0D66D-A725-4878-A07D-553F9613114E}" destId="{31C742C5-AF94-4DC6-A75E-8D7C872F94DA}" srcOrd="1" destOrd="0" presId="urn:microsoft.com/office/officeart/2018/2/layout/IconVerticalSolidList"/>
    <dgm:cxn modelId="{2B3302D8-4258-499E-B08B-B2085A1C5F0F}" type="presParOf" srcId="{DCB0D66D-A725-4878-A07D-553F9613114E}" destId="{ABF665B7-51DE-4EE7-990F-9F2A213AA2A9}" srcOrd="2" destOrd="0" presId="urn:microsoft.com/office/officeart/2018/2/layout/IconVerticalSolidList"/>
    <dgm:cxn modelId="{AEB5C2A4-4B14-4BF0-B7C4-845B1E6A260F}" type="presParOf" srcId="{DCB0D66D-A725-4878-A07D-553F9613114E}" destId="{A8769F7B-9083-40B6-A4FE-FB26F553D863}" srcOrd="3" destOrd="0" presId="urn:microsoft.com/office/officeart/2018/2/layout/IconVerticalSolidList"/>
    <dgm:cxn modelId="{69E43FFD-674A-4A32-B570-E76CCCD42A13}" type="presParOf" srcId="{98738943-8115-4BC7-9E99-9F5B949CA144}" destId="{83F8B958-93FB-4CD3-A52E-467D9462AC6F}" srcOrd="5" destOrd="0" presId="urn:microsoft.com/office/officeart/2018/2/layout/IconVerticalSolidList"/>
    <dgm:cxn modelId="{D8A1C9C8-C640-4752-97F5-DB48604E2145}" type="presParOf" srcId="{98738943-8115-4BC7-9E99-9F5B949CA144}" destId="{FAD2A563-F85E-4A18-A12F-3756367AC3B8}" srcOrd="6" destOrd="0" presId="urn:microsoft.com/office/officeart/2018/2/layout/IconVerticalSolidList"/>
    <dgm:cxn modelId="{C3E9075C-E8D7-49D3-BBFE-3F830CDB2415}" type="presParOf" srcId="{FAD2A563-F85E-4A18-A12F-3756367AC3B8}" destId="{9BBB017A-3322-4F05-A162-F30FEAB26A27}" srcOrd="0" destOrd="0" presId="urn:microsoft.com/office/officeart/2018/2/layout/IconVerticalSolidList"/>
    <dgm:cxn modelId="{703D7A5D-8B47-43F1-88ED-7732E487661E}" type="presParOf" srcId="{FAD2A563-F85E-4A18-A12F-3756367AC3B8}" destId="{0E137F6E-61B1-4D81-9CAF-CB8CC822C95F}" srcOrd="1" destOrd="0" presId="urn:microsoft.com/office/officeart/2018/2/layout/IconVerticalSolidList"/>
    <dgm:cxn modelId="{3DC99E80-F90F-49E4-AB1F-9CC3263066C8}" type="presParOf" srcId="{FAD2A563-F85E-4A18-A12F-3756367AC3B8}" destId="{C3F57EC5-A1B1-494D-A54D-088330BBFD7E}" srcOrd="2" destOrd="0" presId="urn:microsoft.com/office/officeart/2018/2/layout/IconVerticalSolidList"/>
    <dgm:cxn modelId="{3946E640-B01F-4DA7-93EE-1FFB3BA6814B}" type="presParOf" srcId="{FAD2A563-F85E-4A18-A12F-3756367AC3B8}" destId="{639769A7-596B-4E13-954F-331AC695DAC3}" srcOrd="3" destOrd="0" presId="urn:microsoft.com/office/officeart/2018/2/layout/IconVerticalSolidList"/>
    <dgm:cxn modelId="{D0DFC0F2-454B-4B39-88D4-C9F81E634914}" type="presParOf" srcId="{98738943-8115-4BC7-9E99-9F5B949CA144}" destId="{82505708-9D84-4039-A2F2-5F514C30FD14}" srcOrd="7" destOrd="0" presId="urn:microsoft.com/office/officeart/2018/2/layout/IconVerticalSolidList"/>
    <dgm:cxn modelId="{E7252868-9747-4B6F-B610-E1D76BFA60A4}" type="presParOf" srcId="{98738943-8115-4BC7-9E99-9F5B949CA144}" destId="{EEF3999B-D1A1-4ABC-B957-5C5C4326D2D1}" srcOrd="8" destOrd="0" presId="urn:microsoft.com/office/officeart/2018/2/layout/IconVerticalSolidList"/>
    <dgm:cxn modelId="{64B98C47-EB41-443E-BBBF-A8F8D9106ED5}" type="presParOf" srcId="{EEF3999B-D1A1-4ABC-B957-5C5C4326D2D1}" destId="{817AAF2C-CF2E-4AF1-BBE8-5F9521EEFCF4}" srcOrd="0" destOrd="0" presId="urn:microsoft.com/office/officeart/2018/2/layout/IconVerticalSolidList"/>
    <dgm:cxn modelId="{7F8F1670-E6C7-4C12-9CE8-3025BCC548B1}" type="presParOf" srcId="{EEF3999B-D1A1-4ABC-B957-5C5C4326D2D1}" destId="{C243F832-288C-4DBC-B69A-B7770283A430}" srcOrd="1" destOrd="0" presId="urn:microsoft.com/office/officeart/2018/2/layout/IconVerticalSolidList"/>
    <dgm:cxn modelId="{EC99ABA5-2AE0-46AF-AF1E-46696EC16FE9}" type="presParOf" srcId="{EEF3999B-D1A1-4ABC-B957-5C5C4326D2D1}" destId="{2EAF3490-7950-4D9D-8013-3A13ACDA5DB6}" srcOrd="2" destOrd="0" presId="urn:microsoft.com/office/officeart/2018/2/layout/IconVerticalSolidList"/>
    <dgm:cxn modelId="{060912D9-5E7E-4D41-8CDA-233B12C5138B}" type="presParOf" srcId="{EEF3999B-D1A1-4ABC-B957-5C5C4326D2D1}" destId="{856F1DD0-7B63-4B8E-9C98-810D97758E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F90E6C-08F5-4C20-B179-93A5C5BA12D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1FE2C5F-B135-44C0-8DC9-C91EE66C2001}">
      <dgm:prSet/>
      <dgm:spPr/>
      <dgm:t>
        <a:bodyPr/>
        <a:lstStyle/>
        <a:p>
          <a:r>
            <a:rPr lang="en-US" b="0" i="0"/>
            <a:t>Confirmation of the treatment plan</a:t>
          </a:r>
          <a:endParaRPr lang="en-US"/>
        </a:p>
      </dgm:t>
    </dgm:pt>
    <dgm:pt modelId="{74D445C9-BA06-4168-BAD0-47F82DFB43C5}" type="parTrans" cxnId="{F7317ED1-DA72-4B74-9CDF-A485D9D75669}">
      <dgm:prSet/>
      <dgm:spPr/>
      <dgm:t>
        <a:bodyPr/>
        <a:lstStyle/>
        <a:p>
          <a:endParaRPr lang="en-US"/>
        </a:p>
      </dgm:t>
    </dgm:pt>
    <dgm:pt modelId="{510105F2-27AE-4B09-B82A-240068F61DDD}" type="sibTrans" cxnId="{F7317ED1-DA72-4B74-9CDF-A485D9D75669}">
      <dgm:prSet/>
      <dgm:spPr/>
      <dgm:t>
        <a:bodyPr/>
        <a:lstStyle/>
        <a:p>
          <a:endParaRPr lang="en-US"/>
        </a:p>
      </dgm:t>
    </dgm:pt>
    <dgm:pt modelId="{BA0E6C85-F285-49C6-B380-DBA82C7F5108}">
      <dgm:prSet/>
      <dgm:spPr/>
      <dgm:t>
        <a:bodyPr/>
        <a:lstStyle/>
        <a:p>
          <a:r>
            <a:rPr lang="en-US" b="0" i="0"/>
            <a:t>Confirmation of the effect of sedation (not GA)</a:t>
          </a:r>
          <a:endParaRPr lang="en-US"/>
        </a:p>
      </dgm:t>
    </dgm:pt>
    <dgm:pt modelId="{77B9E94F-64C0-4175-B3F4-67B5472FAE0D}" type="parTrans" cxnId="{44B151A5-8999-42B2-888C-B48E255846AB}">
      <dgm:prSet/>
      <dgm:spPr/>
      <dgm:t>
        <a:bodyPr/>
        <a:lstStyle/>
        <a:p>
          <a:endParaRPr lang="en-US"/>
        </a:p>
      </dgm:t>
    </dgm:pt>
    <dgm:pt modelId="{41F72067-DD05-45B7-8B07-754382462B56}" type="sibTrans" cxnId="{44B151A5-8999-42B2-888C-B48E255846AB}">
      <dgm:prSet/>
      <dgm:spPr/>
      <dgm:t>
        <a:bodyPr/>
        <a:lstStyle/>
        <a:p>
          <a:endParaRPr lang="en-US"/>
        </a:p>
      </dgm:t>
    </dgm:pt>
    <dgm:pt modelId="{19500CBE-F5B8-4601-A17C-0236CCD25BE8}">
      <dgm:prSet/>
      <dgm:spPr/>
      <dgm:t>
        <a:bodyPr/>
        <a:lstStyle/>
        <a:p>
          <a:r>
            <a:rPr lang="en-US" b="0" i="0"/>
            <a:t>Confirmation that informed consent is signed</a:t>
          </a:r>
          <a:endParaRPr lang="en-US"/>
        </a:p>
      </dgm:t>
    </dgm:pt>
    <dgm:pt modelId="{300290E9-C687-4E1F-B2B3-D93EE13BAC76}" type="parTrans" cxnId="{B8912419-62D2-430A-9D9A-E83536C377E4}">
      <dgm:prSet/>
      <dgm:spPr/>
      <dgm:t>
        <a:bodyPr/>
        <a:lstStyle/>
        <a:p>
          <a:endParaRPr lang="en-US"/>
        </a:p>
      </dgm:t>
    </dgm:pt>
    <dgm:pt modelId="{E209FE4C-9F8E-420F-BF82-91858DE96DE1}" type="sibTrans" cxnId="{B8912419-62D2-430A-9D9A-E83536C377E4}">
      <dgm:prSet/>
      <dgm:spPr/>
      <dgm:t>
        <a:bodyPr/>
        <a:lstStyle/>
        <a:p>
          <a:endParaRPr lang="en-US"/>
        </a:p>
      </dgm:t>
    </dgm:pt>
    <dgm:pt modelId="{660AB89D-C2DF-443C-A3A8-146AB6FEAD12}">
      <dgm:prSet/>
      <dgm:spPr/>
      <dgm:t>
        <a:bodyPr/>
        <a:lstStyle/>
        <a:p>
          <a:r>
            <a:rPr lang="en-US" b="0" i="0"/>
            <a:t>Any pre-medication and any other medications are prescribed</a:t>
          </a:r>
          <a:endParaRPr lang="en-US"/>
        </a:p>
      </dgm:t>
    </dgm:pt>
    <dgm:pt modelId="{AB8EAB15-376D-43F8-9E41-688ADE435796}" type="parTrans" cxnId="{70243F14-4DDC-4B50-82F7-BBF5C9855E6D}">
      <dgm:prSet/>
      <dgm:spPr/>
      <dgm:t>
        <a:bodyPr/>
        <a:lstStyle/>
        <a:p>
          <a:endParaRPr lang="en-US"/>
        </a:p>
      </dgm:t>
    </dgm:pt>
    <dgm:pt modelId="{B5AE2CF9-BD8D-427D-964F-8114B128FED0}" type="sibTrans" cxnId="{70243F14-4DDC-4B50-82F7-BBF5C9855E6D}">
      <dgm:prSet/>
      <dgm:spPr/>
      <dgm:t>
        <a:bodyPr/>
        <a:lstStyle/>
        <a:p>
          <a:endParaRPr lang="en-US"/>
        </a:p>
      </dgm:t>
    </dgm:pt>
    <dgm:pt modelId="{B17159E2-2A50-43DB-9F73-E36DA1D6F5B1}">
      <dgm:prSet/>
      <dgm:spPr/>
      <dgm:t>
        <a:bodyPr/>
        <a:lstStyle/>
        <a:p>
          <a:r>
            <a:rPr lang="en-US" b="0" i="0"/>
            <a:t>Confirm that escort and care at home is in  place</a:t>
          </a:r>
          <a:endParaRPr lang="en-US"/>
        </a:p>
      </dgm:t>
    </dgm:pt>
    <dgm:pt modelId="{6B76FDD7-0D37-4F21-9FB2-43747699B943}" type="parTrans" cxnId="{3731BBD1-E7E0-468C-97E2-3C6C5996E61C}">
      <dgm:prSet/>
      <dgm:spPr/>
      <dgm:t>
        <a:bodyPr/>
        <a:lstStyle/>
        <a:p>
          <a:endParaRPr lang="en-US"/>
        </a:p>
      </dgm:t>
    </dgm:pt>
    <dgm:pt modelId="{AB42298C-B97D-4C5B-8E82-9547D466B055}" type="sibTrans" cxnId="{3731BBD1-E7E0-468C-97E2-3C6C5996E61C}">
      <dgm:prSet/>
      <dgm:spPr/>
      <dgm:t>
        <a:bodyPr/>
        <a:lstStyle/>
        <a:p>
          <a:endParaRPr lang="en-US"/>
        </a:p>
      </dgm:t>
    </dgm:pt>
    <dgm:pt modelId="{EC9B3FE8-E190-486B-A34B-1D4655886B45}">
      <dgm:prSet/>
      <dgm:spPr/>
      <dgm:t>
        <a:bodyPr/>
        <a:lstStyle/>
        <a:p>
          <a:r>
            <a:rPr lang="en-US" b="0" i="0"/>
            <a:t>Pre and post written sedation instructions are given</a:t>
          </a:r>
          <a:endParaRPr lang="en-US"/>
        </a:p>
      </dgm:t>
    </dgm:pt>
    <dgm:pt modelId="{3BA24B9A-896C-4F80-BB26-53576C6428EF}" type="parTrans" cxnId="{1676026E-4B4E-43B7-B501-C4563FEC2C65}">
      <dgm:prSet/>
      <dgm:spPr/>
      <dgm:t>
        <a:bodyPr/>
        <a:lstStyle/>
        <a:p>
          <a:endParaRPr lang="en-US"/>
        </a:p>
      </dgm:t>
    </dgm:pt>
    <dgm:pt modelId="{8E78DF86-ACAC-451D-8FFC-43732C51626D}" type="sibTrans" cxnId="{1676026E-4B4E-43B7-B501-C4563FEC2C65}">
      <dgm:prSet/>
      <dgm:spPr/>
      <dgm:t>
        <a:bodyPr/>
        <a:lstStyle/>
        <a:p>
          <a:endParaRPr lang="en-US"/>
        </a:p>
      </dgm:t>
    </dgm:pt>
    <dgm:pt modelId="{9F25DA70-DDE2-4BBF-B75B-AF4D43831213}">
      <dgm:prSet/>
      <dgm:spPr/>
      <dgm:t>
        <a:bodyPr/>
        <a:lstStyle/>
        <a:p>
          <a:r>
            <a:rPr lang="en-US" b="0" i="0"/>
            <a:t>Answer any questions that the patient may have</a:t>
          </a:r>
          <a:endParaRPr lang="en-US"/>
        </a:p>
      </dgm:t>
    </dgm:pt>
    <dgm:pt modelId="{1B850953-139D-444D-AD55-CDE75771AF53}" type="parTrans" cxnId="{1AEDB562-4DB0-45C6-9702-5FCBAA38ADBB}">
      <dgm:prSet/>
      <dgm:spPr/>
      <dgm:t>
        <a:bodyPr/>
        <a:lstStyle/>
        <a:p>
          <a:endParaRPr lang="en-US"/>
        </a:p>
      </dgm:t>
    </dgm:pt>
    <dgm:pt modelId="{A4BC20CA-03DD-4A2C-B273-4D88C88527B0}" type="sibTrans" cxnId="{1AEDB562-4DB0-45C6-9702-5FCBAA38ADBB}">
      <dgm:prSet/>
      <dgm:spPr/>
      <dgm:t>
        <a:bodyPr/>
        <a:lstStyle/>
        <a:p>
          <a:endParaRPr lang="en-US"/>
        </a:p>
      </dgm:t>
    </dgm:pt>
    <dgm:pt modelId="{010E6933-E3BD-40D5-B1C0-09AB9F3787BC}" type="pres">
      <dgm:prSet presAssocID="{E6F90E6C-08F5-4C20-B179-93A5C5BA12DB}" presName="diagram" presStyleCnt="0">
        <dgm:presLayoutVars>
          <dgm:dir/>
          <dgm:resizeHandles val="exact"/>
        </dgm:presLayoutVars>
      </dgm:prSet>
      <dgm:spPr/>
    </dgm:pt>
    <dgm:pt modelId="{F6B13588-EFC4-425D-A2A6-6084052652FE}" type="pres">
      <dgm:prSet presAssocID="{B1FE2C5F-B135-44C0-8DC9-C91EE66C2001}" presName="node" presStyleLbl="node1" presStyleIdx="0" presStyleCnt="7">
        <dgm:presLayoutVars>
          <dgm:bulletEnabled val="1"/>
        </dgm:presLayoutVars>
      </dgm:prSet>
      <dgm:spPr/>
    </dgm:pt>
    <dgm:pt modelId="{EBCCD378-3F40-4675-A908-8481786447E5}" type="pres">
      <dgm:prSet presAssocID="{510105F2-27AE-4B09-B82A-240068F61DDD}" presName="sibTrans" presStyleCnt="0"/>
      <dgm:spPr/>
    </dgm:pt>
    <dgm:pt modelId="{878E99C4-8586-43E8-B08F-5F92DEDC177A}" type="pres">
      <dgm:prSet presAssocID="{BA0E6C85-F285-49C6-B380-DBA82C7F5108}" presName="node" presStyleLbl="node1" presStyleIdx="1" presStyleCnt="7">
        <dgm:presLayoutVars>
          <dgm:bulletEnabled val="1"/>
        </dgm:presLayoutVars>
      </dgm:prSet>
      <dgm:spPr/>
    </dgm:pt>
    <dgm:pt modelId="{90D959B9-CCE9-4D08-A535-1D6F7435AC91}" type="pres">
      <dgm:prSet presAssocID="{41F72067-DD05-45B7-8B07-754382462B56}" presName="sibTrans" presStyleCnt="0"/>
      <dgm:spPr/>
    </dgm:pt>
    <dgm:pt modelId="{0114F515-84E0-440F-8038-E9475DD7D7D7}" type="pres">
      <dgm:prSet presAssocID="{19500CBE-F5B8-4601-A17C-0236CCD25BE8}" presName="node" presStyleLbl="node1" presStyleIdx="2" presStyleCnt="7">
        <dgm:presLayoutVars>
          <dgm:bulletEnabled val="1"/>
        </dgm:presLayoutVars>
      </dgm:prSet>
      <dgm:spPr/>
    </dgm:pt>
    <dgm:pt modelId="{FCBA8C0E-66E7-43B0-B19F-476503DDD9CB}" type="pres">
      <dgm:prSet presAssocID="{E209FE4C-9F8E-420F-BF82-91858DE96DE1}" presName="sibTrans" presStyleCnt="0"/>
      <dgm:spPr/>
    </dgm:pt>
    <dgm:pt modelId="{53255C07-9B4F-44E7-AF0C-727CD7D827DB}" type="pres">
      <dgm:prSet presAssocID="{660AB89D-C2DF-443C-A3A8-146AB6FEAD12}" presName="node" presStyleLbl="node1" presStyleIdx="3" presStyleCnt="7">
        <dgm:presLayoutVars>
          <dgm:bulletEnabled val="1"/>
        </dgm:presLayoutVars>
      </dgm:prSet>
      <dgm:spPr/>
    </dgm:pt>
    <dgm:pt modelId="{8A3E602E-BFF7-4E4D-A6EA-D6CB66CB93E5}" type="pres">
      <dgm:prSet presAssocID="{B5AE2CF9-BD8D-427D-964F-8114B128FED0}" presName="sibTrans" presStyleCnt="0"/>
      <dgm:spPr/>
    </dgm:pt>
    <dgm:pt modelId="{B40633F6-4BB5-4FA3-8536-E0F9F04D2BE7}" type="pres">
      <dgm:prSet presAssocID="{B17159E2-2A50-43DB-9F73-E36DA1D6F5B1}" presName="node" presStyleLbl="node1" presStyleIdx="4" presStyleCnt="7">
        <dgm:presLayoutVars>
          <dgm:bulletEnabled val="1"/>
        </dgm:presLayoutVars>
      </dgm:prSet>
      <dgm:spPr/>
    </dgm:pt>
    <dgm:pt modelId="{F5177D83-6D60-4F4A-8EAA-B3D4D7BFB575}" type="pres">
      <dgm:prSet presAssocID="{AB42298C-B97D-4C5B-8E82-9547D466B055}" presName="sibTrans" presStyleCnt="0"/>
      <dgm:spPr/>
    </dgm:pt>
    <dgm:pt modelId="{41A95AF4-2A4D-4E63-97F6-915AA280B8C0}" type="pres">
      <dgm:prSet presAssocID="{EC9B3FE8-E190-486B-A34B-1D4655886B45}" presName="node" presStyleLbl="node1" presStyleIdx="5" presStyleCnt="7">
        <dgm:presLayoutVars>
          <dgm:bulletEnabled val="1"/>
        </dgm:presLayoutVars>
      </dgm:prSet>
      <dgm:spPr/>
    </dgm:pt>
    <dgm:pt modelId="{9F35AAE5-4C77-4B63-ACA8-DBD815A840B9}" type="pres">
      <dgm:prSet presAssocID="{8E78DF86-ACAC-451D-8FFC-43732C51626D}" presName="sibTrans" presStyleCnt="0"/>
      <dgm:spPr/>
    </dgm:pt>
    <dgm:pt modelId="{7557ADAB-0DF5-404D-85EC-5A3E12E1DC42}" type="pres">
      <dgm:prSet presAssocID="{9F25DA70-DDE2-4BBF-B75B-AF4D43831213}" presName="node" presStyleLbl="node1" presStyleIdx="6" presStyleCnt="7">
        <dgm:presLayoutVars>
          <dgm:bulletEnabled val="1"/>
        </dgm:presLayoutVars>
      </dgm:prSet>
      <dgm:spPr/>
    </dgm:pt>
  </dgm:ptLst>
  <dgm:cxnLst>
    <dgm:cxn modelId="{70243F14-4DDC-4B50-82F7-BBF5C9855E6D}" srcId="{E6F90E6C-08F5-4C20-B179-93A5C5BA12DB}" destId="{660AB89D-C2DF-443C-A3A8-146AB6FEAD12}" srcOrd="3" destOrd="0" parTransId="{AB8EAB15-376D-43F8-9E41-688ADE435796}" sibTransId="{B5AE2CF9-BD8D-427D-964F-8114B128FED0}"/>
    <dgm:cxn modelId="{B8912419-62D2-430A-9D9A-E83536C377E4}" srcId="{E6F90E6C-08F5-4C20-B179-93A5C5BA12DB}" destId="{19500CBE-F5B8-4601-A17C-0236CCD25BE8}" srcOrd="2" destOrd="0" parTransId="{300290E9-C687-4E1F-B2B3-D93EE13BAC76}" sibTransId="{E209FE4C-9F8E-420F-BF82-91858DE96DE1}"/>
    <dgm:cxn modelId="{1AEDB562-4DB0-45C6-9702-5FCBAA38ADBB}" srcId="{E6F90E6C-08F5-4C20-B179-93A5C5BA12DB}" destId="{9F25DA70-DDE2-4BBF-B75B-AF4D43831213}" srcOrd="6" destOrd="0" parTransId="{1B850953-139D-444D-AD55-CDE75771AF53}" sibTransId="{A4BC20CA-03DD-4A2C-B273-4D88C88527B0}"/>
    <dgm:cxn modelId="{90D9FE64-5E05-4DD6-8A12-F828CC281CD8}" type="presOf" srcId="{B1FE2C5F-B135-44C0-8DC9-C91EE66C2001}" destId="{F6B13588-EFC4-425D-A2A6-6084052652FE}" srcOrd="0" destOrd="0" presId="urn:microsoft.com/office/officeart/2005/8/layout/default"/>
    <dgm:cxn modelId="{955D744B-ABA5-4854-A3ED-78AC16B90573}" type="presOf" srcId="{B17159E2-2A50-43DB-9F73-E36DA1D6F5B1}" destId="{B40633F6-4BB5-4FA3-8536-E0F9F04D2BE7}" srcOrd="0" destOrd="0" presId="urn:microsoft.com/office/officeart/2005/8/layout/default"/>
    <dgm:cxn modelId="{1676026E-4B4E-43B7-B501-C4563FEC2C65}" srcId="{E6F90E6C-08F5-4C20-B179-93A5C5BA12DB}" destId="{EC9B3FE8-E190-486B-A34B-1D4655886B45}" srcOrd="5" destOrd="0" parTransId="{3BA24B9A-896C-4F80-BB26-53576C6428EF}" sibTransId="{8E78DF86-ACAC-451D-8FFC-43732C51626D}"/>
    <dgm:cxn modelId="{DA39DB4F-7D96-4756-9FFD-2B91526D8843}" type="presOf" srcId="{E6F90E6C-08F5-4C20-B179-93A5C5BA12DB}" destId="{010E6933-E3BD-40D5-B1C0-09AB9F3787BC}" srcOrd="0" destOrd="0" presId="urn:microsoft.com/office/officeart/2005/8/layout/default"/>
    <dgm:cxn modelId="{5E3D4251-5C00-413E-ACC9-5B24A285D899}" type="presOf" srcId="{660AB89D-C2DF-443C-A3A8-146AB6FEAD12}" destId="{53255C07-9B4F-44E7-AF0C-727CD7D827DB}" srcOrd="0" destOrd="0" presId="urn:microsoft.com/office/officeart/2005/8/layout/default"/>
    <dgm:cxn modelId="{3BD4AB71-BBB7-4892-A8DD-5BB0C26E9452}" type="presOf" srcId="{19500CBE-F5B8-4601-A17C-0236CCD25BE8}" destId="{0114F515-84E0-440F-8038-E9475DD7D7D7}" srcOrd="0" destOrd="0" presId="urn:microsoft.com/office/officeart/2005/8/layout/default"/>
    <dgm:cxn modelId="{3FB1F089-49DB-4019-AA10-B70894EB04CC}" type="presOf" srcId="{EC9B3FE8-E190-486B-A34B-1D4655886B45}" destId="{41A95AF4-2A4D-4E63-97F6-915AA280B8C0}" srcOrd="0" destOrd="0" presId="urn:microsoft.com/office/officeart/2005/8/layout/default"/>
    <dgm:cxn modelId="{44B151A5-8999-42B2-888C-B48E255846AB}" srcId="{E6F90E6C-08F5-4C20-B179-93A5C5BA12DB}" destId="{BA0E6C85-F285-49C6-B380-DBA82C7F5108}" srcOrd="1" destOrd="0" parTransId="{77B9E94F-64C0-4175-B3F4-67B5472FAE0D}" sibTransId="{41F72067-DD05-45B7-8B07-754382462B56}"/>
    <dgm:cxn modelId="{7DD71EA9-2539-4659-A896-AE39463C9BC2}" type="presOf" srcId="{9F25DA70-DDE2-4BBF-B75B-AF4D43831213}" destId="{7557ADAB-0DF5-404D-85EC-5A3E12E1DC42}" srcOrd="0" destOrd="0" presId="urn:microsoft.com/office/officeart/2005/8/layout/default"/>
    <dgm:cxn modelId="{A2A157CD-6D23-4917-BA2E-EA16ABFFDEA6}" type="presOf" srcId="{BA0E6C85-F285-49C6-B380-DBA82C7F5108}" destId="{878E99C4-8586-43E8-B08F-5F92DEDC177A}" srcOrd="0" destOrd="0" presId="urn:microsoft.com/office/officeart/2005/8/layout/default"/>
    <dgm:cxn modelId="{F7317ED1-DA72-4B74-9CDF-A485D9D75669}" srcId="{E6F90E6C-08F5-4C20-B179-93A5C5BA12DB}" destId="{B1FE2C5F-B135-44C0-8DC9-C91EE66C2001}" srcOrd="0" destOrd="0" parTransId="{74D445C9-BA06-4168-BAD0-47F82DFB43C5}" sibTransId="{510105F2-27AE-4B09-B82A-240068F61DDD}"/>
    <dgm:cxn modelId="{3731BBD1-E7E0-468C-97E2-3C6C5996E61C}" srcId="{E6F90E6C-08F5-4C20-B179-93A5C5BA12DB}" destId="{B17159E2-2A50-43DB-9F73-E36DA1D6F5B1}" srcOrd="4" destOrd="0" parTransId="{6B76FDD7-0D37-4F21-9FB2-43747699B943}" sibTransId="{AB42298C-B97D-4C5B-8E82-9547D466B055}"/>
    <dgm:cxn modelId="{75575CDD-26F3-4171-B3D5-4AD31DF76E9F}" type="presParOf" srcId="{010E6933-E3BD-40D5-B1C0-09AB9F3787BC}" destId="{F6B13588-EFC4-425D-A2A6-6084052652FE}" srcOrd="0" destOrd="0" presId="urn:microsoft.com/office/officeart/2005/8/layout/default"/>
    <dgm:cxn modelId="{C39A68EF-8179-4991-9B65-76E41732B397}" type="presParOf" srcId="{010E6933-E3BD-40D5-B1C0-09AB9F3787BC}" destId="{EBCCD378-3F40-4675-A908-8481786447E5}" srcOrd="1" destOrd="0" presId="urn:microsoft.com/office/officeart/2005/8/layout/default"/>
    <dgm:cxn modelId="{F04F8099-A455-49AF-A309-4A83C2A50F38}" type="presParOf" srcId="{010E6933-E3BD-40D5-B1C0-09AB9F3787BC}" destId="{878E99C4-8586-43E8-B08F-5F92DEDC177A}" srcOrd="2" destOrd="0" presId="urn:microsoft.com/office/officeart/2005/8/layout/default"/>
    <dgm:cxn modelId="{A2542AD4-E378-4CAE-BA8D-D5775E334380}" type="presParOf" srcId="{010E6933-E3BD-40D5-B1C0-09AB9F3787BC}" destId="{90D959B9-CCE9-4D08-A535-1D6F7435AC91}" srcOrd="3" destOrd="0" presId="urn:microsoft.com/office/officeart/2005/8/layout/default"/>
    <dgm:cxn modelId="{8200C89E-863C-4B55-B599-7868E0E7360F}" type="presParOf" srcId="{010E6933-E3BD-40D5-B1C0-09AB9F3787BC}" destId="{0114F515-84E0-440F-8038-E9475DD7D7D7}" srcOrd="4" destOrd="0" presId="urn:microsoft.com/office/officeart/2005/8/layout/default"/>
    <dgm:cxn modelId="{2B4C60CD-2E54-4F7F-8F7B-4BCAA2CF83D3}" type="presParOf" srcId="{010E6933-E3BD-40D5-B1C0-09AB9F3787BC}" destId="{FCBA8C0E-66E7-43B0-B19F-476503DDD9CB}" srcOrd="5" destOrd="0" presId="urn:microsoft.com/office/officeart/2005/8/layout/default"/>
    <dgm:cxn modelId="{4A349A50-8F2E-4B93-8F49-035DAC98D9FE}" type="presParOf" srcId="{010E6933-E3BD-40D5-B1C0-09AB9F3787BC}" destId="{53255C07-9B4F-44E7-AF0C-727CD7D827DB}" srcOrd="6" destOrd="0" presId="urn:microsoft.com/office/officeart/2005/8/layout/default"/>
    <dgm:cxn modelId="{6BA93776-42A4-4C8C-A183-7C26165D4332}" type="presParOf" srcId="{010E6933-E3BD-40D5-B1C0-09AB9F3787BC}" destId="{8A3E602E-BFF7-4E4D-A6EA-D6CB66CB93E5}" srcOrd="7" destOrd="0" presId="urn:microsoft.com/office/officeart/2005/8/layout/default"/>
    <dgm:cxn modelId="{561E05C8-9DA6-4BFD-AC66-28E56D26DE56}" type="presParOf" srcId="{010E6933-E3BD-40D5-B1C0-09AB9F3787BC}" destId="{B40633F6-4BB5-4FA3-8536-E0F9F04D2BE7}" srcOrd="8" destOrd="0" presId="urn:microsoft.com/office/officeart/2005/8/layout/default"/>
    <dgm:cxn modelId="{645A441E-938C-4099-90B6-681CC1CDE777}" type="presParOf" srcId="{010E6933-E3BD-40D5-B1C0-09AB9F3787BC}" destId="{F5177D83-6D60-4F4A-8EAA-B3D4D7BFB575}" srcOrd="9" destOrd="0" presId="urn:microsoft.com/office/officeart/2005/8/layout/default"/>
    <dgm:cxn modelId="{9977C7C7-7EB8-4CF8-ACE3-07676A486888}" type="presParOf" srcId="{010E6933-E3BD-40D5-B1C0-09AB9F3787BC}" destId="{41A95AF4-2A4D-4E63-97F6-915AA280B8C0}" srcOrd="10" destOrd="0" presId="urn:microsoft.com/office/officeart/2005/8/layout/default"/>
    <dgm:cxn modelId="{B6D294EA-7E53-43AB-9179-E7B1382BEBB4}" type="presParOf" srcId="{010E6933-E3BD-40D5-B1C0-09AB9F3787BC}" destId="{9F35AAE5-4C77-4B63-ACA8-DBD815A840B9}" srcOrd="11" destOrd="0" presId="urn:microsoft.com/office/officeart/2005/8/layout/default"/>
    <dgm:cxn modelId="{FE17DC0D-CFC8-4FED-A00B-B68FA8F74385}" type="presParOf" srcId="{010E6933-E3BD-40D5-B1C0-09AB9F3787BC}" destId="{7557ADAB-0DF5-404D-85EC-5A3E12E1DC4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8AED94-4D53-4E8B-9533-F75DD1B8D5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A0A35-B1E6-41FF-B130-AC54A9458D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Assessment record</a:t>
          </a:r>
        </a:p>
      </dgm:t>
    </dgm:pt>
    <dgm:pt modelId="{03D886E8-4955-44C2-A4DB-15AE0DA79C29}" type="parTrans" cxnId="{68B2893A-16EB-4213-8882-14CFFAC76A52}">
      <dgm:prSet/>
      <dgm:spPr/>
      <dgm:t>
        <a:bodyPr/>
        <a:lstStyle/>
        <a:p>
          <a:endParaRPr lang="en-US"/>
        </a:p>
      </dgm:t>
    </dgm:pt>
    <dgm:pt modelId="{AC4401F0-CF36-4B2B-AEAF-EEBF8632CA93}" type="sibTrans" cxnId="{68B2893A-16EB-4213-8882-14CFFAC76A52}">
      <dgm:prSet/>
      <dgm:spPr/>
      <dgm:t>
        <a:bodyPr/>
        <a:lstStyle/>
        <a:p>
          <a:endParaRPr lang="en-US"/>
        </a:p>
      </dgm:t>
    </dgm:pt>
    <dgm:pt modelId="{463A724B-6F5E-4C30-8E4B-05DB85DD18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Record of consent</a:t>
          </a:r>
        </a:p>
      </dgm:t>
    </dgm:pt>
    <dgm:pt modelId="{4AEA6AB3-F55B-45E2-9FCC-627F0BAD0BC3}" type="parTrans" cxnId="{581D89FB-D87B-402D-9139-3740347D573E}">
      <dgm:prSet/>
      <dgm:spPr/>
      <dgm:t>
        <a:bodyPr/>
        <a:lstStyle/>
        <a:p>
          <a:endParaRPr lang="en-US"/>
        </a:p>
      </dgm:t>
    </dgm:pt>
    <dgm:pt modelId="{71349F5E-6C2D-42B5-B077-46C15659FD94}" type="sibTrans" cxnId="{581D89FB-D87B-402D-9139-3740347D573E}">
      <dgm:prSet/>
      <dgm:spPr/>
      <dgm:t>
        <a:bodyPr/>
        <a:lstStyle/>
        <a:p>
          <a:endParaRPr lang="en-US"/>
        </a:p>
      </dgm:t>
    </dgm:pt>
    <dgm:pt modelId="{DF4F6D7A-0CFF-4814-811F-ADE42EE69C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Pre-sedation information sheet</a:t>
          </a:r>
        </a:p>
      </dgm:t>
    </dgm:pt>
    <dgm:pt modelId="{B10E6186-A52B-4FF5-ADAC-F6415F6E2B3F}" type="parTrans" cxnId="{26D43D1B-4D7F-4CE8-8BCA-59D6BB332024}">
      <dgm:prSet/>
      <dgm:spPr/>
      <dgm:t>
        <a:bodyPr/>
        <a:lstStyle/>
        <a:p>
          <a:endParaRPr lang="en-US"/>
        </a:p>
      </dgm:t>
    </dgm:pt>
    <dgm:pt modelId="{9C5E114D-9871-45E6-B0F7-1B5514CEF512}" type="sibTrans" cxnId="{26D43D1B-4D7F-4CE8-8BCA-59D6BB332024}">
      <dgm:prSet/>
      <dgm:spPr/>
      <dgm:t>
        <a:bodyPr/>
        <a:lstStyle/>
        <a:p>
          <a:endParaRPr lang="en-US"/>
        </a:p>
      </dgm:t>
    </dgm:pt>
    <dgm:pt modelId="{6E0B1FA2-3BF1-47F3-B755-1C89ACA92A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Post-sedation information sheet</a:t>
          </a:r>
        </a:p>
      </dgm:t>
    </dgm:pt>
    <dgm:pt modelId="{D6AEE625-CB7F-4ABE-83F4-F5337F22B298}" type="parTrans" cxnId="{4D136A9F-9DAB-4DA6-B5FA-C39B66E2E4AB}">
      <dgm:prSet/>
      <dgm:spPr/>
      <dgm:t>
        <a:bodyPr/>
        <a:lstStyle/>
        <a:p>
          <a:endParaRPr lang="en-US"/>
        </a:p>
      </dgm:t>
    </dgm:pt>
    <dgm:pt modelId="{CDD49AD3-A02B-4FA4-9113-0386A763BF7C}" type="sibTrans" cxnId="{4D136A9F-9DAB-4DA6-B5FA-C39B66E2E4AB}">
      <dgm:prSet/>
      <dgm:spPr/>
      <dgm:t>
        <a:bodyPr/>
        <a:lstStyle/>
        <a:p>
          <a:endParaRPr lang="en-US"/>
        </a:p>
      </dgm:t>
    </dgm:pt>
    <dgm:pt modelId="{B69B3ADF-940C-4904-A5E0-43C42CE736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Monitoring record</a:t>
          </a:r>
        </a:p>
      </dgm:t>
    </dgm:pt>
    <dgm:pt modelId="{5CE63362-C784-4D84-BC18-3098C547760E}" type="parTrans" cxnId="{3F94556C-7F44-4EE3-9857-0CDA70F2ABB8}">
      <dgm:prSet/>
      <dgm:spPr/>
      <dgm:t>
        <a:bodyPr/>
        <a:lstStyle/>
        <a:p>
          <a:endParaRPr lang="en-US"/>
        </a:p>
      </dgm:t>
    </dgm:pt>
    <dgm:pt modelId="{855FBE1B-8897-4391-9DB1-C99FBF8196F2}" type="sibTrans" cxnId="{3F94556C-7F44-4EE3-9857-0CDA70F2ABB8}">
      <dgm:prSet/>
      <dgm:spPr/>
      <dgm:t>
        <a:bodyPr/>
        <a:lstStyle/>
        <a:p>
          <a:endParaRPr lang="en-US"/>
        </a:p>
      </dgm:t>
    </dgm:pt>
    <dgm:pt modelId="{B62398A2-9214-42C0-929F-5534601990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Discharge sheet</a:t>
          </a:r>
        </a:p>
      </dgm:t>
    </dgm:pt>
    <dgm:pt modelId="{5178D1ED-BE80-4991-BDC8-49FEC2793578}" type="parTrans" cxnId="{77FFACCA-36BD-4DD8-A967-AD8E81AE9B2C}">
      <dgm:prSet/>
      <dgm:spPr/>
      <dgm:t>
        <a:bodyPr/>
        <a:lstStyle/>
        <a:p>
          <a:endParaRPr lang="en-US"/>
        </a:p>
      </dgm:t>
    </dgm:pt>
    <dgm:pt modelId="{BE91824A-6EAF-4CA0-8D91-8DC2CEF3946A}" type="sibTrans" cxnId="{77FFACCA-36BD-4DD8-A967-AD8E81AE9B2C}">
      <dgm:prSet/>
      <dgm:spPr/>
      <dgm:t>
        <a:bodyPr/>
        <a:lstStyle/>
        <a:p>
          <a:endParaRPr lang="en-US"/>
        </a:p>
      </dgm:t>
    </dgm:pt>
    <dgm:pt modelId="{F5D44774-A9E8-46E2-A902-E98DD06C0EDE}" type="pres">
      <dgm:prSet presAssocID="{BD8AED94-4D53-4E8B-9533-F75DD1B8D5FE}" presName="diagram" presStyleCnt="0">
        <dgm:presLayoutVars>
          <dgm:dir/>
          <dgm:resizeHandles val="exact"/>
        </dgm:presLayoutVars>
      </dgm:prSet>
      <dgm:spPr/>
    </dgm:pt>
    <dgm:pt modelId="{2D0E9CEE-BD92-4DBD-8A71-D518DB7D3A41}" type="pres">
      <dgm:prSet presAssocID="{009A0A35-B1E6-41FF-B130-AC54A9458D54}" presName="node" presStyleLbl="node1" presStyleIdx="0" presStyleCnt="6">
        <dgm:presLayoutVars>
          <dgm:bulletEnabled val="1"/>
        </dgm:presLayoutVars>
      </dgm:prSet>
      <dgm:spPr/>
    </dgm:pt>
    <dgm:pt modelId="{29EA3F03-B167-49C3-BEBE-C61E3A1D5415}" type="pres">
      <dgm:prSet presAssocID="{AC4401F0-CF36-4B2B-AEAF-EEBF8632CA93}" presName="sibTrans" presStyleCnt="0"/>
      <dgm:spPr/>
    </dgm:pt>
    <dgm:pt modelId="{259C0478-4ED7-4007-815F-F2D3CCE5F859}" type="pres">
      <dgm:prSet presAssocID="{463A724B-6F5E-4C30-8E4B-05DB85DD186F}" presName="node" presStyleLbl="node1" presStyleIdx="1" presStyleCnt="6">
        <dgm:presLayoutVars>
          <dgm:bulletEnabled val="1"/>
        </dgm:presLayoutVars>
      </dgm:prSet>
      <dgm:spPr/>
    </dgm:pt>
    <dgm:pt modelId="{5670C924-169D-4961-A57D-5E9D39986F74}" type="pres">
      <dgm:prSet presAssocID="{71349F5E-6C2D-42B5-B077-46C15659FD94}" presName="sibTrans" presStyleCnt="0"/>
      <dgm:spPr/>
    </dgm:pt>
    <dgm:pt modelId="{EC4C1504-8110-406C-8545-630AEBB169FC}" type="pres">
      <dgm:prSet presAssocID="{DF4F6D7A-0CFF-4814-811F-ADE42EE69CB8}" presName="node" presStyleLbl="node1" presStyleIdx="2" presStyleCnt="6">
        <dgm:presLayoutVars>
          <dgm:bulletEnabled val="1"/>
        </dgm:presLayoutVars>
      </dgm:prSet>
      <dgm:spPr/>
    </dgm:pt>
    <dgm:pt modelId="{4595D013-E219-49C9-B86D-B5CA79B762E2}" type="pres">
      <dgm:prSet presAssocID="{9C5E114D-9871-45E6-B0F7-1B5514CEF512}" presName="sibTrans" presStyleCnt="0"/>
      <dgm:spPr/>
    </dgm:pt>
    <dgm:pt modelId="{A4891FBF-5736-4F3B-8473-7FAEEEF56B58}" type="pres">
      <dgm:prSet presAssocID="{6E0B1FA2-3BF1-47F3-B755-1C89ACA92A49}" presName="node" presStyleLbl="node1" presStyleIdx="3" presStyleCnt="6">
        <dgm:presLayoutVars>
          <dgm:bulletEnabled val="1"/>
        </dgm:presLayoutVars>
      </dgm:prSet>
      <dgm:spPr/>
    </dgm:pt>
    <dgm:pt modelId="{E924AEE4-212B-4FB5-9138-E217A0F17A71}" type="pres">
      <dgm:prSet presAssocID="{CDD49AD3-A02B-4FA4-9113-0386A763BF7C}" presName="sibTrans" presStyleCnt="0"/>
      <dgm:spPr/>
    </dgm:pt>
    <dgm:pt modelId="{4AAE63A5-5B41-457E-83E4-C861F6094AB2}" type="pres">
      <dgm:prSet presAssocID="{B69B3ADF-940C-4904-A5E0-43C42CE7369B}" presName="node" presStyleLbl="node1" presStyleIdx="4" presStyleCnt="6">
        <dgm:presLayoutVars>
          <dgm:bulletEnabled val="1"/>
        </dgm:presLayoutVars>
      </dgm:prSet>
      <dgm:spPr/>
    </dgm:pt>
    <dgm:pt modelId="{8E44D714-7614-4669-8C93-136032541973}" type="pres">
      <dgm:prSet presAssocID="{855FBE1B-8897-4391-9DB1-C99FBF8196F2}" presName="sibTrans" presStyleCnt="0"/>
      <dgm:spPr/>
    </dgm:pt>
    <dgm:pt modelId="{4073BA17-B570-4A66-AA4B-A062D5CDC46A}" type="pres">
      <dgm:prSet presAssocID="{B62398A2-9214-42C0-929F-553460199005}" presName="node" presStyleLbl="node1" presStyleIdx="5" presStyleCnt="6">
        <dgm:presLayoutVars>
          <dgm:bulletEnabled val="1"/>
        </dgm:presLayoutVars>
      </dgm:prSet>
      <dgm:spPr/>
    </dgm:pt>
  </dgm:ptLst>
  <dgm:cxnLst>
    <dgm:cxn modelId="{26D43D1B-4D7F-4CE8-8BCA-59D6BB332024}" srcId="{BD8AED94-4D53-4E8B-9533-F75DD1B8D5FE}" destId="{DF4F6D7A-0CFF-4814-811F-ADE42EE69CB8}" srcOrd="2" destOrd="0" parTransId="{B10E6186-A52B-4FF5-ADAC-F6415F6E2B3F}" sibTransId="{9C5E114D-9871-45E6-B0F7-1B5514CEF512}"/>
    <dgm:cxn modelId="{1412831B-2232-4A25-A982-BD2667089F04}" type="presOf" srcId="{B62398A2-9214-42C0-929F-553460199005}" destId="{4073BA17-B570-4A66-AA4B-A062D5CDC46A}" srcOrd="0" destOrd="0" presId="urn:microsoft.com/office/officeart/2005/8/layout/default"/>
    <dgm:cxn modelId="{68B2893A-16EB-4213-8882-14CFFAC76A52}" srcId="{BD8AED94-4D53-4E8B-9533-F75DD1B8D5FE}" destId="{009A0A35-B1E6-41FF-B130-AC54A9458D54}" srcOrd="0" destOrd="0" parTransId="{03D886E8-4955-44C2-A4DB-15AE0DA79C29}" sibTransId="{AC4401F0-CF36-4B2B-AEAF-EEBF8632CA93}"/>
    <dgm:cxn modelId="{125F823B-DECB-441B-B895-E3D35D18AB53}" type="presOf" srcId="{DF4F6D7A-0CFF-4814-811F-ADE42EE69CB8}" destId="{EC4C1504-8110-406C-8545-630AEBB169FC}" srcOrd="0" destOrd="0" presId="urn:microsoft.com/office/officeart/2005/8/layout/default"/>
    <dgm:cxn modelId="{0951F546-382A-45E0-876C-79EE3841BE58}" type="presOf" srcId="{B69B3ADF-940C-4904-A5E0-43C42CE7369B}" destId="{4AAE63A5-5B41-457E-83E4-C861F6094AB2}" srcOrd="0" destOrd="0" presId="urn:microsoft.com/office/officeart/2005/8/layout/default"/>
    <dgm:cxn modelId="{DFB2C66B-D535-4D34-B477-D2C937437A1D}" type="presOf" srcId="{463A724B-6F5E-4C30-8E4B-05DB85DD186F}" destId="{259C0478-4ED7-4007-815F-F2D3CCE5F859}" srcOrd="0" destOrd="0" presId="urn:microsoft.com/office/officeart/2005/8/layout/default"/>
    <dgm:cxn modelId="{3F94556C-7F44-4EE3-9857-0CDA70F2ABB8}" srcId="{BD8AED94-4D53-4E8B-9533-F75DD1B8D5FE}" destId="{B69B3ADF-940C-4904-A5E0-43C42CE7369B}" srcOrd="4" destOrd="0" parTransId="{5CE63362-C784-4D84-BC18-3098C547760E}" sibTransId="{855FBE1B-8897-4391-9DB1-C99FBF8196F2}"/>
    <dgm:cxn modelId="{2FDC2F59-D49C-4B94-A483-F1441EB3D13F}" type="presOf" srcId="{009A0A35-B1E6-41FF-B130-AC54A9458D54}" destId="{2D0E9CEE-BD92-4DBD-8A71-D518DB7D3A41}" srcOrd="0" destOrd="0" presId="urn:microsoft.com/office/officeart/2005/8/layout/default"/>
    <dgm:cxn modelId="{4D136A9F-9DAB-4DA6-B5FA-C39B66E2E4AB}" srcId="{BD8AED94-4D53-4E8B-9533-F75DD1B8D5FE}" destId="{6E0B1FA2-3BF1-47F3-B755-1C89ACA92A49}" srcOrd="3" destOrd="0" parTransId="{D6AEE625-CB7F-4ABE-83F4-F5337F22B298}" sibTransId="{CDD49AD3-A02B-4FA4-9113-0386A763BF7C}"/>
    <dgm:cxn modelId="{77FFACCA-36BD-4DD8-A967-AD8E81AE9B2C}" srcId="{BD8AED94-4D53-4E8B-9533-F75DD1B8D5FE}" destId="{B62398A2-9214-42C0-929F-553460199005}" srcOrd="5" destOrd="0" parTransId="{5178D1ED-BE80-4991-BDC8-49FEC2793578}" sibTransId="{BE91824A-6EAF-4CA0-8D91-8DC2CEF3946A}"/>
    <dgm:cxn modelId="{10BA32E4-AA93-4C71-BFFD-5B6FD1FB56FA}" type="presOf" srcId="{6E0B1FA2-3BF1-47F3-B755-1C89ACA92A49}" destId="{A4891FBF-5736-4F3B-8473-7FAEEEF56B58}" srcOrd="0" destOrd="0" presId="urn:microsoft.com/office/officeart/2005/8/layout/default"/>
    <dgm:cxn modelId="{581D89FB-D87B-402D-9139-3740347D573E}" srcId="{BD8AED94-4D53-4E8B-9533-F75DD1B8D5FE}" destId="{463A724B-6F5E-4C30-8E4B-05DB85DD186F}" srcOrd="1" destOrd="0" parTransId="{4AEA6AB3-F55B-45E2-9FCC-627F0BAD0BC3}" sibTransId="{71349F5E-6C2D-42B5-B077-46C15659FD94}"/>
    <dgm:cxn modelId="{B149A6FF-770F-4698-BAA9-2F9D9D831D38}" type="presOf" srcId="{BD8AED94-4D53-4E8B-9533-F75DD1B8D5FE}" destId="{F5D44774-A9E8-46E2-A902-E98DD06C0EDE}" srcOrd="0" destOrd="0" presId="urn:microsoft.com/office/officeart/2005/8/layout/default"/>
    <dgm:cxn modelId="{33B4D968-D34C-42BC-8A6D-7BC3D70D2010}" type="presParOf" srcId="{F5D44774-A9E8-46E2-A902-E98DD06C0EDE}" destId="{2D0E9CEE-BD92-4DBD-8A71-D518DB7D3A41}" srcOrd="0" destOrd="0" presId="urn:microsoft.com/office/officeart/2005/8/layout/default"/>
    <dgm:cxn modelId="{2E6CDF9D-A198-4CF7-B234-A1558A6C73C0}" type="presParOf" srcId="{F5D44774-A9E8-46E2-A902-E98DD06C0EDE}" destId="{29EA3F03-B167-49C3-BEBE-C61E3A1D5415}" srcOrd="1" destOrd="0" presId="urn:microsoft.com/office/officeart/2005/8/layout/default"/>
    <dgm:cxn modelId="{14F5B616-B761-4601-9D12-875ECDE1C204}" type="presParOf" srcId="{F5D44774-A9E8-46E2-A902-E98DD06C0EDE}" destId="{259C0478-4ED7-4007-815F-F2D3CCE5F859}" srcOrd="2" destOrd="0" presId="urn:microsoft.com/office/officeart/2005/8/layout/default"/>
    <dgm:cxn modelId="{D90AE877-34AA-41AE-81F8-28B2C141B619}" type="presParOf" srcId="{F5D44774-A9E8-46E2-A902-E98DD06C0EDE}" destId="{5670C924-169D-4961-A57D-5E9D39986F74}" srcOrd="3" destOrd="0" presId="urn:microsoft.com/office/officeart/2005/8/layout/default"/>
    <dgm:cxn modelId="{E9B7730F-3626-44A1-A390-B64F60A509AC}" type="presParOf" srcId="{F5D44774-A9E8-46E2-A902-E98DD06C0EDE}" destId="{EC4C1504-8110-406C-8545-630AEBB169FC}" srcOrd="4" destOrd="0" presId="urn:microsoft.com/office/officeart/2005/8/layout/default"/>
    <dgm:cxn modelId="{BAC3572C-6B07-4863-A29E-A2F6C696C31C}" type="presParOf" srcId="{F5D44774-A9E8-46E2-A902-E98DD06C0EDE}" destId="{4595D013-E219-49C9-B86D-B5CA79B762E2}" srcOrd="5" destOrd="0" presId="urn:microsoft.com/office/officeart/2005/8/layout/default"/>
    <dgm:cxn modelId="{B2868B73-9003-4920-96F7-9DE91E9224BD}" type="presParOf" srcId="{F5D44774-A9E8-46E2-A902-E98DD06C0EDE}" destId="{A4891FBF-5736-4F3B-8473-7FAEEEF56B58}" srcOrd="6" destOrd="0" presId="urn:microsoft.com/office/officeart/2005/8/layout/default"/>
    <dgm:cxn modelId="{46C2FA45-F58D-4115-B846-1FDD92B25880}" type="presParOf" srcId="{F5D44774-A9E8-46E2-A902-E98DD06C0EDE}" destId="{E924AEE4-212B-4FB5-9138-E217A0F17A71}" srcOrd="7" destOrd="0" presId="urn:microsoft.com/office/officeart/2005/8/layout/default"/>
    <dgm:cxn modelId="{1E54DD69-8B97-47CE-ACBB-F0E7DAAB12A1}" type="presParOf" srcId="{F5D44774-A9E8-46E2-A902-E98DD06C0EDE}" destId="{4AAE63A5-5B41-457E-83E4-C861F6094AB2}" srcOrd="8" destOrd="0" presId="urn:microsoft.com/office/officeart/2005/8/layout/default"/>
    <dgm:cxn modelId="{E50B1BE0-3635-4339-8AC1-ECF4EA3E527E}" type="presParOf" srcId="{F5D44774-A9E8-46E2-A902-E98DD06C0EDE}" destId="{8E44D714-7614-4669-8C93-136032541973}" srcOrd="9" destOrd="0" presId="urn:microsoft.com/office/officeart/2005/8/layout/default"/>
    <dgm:cxn modelId="{7F8547B7-FD35-483A-B1DF-CC56169F24C4}" type="presParOf" srcId="{F5D44774-A9E8-46E2-A902-E98DD06C0EDE}" destId="{4073BA17-B570-4A66-AA4B-A062D5CDC46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037243-5C91-4818-AD9D-F4D9ACF5725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CB40EC-61B7-4D86-AB53-5D7EA5768814}">
      <dgm:prSet/>
      <dgm:spPr/>
      <dgm:t>
        <a:bodyPr/>
        <a:lstStyle/>
        <a:p>
          <a:r>
            <a:rPr lang="en-GB" dirty="0"/>
            <a:t>Oral Administration – Benzodiazepines taken orally are metabolised in the liver and can varying effects based on the specific drug individual metabolism</a:t>
          </a:r>
          <a:endParaRPr lang="en-US" dirty="0"/>
        </a:p>
      </dgm:t>
    </dgm:pt>
    <dgm:pt modelId="{B48F0D16-2C53-40D8-8B4A-7EA8A52B4CFD}" type="parTrans" cxnId="{139E86B6-3AD9-476D-8A03-213401A0D1CB}">
      <dgm:prSet/>
      <dgm:spPr/>
      <dgm:t>
        <a:bodyPr/>
        <a:lstStyle/>
        <a:p>
          <a:endParaRPr lang="en-US"/>
        </a:p>
      </dgm:t>
    </dgm:pt>
    <dgm:pt modelId="{8658F121-7330-42AB-8AAE-3893DBED78E4}" type="sibTrans" cxnId="{139E86B6-3AD9-476D-8A03-213401A0D1CB}">
      <dgm:prSet/>
      <dgm:spPr/>
      <dgm:t>
        <a:bodyPr/>
        <a:lstStyle/>
        <a:p>
          <a:endParaRPr lang="en-US"/>
        </a:p>
      </dgm:t>
    </dgm:pt>
    <dgm:pt modelId="{2B479C9F-3899-4C77-8641-255B63D3D194}">
      <dgm:prSet/>
      <dgm:spPr/>
      <dgm:t>
        <a:bodyPr/>
        <a:lstStyle/>
        <a:p>
          <a:r>
            <a:rPr lang="en-GB"/>
            <a:t>Intravenous Administration – Rapid onset of action </a:t>
          </a:r>
          <a:endParaRPr lang="en-US"/>
        </a:p>
      </dgm:t>
    </dgm:pt>
    <dgm:pt modelId="{3CA3DBCB-6388-4C8B-963A-5061ECDE0422}" type="parTrans" cxnId="{3664DEDC-0C8C-4DEF-AD84-EA954A922B21}">
      <dgm:prSet/>
      <dgm:spPr/>
      <dgm:t>
        <a:bodyPr/>
        <a:lstStyle/>
        <a:p>
          <a:endParaRPr lang="en-US"/>
        </a:p>
      </dgm:t>
    </dgm:pt>
    <dgm:pt modelId="{A6FC57C3-2516-44E6-BE03-B2BF7F5A24A5}" type="sibTrans" cxnId="{3664DEDC-0C8C-4DEF-AD84-EA954A922B21}">
      <dgm:prSet/>
      <dgm:spPr/>
      <dgm:t>
        <a:bodyPr/>
        <a:lstStyle/>
        <a:p>
          <a:endParaRPr lang="en-US"/>
        </a:p>
      </dgm:t>
    </dgm:pt>
    <dgm:pt modelId="{577946E8-B193-4A01-9683-127D1D53ACC1}">
      <dgm:prSet/>
      <dgm:spPr/>
      <dgm:t>
        <a:bodyPr/>
        <a:lstStyle/>
        <a:p>
          <a:r>
            <a:rPr lang="en-GB" dirty="0"/>
            <a:t>Intramuscular Administration – this can provide a longer duration compared to oral and intravenous routes</a:t>
          </a:r>
          <a:endParaRPr lang="en-US" dirty="0"/>
        </a:p>
      </dgm:t>
    </dgm:pt>
    <dgm:pt modelId="{92061881-ABDF-49D9-AED3-AF0CFF1F9183}" type="parTrans" cxnId="{637FDC48-C358-4D7A-88FA-657C7668FC47}">
      <dgm:prSet/>
      <dgm:spPr/>
      <dgm:t>
        <a:bodyPr/>
        <a:lstStyle/>
        <a:p>
          <a:endParaRPr lang="en-US"/>
        </a:p>
      </dgm:t>
    </dgm:pt>
    <dgm:pt modelId="{935E89C2-BBE1-484A-9000-78B7B83027FA}" type="sibTrans" cxnId="{637FDC48-C358-4D7A-88FA-657C7668FC47}">
      <dgm:prSet/>
      <dgm:spPr/>
      <dgm:t>
        <a:bodyPr/>
        <a:lstStyle/>
        <a:p>
          <a:endParaRPr lang="en-US"/>
        </a:p>
      </dgm:t>
    </dgm:pt>
    <dgm:pt modelId="{D39FE08C-B91B-47D9-B46C-1767D93E88D4}" type="pres">
      <dgm:prSet presAssocID="{FB037243-5C91-4818-AD9D-F4D9ACF5725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7B6122-DECA-400D-9254-ADDFC3EF9423}" type="pres">
      <dgm:prSet presAssocID="{A8CB40EC-61B7-4D86-AB53-5D7EA5768814}" presName="hierRoot1" presStyleCnt="0"/>
      <dgm:spPr/>
    </dgm:pt>
    <dgm:pt modelId="{F59A0D84-E96F-45D9-983F-61EFDF4AA7BD}" type="pres">
      <dgm:prSet presAssocID="{A8CB40EC-61B7-4D86-AB53-5D7EA5768814}" presName="composite" presStyleCnt="0"/>
      <dgm:spPr/>
    </dgm:pt>
    <dgm:pt modelId="{E2A0EC24-ABD4-40DA-BD8E-77E68C4F1FCD}" type="pres">
      <dgm:prSet presAssocID="{A8CB40EC-61B7-4D86-AB53-5D7EA5768814}" presName="background" presStyleLbl="node0" presStyleIdx="0" presStyleCnt="3"/>
      <dgm:spPr/>
    </dgm:pt>
    <dgm:pt modelId="{329FDADE-3F43-422C-AB58-0116B4E2AD82}" type="pres">
      <dgm:prSet presAssocID="{A8CB40EC-61B7-4D86-AB53-5D7EA5768814}" presName="text" presStyleLbl="fgAcc0" presStyleIdx="0" presStyleCnt="3">
        <dgm:presLayoutVars>
          <dgm:chPref val="3"/>
        </dgm:presLayoutVars>
      </dgm:prSet>
      <dgm:spPr/>
    </dgm:pt>
    <dgm:pt modelId="{A8F75AA8-D457-49B6-9148-18466BC10B04}" type="pres">
      <dgm:prSet presAssocID="{A8CB40EC-61B7-4D86-AB53-5D7EA5768814}" presName="hierChild2" presStyleCnt="0"/>
      <dgm:spPr/>
    </dgm:pt>
    <dgm:pt modelId="{DEF25920-0E19-4236-99B4-1E1242264FD1}" type="pres">
      <dgm:prSet presAssocID="{2B479C9F-3899-4C77-8641-255B63D3D194}" presName="hierRoot1" presStyleCnt="0"/>
      <dgm:spPr/>
    </dgm:pt>
    <dgm:pt modelId="{F6839ADB-9428-4698-9582-1E22532C0D2A}" type="pres">
      <dgm:prSet presAssocID="{2B479C9F-3899-4C77-8641-255B63D3D194}" presName="composite" presStyleCnt="0"/>
      <dgm:spPr/>
    </dgm:pt>
    <dgm:pt modelId="{DBBAC25E-DA71-4149-924F-BAFB95812274}" type="pres">
      <dgm:prSet presAssocID="{2B479C9F-3899-4C77-8641-255B63D3D194}" presName="background" presStyleLbl="node0" presStyleIdx="1" presStyleCnt="3"/>
      <dgm:spPr/>
    </dgm:pt>
    <dgm:pt modelId="{D393D6A7-58A0-4890-94FB-A24FED3707AF}" type="pres">
      <dgm:prSet presAssocID="{2B479C9F-3899-4C77-8641-255B63D3D194}" presName="text" presStyleLbl="fgAcc0" presStyleIdx="1" presStyleCnt="3">
        <dgm:presLayoutVars>
          <dgm:chPref val="3"/>
        </dgm:presLayoutVars>
      </dgm:prSet>
      <dgm:spPr/>
    </dgm:pt>
    <dgm:pt modelId="{324F7AB0-1D07-4189-8BC5-B8DE97CCB30C}" type="pres">
      <dgm:prSet presAssocID="{2B479C9F-3899-4C77-8641-255B63D3D194}" presName="hierChild2" presStyleCnt="0"/>
      <dgm:spPr/>
    </dgm:pt>
    <dgm:pt modelId="{3514B8DC-C6CE-4192-B165-3AFFF272394B}" type="pres">
      <dgm:prSet presAssocID="{577946E8-B193-4A01-9683-127D1D53ACC1}" presName="hierRoot1" presStyleCnt="0"/>
      <dgm:spPr/>
    </dgm:pt>
    <dgm:pt modelId="{D11477A7-960C-4FA7-B047-8EEC02E1A4AF}" type="pres">
      <dgm:prSet presAssocID="{577946E8-B193-4A01-9683-127D1D53ACC1}" presName="composite" presStyleCnt="0"/>
      <dgm:spPr/>
    </dgm:pt>
    <dgm:pt modelId="{E4BB8B74-A621-4D5E-AEFD-9378AFDF029A}" type="pres">
      <dgm:prSet presAssocID="{577946E8-B193-4A01-9683-127D1D53ACC1}" presName="background" presStyleLbl="node0" presStyleIdx="2" presStyleCnt="3"/>
      <dgm:spPr/>
    </dgm:pt>
    <dgm:pt modelId="{EDFCE2A3-AD3A-4797-874B-117BA9E08B43}" type="pres">
      <dgm:prSet presAssocID="{577946E8-B193-4A01-9683-127D1D53ACC1}" presName="text" presStyleLbl="fgAcc0" presStyleIdx="2" presStyleCnt="3">
        <dgm:presLayoutVars>
          <dgm:chPref val="3"/>
        </dgm:presLayoutVars>
      </dgm:prSet>
      <dgm:spPr/>
    </dgm:pt>
    <dgm:pt modelId="{A2EECB6A-951A-4121-A16F-439CCFE84B98}" type="pres">
      <dgm:prSet presAssocID="{577946E8-B193-4A01-9683-127D1D53ACC1}" presName="hierChild2" presStyleCnt="0"/>
      <dgm:spPr/>
    </dgm:pt>
  </dgm:ptLst>
  <dgm:cxnLst>
    <dgm:cxn modelId="{10ADCB2F-52D6-4FDB-A6DC-651C0F6CFBA3}" type="presOf" srcId="{FB037243-5C91-4818-AD9D-F4D9ACF5725C}" destId="{D39FE08C-B91B-47D9-B46C-1767D93E88D4}" srcOrd="0" destOrd="0" presId="urn:microsoft.com/office/officeart/2005/8/layout/hierarchy1"/>
    <dgm:cxn modelId="{637FDC48-C358-4D7A-88FA-657C7668FC47}" srcId="{FB037243-5C91-4818-AD9D-F4D9ACF5725C}" destId="{577946E8-B193-4A01-9683-127D1D53ACC1}" srcOrd="2" destOrd="0" parTransId="{92061881-ABDF-49D9-AED3-AF0CFF1F9183}" sibTransId="{935E89C2-BBE1-484A-9000-78B7B83027FA}"/>
    <dgm:cxn modelId="{9135A255-1CB4-41F9-B2B0-8381CB607318}" type="presOf" srcId="{2B479C9F-3899-4C77-8641-255B63D3D194}" destId="{D393D6A7-58A0-4890-94FB-A24FED3707AF}" srcOrd="0" destOrd="0" presId="urn:microsoft.com/office/officeart/2005/8/layout/hierarchy1"/>
    <dgm:cxn modelId="{E0D3C5B5-0927-4542-9DD1-F6745230D06E}" type="presOf" srcId="{577946E8-B193-4A01-9683-127D1D53ACC1}" destId="{EDFCE2A3-AD3A-4797-874B-117BA9E08B43}" srcOrd="0" destOrd="0" presId="urn:microsoft.com/office/officeart/2005/8/layout/hierarchy1"/>
    <dgm:cxn modelId="{139E86B6-3AD9-476D-8A03-213401A0D1CB}" srcId="{FB037243-5C91-4818-AD9D-F4D9ACF5725C}" destId="{A8CB40EC-61B7-4D86-AB53-5D7EA5768814}" srcOrd="0" destOrd="0" parTransId="{B48F0D16-2C53-40D8-8B4A-7EA8A52B4CFD}" sibTransId="{8658F121-7330-42AB-8AAE-3893DBED78E4}"/>
    <dgm:cxn modelId="{89EA4EDA-825A-4387-BA4B-0263FAB0D3B5}" type="presOf" srcId="{A8CB40EC-61B7-4D86-AB53-5D7EA5768814}" destId="{329FDADE-3F43-422C-AB58-0116B4E2AD82}" srcOrd="0" destOrd="0" presId="urn:microsoft.com/office/officeart/2005/8/layout/hierarchy1"/>
    <dgm:cxn modelId="{3664DEDC-0C8C-4DEF-AD84-EA954A922B21}" srcId="{FB037243-5C91-4818-AD9D-F4D9ACF5725C}" destId="{2B479C9F-3899-4C77-8641-255B63D3D194}" srcOrd="1" destOrd="0" parTransId="{3CA3DBCB-6388-4C8B-963A-5061ECDE0422}" sibTransId="{A6FC57C3-2516-44E6-BE03-B2BF7F5A24A5}"/>
    <dgm:cxn modelId="{CB22C770-DFFF-4BE2-9782-7518E94CF6CF}" type="presParOf" srcId="{D39FE08C-B91B-47D9-B46C-1767D93E88D4}" destId="{EE7B6122-DECA-400D-9254-ADDFC3EF9423}" srcOrd="0" destOrd="0" presId="urn:microsoft.com/office/officeart/2005/8/layout/hierarchy1"/>
    <dgm:cxn modelId="{395FD4C1-37EA-4C3C-BF4E-CC80B2076237}" type="presParOf" srcId="{EE7B6122-DECA-400D-9254-ADDFC3EF9423}" destId="{F59A0D84-E96F-45D9-983F-61EFDF4AA7BD}" srcOrd="0" destOrd="0" presId="urn:microsoft.com/office/officeart/2005/8/layout/hierarchy1"/>
    <dgm:cxn modelId="{AF4CEA8A-8E48-4CBD-981C-8B22100D7470}" type="presParOf" srcId="{F59A0D84-E96F-45D9-983F-61EFDF4AA7BD}" destId="{E2A0EC24-ABD4-40DA-BD8E-77E68C4F1FCD}" srcOrd="0" destOrd="0" presId="urn:microsoft.com/office/officeart/2005/8/layout/hierarchy1"/>
    <dgm:cxn modelId="{1B1790A5-C763-4A14-A0F4-561B5049EAC3}" type="presParOf" srcId="{F59A0D84-E96F-45D9-983F-61EFDF4AA7BD}" destId="{329FDADE-3F43-422C-AB58-0116B4E2AD82}" srcOrd="1" destOrd="0" presId="urn:microsoft.com/office/officeart/2005/8/layout/hierarchy1"/>
    <dgm:cxn modelId="{169AB768-230F-4D0E-9733-F40CCFA6156B}" type="presParOf" srcId="{EE7B6122-DECA-400D-9254-ADDFC3EF9423}" destId="{A8F75AA8-D457-49B6-9148-18466BC10B04}" srcOrd="1" destOrd="0" presId="urn:microsoft.com/office/officeart/2005/8/layout/hierarchy1"/>
    <dgm:cxn modelId="{5A573AFB-7B33-4463-AB3C-6808B4949FF7}" type="presParOf" srcId="{D39FE08C-B91B-47D9-B46C-1767D93E88D4}" destId="{DEF25920-0E19-4236-99B4-1E1242264FD1}" srcOrd="1" destOrd="0" presId="urn:microsoft.com/office/officeart/2005/8/layout/hierarchy1"/>
    <dgm:cxn modelId="{1115089B-1732-40DE-9276-6D54F92AC655}" type="presParOf" srcId="{DEF25920-0E19-4236-99B4-1E1242264FD1}" destId="{F6839ADB-9428-4698-9582-1E22532C0D2A}" srcOrd="0" destOrd="0" presId="urn:microsoft.com/office/officeart/2005/8/layout/hierarchy1"/>
    <dgm:cxn modelId="{E3353A08-8C6A-45BF-8ABF-BCD061831021}" type="presParOf" srcId="{F6839ADB-9428-4698-9582-1E22532C0D2A}" destId="{DBBAC25E-DA71-4149-924F-BAFB95812274}" srcOrd="0" destOrd="0" presId="urn:microsoft.com/office/officeart/2005/8/layout/hierarchy1"/>
    <dgm:cxn modelId="{61C989F9-68A0-4E16-9553-15FA2FB0929C}" type="presParOf" srcId="{F6839ADB-9428-4698-9582-1E22532C0D2A}" destId="{D393D6A7-58A0-4890-94FB-A24FED3707AF}" srcOrd="1" destOrd="0" presId="urn:microsoft.com/office/officeart/2005/8/layout/hierarchy1"/>
    <dgm:cxn modelId="{DF2E7BE6-0F59-4EB4-AF03-43165322AF1E}" type="presParOf" srcId="{DEF25920-0E19-4236-99B4-1E1242264FD1}" destId="{324F7AB0-1D07-4189-8BC5-B8DE97CCB30C}" srcOrd="1" destOrd="0" presId="urn:microsoft.com/office/officeart/2005/8/layout/hierarchy1"/>
    <dgm:cxn modelId="{C8407167-5774-4F02-9B8F-3FD2BBA14064}" type="presParOf" srcId="{D39FE08C-B91B-47D9-B46C-1767D93E88D4}" destId="{3514B8DC-C6CE-4192-B165-3AFFF272394B}" srcOrd="2" destOrd="0" presId="urn:microsoft.com/office/officeart/2005/8/layout/hierarchy1"/>
    <dgm:cxn modelId="{8C437F89-82FF-4572-9368-E3131462E9B9}" type="presParOf" srcId="{3514B8DC-C6CE-4192-B165-3AFFF272394B}" destId="{D11477A7-960C-4FA7-B047-8EEC02E1A4AF}" srcOrd="0" destOrd="0" presId="urn:microsoft.com/office/officeart/2005/8/layout/hierarchy1"/>
    <dgm:cxn modelId="{2238A91D-99C5-40E3-9423-80AA7F3A7D14}" type="presParOf" srcId="{D11477A7-960C-4FA7-B047-8EEC02E1A4AF}" destId="{E4BB8B74-A621-4D5E-AEFD-9378AFDF029A}" srcOrd="0" destOrd="0" presId="urn:microsoft.com/office/officeart/2005/8/layout/hierarchy1"/>
    <dgm:cxn modelId="{E49E75ED-B924-49B2-8F81-4EEA65613E09}" type="presParOf" srcId="{D11477A7-960C-4FA7-B047-8EEC02E1A4AF}" destId="{EDFCE2A3-AD3A-4797-874B-117BA9E08B43}" srcOrd="1" destOrd="0" presId="urn:microsoft.com/office/officeart/2005/8/layout/hierarchy1"/>
    <dgm:cxn modelId="{4D02CCD9-A65F-4432-BAE2-9C03F2FEF45A}" type="presParOf" srcId="{3514B8DC-C6CE-4192-B165-3AFFF272394B}" destId="{A2EECB6A-951A-4121-A16F-439CCFE84B9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A2DD367-4DD4-4FED-8959-ED15A74AEBB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EFE560-FD8E-48B0-975E-7AA3357451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Moderate duration of action</a:t>
          </a:r>
          <a:endParaRPr lang="en-US"/>
        </a:p>
      </dgm:t>
    </dgm:pt>
    <dgm:pt modelId="{BE2AD52B-2A6C-42C6-B306-8A6F4EDFBD6C}" type="parTrans" cxnId="{5E8479D9-84EC-4F3F-85B0-BEF65CC201B3}">
      <dgm:prSet/>
      <dgm:spPr/>
      <dgm:t>
        <a:bodyPr/>
        <a:lstStyle/>
        <a:p>
          <a:endParaRPr lang="en-US"/>
        </a:p>
      </dgm:t>
    </dgm:pt>
    <dgm:pt modelId="{22ACEEC4-C2B4-4560-B507-09962BB33D21}" type="sibTrans" cxnId="{5E8479D9-84EC-4F3F-85B0-BEF65CC201B3}">
      <dgm:prSet/>
      <dgm:spPr/>
      <dgm:t>
        <a:bodyPr/>
        <a:lstStyle/>
        <a:p>
          <a:endParaRPr lang="en-US"/>
        </a:p>
      </dgm:t>
    </dgm:pt>
    <dgm:pt modelId="{D0436E75-A274-4115-9F01-CC88246FCE2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Elimination half life 1-4 hours </a:t>
          </a:r>
          <a:endParaRPr lang="en-US"/>
        </a:p>
      </dgm:t>
    </dgm:pt>
    <dgm:pt modelId="{139DDCD0-DF5B-4338-AF22-9D9D65BC29CE}" type="parTrans" cxnId="{1C96B9AE-3930-4B95-BD6D-779E5D0FA502}">
      <dgm:prSet/>
      <dgm:spPr/>
      <dgm:t>
        <a:bodyPr/>
        <a:lstStyle/>
        <a:p>
          <a:endParaRPr lang="en-US"/>
        </a:p>
      </dgm:t>
    </dgm:pt>
    <dgm:pt modelId="{E24ABA4E-115B-4E0C-83A3-5F8838E257CB}" type="sibTrans" cxnId="{1C96B9AE-3930-4B95-BD6D-779E5D0FA502}">
      <dgm:prSet/>
      <dgm:spPr/>
      <dgm:t>
        <a:bodyPr/>
        <a:lstStyle/>
        <a:p>
          <a:endParaRPr lang="en-US"/>
        </a:p>
      </dgm:t>
    </dgm:pt>
    <dgm:pt modelId="{D5C3DE0C-F090-48B5-8B06-20455D1A0BC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Working time 30 - 45 mins</a:t>
          </a:r>
          <a:endParaRPr lang="en-US"/>
        </a:p>
      </dgm:t>
    </dgm:pt>
    <dgm:pt modelId="{D2531DE8-AE29-4113-A939-BEC6282C3FAB}" type="parTrans" cxnId="{7B0033AD-C2B2-4F78-BD85-D504AC21C1C6}">
      <dgm:prSet/>
      <dgm:spPr/>
      <dgm:t>
        <a:bodyPr/>
        <a:lstStyle/>
        <a:p>
          <a:endParaRPr lang="en-US"/>
        </a:p>
      </dgm:t>
    </dgm:pt>
    <dgm:pt modelId="{A9A496B4-C34D-4709-967D-1E7954E9B81F}" type="sibTrans" cxnId="{7B0033AD-C2B2-4F78-BD85-D504AC21C1C6}">
      <dgm:prSet/>
      <dgm:spPr/>
      <dgm:t>
        <a:bodyPr/>
        <a:lstStyle/>
        <a:p>
          <a:endParaRPr lang="en-US"/>
        </a:p>
      </dgm:t>
    </dgm:pt>
    <dgm:pt modelId="{F10DD39B-1C95-458B-A380-6D37A3CEE94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Hydroxylated in liver </a:t>
          </a:r>
          <a:endParaRPr lang="en-US"/>
        </a:p>
      </dgm:t>
    </dgm:pt>
    <dgm:pt modelId="{AA7ACE53-8CB5-49E3-920A-C020F40FF661}" type="parTrans" cxnId="{138E642D-9CD9-4632-8BDF-83588FAFF507}">
      <dgm:prSet/>
      <dgm:spPr/>
      <dgm:t>
        <a:bodyPr/>
        <a:lstStyle/>
        <a:p>
          <a:endParaRPr lang="en-US"/>
        </a:p>
      </dgm:t>
    </dgm:pt>
    <dgm:pt modelId="{AB9B4FA2-D4CF-4DDB-BD7F-27564DBC6D3A}" type="sibTrans" cxnId="{138E642D-9CD9-4632-8BDF-83588FAFF507}">
      <dgm:prSet/>
      <dgm:spPr/>
      <dgm:t>
        <a:bodyPr/>
        <a:lstStyle/>
        <a:p>
          <a:endParaRPr lang="en-US"/>
        </a:p>
      </dgm:t>
    </dgm:pt>
    <dgm:pt modelId="{196298C3-9CE1-4D6D-BAD5-BFF0981D41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Excreted in kidneys </a:t>
          </a:r>
          <a:endParaRPr lang="en-US"/>
        </a:p>
      </dgm:t>
    </dgm:pt>
    <dgm:pt modelId="{53EE7A3C-B987-4B59-B990-2AB7E97CD523}" type="parTrans" cxnId="{2B85D13F-69E0-4D03-AD40-B7FCE9A44447}">
      <dgm:prSet/>
      <dgm:spPr/>
      <dgm:t>
        <a:bodyPr/>
        <a:lstStyle/>
        <a:p>
          <a:endParaRPr lang="en-US"/>
        </a:p>
      </dgm:t>
    </dgm:pt>
    <dgm:pt modelId="{3F9BF287-0B04-4619-9978-1392CB22CC7F}" type="sibTrans" cxnId="{2B85D13F-69E0-4D03-AD40-B7FCE9A44447}">
      <dgm:prSet/>
      <dgm:spPr/>
      <dgm:t>
        <a:bodyPr/>
        <a:lstStyle/>
        <a:p>
          <a:endParaRPr lang="en-US"/>
        </a:p>
      </dgm:t>
    </dgm:pt>
    <dgm:pt modelId="{B1C8AF26-EDFF-46F6-BFB2-D16ED286A15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Dose titrated to effect</a:t>
          </a:r>
          <a:endParaRPr lang="en-US"/>
        </a:p>
      </dgm:t>
    </dgm:pt>
    <dgm:pt modelId="{930EE9BF-DF7F-4E22-97A1-A55E7EE21ECA}" type="parTrans" cxnId="{2E2CD5B8-BDD7-4736-A6E2-14255B9F660C}">
      <dgm:prSet/>
      <dgm:spPr/>
      <dgm:t>
        <a:bodyPr/>
        <a:lstStyle/>
        <a:p>
          <a:endParaRPr lang="en-US"/>
        </a:p>
      </dgm:t>
    </dgm:pt>
    <dgm:pt modelId="{05D209F3-5A1A-49D7-85C5-BCFE69253386}" type="sibTrans" cxnId="{2E2CD5B8-BDD7-4736-A6E2-14255B9F660C}">
      <dgm:prSet/>
      <dgm:spPr/>
      <dgm:t>
        <a:bodyPr/>
        <a:lstStyle/>
        <a:p>
          <a:endParaRPr lang="en-US"/>
        </a:p>
      </dgm:t>
    </dgm:pt>
    <dgm:pt modelId="{D58BB697-C9E3-42C8-85AD-9FDF0248C72A}" type="pres">
      <dgm:prSet presAssocID="{EA2DD367-4DD4-4FED-8959-ED15A74AEBB5}" presName="root" presStyleCnt="0">
        <dgm:presLayoutVars>
          <dgm:dir/>
          <dgm:resizeHandles val="exact"/>
        </dgm:presLayoutVars>
      </dgm:prSet>
      <dgm:spPr/>
    </dgm:pt>
    <dgm:pt modelId="{BBC377EB-4439-4B07-9A0B-37E6C81C4374}" type="pres">
      <dgm:prSet presAssocID="{AAEFE560-FD8E-48B0-975E-7AA33574515D}" presName="compNode" presStyleCnt="0"/>
      <dgm:spPr/>
    </dgm:pt>
    <dgm:pt modelId="{332D173F-82C3-4D17-84BD-EEA632001B18}" type="pres">
      <dgm:prSet presAssocID="{AAEFE560-FD8E-48B0-975E-7AA33574515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2A4D1734-E421-47C8-A355-CEF3E1A29851}" type="pres">
      <dgm:prSet presAssocID="{AAEFE560-FD8E-48B0-975E-7AA33574515D}" presName="spaceRect" presStyleCnt="0"/>
      <dgm:spPr/>
    </dgm:pt>
    <dgm:pt modelId="{705B8701-06B7-4407-8995-C5E4C518311C}" type="pres">
      <dgm:prSet presAssocID="{AAEFE560-FD8E-48B0-975E-7AA33574515D}" presName="textRect" presStyleLbl="revTx" presStyleIdx="0" presStyleCnt="6">
        <dgm:presLayoutVars>
          <dgm:chMax val="1"/>
          <dgm:chPref val="1"/>
        </dgm:presLayoutVars>
      </dgm:prSet>
      <dgm:spPr/>
    </dgm:pt>
    <dgm:pt modelId="{7F3463CF-C50A-4138-9887-105433E13AEB}" type="pres">
      <dgm:prSet presAssocID="{22ACEEC4-C2B4-4560-B507-09962BB33D21}" presName="sibTrans" presStyleCnt="0"/>
      <dgm:spPr/>
    </dgm:pt>
    <dgm:pt modelId="{81D6BC91-5A1F-46A0-8FE8-24280AE2ED49}" type="pres">
      <dgm:prSet presAssocID="{D0436E75-A274-4115-9F01-CC88246FCE22}" presName="compNode" presStyleCnt="0"/>
      <dgm:spPr/>
    </dgm:pt>
    <dgm:pt modelId="{2351E426-D3DF-490A-8E1F-09F0FFC88D1C}" type="pres">
      <dgm:prSet presAssocID="{D0436E75-A274-4115-9F01-CC88246FCE2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BE1581-A6A9-41E2-8481-62BB1EDFB1AE}" type="pres">
      <dgm:prSet presAssocID="{D0436E75-A274-4115-9F01-CC88246FCE22}" presName="spaceRect" presStyleCnt="0"/>
      <dgm:spPr/>
    </dgm:pt>
    <dgm:pt modelId="{6270B5EE-6E72-446C-9B08-CFF7A17514A0}" type="pres">
      <dgm:prSet presAssocID="{D0436E75-A274-4115-9F01-CC88246FCE22}" presName="textRect" presStyleLbl="revTx" presStyleIdx="1" presStyleCnt="6">
        <dgm:presLayoutVars>
          <dgm:chMax val="1"/>
          <dgm:chPref val="1"/>
        </dgm:presLayoutVars>
      </dgm:prSet>
      <dgm:spPr/>
    </dgm:pt>
    <dgm:pt modelId="{0F9BE1FD-24AB-4942-AAA0-2CC7D8647207}" type="pres">
      <dgm:prSet presAssocID="{E24ABA4E-115B-4E0C-83A3-5F8838E257CB}" presName="sibTrans" presStyleCnt="0"/>
      <dgm:spPr/>
    </dgm:pt>
    <dgm:pt modelId="{D4CB011A-416D-440A-84B2-54C8DA8C4FE0}" type="pres">
      <dgm:prSet presAssocID="{D5C3DE0C-F090-48B5-8B06-20455D1A0BC0}" presName="compNode" presStyleCnt="0"/>
      <dgm:spPr/>
    </dgm:pt>
    <dgm:pt modelId="{F844F689-8CFA-452A-8207-7CD54A78D90B}" type="pres">
      <dgm:prSet presAssocID="{D5C3DE0C-F090-48B5-8B06-20455D1A0BC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46B89F50-8350-4924-85B3-3C9AC0FE8952}" type="pres">
      <dgm:prSet presAssocID="{D5C3DE0C-F090-48B5-8B06-20455D1A0BC0}" presName="spaceRect" presStyleCnt="0"/>
      <dgm:spPr/>
    </dgm:pt>
    <dgm:pt modelId="{D7994AFA-ACB2-4B39-A824-93356479F719}" type="pres">
      <dgm:prSet presAssocID="{D5C3DE0C-F090-48B5-8B06-20455D1A0BC0}" presName="textRect" presStyleLbl="revTx" presStyleIdx="2" presStyleCnt="6">
        <dgm:presLayoutVars>
          <dgm:chMax val="1"/>
          <dgm:chPref val="1"/>
        </dgm:presLayoutVars>
      </dgm:prSet>
      <dgm:spPr/>
    </dgm:pt>
    <dgm:pt modelId="{0AFB9C38-B980-4634-945F-35E2EF306ACB}" type="pres">
      <dgm:prSet presAssocID="{A9A496B4-C34D-4709-967D-1E7954E9B81F}" presName="sibTrans" presStyleCnt="0"/>
      <dgm:spPr/>
    </dgm:pt>
    <dgm:pt modelId="{850B47BB-9AF8-464A-86C7-38C555AC37C7}" type="pres">
      <dgm:prSet presAssocID="{F10DD39B-1C95-458B-A380-6D37A3CEE949}" presName="compNode" presStyleCnt="0"/>
      <dgm:spPr/>
    </dgm:pt>
    <dgm:pt modelId="{36E63C20-7D52-4F32-982D-5BC8F9BAA222}" type="pres">
      <dgm:prSet presAssocID="{F10DD39B-1C95-458B-A380-6D37A3CEE94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: Slight curve"/>
        </a:ext>
      </dgm:extLst>
    </dgm:pt>
    <dgm:pt modelId="{A3048669-98F7-498E-BFD3-E02F65689CAD}" type="pres">
      <dgm:prSet presAssocID="{F10DD39B-1C95-458B-A380-6D37A3CEE949}" presName="spaceRect" presStyleCnt="0"/>
      <dgm:spPr/>
    </dgm:pt>
    <dgm:pt modelId="{3C505916-0ECD-4851-9078-FB1733A8BB59}" type="pres">
      <dgm:prSet presAssocID="{F10DD39B-1C95-458B-A380-6D37A3CEE949}" presName="textRect" presStyleLbl="revTx" presStyleIdx="3" presStyleCnt="6">
        <dgm:presLayoutVars>
          <dgm:chMax val="1"/>
          <dgm:chPref val="1"/>
        </dgm:presLayoutVars>
      </dgm:prSet>
      <dgm:spPr/>
    </dgm:pt>
    <dgm:pt modelId="{0033B486-0EE2-41B8-9B81-4D0434F06AEC}" type="pres">
      <dgm:prSet presAssocID="{AB9B4FA2-D4CF-4DDB-BD7F-27564DBC6D3A}" presName="sibTrans" presStyleCnt="0"/>
      <dgm:spPr/>
    </dgm:pt>
    <dgm:pt modelId="{7DB6FFA3-46D3-4397-AB9C-9B215573D5FD}" type="pres">
      <dgm:prSet presAssocID="{196298C3-9CE1-4D6D-BAD5-BFF0981D41F7}" presName="compNode" presStyleCnt="0"/>
      <dgm:spPr/>
    </dgm:pt>
    <dgm:pt modelId="{B6F71C4C-E240-42A2-985D-A72AE6958A3A}" type="pres">
      <dgm:prSet presAssocID="{196298C3-9CE1-4D6D-BAD5-BFF0981D41F7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E2C1BAB2-F322-4299-ABF4-9561A1BC78EE}" type="pres">
      <dgm:prSet presAssocID="{196298C3-9CE1-4D6D-BAD5-BFF0981D41F7}" presName="spaceRect" presStyleCnt="0"/>
      <dgm:spPr/>
    </dgm:pt>
    <dgm:pt modelId="{C8B9CB4F-2852-40E5-94BF-36F9A09514BD}" type="pres">
      <dgm:prSet presAssocID="{196298C3-9CE1-4D6D-BAD5-BFF0981D41F7}" presName="textRect" presStyleLbl="revTx" presStyleIdx="4" presStyleCnt="6">
        <dgm:presLayoutVars>
          <dgm:chMax val="1"/>
          <dgm:chPref val="1"/>
        </dgm:presLayoutVars>
      </dgm:prSet>
      <dgm:spPr/>
    </dgm:pt>
    <dgm:pt modelId="{F15A5811-83D2-4D08-A00D-FBBC44ED517D}" type="pres">
      <dgm:prSet presAssocID="{3F9BF287-0B04-4619-9978-1392CB22CC7F}" presName="sibTrans" presStyleCnt="0"/>
      <dgm:spPr/>
    </dgm:pt>
    <dgm:pt modelId="{29DCA8AE-38C1-4491-85F0-FE5ED1297592}" type="pres">
      <dgm:prSet presAssocID="{B1C8AF26-EDFF-46F6-BFB2-D16ED286A15D}" presName="compNode" presStyleCnt="0"/>
      <dgm:spPr/>
    </dgm:pt>
    <dgm:pt modelId="{A0D80BC1-22C9-415F-99C6-769C19F804CE}" type="pres">
      <dgm:prSet presAssocID="{B1C8AF26-EDFF-46F6-BFB2-D16ED286A15D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6D81F026-835A-4742-8C76-E1DF7CD9BEBB}" type="pres">
      <dgm:prSet presAssocID="{B1C8AF26-EDFF-46F6-BFB2-D16ED286A15D}" presName="spaceRect" presStyleCnt="0"/>
      <dgm:spPr/>
    </dgm:pt>
    <dgm:pt modelId="{FEA49CED-E01C-431F-BACA-EDAEFE08479A}" type="pres">
      <dgm:prSet presAssocID="{B1C8AF26-EDFF-46F6-BFB2-D16ED286A15D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2A8EA20-3936-4FEF-AB37-12058E1C71A8}" type="presOf" srcId="{D5C3DE0C-F090-48B5-8B06-20455D1A0BC0}" destId="{D7994AFA-ACB2-4B39-A824-93356479F719}" srcOrd="0" destOrd="0" presId="urn:microsoft.com/office/officeart/2018/2/layout/IconLabelList"/>
    <dgm:cxn modelId="{C938EE26-85F8-413D-9AC2-8D1394F631C6}" type="presOf" srcId="{196298C3-9CE1-4D6D-BAD5-BFF0981D41F7}" destId="{C8B9CB4F-2852-40E5-94BF-36F9A09514BD}" srcOrd="0" destOrd="0" presId="urn:microsoft.com/office/officeart/2018/2/layout/IconLabelList"/>
    <dgm:cxn modelId="{138E642D-9CD9-4632-8BDF-83588FAFF507}" srcId="{EA2DD367-4DD4-4FED-8959-ED15A74AEBB5}" destId="{F10DD39B-1C95-458B-A380-6D37A3CEE949}" srcOrd="3" destOrd="0" parTransId="{AA7ACE53-8CB5-49E3-920A-C020F40FF661}" sibTransId="{AB9B4FA2-D4CF-4DDB-BD7F-27564DBC6D3A}"/>
    <dgm:cxn modelId="{89438839-0B98-4819-9A9E-D6F2225C82E2}" type="presOf" srcId="{F10DD39B-1C95-458B-A380-6D37A3CEE949}" destId="{3C505916-0ECD-4851-9078-FB1733A8BB59}" srcOrd="0" destOrd="0" presId="urn:microsoft.com/office/officeart/2018/2/layout/IconLabelList"/>
    <dgm:cxn modelId="{2B85D13F-69E0-4D03-AD40-B7FCE9A44447}" srcId="{EA2DD367-4DD4-4FED-8959-ED15A74AEBB5}" destId="{196298C3-9CE1-4D6D-BAD5-BFF0981D41F7}" srcOrd="4" destOrd="0" parTransId="{53EE7A3C-B987-4B59-B990-2AB7E97CD523}" sibTransId="{3F9BF287-0B04-4619-9978-1392CB22CC7F}"/>
    <dgm:cxn modelId="{15D26E81-8C1A-4445-B5C6-3FDEDA3DAB9C}" type="presOf" srcId="{B1C8AF26-EDFF-46F6-BFB2-D16ED286A15D}" destId="{FEA49CED-E01C-431F-BACA-EDAEFE08479A}" srcOrd="0" destOrd="0" presId="urn:microsoft.com/office/officeart/2018/2/layout/IconLabelList"/>
    <dgm:cxn modelId="{247E6292-2B79-4C44-8780-C435034C203B}" type="presOf" srcId="{EA2DD367-4DD4-4FED-8959-ED15A74AEBB5}" destId="{D58BB697-C9E3-42C8-85AD-9FDF0248C72A}" srcOrd="0" destOrd="0" presId="urn:microsoft.com/office/officeart/2018/2/layout/IconLabelList"/>
    <dgm:cxn modelId="{7B0033AD-C2B2-4F78-BD85-D504AC21C1C6}" srcId="{EA2DD367-4DD4-4FED-8959-ED15A74AEBB5}" destId="{D5C3DE0C-F090-48B5-8B06-20455D1A0BC0}" srcOrd="2" destOrd="0" parTransId="{D2531DE8-AE29-4113-A939-BEC6282C3FAB}" sibTransId="{A9A496B4-C34D-4709-967D-1E7954E9B81F}"/>
    <dgm:cxn modelId="{1C96B9AE-3930-4B95-BD6D-779E5D0FA502}" srcId="{EA2DD367-4DD4-4FED-8959-ED15A74AEBB5}" destId="{D0436E75-A274-4115-9F01-CC88246FCE22}" srcOrd="1" destOrd="0" parTransId="{139DDCD0-DF5B-4338-AF22-9D9D65BC29CE}" sibTransId="{E24ABA4E-115B-4E0C-83A3-5F8838E257CB}"/>
    <dgm:cxn modelId="{2E2CD5B8-BDD7-4736-A6E2-14255B9F660C}" srcId="{EA2DD367-4DD4-4FED-8959-ED15A74AEBB5}" destId="{B1C8AF26-EDFF-46F6-BFB2-D16ED286A15D}" srcOrd="5" destOrd="0" parTransId="{930EE9BF-DF7F-4E22-97A1-A55E7EE21ECA}" sibTransId="{05D209F3-5A1A-49D7-85C5-BCFE69253386}"/>
    <dgm:cxn modelId="{4C00BCBF-98F3-47DD-9B79-B88F0AD6BEE9}" type="presOf" srcId="{AAEFE560-FD8E-48B0-975E-7AA33574515D}" destId="{705B8701-06B7-4407-8995-C5E4C518311C}" srcOrd="0" destOrd="0" presId="urn:microsoft.com/office/officeart/2018/2/layout/IconLabelList"/>
    <dgm:cxn modelId="{5E8479D9-84EC-4F3F-85B0-BEF65CC201B3}" srcId="{EA2DD367-4DD4-4FED-8959-ED15A74AEBB5}" destId="{AAEFE560-FD8E-48B0-975E-7AA33574515D}" srcOrd="0" destOrd="0" parTransId="{BE2AD52B-2A6C-42C6-B306-8A6F4EDFBD6C}" sibTransId="{22ACEEC4-C2B4-4560-B507-09962BB33D21}"/>
    <dgm:cxn modelId="{8F2399EC-E2EC-44A6-B93A-9E13C24545CC}" type="presOf" srcId="{D0436E75-A274-4115-9F01-CC88246FCE22}" destId="{6270B5EE-6E72-446C-9B08-CFF7A17514A0}" srcOrd="0" destOrd="0" presId="urn:microsoft.com/office/officeart/2018/2/layout/IconLabelList"/>
    <dgm:cxn modelId="{6E601A0E-8D79-4A81-9885-B3993CF9F3D4}" type="presParOf" srcId="{D58BB697-C9E3-42C8-85AD-9FDF0248C72A}" destId="{BBC377EB-4439-4B07-9A0B-37E6C81C4374}" srcOrd="0" destOrd="0" presId="urn:microsoft.com/office/officeart/2018/2/layout/IconLabelList"/>
    <dgm:cxn modelId="{F4C68D8D-A1AA-4BFC-B6B4-621A8D283D22}" type="presParOf" srcId="{BBC377EB-4439-4B07-9A0B-37E6C81C4374}" destId="{332D173F-82C3-4D17-84BD-EEA632001B18}" srcOrd="0" destOrd="0" presId="urn:microsoft.com/office/officeart/2018/2/layout/IconLabelList"/>
    <dgm:cxn modelId="{E7C90C6A-878F-42A2-B3C9-C30105CF2F95}" type="presParOf" srcId="{BBC377EB-4439-4B07-9A0B-37E6C81C4374}" destId="{2A4D1734-E421-47C8-A355-CEF3E1A29851}" srcOrd="1" destOrd="0" presId="urn:microsoft.com/office/officeart/2018/2/layout/IconLabelList"/>
    <dgm:cxn modelId="{A42D98F6-38A9-4895-864D-BD1668AF0431}" type="presParOf" srcId="{BBC377EB-4439-4B07-9A0B-37E6C81C4374}" destId="{705B8701-06B7-4407-8995-C5E4C518311C}" srcOrd="2" destOrd="0" presId="urn:microsoft.com/office/officeart/2018/2/layout/IconLabelList"/>
    <dgm:cxn modelId="{0036CC51-0900-468E-A0BE-2EBBE489143E}" type="presParOf" srcId="{D58BB697-C9E3-42C8-85AD-9FDF0248C72A}" destId="{7F3463CF-C50A-4138-9887-105433E13AEB}" srcOrd="1" destOrd="0" presId="urn:microsoft.com/office/officeart/2018/2/layout/IconLabelList"/>
    <dgm:cxn modelId="{4C7403B6-4389-4821-8692-82C3F5AB95E9}" type="presParOf" srcId="{D58BB697-C9E3-42C8-85AD-9FDF0248C72A}" destId="{81D6BC91-5A1F-46A0-8FE8-24280AE2ED49}" srcOrd="2" destOrd="0" presId="urn:microsoft.com/office/officeart/2018/2/layout/IconLabelList"/>
    <dgm:cxn modelId="{50E35201-6142-4103-A01C-66CD42934873}" type="presParOf" srcId="{81D6BC91-5A1F-46A0-8FE8-24280AE2ED49}" destId="{2351E426-D3DF-490A-8E1F-09F0FFC88D1C}" srcOrd="0" destOrd="0" presId="urn:microsoft.com/office/officeart/2018/2/layout/IconLabelList"/>
    <dgm:cxn modelId="{8FFE6137-F35E-41FC-913C-301BBBBB2D1E}" type="presParOf" srcId="{81D6BC91-5A1F-46A0-8FE8-24280AE2ED49}" destId="{CDBE1581-A6A9-41E2-8481-62BB1EDFB1AE}" srcOrd="1" destOrd="0" presId="urn:microsoft.com/office/officeart/2018/2/layout/IconLabelList"/>
    <dgm:cxn modelId="{979A931B-BEAC-4952-A44C-55643E3A06E3}" type="presParOf" srcId="{81D6BC91-5A1F-46A0-8FE8-24280AE2ED49}" destId="{6270B5EE-6E72-446C-9B08-CFF7A17514A0}" srcOrd="2" destOrd="0" presId="urn:microsoft.com/office/officeart/2018/2/layout/IconLabelList"/>
    <dgm:cxn modelId="{D9224516-725A-4327-AE62-46D5F55059C0}" type="presParOf" srcId="{D58BB697-C9E3-42C8-85AD-9FDF0248C72A}" destId="{0F9BE1FD-24AB-4942-AAA0-2CC7D8647207}" srcOrd="3" destOrd="0" presId="urn:microsoft.com/office/officeart/2018/2/layout/IconLabelList"/>
    <dgm:cxn modelId="{E59CB805-AC11-42C2-9728-5886D6EE5340}" type="presParOf" srcId="{D58BB697-C9E3-42C8-85AD-9FDF0248C72A}" destId="{D4CB011A-416D-440A-84B2-54C8DA8C4FE0}" srcOrd="4" destOrd="0" presId="urn:microsoft.com/office/officeart/2018/2/layout/IconLabelList"/>
    <dgm:cxn modelId="{D9A22B08-6922-4524-8862-54E412714812}" type="presParOf" srcId="{D4CB011A-416D-440A-84B2-54C8DA8C4FE0}" destId="{F844F689-8CFA-452A-8207-7CD54A78D90B}" srcOrd="0" destOrd="0" presId="urn:microsoft.com/office/officeart/2018/2/layout/IconLabelList"/>
    <dgm:cxn modelId="{DBB47D63-9FF4-40AB-AAA9-08E7D666E6D7}" type="presParOf" srcId="{D4CB011A-416D-440A-84B2-54C8DA8C4FE0}" destId="{46B89F50-8350-4924-85B3-3C9AC0FE8952}" srcOrd="1" destOrd="0" presId="urn:microsoft.com/office/officeart/2018/2/layout/IconLabelList"/>
    <dgm:cxn modelId="{C2DC423C-3F1A-4637-87CD-F0515D677BD6}" type="presParOf" srcId="{D4CB011A-416D-440A-84B2-54C8DA8C4FE0}" destId="{D7994AFA-ACB2-4B39-A824-93356479F719}" srcOrd="2" destOrd="0" presId="urn:microsoft.com/office/officeart/2018/2/layout/IconLabelList"/>
    <dgm:cxn modelId="{AA47DCE5-D4DD-4E9B-BAB6-5BAF201A1508}" type="presParOf" srcId="{D58BB697-C9E3-42C8-85AD-9FDF0248C72A}" destId="{0AFB9C38-B980-4634-945F-35E2EF306ACB}" srcOrd="5" destOrd="0" presId="urn:microsoft.com/office/officeart/2018/2/layout/IconLabelList"/>
    <dgm:cxn modelId="{D12340B7-1434-40C0-9A06-5632C7A3C402}" type="presParOf" srcId="{D58BB697-C9E3-42C8-85AD-9FDF0248C72A}" destId="{850B47BB-9AF8-464A-86C7-38C555AC37C7}" srcOrd="6" destOrd="0" presId="urn:microsoft.com/office/officeart/2018/2/layout/IconLabelList"/>
    <dgm:cxn modelId="{BDC0B9DD-A551-45E4-BDEA-48593E3504A9}" type="presParOf" srcId="{850B47BB-9AF8-464A-86C7-38C555AC37C7}" destId="{36E63C20-7D52-4F32-982D-5BC8F9BAA222}" srcOrd="0" destOrd="0" presId="urn:microsoft.com/office/officeart/2018/2/layout/IconLabelList"/>
    <dgm:cxn modelId="{E63F8758-60A6-4CF5-81DD-9B92AEE9925C}" type="presParOf" srcId="{850B47BB-9AF8-464A-86C7-38C555AC37C7}" destId="{A3048669-98F7-498E-BFD3-E02F65689CAD}" srcOrd="1" destOrd="0" presId="urn:microsoft.com/office/officeart/2018/2/layout/IconLabelList"/>
    <dgm:cxn modelId="{3ACDFA20-9BB0-406F-AB03-9D3F73561A71}" type="presParOf" srcId="{850B47BB-9AF8-464A-86C7-38C555AC37C7}" destId="{3C505916-0ECD-4851-9078-FB1733A8BB59}" srcOrd="2" destOrd="0" presId="urn:microsoft.com/office/officeart/2018/2/layout/IconLabelList"/>
    <dgm:cxn modelId="{54850D13-56D0-409B-B6A7-A0CBC93D728D}" type="presParOf" srcId="{D58BB697-C9E3-42C8-85AD-9FDF0248C72A}" destId="{0033B486-0EE2-41B8-9B81-4D0434F06AEC}" srcOrd="7" destOrd="0" presId="urn:microsoft.com/office/officeart/2018/2/layout/IconLabelList"/>
    <dgm:cxn modelId="{1563C466-D9BD-4BCA-A611-BAFA0DE6A1CF}" type="presParOf" srcId="{D58BB697-C9E3-42C8-85AD-9FDF0248C72A}" destId="{7DB6FFA3-46D3-4397-AB9C-9B215573D5FD}" srcOrd="8" destOrd="0" presId="urn:microsoft.com/office/officeart/2018/2/layout/IconLabelList"/>
    <dgm:cxn modelId="{45DC0903-3572-45BF-A847-8BFAF998130F}" type="presParOf" srcId="{7DB6FFA3-46D3-4397-AB9C-9B215573D5FD}" destId="{B6F71C4C-E240-42A2-985D-A72AE6958A3A}" srcOrd="0" destOrd="0" presId="urn:microsoft.com/office/officeart/2018/2/layout/IconLabelList"/>
    <dgm:cxn modelId="{1674683C-16A1-4980-AFB4-A319A93038A8}" type="presParOf" srcId="{7DB6FFA3-46D3-4397-AB9C-9B215573D5FD}" destId="{E2C1BAB2-F322-4299-ABF4-9561A1BC78EE}" srcOrd="1" destOrd="0" presId="urn:microsoft.com/office/officeart/2018/2/layout/IconLabelList"/>
    <dgm:cxn modelId="{EDBE28D7-CB3E-4C14-9764-FF2AE189F52B}" type="presParOf" srcId="{7DB6FFA3-46D3-4397-AB9C-9B215573D5FD}" destId="{C8B9CB4F-2852-40E5-94BF-36F9A09514BD}" srcOrd="2" destOrd="0" presId="urn:microsoft.com/office/officeart/2018/2/layout/IconLabelList"/>
    <dgm:cxn modelId="{DCFB1BE1-C08C-4891-8A24-2248E91A0029}" type="presParOf" srcId="{D58BB697-C9E3-42C8-85AD-9FDF0248C72A}" destId="{F15A5811-83D2-4D08-A00D-FBBC44ED517D}" srcOrd="9" destOrd="0" presId="urn:microsoft.com/office/officeart/2018/2/layout/IconLabelList"/>
    <dgm:cxn modelId="{E8BFBBDF-5639-40BA-BEB8-C273E89B0807}" type="presParOf" srcId="{D58BB697-C9E3-42C8-85AD-9FDF0248C72A}" destId="{29DCA8AE-38C1-4491-85F0-FE5ED1297592}" srcOrd="10" destOrd="0" presId="urn:microsoft.com/office/officeart/2018/2/layout/IconLabelList"/>
    <dgm:cxn modelId="{3932305A-320D-4E0C-9F33-0267B2902AC0}" type="presParOf" srcId="{29DCA8AE-38C1-4491-85F0-FE5ED1297592}" destId="{A0D80BC1-22C9-415F-99C6-769C19F804CE}" srcOrd="0" destOrd="0" presId="urn:microsoft.com/office/officeart/2018/2/layout/IconLabelList"/>
    <dgm:cxn modelId="{B6AD0E8A-04F1-46D9-9517-3826E004EDA0}" type="presParOf" srcId="{29DCA8AE-38C1-4491-85F0-FE5ED1297592}" destId="{6D81F026-835A-4742-8C76-E1DF7CD9BEBB}" srcOrd="1" destOrd="0" presId="urn:microsoft.com/office/officeart/2018/2/layout/IconLabelList"/>
    <dgm:cxn modelId="{D97A16D1-815B-4D3B-956A-492C46F32302}" type="presParOf" srcId="{29DCA8AE-38C1-4491-85F0-FE5ED1297592}" destId="{FEA49CED-E01C-431F-BACA-EDAEFE0847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6623F71-DAD5-4F70-A024-AC40F2EEB796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BFFD879-3D5D-4F98-A0B2-A4C37EA6B540}">
      <dgm:prSet/>
      <dgm:spPr/>
      <dgm:t>
        <a:bodyPr/>
        <a:lstStyle/>
        <a:p>
          <a:r>
            <a:rPr lang="en-GB"/>
            <a:t>Benzodiazepines have two stages which form their half-life and comprise the following:</a:t>
          </a:r>
          <a:endParaRPr lang="en-US"/>
        </a:p>
      </dgm:t>
    </dgm:pt>
    <dgm:pt modelId="{15A9EE5F-AF31-45C5-88AC-BC719A55FB8A}" type="parTrans" cxnId="{9FAD3C95-BF00-4ED2-B486-6DFD0C12AFB9}">
      <dgm:prSet/>
      <dgm:spPr/>
      <dgm:t>
        <a:bodyPr/>
        <a:lstStyle/>
        <a:p>
          <a:endParaRPr lang="en-US"/>
        </a:p>
      </dgm:t>
    </dgm:pt>
    <dgm:pt modelId="{1BD9455F-8127-448C-86E1-C73D3A086B53}" type="sibTrans" cxnId="{9FAD3C95-BF00-4ED2-B486-6DFD0C12AFB9}">
      <dgm:prSet/>
      <dgm:spPr/>
      <dgm:t>
        <a:bodyPr/>
        <a:lstStyle/>
        <a:p>
          <a:endParaRPr lang="en-US"/>
        </a:p>
      </dgm:t>
    </dgm:pt>
    <dgm:pt modelId="{AE6F5F58-3A2C-4BA0-B7C2-6C07E3997C72}">
      <dgm:prSet/>
      <dgm:spPr/>
      <dgm:t>
        <a:bodyPr/>
        <a:lstStyle/>
        <a:p>
          <a:r>
            <a:rPr lang="en-GB"/>
            <a:t>ALPHA: distribution and redistribution. This is where the drug is introduced into the body, taken to the brain and then redistributed to other areas of the body.</a:t>
          </a:r>
          <a:endParaRPr lang="en-US"/>
        </a:p>
      </dgm:t>
    </dgm:pt>
    <dgm:pt modelId="{C9E8A6BF-C2A0-41A0-B15F-5A223F7E8348}" type="parTrans" cxnId="{EED62DF6-98BC-45EC-B368-88ED0E5FA745}">
      <dgm:prSet/>
      <dgm:spPr/>
      <dgm:t>
        <a:bodyPr/>
        <a:lstStyle/>
        <a:p>
          <a:endParaRPr lang="en-US"/>
        </a:p>
      </dgm:t>
    </dgm:pt>
    <dgm:pt modelId="{0024616B-A41B-49D1-9851-CEB8F7154B7A}" type="sibTrans" cxnId="{EED62DF6-98BC-45EC-B368-88ED0E5FA745}">
      <dgm:prSet/>
      <dgm:spPr/>
      <dgm:t>
        <a:bodyPr/>
        <a:lstStyle/>
        <a:p>
          <a:endParaRPr lang="en-US"/>
        </a:p>
      </dgm:t>
    </dgm:pt>
    <dgm:pt modelId="{31ABFA78-8279-48DE-9F56-F6678DDA3B76}">
      <dgm:prSet/>
      <dgm:spPr/>
      <dgm:t>
        <a:bodyPr/>
        <a:lstStyle/>
        <a:p>
          <a:r>
            <a:rPr lang="en-GB"/>
            <a:t>BETA: metabolism and excretion. This is where the drug is broken down by the body and eliminated.</a:t>
          </a:r>
          <a:endParaRPr lang="en-US"/>
        </a:p>
      </dgm:t>
    </dgm:pt>
    <dgm:pt modelId="{7F7A67E3-ED87-4532-B27B-AEC503E0C869}" type="parTrans" cxnId="{A75FA325-2393-4B0A-9779-6C495D69716D}">
      <dgm:prSet/>
      <dgm:spPr/>
      <dgm:t>
        <a:bodyPr/>
        <a:lstStyle/>
        <a:p>
          <a:endParaRPr lang="en-US"/>
        </a:p>
      </dgm:t>
    </dgm:pt>
    <dgm:pt modelId="{F9E36B18-2A60-465F-8477-0CD82DBB8D8D}" type="sibTrans" cxnId="{A75FA325-2393-4B0A-9779-6C495D69716D}">
      <dgm:prSet/>
      <dgm:spPr/>
      <dgm:t>
        <a:bodyPr/>
        <a:lstStyle/>
        <a:p>
          <a:endParaRPr lang="en-US"/>
        </a:p>
      </dgm:t>
    </dgm:pt>
    <dgm:pt modelId="{3451967F-D265-46DB-B786-76FEEBA3743D}" type="pres">
      <dgm:prSet presAssocID="{C6623F71-DAD5-4F70-A024-AC40F2EEB796}" presName="vert0" presStyleCnt="0">
        <dgm:presLayoutVars>
          <dgm:dir/>
          <dgm:animOne val="branch"/>
          <dgm:animLvl val="lvl"/>
        </dgm:presLayoutVars>
      </dgm:prSet>
      <dgm:spPr/>
    </dgm:pt>
    <dgm:pt modelId="{239F66B6-7C95-484B-ADFE-54E279B40885}" type="pres">
      <dgm:prSet presAssocID="{5BFFD879-3D5D-4F98-A0B2-A4C37EA6B540}" presName="thickLine" presStyleLbl="alignNode1" presStyleIdx="0" presStyleCnt="3"/>
      <dgm:spPr/>
    </dgm:pt>
    <dgm:pt modelId="{F11F716C-F920-4A71-906E-7292F19E3997}" type="pres">
      <dgm:prSet presAssocID="{5BFFD879-3D5D-4F98-A0B2-A4C37EA6B540}" presName="horz1" presStyleCnt="0"/>
      <dgm:spPr/>
    </dgm:pt>
    <dgm:pt modelId="{8CE0D5A2-9AB8-4FFA-89CA-B6416CD39547}" type="pres">
      <dgm:prSet presAssocID="{5BFFD879-3D5D-4F98-A0B2-A4C37EA6B540}" presName="tx1" presStyleLbl="revTx" presStyleIdx="0" presStyleCnt="3"/>
      <dgm:spPr/>
    </dgm:pt>
    <dgm:pt modelId="{372B95A8-8FEC-4C5A-8BD8-910597E30EE1}" type="pres">
      <dgm:prSet presAssocID="{5BFFD879-3D5D-4F98-A0B2-A4C37EA6B540}" presName="vert1" presStyleCnt="0"/>
      <dgm:spPr/>
    </dgm:pt>
    <dgm:pt modelId="{D17F2D65-02C2-4764-A1EB-A600ADF15243}" type="pres">
      <dgm:prSet presAssocID="{AE6F5F58-3A2C-4BA0-B7C2-6C07E3997C72}" presName="thickLine" presStyleLbl="alignNode1" presStyleIdx="1" presStyleCnt="3"/>
      <dgm:spPr/>
    </dgm:pt>
    <dgm:pt modelId="{ABBAEA3D-F756-49F0-A173-374CFDFF5A58}" type="pres">
      <dgm:prSet presAssocID="{AE6F5F58-3A2C-4BA0-B7C2-6C07E3997C72}" presName="horz1" presStyleCnt="0"/>
      <dgm:spPr/>
    </dgm:pt>
    <dgm:pt modelId="{A6AB2E13-10D1-4BF3-B4BF-BD11EBDF72C1}" type="pres">
      <dgm:prSet presAssocID="{AE6F5F58-3A2C-4BA0-B7C2-6C07E3997C72}" presName="tx1" presStyleLbl="revTx" presStyleIdx="1" presStyleCnt="3"/>
      <dgm:spPr/>
    </dgm:pt>
    <dgm:pt modelId="{AD63832B-0A75-462A-9228-3373441E05EC}" type="pres">
      <dgm:prSet presAssocID="{AE6F5F58-3A2C-4BA0-B7C2-6C07E3997C72}" presName="vert1" presStyleCnt="0"/>
      <dgm:spPr/>
    </dgm:pt>
    <dgm:pt modelId="{BC453924-FB4C-42BD-8A3A-4AF51E2B643A}" type="pres">
      <dgm:prSet presAssocID="{31ABFA78-8279-48DE-9F56-F6678DDA3B76}" presName="thickLine" presStyleLbl="alignNode1" presStyleIdx="2" presStyleCnt="3"/>
      <dgm:spPr/>
    </dgm:pt>
    <dgm:pt modelId="{CFA5D2C5-9771-4E90-8C4B-A01756AA9BC7}" type="pres">
      <dgm:prSet presAssocID="{31ABFA78-8279-48DE-9F56-F6678DDA3B76}" presName="horz1" presStyleCnt="0"/>
      <dgm:spPr/>
    </dgm:pt>
    <dgm:pt modelId="{33FA7380-E0D4-451B-84ED-516CDCF5362D}" type="pres">
      <dgm:prSet presAssocID="{31ABFA78-8279-48DE-9F56-F6678DDA3B76}" presName="tx1" presStyleLbl="revTx" presStyleIdx="2" presStyleCnt="3"/>
      <dgm:spPr/>
    </dgm:pt>
    <dgm:pt modelId="{338B0D73-02B9-4CA4-9E00-EB84DB945DE4}" type="pres">
      <dgm:prSet presAssocID="{31ABFA78-8279-48DE-9F56-F6678DDA3B76}" presName="vert1" presStyleCnt="0"/>
      <dgm:spPr/>
    </dgm:pt>
  </dgm:ptLst>
  <dgm:cxnLst>
    <dgm:cxn modelId="{F5E7EC05-7321-47DF-8FA9-625A9F1E83F2}" type="presOf" srcId="{AE6F5F58-3A2C-4BA0-B7C2-6C07E3997C72}" destId="{A6AB2E13-10D1-4BF3-B4BF-BD11EBDF72C1}" srcOrd="0" destOrd="0" presId="urn:microsoft.com/office/officeart/2008/layout/LinedList"/>
    <dgm:cxn modelId="{F96E141F-AA73-42F9-97EC-54B2C4E906F4}" type="presOf" srcId="{C6623F71-DAD5-4F70-A024-AC40F2EEB796}" destId="{3451967F-D265-46DB-B786-76FEEBA3743D}" srcOrd="0" destOrd="0" presId="urn:microsoft.com/office/officeart/2008/layout/LinedList"/>
    <dgm:cxn modelId="{A75FA325-2393-4B0A-9779-6C495D69716D}" srcId="{C6623F71-DAD5-4F70-A024-AC40F2EEB796}" destId="{31ABFA78-8279-48DE-9F56-F6678DDA3B76}" srcOrd="2" destOrd="0" parTransId="{7F7A67E3-ED87-4532-B27B-AEC503E0C869}" sibTransId="{F9E36B18-2A60-465F-8477-0CD82DBB8D8D}"/>
    <dgm:cxn modelId="{4C28BA7C-7D2D-4C93-B9B0-D9FFC735142E}" type="presOf" srcId="{31ABFA78-8279-48DE-9F56-F6678DDA3B76}" destId="{33FA7380-E0D4-451B-84ED-516CDCF5362D}" srcOrd="0" destOrd="0" presId="urn:microsoft.com/office/officeart/2008/layout/LinedList"/>
    <dgm:cxn modelId="{9FAD3C95-BF00-4ED2-B486-6DFD0C12AFB9}" srcId="{C6623F71-DAD5-4F70-A024-AC40F2EEB796}" destId="{5BFFD879-3D5D-4F98-A0B2-A4C37EA6B540}" srcOrd="0" destOrd="0" parTransId="{15A9EE5F-AF31-45C5-88AC-BC719A55FB8A}" sibTransId="{1BD9455F-8127-448C-86E1-C73D3A086B53}"/>
    <dgm:cxn modelId="{473A41E3-DC93-46A6-BD61-9A8717F0C37C}" type="presOf" srcId="{5BFFD879-3D5D-4F98-A0B2-A4C37EA6B540}" destId="{8CE0D5A2-9AB8-4FFA-89CA-B6416CD39547}" srcOrd="0" destOrd="0" presId="urn:microsoft.com/office/officeart/2008/layout/LinedList"/>
    <dgm:cxn modelId="{EED62DF6-98BC-45EC-B368-88ED0E5FA745}" srcId="{C6623F71-DAD5-4F70-A024-AC40F2EEB796}" destId="{AE6F5F58-3A2C-4BA0-B7C2-6C07E3997C72}" srcOrd="1" destOrd="0" parTransId="{C9E8A6BF-C2A0-41A0-B15F-5A223F7E8348}" sibTransId="{0024616B-A41B-49D1-9851-CEB8F7154B7A}"/>
    <dgm:cxn modelId="{F9ACF982-ADE2-4E59-A860-1D9B48965C7E}" type="presParOf" srcId="{3451967F-D265-46DB-B786-76FEEBA3743D}" destId="{239F66B6-7C95-484B-ADFE-54E279B40885}" srcOrd="0" destOrd="0" presId="urn:microsoft.com/office/officeart/2008/layout/LinedList"/>
    <dgm:cxn modelId="{F2D6DE2A-A147-4B42-B592-C555D67A974C}" type="presParOf" srcId="{3451967F-D265-46DB-B786-76FEEBA3743D}" destId="{F11F716C-F920-4A71-906E-7292F19E3997}" srcOrd="1" destOrd="0" presId="urn:microsoft.com/office/officeart/2008/layout/LinedList"/>
    <dgm:cxn modelId="{66C7028F-FB43-4BDE-9D69-43A9524E8A7B}" type="presParOf" srcId="{F11F716C-F920-4A71-906E-7292F19E3997}" destId="{8CE0D5A2-9AB8-4FFA-89CA-B6416CD39547}" srcOrd="0" destOrd="0" presId="urn:microsoft.com/office/officeart/2008/layout/LinedList"/>
    <dgm:cxn modelId="{B6BAF09F-20B6-47F1-BECF-386FE4D0FB21}" type="presParOf" srcId="{F11F716C-F920-4A71-906E-7292F19E3997}" destId="{372B95A8-8FEC-4C5A-8BD8-910597E30EE1}" srcOrd="1" destOrd="0" presId="urn:microsoft.com/office/officeart/2008/layout/LinedList"/>
    <dgm:cxn modelId="{DE7088E9-402E-4DD5-963B-E376FDF0A5AE}" type="presParOf" srcId="{3451967F-D265-46DB-B786-76FEEBA3743D}" destId="{D17F2D65-02C2-4764-A1EB-A600ADF15243}" srcOrd="2" destOrd="0" presId="urn:microsoft.com/office/officeart/2008/layout/LinedList"/>
    <dgm:cxn modelId="{4EC7DFDE-F416-4613-9D01-971D47B0960C}" type="presParOf" srcId="{3451967F-D265-46DB-B786-76FEEBA3743D}" destId="{ABBAEA3D-F756-49F0-A173-374CFDFF5A58}" srcOrd="3" destOrd="0" presId="urn:microsoft.com/office/officeart/2008/layout/LinedList"/>
    <dgm:cxn modelId="{43D08A59-77A9-40BA-B2CB-27EFCA5677C2}" type="presParOf" srcId="{ABBAEA3D-F756-49F0-A173-374CFDFF5A58}" destId="{A6AB2E13-10D1-4BF3-B4BF-BD11EBDF72C1}" srcOrd="0" destOrd="0" presId="urn:microsoft.com/office/officeart/2008/layout/LinedList"/>
    <dgm:cxn modelId="{599140C1-E1BB-473F-9154-45EDE2C62D28}" type="presParOf" srcId="{ABBAEA3D-F756-49F0-A173-374CFDFF5A58}" destId="{AD63832B-0A75-462A-9228-3373441E05EC}" srcOrd="1" destOrd="0" presId="urn:microsoft.com/office/officeart/2008/layout/LinedList"/>
    <dgm:cxn modelId="{5C7971F8-936C-42B7-9109-9C0028C04161}" type="presParOf" srcId="{3451967F-D265-46DB-B786-76FEEBA3743D}" destId="{BC453924-FB4C-42BD-8A3A-4AF51E2B643A}" srcOrd="4" destOrd="0" presId="urn:microsoft.com/office/officeart/2008/layout/LinedList"/>
    <dgm:cxn modelId="{31691571-8C52-407B-AD27-4627242D48F8}" type="presParOf" srcId="{3451967F-D265-46DB-B786-76FEEBA3743D}" destId="{CFA5D2C5-9771-4E90-8C4B-A01756AA9BC7}" srcOrd="5" destOrd="0" presId="urn:microsoft.com/office/officeart/2008/layout/LinedList"/>
    <dgm:cxn modelId="{8FF91610-B9F1-4BBA-8C3E-E2D15160DB76}" type="presParOf" srcId="{CFA5D2C5-9771-4E90-8C4B-A01756AA9BC7}" destId="{33FA7380-E0D4-451B-84ED-516CDCF5362D}" srcOrd="0" destOrd="0" presId="urn:microsoft.com/office/officeart/2008/layout/LinedList"/>
    <dgm:cxn modelId="{AF070B30-EA6E-45E0-8156-E60BCA53AA0B}" type="presParOf" srcId="{CFA5D2C5-9771-4E90-8C4B-A01756AA9BC7}" destId="{338B0D73-02B9-4CA4-9E00-EB84DB945D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5704CB7-6735-4F24-A188-2A03235052A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A7F37C9-4F32-40ED-B98A-699D4C154FC8}">
      <dgm:prSet/>
      <dgm:spPr/>
      <dgm:t>
        <a:bodyPr/>
        <a:lstStyle/>
        <a:p>
          <a:r>
            <a:rPr lang="en-GB"/>
            <a:t>Past Papers</a:t>
          </a:r>
          <a:endParaRPr lang="en-US"/>
        </a:p>
      </dgm:t>
    </dgm:pt>
    <dgm:pt modelId="{04948424-050B-461C-B9D0-2CE2FBCD1F1D}" type="parTrans" cxnId="{241C58A4-2A51-4C60-8746-734CCC0076B2}">
      <dgm:prSet/>
      <dgm:spPr/>
      <dgm:t>
        <a:bodyPr/>
        <a:lstStyle/>
        <a:p>
          <a:endParaRPr lang="en-US"/>
        </a:p>
      </dgm:t>
    </dgm:pt>
    <dgm:pt modelId="{28F2B4A5-8911-4F96-AABD-9E533BC337CE}" type="sibTrans" cxnId="{241C58A4-2A51-4C60-8746-734CCC0076B2}">
      <dgm:prSet/>
      <dgm:spPr/>
      <dgm:t>
        <a:bodyPr/>
        <a:lstStyle/>
        <a:p>
          <a:endParaRPr lang="en-US"/>
        </a:p>
      </dgm:t>
    </dgm:pt>
    <dgm:pt modelId="{A9A47AED-99CB-4AE0-BC2B-7DC579F7A751}">
      <dgm:prSet/>
      <dgm:spPr/>
      <dgm:t>
        <a:bodyPr/>
        <a:lstStyle/>
        <a:p>
          <a:r>
            <a:rPr lang="en-GB"/>
            <a:t>Revise mock exam</a:t>
          </a:r>
          <a:endParaRPr lang="en-US"/>
        </a:p>
      </dgm:t>
    </dgm:pt>
    <dgm:pt modelId="{2D54CF85-53B5-4065-8397-14DC8C11FA43}" type="parTrans" cxnId="{9CD4733F-A115-402C-A92A-E94F98DEA303}">
      <dgm:prSet/>
      <dgm:spPr/>
      <dgm:t>
        <a:bodyPr/>
        <a:lstStyle/>
        <a:p>
          <a:endParaRPr lang="en-US"/>
        </a:p>
      </dgm:t>
    </dgm:pt>
    <dgm:pt modelId="{5CF18402-B037-4233-95C3-E6355889C394}" type="sibTrans" cxnId="{9CD4733F-A115-402C-A92A-E94F98DEA303}">
      <dgm:prSet/>
      <dgm:spPr/>
      <dgm:t>
        <a:bodyPr/>
        <a:lstStyle/>
        <a:p>
          <a:endParaRPr lang="en-US"/>
        </a:p>
      </dgm:t>
    </dgm:pt>
    <dgm:pt modelId="{665042F0-9D22-4887-AEBE-D2CAEE60691E}">
      <dgm:prSet/>
      <dgm:spPr/>
      <dgm:t>
        <a:bodyPr/>
        <a:lstStyle/>
        <a:p>
          <a:r>
            <a:rPr lang="en-GB"/>
            <a:t>Quiz</a:t>
          </a:r>
          <a:endParaRPr lang="en-US"/>
        </a:p>
      </dgm:t>
    </dgm:pt>
    <dgm:pt modelId="{879A5D7B-752C-427C-A614-5838374D9393}" type="parTrans" cxnId="{CF6C12F5-ED14-496D-9150-B1045BEA67B8}">
      <dgm:prSet/>
      <dgm:spPr/>
      <dgm:t>
        <a:bodyPr/>
        <a:lstStyle/>
        <a:p>
          <a:endParaRPr lang="en-US"/>
        </a:p>
      </dgm:t>
    </dgm:pt>
    <dgm:pt modelId="{7110CF09-09FD-4405-844B-B8E90A5A8381}" type="sibTrans" cxnId="{CF6C12F5-ED14-496D-9150-B1045BEA67B8}">
      <dgm:prSet/>
      <dgm:spPr/>
      <dgm:t>
        <a:bodyPr/>
        <a:lstStyle/>
        <a:p>
          <a:endParaRPr lang="en-US"/>
        </a:p>
      </dgm:t>
    </dgm:pt>
    <dgm:pt modelId="{66B33851-D7AC-4E59-B4BD-8E68C6AB96E6}">
      <dgm:prSet/>
      <dgm:spPr/>
      <dgm:t>
        <a:bodyPr/>
        <a:lstStyle/>
        <a:p>
          <a:r>
            <a:rPr lang="en-GB"/>
            <a:t>Questions</a:t>
          </a:r>
          <a:endParaRPr lang="en-US"/>
        </a:p>
      </dgm:t>
    </dgm:pt>
    <dgm:pt modelId="{FA207EBF-8CB0-430E-B894-A0035815A898}" type="parTrans" cxnId="{6BEB6C91-8E0B-4308-8B0D-F121F17C83BE}">
      <dgm:prSet/>
      <dgm:spPr/>
      <dgm:t>
        <a:bodyPr/>
        <a:lstStyle/>
        <a:p>
          <a:endParaRPr lang="en-US"/>
        </a:p>
      </dgm:t>
    </dgm:pt>
    <dgm:pt modelId="{71B13033-4D5F-4C32-90BA-6F13B3D0B964}" type="sibTrans" cxnId="{6BEB6C91-8E0B-4308-8B0D-F121F17C83BE}">
      <dgm:prSet/>
      <dgm:spPr/>
      <dgm:t>
        <a:bodyPr/>
        <a:lstStyle/>
        <a:p>
          <a:endParaRPr lang="en-US"/>
        </a:p>
      </dgm:t>
    </dgm:pt>
    <dgm:pt modelId="{C77B2F8F-2A45-4CEC-BDD7-AC42B6E2BA21}" type="pres">
      <dgm:prSet presAssocID="{A5704CB7-6735-4F24-A188-2A03235052AA}" presName="root" presStyleCnt="0">
        <dgm:presLayoutVars>
          <dgm:dir/>
          <dgm:resizeHandles val="exact"/>
        </dgm:presLayoutVars>
      </dgm:prSet>
      <dgm:spPr/>
    </dgm:pt>
    <dgm:pt modelId="{8BC05F45-9601-4F70-A340-4C986F2C2106}" type="pres">
      <dgm:prSet presAssocID="{DA7F37C9-4F32-40ED-B98A-699D4C154FC8}" presName="compNode" presStyleCnt="0"/>
      <dgm:spPr/>
    </dgm:pt>
    <dgm:pt modelId="{84695AE7-CD17-4E43-88EB-EFF4AAAB818A}" type="pres">
      <dgm:prSet presAssocID="{DA7F37C9-4F32-40ED-B98A-699D4C154F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C43F0B9-C8C0-42E1-ACB8-6A7888C96461}" type="pres">
      <dgm:prSet presAssocID="{DA7F37C9-4F32-40ED-B98A-699D4C154FC8}" presName="spaceRect" presStyleCnt="0"/>
      <dgm:spPr/>
    </dgm:pt>
    <dgm:pt modelId="{CE41EEF8-F613-44B3-9A9C-59782658E81A}" type="pres">
      <dgm:prSet presAssocID="{DA7F37C9-4F32-40ED-B98A-699D4C154FC8}" presName="textRect" presStyleLbl="revTx" presStyleIdx="0" presStyleCnt="4">
        <dgm:presLayoutVars>
          <dgm:chMax val="1"/>
          <dgm:chPref val="1"/>
        </dgm:presLayoutVars>
      </dgm:prSet>
      <dgm:spPr/>
    </dgm:pt>
    <dgm:pt modelId="{EA44075E-E134-404B-8C9E-3EA1D46A5880}" type="pres">
      <dgm:prSet presAssocID="{28F2B4A5-8911-4F96-AABD-9E533BC337CE}" presName="sibTrans" presStyleCnt="0"/>
      <dgm:spPr/>
    </dgm:pt>
    <dgm:pt modelId="{A22B66D4-FC3C-4879-A1F3-AAF4DDBE97D1}" type="pres">
      <dgm:prSet presAssocID="{A9A47AED-99CB-4AE0-BC2B-7DC579F7A751}" presName="compNode" presStyleCnt="0"/>
      <dgm:spPr/>
    </dgm:pt>
    <dgm:pt modelId="{E48436C8-183E-4A4A-99E0-E17A081DAB77}" type="pres">
      <dgm:prSet presAssocID="{A9A47AED-99CB-4AE0-BC2B-7DC579F7A75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7BAF289-ABE9-480F-9F64-2E0451D43B9E}" type="pres">
      <dgm:prSet presAssocID="{A9A47AED-99CB-4AE0-BC2B-7DC579F7A751}" presName="spaceRect" presStyleCnt="0"/>
      <dgm:spPr/>
    </dgm:pt>
    <dgm:pt modelId="{468FBF46-F188-47CD-B216-88DF8900E453}" type="pres">
      <dgm:prSet presAssocID="{A9A47AED-99CB-4AE0-BC2B-7DC579F7A751}" presName="textRect" presStyleLbl="revTx" presStyleIdx="1" presStyleCnt="4">
        <dgm:presLayoutVars>
          <dgm:chMax val="1"/>
          <dgm:chPref val="1"/>
        </dgm:presLayoutVars>
      </dgm:prSet>
      <dgm:spPr/>
    </dgm:pt>
    <dgm:pt modelId="{59211D76-D23C-4586-B70E-0AEF82B12F98}" type="pres">
      <dgm:prSet presAssocID="{5CF18402-B037-4233-95C3-E6355889C394}" presName="sibTrans" presStyleCnt="0"/>
      <dgm:spPr/>
    </dgm:pt>
    <dgm:pt modelId="{F88494FA-4E8D-47E7-86DC-8885E1D95A0D}" type="pres">
      <dgm:prSet presAssocID="{665042F0-9D22-4887-AEBE-D2CAEE60691E}" presName="compNode" presStyleCnt="0"/>
      <dgm:spPr/>
    </dgm:pt>
    <dgm:pt modelId="{CDABA656-429B-4AE8-AF07-A8AA1A240F72}" type="pres">
      <dgm:prSet presAssocID="{665042F0-9D22-4887-AEBE-D2CAEE6069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B9B9B64-524A-4C57-AE45-4D7B6D958633}" type="pres">
      <dgm:prSet presAssocID="{665042F0-9D22-4887-AEBE-D2CAEE60691E}" presName="spaceRect" presStyleCnt="0"/>
      <dgm:spPr/>
    </dgm:pt>
    <dgm:pt modelId="{8B6E56AD-550E-4EA4-BCC0-CEEAA60EEA55}" type="pres">
      <dgm:prSet presAssocID="{665042F0-9D22-4887-AEBE-D2CAEE60691E}" presName="textRect" presStyleLbl="revTx" presStyleIdx="2" presStyleCnt="4">
        <dgm:presLayoutVars>
          <dgm:chMax val="1"/>
          <dgm:chPref val="1"/>
        </dgm:presLayoutVars>
      </dgm:prSet>
      <dgm:spPr/>
    </dgm:pt>
    <dgm:pt modelId="{5357F837-7966-47F0-99C0-F7BBC0D551AD}" type="pres">
      <dgm:prSet presAssocID="{7110CF09-09FD-4405-844B-B8E90A5A8381}" presName="sibTrans" presStyleCnt="0"/>
      <dgm:spPr/>
    </dgm:pt>
    <dgm:pt modelId="{276A1CE4-76A8-4D32-9979-A11F05CA6A75}" type="pres">
      <dgm:prSet presAssocID="{66B33851-D7AC-4E59-B4BD-8E68C6AB96E6}" presName="compNode" presStyleCnt="0"/>
      <dgm:spPr/>
    </dgm:pt>
    <dgm:pt modelId="{660784F7-16CE-45B7-872B-1D3FEB33B804}" type="pres">
      <dgm:prSet presAssocID="{66B33851-D7AC-4E59-B4BD-8E68C6AB96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47A64AE0-6B77-460D-A182-A8EC13ACDECE}" type="pres">
      <dgm:prSet presAssocID="{66B33851-D7AC-4E59-B4BD-8E68C6AB96E6}" presName="spaceRect" presStyleCnt="0"/>
      <dgm:spPr/>
    </dgm:pt>
    <dgm:pt modelId="{F19808F9-7952-4AE7-9E1E-C76872179135}" type="pres">
      <dgm:prSet presAssocID="{66B33851-D7AC-4E59-B4BD-8E68C6AB96E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5A4A511-4794-41D3-BFD4-4F3580816838}" type="presOf" srcId="{66B33851-D7AC-4E59-B4BD-8E68C6AB96E6}" destId="{F19808F9-7952-4AE7-9E1E-C76872179135}" srcOrd="0" destOrd="0" presId="urn:microsoft.com/office/officeart/2018/2/layout/IconLabelList"/>
    <dgm:cxn modelId="{9CD4733F-A115-402C-A92A-E94F98DEA303}" srcId="{A5704CB7-6735-4F24-A188-2A03235052AA}" destId="{A9A47AED-99CB-4AE0-BC2B-7DC579F7A751}" srcOrd="1" destOrd="0" parTransId="{2D54CF85-53B5-4065-8397-14DC8C11FA43}" sibTransId="{5CF18402-B037-4233-95C3-E6355889C394}"/>
    <dgm:cxn modelId="{869C308A-857B-4EE8-83E1-FB7B58404ECF}" type="presOf" srcId="{DA7F37C9-4F32-40ED-B98A-699D4C154FC8}" destId="{CE41EEF8-F613-44B3-9A9C-59782658E81A}" srcOrd="0" destOrd="0" presId="urn:microsoft.com/office/officeart/2018/2/layout/IconLabelList"/>
    <dgm:cxn modelId="{6BEB6C91-8E0B-4308-8B0D-F121F17C83BE}" srcId="{A5704CB7-6735-4F24-A188-2A03235052AA}" destId="{66B33851-D7AC-4E59-B4BD-8E68C6AB96E6}" srcOrd="3" destOrd="0" parTransId="{FA207EBF-8CB0-430E-B894-A0035815A898}" sibTransId="{71B13033-4D5F-4C32-90BA-6F13B3D0B964}"/>
    <dgm:cxn modelId="{6D5D2C99-6D69-4091-96FA-C26827D9F50E}" type="presOf" srcId="{665042F0-9D22-4887-AEBE-D2CAEE60691E}" destId="{8B6E56AD-550E-4EA4-BCC0-CEEAA60EEA55}" srcOrd="0" destOrd="0" presId="urn:microsoft.com/office/officeart/2018/2/layout/IconLabelList"/>
    <dgm:cxn modelId="{241C58A4-2A51-4C60-8746-734CCC0076B2}" srcId="{A5704CB7-6735-4F24-A188-2A03235052AA}" destId="{DA7F37C9-4F32-40ED-B98A-699D4C154FC8}" srcOrd="0" destOrd="0" parTransId="{04948424-050B-461C-B9D0-2CE2FBCD1F1D}" sibTransId="{28F2B4A5-8911-4F96-AABD-9E533BC337CE}"/>
    <dgm:cxn modelId="{AB5C39E4-218B-4939-B71D-2B2D2B1B3030}" type="presOf" srcId="{A9A47AED-99CB-4AE0-BC2B-7DC579F7A751}" destId="{468FBF46-F188-47CD-B216-88DF8900E453}" srcOrd="0" destOrd="0" presId="urn:microsoft.com/office/officeart/2018/2/layout/IconLabelList"/>
    <dgm:cxn modelId="{CF6C12F5-ED14-496D-9150-B1045BEA67B8}" srcId="{A5704CB7-6735-4F24-A188-2A03235052AA}" destId="{665042F0-9D22-4887-AEBE-D2CAEE60691E}" srcOrd="2" destOrd="0" parTransId="{879A5D7B-752C-427C-A614-5838374D9393}" sibTransId="{7110CF09-09FD-4405-844B-B8E90A5A8381}"/>
    <dgm:cxn modelId="{4F61A1F9-EBA6-421E-9583-EFBB589FDD22}" type="presOf" srcId="{A5704CB7-6735-4F24-A188-2A03235052AA}" destId="{C77B2F8F-2A45-4CEC-BDD7-AC42B6E2BA21}" srcOrd="0" destOrd="0" presId="urn:microsoft.com/office/officeart/2018/2/layout/IconLabelList"/>
    <dgm:cxn modelId="{7D703760-2735-4F18-B97B-F1881914A3F7}" type="presParOf" srcId="{C77B2F8F-2A45-4CEC-BDD7-AC42B6E2BA21}" destId="{8BC05F45-9601-4F70-A340-4C986F2C2106}" srcOrd="0" destOrd="0" presId="urn:microsoft.com/office/officeart/2018/2/layout/IconLabelList"/>
    <dgm:cxn modelId="{46CEE136-66EC-42FE-A72E-5A8238421507}" type="presParOf" srcId="{8BC05F45-9601-4F70-A340-4C986F2C2106}" destId="{84695AE7-CD17-4E43-88EB-EFF4AAAB818A}" srcOrd="0" destOrd="0" presId="urn:microsoft.com/office/officeart/2018/2/layout/IconLabelList"/>
    <dgm:cxn modelId="{60614454-0BF3-497A-94F3-F18F2101FD21}" type="presParOf" srcId="{8BC05F45-9601-4F70-A340-4C986F2C2106}" destId="{0C43F0B9-C8C0-42E1-ACB8-6A7888C96461}" srcOrd="1" destOrd="0" presId="urn:microsoft.com/office/officeart/2018/2/layout/IconLabelList"/>
    <dgm:cxn modelId="{B7218F5A-347B-45B3-BB03-08BE31C7EF07}" type="presParOf" srcId="{8BC05F45-9601-4F70-A340-4C986F2C2106}" destId="{CE41EEF8-F613-44B3-9A9C-59782658E81A}" srcOrd="2" destOrd="0" presId="urn:microsoft.com/office/officeart/2018/2/layout/IconLabelList"/>
    <dgm:cxn modelId="{9FB484A8-7152-4383-A155-E1E42BBCA8EF}" type="presParOf" srcId="{C77B2F8F-2A45-4CEC-BDD7-AC42B6E2BA21}" destId="{EA44075E-E134-404B-8C9E-3EA1D46A5880}" srcOrd="1" destOrd="0" presId="urn:microsoft.com/office/officeart/2018/2/layout/IconLabelList"/>
    <dgm:cxn modelId="{CDECFD51-B2F1-468D-8E30-8702365BC0C6}" type="presParOf" srcId="{C77B2F8F-2A45-4CEC-BDD7-AC42B6E2BA21}" destId="{A22B66D4-FC3C-4879-A1F3-AAF4DDBE97D1}" srcOrd="2" destOrd="0" presId="urn:microsoft.com/office/officeart/2018/2/layout/IconLabelList"/>
    <dgm:cxn modelId="{1B2442CB-2B72-442B-B496-66234E0201D9}" type="presParOf" srcId="{A22B66D4-FC3C-4879-A1F3-AAF4DDBE97D1}" destId="{E48436C8-183E-4A4A-99E0-E17A081DAB77}" srcOrd="0" destOrd="0" presId="urn:microsoft.com/office/officeart/2018/2/layout/IconLabelList"/>
    <dgm:cxn modelId="{F87182E4-304D-4789-9875-FFCA5468C1E0}" type="presParOf" srcId="{A22B66D4-FC3C-4879-A1F3-AAF4DDBE97D1}" destId="{97BAF289-ABE9-480F-9F64-2E0451D43B9E}" srcOrd="1" destOrd="0" presId="urn:microsoft.com/office/officeart/2018/2/layout/IconLabelList"/>
    <dgm:cxn modelId="{07DFEB31-5127-47C6-AC6A-784994875D4D}" type="presParOf" srcId="{A22B66D4-FC3C-4879-A1F3-AAF4DDBE97D1}" destId="{468FBF46-F188-47CD-B216-88DF8900E453}" srcOrd="2" destOrd="0" presId="urn:microsoft.com/office/officeart/2018/2/layout/IconLabelList"/>
    <dgm:cxn modelId="{C18EFD22-6BA2-4BE3-A49A-CDC8AF1824CB}" type="presParOf" srcId="{C77B2F8F-2A45-4CEC-BDD7-AC42B6E2BA21}" destId="{59211D76-D23C-4586-B70E-0AEF82B12F98}" srcOrd="3" destOrd="0" presId="urn:microsoft.com/office/officeart/2018/2/layout/IconLabelList"/>
    <dgm:cxn modelId="{CF54136B-343A-4951-AF53-C2DD5664A8AA}" type="presParOf" srcId="{C77B2F8F-2A45-4CEC-BDD7-AC42B6E2BA21}" destId="{F88494FA-4E8D-47E7-86DC-8885E1D95A0D}" srcOrd="4" destOrd="0" presId="urn:microsoft.com/office/officeart/2018/2/layout/IconLabelList"/>
    <dgm:cxn modelId="{01916891-2F42-4FE5-AFC2-7871FC84C100}" type="presParOf" srcId="{F88494FA-4E8D-47E7-86DC-8885E1D95A0D}" destId="{CDABA656-429B-4AE8-AF07-A8AA1A240F72}" srcOrd="0" destOrd="0" presId="urn:microsoft.com/office/officeart/2018/2/layout/IconLabelList"/>
    <dgm:cxn modelId="{026817FB-6447-43F5-A32C-94F172833601}" type="presParOf" srcId="{F88494FA-4E8D-47E7-86DC-8885E1D95A0D}" destId="{AB9B9B64-524A-4C57-AE45-4D7B6D958633}" srcOrd="1" destOrd="0" presId="urn:microsoft.com/office/officeart/2018/2/layout/IconLabelList"/>
    <dgm:cxn modelId="{2D88A381-17FF-46AA-A2E9-FD325EE8FB26}" type="presParOf" srcId="{F88494FA-4E8D-47E7-86DC-8885E1D95A0D}" destId="{8B6E56AD-550E-4EA4-BCC0-CEEAA60EEA55}" srcOrd="2" destOrd="0" presId="urn:microsoft.com/office/officeart/2018/2/layout/IconLabelList"/>
    <dgm:cxn modelId="{643B8873-C2C1-4A34-91F6-6EF2F79DEE23}" type="presParOf" srcId="{C77B2F8F-2A45-4CEC-BDD7-AC42B6E2BA21}" destId="{5357F837-7966-47F0-99C0-F7BBC0D551AD}" srcOrd="5" destOrd="0" presId="urn:microsoft.com/office/officeart/2018/2/layout/IconLabelList"/>
    <dgm:cxn modelId="{80F302DB-3BB2-4853-9981-EEF912D5591D}" type="presParOf" srcId="{C77B2F8F-2A45-4CEC-BDD7-AC42B6E2BA21}" destId="{276A1CE4-76A8-4D32-9979-A11F05CA6A75}" srcOrd="6" destOrd="0" presId="urn:microsoft.com/office/officeart/2018/2/layout/IconLabelList"/>
    <dgm:cxn modelId="{EA80DD5F-360E-40FF-8E84-8CB0E2E5CAAC}" type="presParOf" srcId="{276A1CE4-76A8-4D32-9979-A11F05CA6A75}" destId="{660784F7-16CE-45B7-872B-1D3FEB33B804}" srcOrd="0" destOrd="0" presId="urn:microsoft.com/office/officeart/2018/2/layout/IconLabelList"/>
    <dgm:cxn modelId="{7604BE5B-6471-4584-BFF3-868D977F6F53}" type="presParOf" srcId="{276A1CE4-76A8-4D32-9979-A11F05CA6A75}" destId="{47A64AE0-6B77-460D-A182-A8EC13ACDECE}" srcOrd="1" destOrd="0" presId="urn:microsoft.com/office/officeart/2018/2/layout/IconLabelList"/>
    <dgm:cxn modelId="{0212E3E1-1C07-4D19-A6AC-F2B47C4B9A19}" type="presParOf" srcId="{276A1CE4-76A8-4D32-9979-A11F05CA6A75}" destId="{F19808F9-7952-4AE7-9E1E-C7687217913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68820A-3068-4235-A917-DF055E0EEA7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D272DB7-81EA-4D4A-B920-9636FD7A42FF}">
      <dgm:prSet/>
      <dgm:spPr/>
      <dgm:t>
        <a:bodyPr/>
        <a:lstStyle/>
        <a:p>
          <a:r>
            <a:rPr lang="en-GB"/>
            <a:t>Anxiety and Phobia</a:t>
          </a:r>
          <a:endParaRPr lang="en-US"/>
        </a:p>
      </dgm:t>
    </dgm:pt>
    <dgm:pt modelId="{3E9E59FD-979D-418B-A005-B158C75BD008}" type="parTrans" cxnId="{3E0BB1FA-377A-4173-9FE8-F86B66D9739F}">
      <dgm:prSet/>
      <dgm:spPr/>
      <dgm:t>
        <a:bodyPr/>
        <a:lstStyle/>
        <a:p>
          <a:endParaRPr lang="en-US"/>
        </a:p>
      </dgm:t>
    </dgm:pt>
    <dgm:pt modelId="{C43A30E1-BD0E-412C-8DC0-CAC777350961}" type="sibTrans" cxnId="{3E0BB1FA-377A-4173-9FE8-F86B66D9739F}">
      <dgm:prSet/>
      <dgm:spPr/>
      <dgm:t>
        <a:bodyPr/>
        <a:lstStyle/>
        <a:p>
          <a:endParaRPr lang="en-US"/>
        </a:p>
      </dgm:t>
    </dgm:pt>
    <dgm:pt modelId="{99C420DA-BC4F-4ACD-9193-43AF8B051E6F}">
      <dgm:prSet/>
      <dgm:spPr/>
      <dgm:t>
        <a:bodyPr/>
        <a:lstStyle/>
        <a:p>
          <a:r>
            <a:rPr lang="en-GB"/>
            <a:t>Physiological Reasons</a:t>
          </a:r>
          <a:endParaRPr lang="en-US"/>
        </a:p>
      </dgm:t>
    </dgm:pt>
    <dgm:pt modelId="{7A57D1DA-892B-430A-8451-5D798D7F3FA6}" type="parTrans" cxnId="{84CEF97C-43F1-4AF9-8C68-3377FC9C8ECA}">
      <dgm:prSet/>
      <dgm:spPr/>
      <dgm:t>
        <a:bodyPr/>
        <a:lstStyle/>
        <a:p>
          <a:endParaRPr lang="en-US"/>
        </a:p>
      </dgm:t>
    </dgm:pt>
    <dgm:pt modelId="{551D6428-8712-45DA-A331-2BDD767AF2CA}" type="sibTrans" cxnId="{84CEF97C-43F1-4AF9-8C68-3377FC9C8ECA}">
      <dgm:prSet/>
      <dgm:spPr/>
      <dgm:t>
        <a:bodyPr/>
        <a:lstStyle/>
        <a:p>
          <a:endParaRPr lang="en-US"/>
        </a:p>
      </dgm:t>
    </dgm:pt>
    <dgm:pt modelId="{FF633ACC-106D-4E43-A32C-046C2AB6DB6F}">
      <dgm:prSet/>
      <dgm:spPr/>
      <dgm:t>
        <a:bodyPr/>
        <a:lstStyle/>
        <a:p>
          <a:r>
            <a:rPr lang="en-GB"/>
            <a:t>Complex Dental treatment</a:t>
          </a:r>
          <a:endParaRPr lang="en-US"/>
        </a:p>
      </dgm:t>
    </dgm:pt>
    <dgm:pt modelId="{E342B2E7-CE72-4A99-BCD1-478FD17AFB22}" type="parTrans" cxnId="{3F103ECF-4AD8-437D-91E2-BB35880388C0}">
      <dgm:prSet/>
      <dgm:spPr/>
      <dgm:t>
        <a:bodyPr/>
        <a:lstStyle/>
        <a:p>
          <a:endParaRPr lang="en-US"/>
        </a:p>
      </dgm:t>
    </dgm:pt>
    <dgm:pt modelId="{C83505DB-8477-40E2-98CE-E2377DEF7143}" type="sibTrans" cxnId="{3F103ECF-4AD8-437D-91E2-BB35880388C0}">
      <dgm:prSet/>
      <dgm:spPr/>
      <dgm:t>
        <a:bodyPr/>
        <a:lstStyle/>
        <a:p>
          <a:endParaRPr lang="en-US"/>
        </a:p>
      </dgm:t>
    </dgm:pt>
    <dgm:pt modelId="{72ED7A11-DDBF-421F-8B84-8791B260AF4D}" type="pres">
      <dgm:prSet presAssocID="{7B68820A-3068-4235-A917-DF055E0EEA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8F48566-16AC-420B-8054-755A552A0401}" type="pres">
      <dgm:prSet presAssocID="{7D272DB7-81EA-4D4A-B920-9636FD7A42FF}" presName="hierRoot1" presStyleCnt="0"/>
      <dgm:spPr/>
    </dgm:pt>
    <dgm:pt modelId="{42BDBE7D-EC73-4263-B8D0-10ECDD191920}" type="pres">
      <dgm:prSet presAssocID="{7D272DB7-81EA-4D4A-B920-9636FD7A42FF}" presName="composite" presStyleCnt="0"/>
      <dgm:spPr/>
    </dgm:pt>
    <dgm:pt modelId="{DD5D9768-7A91-4CCE-A6B5-AEB717397EE6}" type="pres">
      <dgm:prSet presAssocID="{7D272DB7-81EA-4D4A-B920-9636FD7A42FF}" presName="background" presStyleLbl="node0" presStyleIdx="0" presStyleCnt="3"/>
      <dgm:spPr/>
    </dgm:pt>
    <dgm:pt modelId="{C3A7B78C-D5CD-42A2-94A6-6B7E789C7918}" type="pres">
      <dgm:prSet presAssocID="{7D272DB7-81EA-4D4A-B920-9636FD7A42FF}" presName="text" presStyleLbl="fgAcc0" presStyleIdx="0" presStyleCnt="3">
        <dgm:presLayoutVars>
          <dgm:chPref val="3"/>
        </dgm:presLayoutVars>
      </dgm:prSet>
      <dgm:spPr/>
    </dgm:pt>
    <dgm:pt modelId="{E269F729-1696-48C9-876A-BB44D5A3936C}" type="pres">
      <dgm:prSet presAssocID="{7D272DB7-81EA-4D4A-B920-9636FD7A42FF}" presName="hierChild2" presStyleCnt="0"/>
      <dgm:spPr/>
    </dgm:pt>
    <dgm:pt modelId="{52A8C709-8F44-4211-92F6-47456ECAF2E4}" type="pres">
      <dgm:prSet presAssocID="{99C420DA-BC4F-4ACD-9193-43AF8B051E6F}" presName="hierRoot1" presStyleCnt="0"/>
      <dgm:spPr/>
    </dgm:pt>
    <dgm:pt modelId="{2785E5CE-936F-46E7-895D-08D3B21D02BF}" type="pres">
      <dgm:prSet presAssocID="{99C420DA-BC4F-4ACD-9193-43AF8B051E6F}" presName="composite" presStyleCnt="0"/>
      <dgm:spPr/>
    </dgm:pt>
    <dgm:pt modelId="{FD2221BA-2305-4BEB-B1ED-C41645A46FEF}" type="pres">
      <dgm:prSet presAssocID="{99C420DA-BC4F-4ACD-9193-43AF8B051E6F}" presName="background" presStyleLbl="node0" presStyleIdx="1" presStyleCnt="3"/>
      <dgm:spPr/>
    </dgm:pt>
    <dgm:pt modelId="{2222811E-4862-4AE5-8FAE-BFB737616739}" type="pres">
      <dgm:prSet presAssocID="{99C420DA-BC4F-4ACD-9193-43AF8B051E6F}" presName="text" presStyleLbl="fgAcc0" presStyleIdx="1" presStyleCnt="3">
        <dgm:presLayoutVars>
          <dgm:chPref val="3"/>
        </dgm:presLayoutVars>
      </dgm:prSet>
      <dgm:spPr/>
    </dgm:pt>
    <dgm:pt modelId="{C79C9C1D-3A53-4CB8-88DF-43F47852C1B9}" type="pres">
      <dgm:prSet presAssocID="{99C420DA-BC4F-4ACD-9193-43AF8B051E6F}" presName="hierChild2" presStyleCnt="0"/>
      <dgm:spPr/>
    </dgm:pt>
    <dgm:pt modelId="{D91D3DB4-FB7E-4D64-8857-0FDC243E9162}" type="pres">
      <dgm:prSet presAssocID="{FF633ACC-106D-4E43-A32C-046C2AB6DB6F}" presName="hierRoot1" presStyleCnt="0"/>
      <dgm:spPr/>
    </dgm:pt>
    <dgm:pt modelId="{86E22A36-F392-4D4F-8442-DF140766AE81}" type="pres">
      <dgm:prSet presAssocID="{FF633ACC-106D-4E43-A32C-046C2AB6DB6F}" presName="composite" presStyleCnt="0"/>
      <dgm:spPr/>
    </dgm:pt>
    <dgm:pt modelId="{8B80DCAD-2A7C-4795-A03F-A4FDE8A80F2B}" type="pres">
      <dgm:prSet presAssocID="{FF633ACC-106D-4E43-A32C-046C2AB6DB6F}" presName="background" presStyleLbl="node0" presStyleIdx="2" presStyleCnt="3"/>
      <dgm:spPr/>
    </dgm:pt>
    <dgm:pt modelId="{8BA4E5C3-8ABA-4F34-9A2C-C53A9B15C940}" type="pres">
      <dgm:prSet presAssocID="{FF633ACC-106D-4E43-A32C-046C2AB6DB6F}" presName="text" presStyleLbl="fgAcc0" presStyleIdx="2" presStyleCnt="3">
        <dgm:presLayoutVars>
          <dgm:chPref val="3"/>
        </dgm:presLayoutVars>
      </dgm:prSet>
      <dgm:spPr/>
    </dgm:pt>
    <dgm:pt modelId="{3016590C-E4B2-4830-B4DB-E62C925775C6}" type="pres">
      <dgm:prSet presAssocID="{FF633ACC-106D-4E43-A32C-046C2AB6DB6F}" presName="hierChild2" presStyleCnt="0"/>
      <dgm:spPr/>
    </dgm:pt>
  </dgm:ptLst>
  <dgm:cxnLst>
    <dgm:cxn modelId="{551D4F48-99CB-4466-8A07-BB74C6FE7EA9}" type="presOf" srcId="{7D272DB7-81EA-4D4A-B920-9636FD7A42FF}" destId="{C3A7B78C-D5CD-42A2-94A6-6B7E789C7918}" srcOrd="0" destOrd="0" presId="urn:microsoft.com/office/officeart/2005/8/layout/hierarchy1"/>
    <dgm:cxn modelId="{E465D04A-8A83-40EF-9B49-A157F82B015D}" type="presOf" srcId="{FF633ACC-106D-4E43-A32C-046C2AB6DB6F}" destId="{8BA4E5C3-8ABA-4F34-9A2C-C53A9B15C940}" srcOrd="0" destOrd="0" presId="urn:microsoft.com/office/officeart/2005/8/layout/hierarchy1"/>
    <dgm:cxn modelId="{DCCBF654-85BF-4184-9681-74C02EBCBCC2}" type="presOf" srcId="{7B68820A-3068-4235-A917-DF055E0EEA71}" destId="{72ED7A11-DDBF-421F-8B84-8791B260AF4D}" srcOrd="0" destOrd="0" presId="urn:microsoft.com/office/officeart/2005/8/layout/hierarchy1"/>
    <dgm:cxn modelId="{84CEF97C-43F1-4AF9-8C68-3377FC9C8ECA}" srcId="{7B68820A-3068-4235-A917-DF055E0EEA71}" destId="{99C420DA-BC4F-4ACD-9193-43AF8B051E6F}" srcOrd="1" destOrd="0" parTransId="{7A57D1DA-892B-430A-8451-5D798D7F3FA6}" sibTransId="{551D6428-8712-45DA-A331-2BDD767AF2CA}"/>
    <dgm:cxn modelId="{A14F85A9-98DF-4EEC-8DA7-01B72D6E7DC2}" type="presOf" srcId="{99C420DA-BC4F-4ACD-9193-43AF8B051E6F}" destId="{2222811E-4862-4AE5-8FAE-BFB737616739}" srcOrd="0" destOrd="0" presId="urn:microsoft.com/office/officeart/2005/8/layout/hierarchy1"/>
    <dgm:cxn modelId="{3F103ECF-4AD8-437D-91E2-BB35880388C0}" srcId="{7B68820A-3068-4235-A917-DF055E0EEA71}" destId="{FF633ACC-106D-4E43-A32C-046C2AB6DB6F}" srcOrd="2" destOrd="0" parTransId="{E342B2E7-CE72-4A99-BCD1-478FD17AFB22}" sibTransId="{C83505DB-8477-40E2-98CE-E2377DEF7143}"/>
    <dgm:cxn modelId="{3E0BB1FA-377A-4173-9FE8-F86B66D9739F}" srcId="{7B68820A-3068-4235-A917-DF055E0EEA71}" destId="{7D272DB7-81EA-4D4A-B920-9636FD7A42FF}" srcOrd="0" destOrd="0" parTransId="{3E9E59FD-979D-418B-A005-B158C75BD008}" sibTransId="{C43A30E1-BD0E-412C-8DC0-CAC777350961}"/>
    <dgm:cxn modelId="{5E67DE6C-D213-45E8-A929-E13B867B61D6}" type="presParOf" srcId="{72ED7A11-DDBF-421F-8B84-8791B260AF4D}" destId="{C8F48566-16AC-420B-8054-755A552A0401}" srcOrd="0" destOrd="0" presId="urn:microsoft.com/office/officeart/2005/8/layout/hierarchy1"/>
    <dgm:cxn modelId="{6881127B-ACB3-4990-A795-0EBE7A67472B}" type="presParOf" srcId="{C8F48566-16AC-420B-8054-755A552A0401}" destId="{42BDBE7D-EC73-4263-B8D0-10ECDD191920}" srcOrd="0" destOrd="0" presId="urn:microsoft.com/office/officeart/2005/8/layout/hierarchy1"/>
    <dgm:cxn modelId="{50EBABE7-CF5D-4D6C-866E-EA9D915F7FA2}" type="presParOf" srcId="{42BDBE7D-EC73-4263-B8D0-10ECDD191920}" destId="{DD5D9768-7A91-4CCE-A6B5-AEB717397EE6}" srcOrd="0" destOrd="0" presId="urn:microsoft.com/office/officeart/2005/8/layout/hierarchy1"/>
    <dgm:cxn modelId="{EEADA56B-836D-446D-A68D-FF1C5D91FC8B}" type="presParOf" srcId="{42BDBE7D-EC73-4263-B8D0-10ECDD191920}" destId="{C3A7B78C-D5CD-42A2-94A6-6B7E789C7918}" srcOrd="1" destOrd="0" presId="urn:microsoft.com/office/officeart/2005/8/layout/hierarchy1"/>
    <dgm:cxn modelId="{D8F9D680-1956-48AA-ABF6-CBD3A6816632}" type="presParOf" srcId="{C8F48566-16AC-420B-8054-755A552A0401}" destId="{E269F729-1696-48C9-876A-BB44D5A3936C}" srcOrd="1" destOrd="0" presId="urn:microsoft.com/office/officeart/2005/8/layout/hierarchy1"/>
    <dgm:cxn modelId="{5870F7A9-A492-4DFA-A8E4-D6BEA1C48427}" type="presParOf" srcId="{72ED7A11-DDBF-421F-8B84-8791B260AF4D}" destId="{52A8C709-8F44-4211-92F6-47456ECAF2E4}" srcOrd="1" destOrd="0" presId="urn:microsoft.com/office/officeart/2005/8/layout/hierarchy1"/>
    <dgm:cxn modelId="{DA5D0C37-71F1-4DCE-8DB5-6DDF7F827AAD}" type="presParOf" srcId="{52A8C709-8F44-4211-92F6-47456ECAF2E4}" destId="{2785E5CE-936F-46E7-895D-08D3B21D02BF}" srcOrd="0" destOrd="0" presId="urn:microsoft.com/office/officeart/2005/8/layout/hierarchy1"/>
    <dgm:cxn modelId="{0E3B7807-A607-4F53-BE03-4D596440F369}" type="presParOf" srcId="{2785E5CE-936F-46E7-895D-08D3B21D02BF}" destId="{FD2221BA-2305-4BEB-B1ED-C41645A46FEF}" srcOrd="0" destOrd="0" presId="urn:microsoft.com/office/officeart/2005/8/layout/hierarchy1"/>
    <dgm:cxn modelId="{76905605-15AC-41F3-A02B-C2CD43C18031}" type="presParOf" srcId="{2785E5CE-936F-46E7-895D-08D3B21D02BF}" destId="{2222811E-4862-4AE5-8FAE-BFB737616739}" srcOrd="1" destOrd="0" presId="urn:microsoft.com/office/officeart/2005/8/layout/hierarchy1"/>
    <dgm:cxn modelId="{61015EC6-7817-43DC-94AD-87BEDE298F83}" type="presParOf" srcId="{52A8C709-8F44-4211-92F6-47456ECAF2E4}" destId="{C79C9C1D-3A53-4CB8-88DF-43F47852C1B9}" srcOrd="1" destOrd="0" presId="urn:microsoft.com/office/officeart/2005/8/layout/hierarchy1"/>
    <dgm:cxn modelId="{04C96BBA-E391-4A0C-85A6-1983BDD33722}" type="presParOf" srcId="{72ED7A11-DDBF-421F-8B84-8791B260AF4D}" destId="{D91D3DB4-FB7E-4D64-8857-0FDC243E9162}" srcOrd="2" destOrd="0" presId="urn:microsoft.com/office/officeart/2005/8/layout/hierarchy1"/>
    <dgm:cxn modelId="{45C134BC-AB4A-4003-869E-784A77CA5717}" type="presParOf" srcId="{D91D3DB4-FB7E-4D64-8857-0FDC243E9162}" destId="{86E22A36-F392-4D4F-8442-DF140766AE81}" srcOrd="0" destOrd="0" presId="urn:microsoft.com/office/officeart/2005/8/layout/hierarchy1"/>
    <dgm:cxn modelId="{0D4D8771-9DCF-46E1-853D-3CDD6A71115D}" type="presParOf" srcId="{86E22A36-F392-4D4F-8442-DF140766AE81}" destId="{8B80DCAD-2A7C-4795-A03F-A4FDE8A80F2B}" srcOrd="0" destOrd="0" presId="urn:microsoft.com/office/officeart/2005/8/layout/hierarchy1"/>
    <dgm:cxn modelId="{F705E8C4-D481-424B-BDFF-4E090764B5A0}" type="presParOf" srcId="{86E22A36-F392-4D4F-8442-DF140766AE81}" destId="{8BA4E5C3-8ABA-4F34-9A2C-C53A9B15C940}" srcOrd="1" destOrd="0" presId="urn:microsoft.com/office/officeart/2005/8/layout/hierarchy1"/>
    <dgm:cxn modelId="{2F22D1BC-51AC-4D61-A0DA-7382B5C48086}" type="presParOf" srcId="{D91D3DB4-FB7E-4D64-8857-0FDC243E9162}" destId="{3016590C-E4B2-4830-B4DB-E62C925775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FA9BA5-CFBE-42CE-B32F-24FBAC8CDAC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0_3" csCatId="mainScheme" phldr="1"/>
      <dgm:spPr/>
      <dgm:t>
        <a:bodyPr/>
        <a:lstStyle/>
        <a:p>
          <a:endParaRPr lang="en-US"/>
        </a:p>
      </dgm:t>
    </dgm:pt>
    <dgm:pt modelId="{B5C0377D-4735-4CF7-AC7C-4FA7357E2B9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is Anxiety?</a:t>
          </a:r>
          <a:endParaRPr lang="en-US"/>
        </a:p>
      </dgm:t>
    </dgm:pt>
    <dgm:pt modelId="{053DA1D3-AF16-4F57-B61A-CD3120F430C7}" type="parTrans" cxnId="{67803DDD-0D0F-4B23-9915-52CA7267D21D}">
      <dgm:prSet/>
      <dgm:spPr/>
      <dgm:t>
        <a:bodyPr/>
        <a:lstStyle/>
        <a:p>
          <a:endParaRPr lang="en-US"/>
        </a:p>
      </dgm:t>
    </dgm:pt>
    <dgm:pt modelId="{11CCD887-7A1C-4C70-AD5D-E9F7C92280CC}" type="sibTrans" cxnId="{67803DDD-0D0F-4B23-9915-52CA7267D21D}">
      <dgm:prSet/>
      <dgm:spPr/>
      <dgm:t>
        <a:bodyPr/>
        <a:lstStyle/>
        <a:p>
          <a:endParaRPr lang="en-US"/>
        </a:p>
      </dgm:t>
    </dgm:pt>
    <dgm:pt modelId="{8CB1B750-0BF4-427F-A5B0-2885247AB4B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might cause a patient to be anxious?</a:t>
          </a:r>
          <a:endParaRPr lang="en-US"/>
        </a:p>
      </dgm:t>
    </dgm:pt>
    <dgm:pt modelId="{0243A30E-2DB4-4E2B-B6BC-482F0C3BD286}" type="parTrans" cxnId="{B4F93E90-3BB4-4AB7-AB8F-A5CD25639D7C}">
      <dgm:prSet/>
      <dgm:spPr/>
      <dgm:t>
        <a:bodyPr/>
        <a:lstStyle/>
        <a:p>
          <a:endParaRPr lang="en-US"/>
        </a:p>
      </dgm:t>
    </dgm:pt>
    <dgm:pt modelId="{DF093565-99C2-4D9A-BBED-DC342361F09F}" type="sibTrans" cxnId="{B4F93E90-3BB4-4AB7-AB8F-A5CD25639D7C}">
      <dgm:prSet/>
      <dgm:spPr/>
      <dgm:t>
        <a:bodyPr/>
        <a:lstStyle/>
        <a:p>
          <a:endParaRPr lang="en-US"/>
        </a:p>
      </dgm:t>
    </dgm:pt>
    <dgm:pt modelId="{0A5A3A2F-9368-4944-9AD8-EF1229CFB2F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feelings and experiences might they show when anxious?</a:t>
          </a:r>
          <a:endParaRPr lang="en-US"/>
        </a:p>
      </dgm:t>
    </dgm:pt>
    <dgm:pt modelId="{3EB453FD-59A2-4BA1-B5B5-01D12EED2BED}" type="parTrans" cxnId="{F27D1EB0-D5BC-4C6A-B78A-6A983B9F58EC}">
      <dgm:prSet/>
      <dgm:spPr/>
      <dgm:t>
        <a:bodyPr/>
        <a:lstStyle/>
        <a:p>
          <a:endParaRPr lang="en-US"/>
        </a:p>
      </dgm:t>
    </dgm:pt>
    <dgm:pt modelId="{DECB0374-CCD9-4AFC-963D-89A35852F973}" type="sibTrans" cxnId="{F27D1EB0-D5BC-4C6A-B78A-6A983B9F58EC}">
      <dgm:prSet/>
      <dgm:spPr/>
      <dgm:t>
        <a:bodyPr/>
        <a:lstStyle/>
        <a:p>
          <a:endParaRPr lang="en-US"/>
        </a:p>
      </dgm:t>
    </dgm:pt>
    <dgm:pt modelId="{B94D694A-7A29-4FE5-AFFD-65EB8046C39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Can you think of two things that a patient's fear can be associated with?</a:t>
          </a:r>
          <a:endParaRPr lang="en-US"/>
        </a:p>
      </dgm:t>
    </dgm:pt>
    <dgm:pt modelId="{82F1A00C-1E5D-4100-B4A4-D06AB62C28D5}" type="parTrans" cxnId="{AEB57803-A395-47B4-9E5A-2841E2ACFC82}">
      <dgm:prSet/>
      <dgm:spPr/>
      <dgm:t>
        <a:bodyPr/>
        <a:lstStyle/>
        <a:p>
          <a:endParaRPr lang="en-US"/>
        </a:p>
      </dgm:t>
    </dgm:pt>
    <dgm:pt modelId="{1B974712-988B-49C9-9654-DC70C7A09231}" type="sibTrans" cxnId="{AEB57803-A395-47B4-9E5A-2841E2ACFC82}">
      <dgm:prSet/>
      <dgm:spPr/>
      <dgm:t>
        <a:bodyPr/>
        <a:lstStyle/>
        <a:p>
          <a:endParaRPr lang="en-US"/>
        </a:p>
      </dgm:t>
    </dgm:pt>
    <dgm:pt modelId="{BDA9BB9D-35F7-4ED9-A16D-140E4F8DB8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What is the reason for a patient’s raised heart rate?</a:t>
          </a:r>
          <a:endParaRPr lang="en-US"/>
        </a:p>
      </dgm:t>
    </dgm:pt>
    <dgm:pt modelId="{04D07362-2E9B-4338-B7A2-515341EC654E}" type="parTrans" cxnId="{7B5F5162-1302-4FEB-91C5-136D8636FE4A}">
      <dgm:prSet/>
      <dgm:spPr/>
      <dgm:t>
        <a:bodyPr/>
        <a:lstStyle/>
        <a:p>
          <a:endParaRPr lang="en-US"/>
        </a:p>
      </dgm:t>
    </dgm:pt>
    <dgm:pt modelId="{BC8D2946-5B17-4E25-AED1-E0444B77D6E9}" type="sibTrans" cxnId="{7B5F5162-1302-4FEB-91C5-136D8636FE4A}">
      <dgm:prSet/>
      <dgm:spPr/>
      <dgm:t>
        <a:bodyPr/>
        <a:lstStyle/>
        <a:p>
          <a:endParaRPr lang="en-US"/>
        </a:p>
      </dgm:t>
    </dgm:pt>
    <dgm:pt modelId="{45DD8EFD-8910-49FB-A91F-6387F06503D4}" type="pres">
      <dgm:prSet presAssocID="{2DFA9BA5-CFBE-42CE-B32F-24FBAC8CDAC6}" presName="root" presStyleCnt="0">
        <dgm:presLayoutVars>
          <dgm:dir/>
          <dgm:resizeHandles val="exact"/>
        </dgm:presLayoutVars>
      </dgm:prSet>
      <dgm:spPr/>
    </dgm:pt>
    <dgm:pt modelId="{9E9F96EE-92CD-470A-B367-DE48C9EFDCE5}" type="pres">
      <dgm:prSet presAssocID="{B5C0377D-4735-4CF7-AC7C-4FA7357E2B9B}" presName="compNode" presStyleCnt="0"/>
      <dgm:spPr/>
    </dgm:pt>
    <dgm:pt modelId="{87BC6024-B93B-4F8A-970B-62638C25A921}" type="pres">
      <dgm:prSet presAssocID="{B5C0377D-4735-4CF7-AC7C-4FA7357E2B9B}" presName="bgRect" presStyleLbl="bgShp" presStyleIdx="0" presStyleCnt="5"/>
      <dgm:spPr/>
    </dgm:pt>
    <dgm:pt modelId="{C585719D-1ADA-4371-AACA-7DADAD515D3F}" type="pres">
      <dgm:prSet presAssocID="{B5C0377D-4735-4CF7-AC7C-4FA7357E2B9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552B039-2169-4555-B66F-97D48CA1370C}" type="pres">
      <dgm:prSet presAssocID="{B5C0377D-4735-4CF7-AC7C-4FA7357E2B9B}" presName="spaceRect" presStyleCnt="0"/>
      <dgm:spPr/>
    </dgm:pt>
    <dgm:pt modelId="{5CB80FEB-3976-4642-B7EC-79474AFCCB2C}" type="pres">
      <dgm:prSet presAssocID="{B5C0377D-4735-4CF7-AC7C-4FA7357E2B9B}" presName="parTx" presStyleLbl="revTx" presStyleIdx="0" presStyleCnt="5">
        <dgm:presLayoutVars>
          <dgm:chMax val="0"/>
          <dgm:chPref val="0"/>
        </dgm:presLayoutVars>
      </dgm:prSet>
      <dgm:spPr/>
    </dgm:pt>
    <dgm:pt modelId="{A5E7C2D0-F512-48E4-B7EC-5B1DC441513A}" type="pres">
      <dgm:prSet presAssocID="{11CCD887-7A1C-4C70-AD5D-E9F7C92280CC}" presName="sibTrans" presStyleCnt="0"/>
      <dgm:spPr/>
    </dgm:pt>
    <dgm:pt modelId="{7B55ED0B-F36C-4AC9-81CF-BEB89C63F595}" type="pres">
      <dgm:prSet presAssocID="{8CB1B750-0BF4-427F-A5B0-2885247AB4BF}" presName="compNode" presStyleCnt="0"/>
      <dgm:spPr/>
    </dgm:pt>
    <dgm:pt modelId="{ED32AF11-3739-42FE-B086-30F3F636DDE9}" type="pres">
      <dgm:prSet presAssocID="{8CB1B750-0BF4-427F-A5B0-2885247AB4BF}" presName="bgRect" presStyleLbl="bgShp" presStyleIdx="1" presStyleCnt="5"/>
      <dgm:spPr/>
    </dgm:pt>
    <dgm:pt modelId="{3611660A-2262-48F4-B285-272D8AB3F99F}" type="pres">
      <dgm:prSet presAssocID="{8CB1B750-0BF4-427F-A5B0-2885247AB4B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4D1BA610-92B8-4C84-8948-82DED84525BE}" type="pres">
      <dgm:prSet presAssocID="{8CB1B750-0BF4-427F-A5B0-2885247AB4BF}" presName="spaceRect" presStyleCnt="0"/>
      <dgm:spPr/>
    </dgm:pt>
    <dgm:pt modelId="{DBB94EB3-ACE9-4454-B200-5A91BB705B70}" type="pres">
      <dgm:prSet presAssocID="{8CB1B750-0BF4-427F-A5B0-2885247AB4BF}" presName="parTx" presStyleLbl="revTx" presStyleIdx="1" presStyleCnt="5">
        <dgm:presLayoutVars>
          <dgm:chMax val="0"/>
          <dgm:chPref val="0"/>
        </dgm:presLayoutVars>
      </dgm:prSet>
      <dgm:spPr/>
    </dgm:pt>
    <dgm:pt modelId="{0C1BEF60-E0DB-456E-B4D2-0681AF52F44B}" type="pres">
      <dgm:prSet presAssocID="{DF093565-99C2-4D9A-BBED-DC342361F09F}" presName="sibTrans" presStyleCnt="0"/>
      <dgm:spPr/>
    </dgm:pt>
    <dgm:pt modelId="{395F2D13-DB92-438D-870A-79D26634A926}" type="pres">
      <dgm:prSet presAssocID="{0A5A3A2F-9368-4944-9AD8-EF1229CFB2F4}" presName="compNode" presStyleCnt="0"/>
      <dgm:spPr/>
    </dgm:pt>
    <dgm:pt modelId="{8B49A954-B211-49F0-9126-DE0FDFB00B7A}" type="pres">
      <dgm:prSet presAssocID="{0A5A3A2F-9368-4944-9AD8-EF1229CFB2F4}" presName="bgRect" presStyleLbl="bgShp" presStyleIdx="2" presStyleCnt="5"/>
      <dgm:spPr/>
    </dgm:pt>
    <dgm:pt modelId="{DFF323BC-9159-4952-B5AD-F58BADF3CD6C}" type="pres">
      <dgm:prSet presAssocID="{0A5A3A2F-9368-4944-9AD8-EF1229CFB2F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ried Face with Solid Fill"/>
        </a:ext>
      </dgm:extLst>
    </dgm:pt>
    <dgm:pt modelId="{DB2FC458-F50D-4BC9-A2D9-ACB20008D1AF}" type="pres">
      <dgm:prSet presAssocID="{0A5A3A2F-9368-4944-9AD8-EF1229CFB2F4}" presName="spaceRect" presStyleCnt="0"/>
      <dgm:spPr/>
    </dgm:pt>
    <dgm:pt modelId="{1DF3A9B0-45FA-4B47-965F-922287E7945C}" type="pres">
      <dgm:prSet presAssocID="{0A5A3A2F-9368-4944-9AD8-EF1229CFB2F4}" presName="parTx" presStyleLbl="revTx" presStyleIdx="2" presStyleCnt="5">
        <dgm:presLayoutVars>
          <dgm:chMax val="0"/>
          <dgm:chPref val="0"/>
        </dgm:presLayoutVars>
      </dgm:prSet>
      <dgm:spPr/>
    </dgm:pt>
    <dgm:pt modelId="{885A8B29-AA39-40B6-BEFC-F7C47F23C75F}" type="pres">
      <dgm:prSet presAssocID="{DECB0374-CCD9-4AFC-963D-89A35852F973}" presName="sibTrans" presStyleCnt="0"/>
      <dgm:spPr/>
    </dgm:pt>
    <dgm:pt modelId="{053953ED-4EB9-443F-8773-A7D03390B6AC}" type="pres">
      <dgm:prSet presAssocID="{B94D694A-7A29-4FE5-AFFD-65EB8046C391}" presName="compNode" presStyleCnt="0"/>
      <dgm:spPr/>
    </dgm:pt>
    <dgm:pt modelId="{E2823C0C-0A8F-4D4C-AF2A-90A7C918BB3C}" type="pres">
      <dgm:prSet presAssocID="{B94D694A-7A29-4FE5-AFFD-65EB8046C391}" presName="bgRect" presStyleLbl="bgShp" presStyleIdx="3" presStyleCnt="5"/>
      <dgm:spPr/>
    </dgm:pt>
    <dgm:pt modelId="{AC34FBE8-0C3F-4B17-B405-06EE12FE80B3}" type="pres">
      <dgm:prSet presAssocID="{B94D694A-7A29-4FE5-AFFD-65EB8046C39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B87A0054-5FBF-4245-A486-DEC04558D4D0}" type="pres">
      <dgm:prSet presAssocID="{B94D694A-7A29-4FE5-AFFD-65EB8046C391}" presName="spaceRect" presStyleCnt="0"/>
      <dgm:spPr/>
    </dgm:pt>
    <dgm:pt modelId="{F6E08787-5B5D-4D0C-9F2E-3BD80331B36D}" type="pres">
      <dgm:prSet presAssocID="{B94D694A-7A29-4FE5-AFFD-65EB8046C391}" presName="parTx" presStyleLbl="revTx" presStyleIdx="3" presStyleCnt="5">
        <dgm:presLayoutVars>
          <dgm:chMax val="0"/>
          <dgm:chPref val="0"/>
        </dgm:presLayoutVars>
      </dgm:prSet>
      <dgm:spPr/>
    </dgm:pt>
    <dgm:pt modelId="{E6143C37-88C8-48EF-9C40-56E530572613}" type="pres">
      <dgm:prSet presAssocID="{1B974712-988B-49C9-9654-DC70C7A09231}" presName="sibTrans" presStyleCnt="0"/>
      <dgm:spPr/>
    </dgm:pt>
    <dgm:pt modelId="{14888D01-9934-4EB8-A753-803D103ABE90}" type="pres">
      <dgm:prSet presAssocID="{BDA9BB9D-35F7-4ED9-A16D-140E4F8DB883}" presName="compNode" presStyleCnt="0"/>
      <dgm:spPr/>
    </dgm:pt>
    <dgm:pt modelId="{1893515C-6E1F-4066-946E-24CB231A797D}" type="pres">
      <dgm:prSet presAssocID="{BDA9BB9D-35F7-4ED9-A16D-140E4F8DB883}" presName="bgRect" presStyleLbl="bgShp" presStyleIdx="4" presStyleCnt="5"/>
      <dgm:spPr/>
    </dgm:pt>
    <dgm:pt modelId="{0A58BCFE-40FB-4798-A742-01BBD23EBE07}" type="pres">
      <dgm:prSet presAssocID="{BDA9BB9D-35F7-4ED9-A16D-140E4F8DB88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A87C2354-C5DF-4479-9D53-2D000F0EA15F}" type="pres">
      <dgm:prSet presAssocID="{BDA9BB9D-35F7-4ED9-A16D-140E4F8DB883}" presName="spaceRect" presStyleCnt="0"/>
      <dgm:spPr/>
    </dgm:pt>
    <dgm:pt modelId="{4CAC7D52-F991-4C91-8B0C-6DA4E51047E9}" type="pres">
      <dgm:prSet presAssocID="{BDA9BB9D-35F7-4ED9-A16D-140E4F8DB88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B57803-A395-47B4-9E5A-2841E2ACFC82}" srcId="{2DFA9BA5-CFBE-42CE-B32F-24FBAC8CDAC6}" destId="{B94D694A-7A29-4FE5-AFFD-65EB8046C391}" srcOrd="3" destOrd="0" parTransId="{82F1A00C-1E5D-4100-B4A4-D06AB62C28D5}" sibTransId="{1B974712-988B-49C9-9654-DC70C7A09231}"/>
    <dgm:cxn modelId="{2CE6E228-F13A-4E31-95F5-A747EA4CF754}" type="presOf" srcId="{0A5A3A2F-9368-4944-9AD8-EF1229CFB2F4}" destId="{1DF3A9B0-45FA-4B47-965F-922287E7945C}" srcOrd="0" destOrd="0" presId="urn:microsoft.com/office/officeart/2018/2/layout/IconVerticalSolidList"/>
    <dgm:cxn modelId="{35A22930-0412-475B-9F80-A8F76C9A4FD9}" type="presOf" srcId="{BDA9BB9D-35F7-4ED9-A16D-140E4F8DB883}" destId="{4CAC7D52-F991-4C91-8B0C-6DA4E51047E9}" srcOrd="0" destOrd="0" presId="urn:microsoft.com/office/officeart/2018/2/layout/IconVerticalSolidList"/>
    <dgm:cxn modelId="{00525F33-B821-4FB4-BEB7-318E8ED8A120}" type="presOf" srcId="{2DFA9BA5-CFBE-42CE-B32F-24FBAC8CDAC6}" destId="{45DD8EFD-8910-49FB-A91F-6387F06503D4}" srcOrd="0" destOrd="0" presId="urn:microsoft.com/office/officeart/2018/2/layout/IconVerticalSolidList"/>
    <dgm:cxn modelId="{7B5F5162-1302-4FEB-91C5-136D8636FE4A}" srcId="{2DFA9BA5-CFBE-42CE-B32F-24FBAC8CDAC6}" destId="{BDA9BB9D-35F7-4ED9-A16D-140E4F8DB883}" srcOrd="4" destOrd="0" parTransId="{04D07362-2E9B-4338-B7A2-515341EC654E}" sibTransId="{BC8D2946-5B17-4E25-AED1-E0444B77D6E9}"/>
    <dgm:cxn modelId="{2A699272-39DA-46F5-A5AD-D03941A9BAAF}" type="presOf" srcId="{B5C0377D-4735-4CF7-AC7C-4FA7357E2B9B}" destId="{5CB80FEB-3976-4642-B7EC-79474AFCCB2C}" srcOrd="0" destOrd="0" presId="urn:microsoft.com/office/officeart/2018/2/layout/IconVerticalSolidList"/>
    <dgm:cxn modelId="{B4F93E90-3BB4-4AB7-AB8F-A5CD25639D7C}" srcId="{2DFA9BA5-CFBE-42CE-B32F-24FBAC8CDAC6}" destId="{8CB1B750-0BF4-427F-A5B0-2885247AB4BF}" srcOrd="1" destOrd="0" parTransId="{0243A30E-2DB4-4E2B-B6BC-482F0C3BD286}" sibTransId="{DF093565-99C2-4D9A-BBED-DC342361F09F}"/>
    <dgm:cxn modelId="{0284829A-6686-453D-8632-1EEE61D7531F}" type="presOf" srcId="{B94D694A-7A29-4FE5-AFFD-65EB8046C391}" destId="{F6E08787-5B5D-4D0C-9F2E-3BD80331B36D}" srcOrd="0" destOrd="0" presId="urn:microsoft.com/office/officeart/2018/2/layout/IconVerticalSolidList"/>
    <dgm:cxn modelId="{055E5CAA-1E62-41D5-A367-61529E11E2E7}" type="presOf" srcId="{8CB1B750-0BF4-427F-A5B0-2885247AB4BF}" destId="{DBB94EB3-ACE9-4454-B200-5A91BB705B70}" srcOrd="0" destOrd="0" presId="urn:microsoft.com/office/officeart/2018/2/layout/IconVerticalSolidList"/>
    <dgm:cxn modelId="{F27D1EB0-D5BC-4C6A-B78A-6A983B9F58EC}" srcId="{2DFA9BA5-CFBE-42CE-B32F-24FBAC8CDAC6}" destId="{0A5A3A2F-9368-4944-9AD8-EF1229CFB2F4}" srcOrd="2" destOrd="0" parTransId="{3EB453FD-59A2-4BA1-B5B5-01D12EED2BED}" sibTransId="{DECB0374-CCD9-4AFC-963D-89A35852F973}"/>
    <dgm:cxn modelId="{67803DDD-0D0F-4B23-9915-52CA7267D21D}" srcId="{2DFA9BA5-CFBE-42CE-B32F-24FBAC8CDAC6}" destId="{B5C0377D-4735-4CF7-AC7C-4FA7357E2B9B}" srcOrd="0" destOrd="0" parTransId="{053DA1D3-AF16-4F57-B61A-CD3120F430C7}" sibTransId="{11CCD887-7A1C-4C70-AD5D-E9F7C92280CC}"/>
    <dgm:cxn modelId="{753BFDE2-B891-4B5C-867F-71CAA7121609}" type="presParOf" srcId="{45DD8EFD-8910-49FB-A91F-6387F06503D4}" destId="{9E9F96EE-92CD-470A-B367-DE48C9EFDCE5}" srcOrd="0" destOrd="0" presId="urn:microsoft.com/office/officeart/2018/2/layout/IconVerticalSolidList"/>
    <dgm:cxn modelId="{255B0BC5-16DB-473F-8A9D-3152A57C14F3}" type="presParOf" srcId="{9E9F96EE-92CD-470A-B367-DE48C9EFDCE5}" destId="{87BC6024-B93B-4F8A-970B-62638C25A921}" srcOrd="0" destOrd="0" presId="urn:microsoft.com/office/officeart/2018/2/layout/IconVerticalSolidList"/>
    <dgm:cxn modelId="{CA62779B-F702-49D7-BE91-4A8CACAAA712}" type="presParOf" srcId="{9E9F96EE-92CD-470A-B367-DE48C9EFDCE5}" destId="{C585719D-1ADA-4371-AACA-7DADAD515D3F}" srcOrd="1" destOrd="0" presId="urn:microsoft.com/office/officeart/2018/2/layout/IconVerticalSolidList"/>
    <dgm:cxn modelId="{A0C0F13A-0563-4F33-9AEF-E2B22538188D}" type="presParOf" srcId="{9E9F96EE-92CD-470A-B367-DE48C9EFDCE5}" destId="{3552B039-2169-4555-B66F-97D48CA1370C}" srcOrd="2" destOrd="0" presId="urn:microsoft.com/office/officeart/2018/2/layout/IconVerticalSolidList"/>
    <dgm:cxn modelId="{31E71154-9046-4602-B6CC-D84AA0C2A557}" type="presParOf" srcId="{9E9F96EE-92CD-470A-B367-DE48C9EFDCE5}" destId="{5CB80FEB-3976-4642-B7EC-79474AFCCB2C}" srcOrd="3" destOrd="0" presId="urn:microsoft.com/office/officeart/2018/2/layout/IconVerticalSolidList"/>
    <dgm:cxn modelId="{521C25D8-3C5C-4C3E-B931-5DF4B88BD40C}" type="presParOf" srcId="{45DD8EFD-8910-49FB-A91F-6387F06503D4}" destId="{A5E7C2D0-F512-48E4-B7EC-5B1DC441513A}" srcOrd="1" destOrd="0" presId="urn:microsoft.com/office/officeart/2018/2/layout/IconVerticalSolidList"/>
    <dgm:cxn modelId="{6D142AB8-8B35-4F4B-826D-44A472A73000}" type="presParOf" srcId="{45DD8EFD-8910-49FB-A91F-6387F06503D4}" destId="{7B55ED0B-F36C-4AC9-81CF-BEB89C63F595}" srcOrd="2" destOrd="0" presId="urn:microsoft.com/office/officeart/2018/2/layout/IconVerticalSolidList"/>
    <dgm:cxn modelId="{8569BC9A-1F51-4EC7-9442-255EE37C256D}" type="presParOf" srcId="{7B55ED0B-F36C-4AC9-81CF-BEB89C63F595}" destId="{ED32AF11-3739-42FE-B086-30F3F636DDE9}" srcOrd="0" destOrd="0" presId="urn:microsoft.com/office/officeart/2018/2/layout/IconVerticalSolidList"/>
    <dgm:cxn modelId="{2C2DE8D3-42BC-460A-9912-7A66A2F8713B}" type="presParOf" srcId="{7B55ED0B-F36C-4AC9-81CF-BEB89C63F595}" destId="{3611660A-2262-48F4-B285-272D8AB3F99F}" srcOrd="1" destOrd="0" presId="urn:microsoft.com/office/officeart/2018/2/layout/IconVerticalSolidList"/>
    <dgm:cxn modelId="{6A82F08C-F896-4A14-8872-1EF50382DE6B}" type="presParOf" srcId="{7B55ED0B-F36C-4AC9-81CF-BEB89C63F595}" destId="{4D1BA610-92B8-4C84-8948-82DED84525BE}" srcOrd="2" destOrd="0" presId="urn:microsoft.com/office/officeart/2018/2/layout/IconVerticalSolidList"/>
    <dgm:cxn modelId="{ACF83613-8740-4A0D-9248-23E6CB589E6F}" type="presParOf" srcId="{7B55ED0B-F36C-4AC9-81CF-BEB89C63F595}" destId="{DBB94EB3-ACE9-4454-B200-5A91BB705B70}" srcOrd="3" destOrd="0" presId="urn:microsoft.com/office/officeart/2018/2/layout/IconVerticalSolidList"/>
    <dgm:cxn modelId="{6ECDAE51-37FC-4FD6-8DD0-52C8597C82EA}" type="presParOf" srcId="{45DD8EFD-8910-49FB-A91F-6387F06503D4}" destId="{0C1BEF60-E0DB-456E-B4D2-0681AF52F44B}" srcOrd="3" destOrd="0" presId="urn:microsoft.com/office/officeart/2018/2/layout/IconVerticalSolidList"/>
    <dgm:cxn modelId="{A03D5CF4-9DA1-4C46-91F8-517FDE79865F}" type="presParOf" srcId="{45DD8EFD-8910-49FB-A91F-6387F06503D4}" destId="{395F2D13-DB92-438D-870A-79D26634A926}" srcOrd="4" destOrd="0" presId="urn:microsoft.com/office/officeart/2018/2/layout/IconVerticalSolidList"/>
    <dgm:cxn modelId="{7164D6D8-914E-4F64-BC3F-17B0A45E5E42}" type="presParOf" srcId="{395F2D13-DB92-438D-870A-79D26634A926}" destId="{8B49A954-B211-49F0-9126-DE0FDFB00B7A}" srcOrd="0" destOrd="0" presId="urn:microsoft.com/office/officeart/2018/2/layout/IconVerticalSolidList"/>
    <dgm:cxn modelId="{32AC399D-FDAC-460B-BE70-FECF575D9F0E}" type="presParOf" srcId="{395F2D13-DB92-438D-870A-79D26634A926}" destId="{DFF323BC-9159-4952-B5AD-F58BADF3CD6C}" srcOrd="1" destOrd="0" presId="urn:microsoft.com/office/officeart/2018/2/layout/IconVerticalSolidList"/>
    <dgm:cxn modelId="{EAF23F78-A056-41BA-9483-66D8C232DF7D}" type="presParOf" srcId="{395F2D13-DB92-438D-870A-79D26634A926}" destId="{DB2FC458-F50D-4BC9-A2D9-ACB20008D1AF}" srcOrd="2" destOrd="0" presId="urn:microsoft.com/office/officeart/2018/2/layout/IconVerticalSolidList"/>
    <dgm:cxn modelId="{0642BB78-76B1-49CF-8C9B-EE05E0EF342C}" type="presParOf" srcId="{395F2D13-DB92-438D-870A-79D26634A926}" destId="{1DF3A9B0-45FA-4B47-965F-922287E7945C}" srcOrd="3" destOrd="0" presId="urn:microsoft.com/office/officeart/2018/2/layout/IconVerticalSolidList"/>
    <dgm:cxn modelId="{15B29E8A-6E34-4E2B-BB8A-8385911ACCB5}" type="presParOf" srcId="{45DD8EFD-8910-49FB-A91F-6387F06503D4}" destId="{885A8B29-AA39-40B6-BEFC-F7C47F23C75F}" srcOrd="5" destOrd="0" presId="urn:microsoft.com/office/officeart/2018/2/layout/IconVerticalSolidList"/>
    <dgm:cxn modelId="{EFEAC46E-F45D-4588-8E24-D9C168612B60}" type="presParOf" srcId="{45DD8EFD-8910-49FB-A91F-6387F06503D4}" destId="{053953ED-4EB9-443F-8773-A7D03390B6AC}" srcOrd="6" destOrd="0" presId="urn:microsoft.com/office/officeart/2018/2/layout/IconVerticalSolidList"/>
    <dgm:cxn modelId="{61CD2774-E86A-4CAE-9E82-B1E45F5A98A5}" type="presParOf" srcId="{053953ED-4EB9-443F-8773-A7D03390B6AC}" destId="{E2823C0C-0A8F-4D4C-AF2A-90A7C918BB3C}" srcOrd="0" destOrd="0" presId="urn:microsoft.com/office/officeart/2018/2/layout/IconVerticalSolidList"/>
    <dgm:cxn modelId="{943EB873-6CD9-4BF1-8A1D-5B60DD74E810}" type="presParOf" srcId="{053953ED-4EB9-443F-8773-A7D03390B6AC}" destId="{AC34FBE8-0C3F-4B17-B405-06EE12FE80B3}" srcOrd="1" destOrd="0" presId="urn:microsoft.com/office/officeart/2018/2/layout/IconVerticalSolidList"/>
    <dgm:cxn modelId="{5657D7E7-89CD-4719-8804-D685E13DDC3C}" type="presParOf" srcId="{053953ED-4EB9-443F-8773-A7D03390B6AC}" destId="{B87A0054-5FBF-4245-A486-DEC04558D4D0}" srcOrd="2" destOrd="0" presId="urn:microsoft.com/office/officeart/2018/2/layout/IconVerticalSolidList"/>
    <dgm:cxn modelId="{A47BD3C7-F542-4330-B6B9-B08E44696D29}" type="presParOf" srcId="{053953ED-4EB9-443F-8773-A7D03390B6AC}" destId="{F6E08787-5B5D-4D0C-9F2E-3BD80331B36D}" srcOrd="3" destOrd="0" presId="urn:microsoft.com/office/officeart/2018/2/layout/IconVerticalSolidList"/>
    <dgm:cxn modelId="{AD0C781E-6BC7-44C1-A9F5-C2A1B04B7635}" type="presParOf" srcId="{45DD8EFD-8910-49FB-A91F-6387F06503D4}" destId="{E6143C37-88C8-48EF-9C40-56E530572613}" srcOrd="7" destOrd="0" presId="urn:microsoft.com/office/officeart/2018/2/layout/IconVerticalSolidList"/>
    <dgm:cxn modelId="{BA670CC9-2A39-4792-952B-9A38A282BA50}" type="presParOf" srcId="{45DD8EFD-8910-49FB-A91F-6387F06503D4}" destId="{14888D01-9934-4EB8-A753-803D103ABE90}" srcOrd="8" destOrd="0" presId="urn:microsoft.com/office/officeart/2018/2/layout/IconVerticalSolidList"/>
    <dgm:cxn modelId="{943934E1-3AC5-4E7D-B381-AC6CBDD12716}" type="presParOf" srcId="{14888D01-9934-4EB8-A753-803D103ABE90}" destId="{1893515C-6E1F-4066-946E-24CB231A797D}" srcOrd="0" destOrd="0" presId="urn:microsoft.com/office/officeart/2018/2/layout/IconVerticalSolidList"/>
    <dgm:cxn modelId="{331487DB-3E9B-4845-8220-105CA061BE8B}" type="presParOf" srcId="{14888D01-9934-4EB8-A753-803D103ABE90}" destId="{0A58BCFE-40FB-4798-A742-01BBD23EBE07}" srcOrd="1" destOrd="0" presId="urn:microsoft.com/office/officeart/2018/2/layout/IconVerticalSolidList"/>
    <dgm:cxn modelId="{3CF9E63D-E11C-4440-8C52-9A8CA998404A}" type="presParOf" srcId="{14888D01-9934-4EB8-A753-803D103ABE90}" destId="{A87C2354-C5DF-4479-9D53-2D000F0EA15F}" srcOrd="2" destOrd="0" presId="urn:microsoft.com/office/officeart/2018/2/layout/IconVerticalSolidList"/>
    <dgm:cxn modelId="{552D8216-B849-434C-A45A-C9D353FA8ED9}" type="presParOf" srcId="{14888D01-9934-4EB8-A753-803D103ABE90}" destId="{4CAC7D52-F991-4C91-8B0C-6DA4E51047E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4E7A25-903A-4C94-9183-4D3B3B2E4C5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6B200EB-92BD-4653-8114-E7B34C38C2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Reassurance</a:t>
          </a:r>
        </a:p>
      </dgm:t>
    </dgm:pt>
    <dgm:pt modelId="{E3765D65-787A-41C2-90EE-4621C9D52337}" type="parTrans" cxnId="{0CEB7C1E-665C-440F-B674-2A13A68C5455}">
      <dgm:prSet/>
      <dgm:spPr/>
      <dgm:t>
        <a:bodyPr/>
        <a:lstStyle/>
        <a:p>
          <a:endParaRPr lang="en-US"/>
        </a:p>
      </dgm:t>
    </dgm:pt>
    <dgm:pt modelId="{8C029592-42C5-432B-B1D0-C4A96830FCCB}" type="sibTrans" cxnId="{0CEB7C1E-665C-440F-B674-2A13A68C54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2C5892B-F959-4CF0-8AAF-DBA61CDE251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Explanation and information</a:t>
          </a:r>
        </a:p>
      </dgm:t>
    </dgm:pt>
    <dgm:pt modelId="{E0621FE2-E0FE-4DCB-BCEC-32A24F826DEA}" type="parTrans" cxnId="{09D46BC6-0493-45BE-9557-335CA786F7FB}">
      <dgm:prSet/>
      <dgm:spPr/>
      <dgm:t>
        <a:bodyPr/>
        <a:lstStyle/>
        <a:p>
          <a:endParaRPr lang="en-US"/>
        </a:p>
      </dgm:t>
    </dgm:pt>
    <dgm:pt modelId="{84687CA7-0EEC-425D-9EC2-E8B0782F26A8}" type="sibTrans" cxnId="{09D46BC6-0493-45BE-9557-335CA786F7F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EC8222-BB3A-4C09-9599-069B18D526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Uncertainty</a:t>
          </a:r>
        </a:p>
      </dgm:t>
    </dgm:pt>
    <dgm:pt modelId="{2607E69E-D07D-4071-B82D-91531EFB13B2}" type="parTrans" cxnId="{EA97830D-868F-4628-85B0-A1EDFE8A08EE}">
      <dgm:prSet/>
      <dgm:spPr/>
      <dgm:t>
        <a:bodyPr/>
        <a:lstStyle/>
        <a:p>
          <a:endParaRPr lang="en-US"/>
        </a:p>
      </dgm:t>
    </dgm:pt>
    <dgm:pt modelId="{5EFD30CB-2D61-4DA3-A9B6-069046A3DDFB}" type="sibTrans" cxnId="{EA97830D-868F-4628-85B0-A1EDFE8A08EE}">
      <dgm:prSet/>
      <dgm:spPr/>
      <dgm:t>
        <a:bodyPr/>
        <a:lstStyle/>
        <a:p>
          <a:endParaRPr lang="en-US"/>
        </a:p>
      </dgm:t>
    </dgm:pt>
    <dgm:pt modelId="{62AC0518-CFDD-4C41-A1BC-4D7D34843A27}" type="pres">
      <dgm:prSet presAssocID="{DB4E7A25-903A-4C94-9183-4D3B3B2E4C57}" presName="root" presStyleCnt="0">
        <dgm:presLayoutVars>
          <dgm:dir/>
          <dgm:resizeHandles val="exact"/>
        </dgm:presLayoutVars>
      </dgm:prSet>
      <dgm:spPr/>
    </dgm:pt>
    <dgm:pt modelId="{CAB89D91-3583-4667-96A2-C1BCEF942BC1}" type="pres">
      <dgm:prSet presAssocID="{F6B200EB-92BD-4653-8114-E7B34C38C2D6}" presName="compNode" presStyleCnt="0"/>
      <dgm:spPr/>
    </dgm:pt>
    <dgm:pt modelId="{F8E5FCCC-3921-4443-8F0F-96E2D0C6E28B}" type="pres">
      <dgm:prSet presAssocID="{F6B200EB-92BD-4653-8114-E7B34C38C2D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581B74D9-2566-443C-96AC-C03382B0F7DB}" type="pres">
      <dgm:prSet presAssocID="{F6B200EB-92BD-4653-8114-E7B34C38C2D6}" presName="spaceRect" presStyleCnt="0"/>
      <dgm:spPr/>
    </dgm:pt>
    <dgm:pt modelId="{70DC59C4-752D-4EC2-9B76-A32949579375}" type="pres">
      <dgm:prSet presAssocID="{F6B200EB-92BD-4653-8114-E7B34C38C2D6}" presName="textRect" presStyleLbl="revTx" presStyleIdx="0" presStyleCnt="3">
        <dgm:presLayoutVars>
          <dgm:chMax val="1"/>
          <dgm:chPref val="1"/>
        </dgm:presLayoutVars>
      </dgm:prSet>
      <dgm:spPr/>
    </dgm:pt>
    <dgm:pt modelId="{E958AD2F-A467-4A74-B042-16C842AC5A15}" type="pres">
      <dgm:prSet presAssocID="{8C029592-42C5-432B-B1D0-C4A96830FCCB}" presName="sibTrans" presStyleCnt="0"/>
      <dgm:spPr/>
    </dgm:pt>
    <dgm:pt modelId="{CC7DF8CD-7048-4C0F-A81E-E86A0DA5C92D}" type="pres">
      <dgm:prSet presAssocID="{02C5892B-F959-4CF0-8AAF-DBA61CDE2510}" presName="compNode" presStyleCnt="0"/>
      <dgm:spPr/>
    </dgm:pt>
    <dgm:pt modelId="{5A299103-4697-4645-84B3-DC68EE522F3E}" type="pres">
      <dgm:prSet presAssocID="{02C5892B-F959-4CF0-8AAF-DBA61CDE251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B37D4B87-6A0D-47BE-A440-7073EAA7DF22}" type="pres">
      <dgm:prSet presAssocID="{02C5892B-F959-4CF0-8AAF-DBA61CDE2510}" presName="spaceRect" presStyleCnt="0"/>
      <dgm:spPr/>
    </dgm:pt>
    <dgm:pt modelId="{9023F132-7131-4074-9864-E94076EBDF8F}" type="pres">
      <dgm:prSet presAssocID="{02C5892B-F959-4CF0-8AAF-DBA61CDE2510}" presName="textRect" presStyleLbl="revTx" presStyleIdx="1" presStyleCnt="3">
        <dgm:presLayoutVars>
          <dgm:chMax val="1"/>
          <dgm:chPref val="1"/>
        </dgm:presLayoutVars>
      </dgm:prSet>
      <dgm:spPr/>
    </dgm:pt>
    <dgm:pt modelId="{DDAB6924-144C-49A0-B59D-1D0842B934DB}" type="pres">
      <dgm:prSet presAssocID="{84687CA7-0EEC-425D-9EC2-E8B0782F26A8}" presName="sibTrans" presStyleCnt="0"/>
      <dgm:spPr/>
    </dgm:pt>
    <dgm:pt modelId="{00F89693-D41E-4F4F-BEF9-CD624400F147}" type="pres">
      <dgm:prSet presAssocID="{C5EC8222-BB3A-4C09-9599-069B18D526D6}" presName="compNode" presStyleCnt="0"/>
      <dgm:spPr/>
    </dgm:pt>
    <dgm:pt modelId="{1F75AC09-F236-4752-BAF2-64CE649D286E}" type="pres">
      <dgm:prSet presAssocID="{C5EC8222-BB3A-4C09-9599-069B18D526D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B24708D-8EAA-457C-8AEB-940F6D1A70B3}" type="pres">
      <dgm:prSet presAssocID="{C5EC8222-BB3A-4C09-9599-069B18D526D6}" presName="spaceRect" presStyleCnt="0"/>
      <dgm:spPr/>
    </dgm:pt>
    <dgm:pt modelId="{BAA8C365-CAFE-4B71-B9BC-DD145F454C1B}" type="pres">
      <dgm:prSet presAssocID="{C5EC8222-BB3A-4C09-9599-069B18D526D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A97830D-868F-4628-85B0-A1EDFE8A08EE}" srcId="{DB4E7A25-903A-4C94-9183-4D3B3B2E4C57}" destId="{C5EC8222-BB3A-4C09-9599-069B18D526D6}" srcOrd="2" destOrd="0" parTransId="{2607E69E-D07D-4071-B82D-91531EFB13B2}" sibTransId="{5EFD30CB-2D61-4DA3-A9B6-069046A3DDFB}"/>
    <dgm:cxn modelId="{7820051C-06DD-4FE2-B220-F0F691175A34}" type="presOf" srcId="{C5EC8222-BB3A-4C09-9599-069B18D526D6}" destId="{BAA8C365-CAFE-4B71-B9BC-DD145F454C1B}" srcOrd="0" destOrd="0" presId="urn:microsoft.com/office/officeart/2018/2/layout/IconLabelList"/>
    <dgm:cxn modelId="{0CEB7C1E-665C-440F-B674-2A13A68C5455}" srcId="{DB4E7A25-903A-4C94-9183-4D3B3B2E4C57}" destId="{F6B200EB-92BD-4653-8114-E7B34C38C2D6}" srcOrd="0" destOrd="0" parTransId="{E3765D65-787A-41C2-90EE-4621C9D52337}" sibTransId="{8C029592-42C5-432B-B1D0-C4A96830FCCB}"/>
    <dgm:cxn modelId="{09D46BC6-0493-45BE-9557-335CA786F7FB}" srcId="{DB4E7A25-903A-4C94-9183-4D3B3B2E4C57}" destId="{02C5892B-F959-4CF0-8AAF-DBA61CDE2510}" srcOrd="1" destOrd="0" parTransId="{E0621FE2-E0FE-4DCB-BCEC-32A24F826DEA}" sibTransId="{84687CA7-0EEC-425D-9EC2-E8B0782F26A8}"/>
    <dgm:cxn modelId="{E9BEC8E1-86D4-4334-9BDD-49A823D2C7D2}" type="presOf" srcId="{F6B200EB-92BD-4653-8114-E7B34C38C2D6}" destId="{70DC59C4-752D-4EC2-9B76-A32949579375}" srcOrd="0" destOrd="0" presId="urn:microsoft.com/office/officeart/2018/2/layout/IconLabelList"/>
    <dgm:cxn modelId="{A36C93F3-20DD-4775-8F27-8E2C29468C33}" type="presOf" srcId="{DB4E7A25-903A-4C94-9183-4D3B3B2E4C57}" destId="{62AC0518-CFDD-4C41-A1BC-4D7D34843A27}" srcOrd="0" destOrd="0" presId="urn:microsoft.com/office/officeart/2018/2/layout/IconLabelList"/>
    <dgm:cxn modelId="{B4955CF6-244E-48F5-8C39-58F97E6165EB}" type="presOf" srcId="{02C5892B-F959-4CF0-8AAF-DBA61CDE2510}" destId="{9023F132-7131-4074-9864-E94076EBDF8F}" srcOrd="0" destOrd="0" presId="urn:microsoft.com/office/officeart/2018/2/layout/IconLabelList"/>
    <dgm:cxn modelId="{D7EA4710-0FA6-4E6A-ABDE-4AA5BF1718D9}" type="presParOf" srcId="{62AC0518-CFDD-4C41-A1BC-4D7D34843A27}" destId="{CAB89D91-3583-4667-96A2-C1BCEF942BC1}" srcOrd="0" destOrd="0" presId="urn:microsoft.com/office/officeart/2018/2/layout/IconLabelList"/>
    <dgm:cxn modelId="{A0687D3F-AED9-4127-BCCB-7EDDBE66DB7D}" type="presParOf" srcId="{CAB89D91-3583-4667-96A2-C1BCEF942BC1}" destId="{F8E5FCCC-3921-4443-8F0F-96E2D0C6E28B}" srcOrd="0" destOrd="0" presId="urn:microsoft.com/office/officeart/2018/2/layout/IconLabelList"/>
    <dgm:cxn modelId="{9E7CBACF-3D93-4442-A380-850AD3ABE2B7}" type="presParOf" srcId="{CAB89D91-3583-4667-96A2-C1BCEF942BC1}" destId="{581B74D9-2566-443C-96AC-C03382B0F7DB}" srcOrd="1" destOrd="0" presId="urn:microsoft.com/office/officeart/2018/2/layout/IconLabelList"/>
    <dgm:cxn modelId="{F31D2F06-E5F3-4643-BC91-FB46407026B2}" type="presParOf" srcId="{CAB89D91-3583-4667-96A2-C1BCEF942BC1}" destId="{70DC59C4-752D-4EC2-9B76-A32949579375}" srcOrd="2" destOrd="0" presId="urn:microsoft.com/office/officeart/2018/2/layout/IconLabelList"/>
    <dgm:cxn modelId="{4DCE5607-0372-4686-997B-76DBA0743818}" type="presParOf" srcId="{62AC0518-CFDD-4C41-A1BC-4D7D34843A27}" destId="{E958AD2F-A467-4A74-B042-16C842AC5A15}" srcOrd="1" destOrd="0" presId="urn:microsoft.com/office/officeart/2018/2/layout/IconLabelList"/>
    <dgm:cxn modelId="{583A954C-9CC2-4524-9C7B-CEAE5F0D2096}" type="presParOf" srcId="{62AC0518-CFDD-4C41-A1BC-4D7D34843A27}" destId="{CC7DF8CD-7048-4C0F-A81E-E86A0DA5C92D}" srcOrd="2" destOrd="0" presId="urn:microsoft.com/office/officeart/2018/2/layout/IconLabelList"/>
    <dgm:cxn modelId="{050ED585-CFFD-4AD6-9F27-34A4CAE4F4B0}" type="presParOf" srcId="{CC7DF8CD-7048-4C0F-A81E-E86A0DA5C92D}" destId="{5A299103-4697-4645-84B3-DC68EE522F3E}" srcOrd="0" destOrd="0" presId="urn:microsoft.com/office/officeart/2018/2/layout/IconLabelList"/>
    <dgm:cxn modelId="{4E29EC48-00F4-4EF2-85CE-8CB36165D6FB}" type="presParOf" srcId="{CC7DF8CD-7048-4C0F-A81E-E86A0DA5C92D}" destId="{B37D4B87-6A0D-47BE-A440-7073EAA7DF22}" srcOrd="1" destOrd="0" presId="urn:microsoft.com/office/officeart/2018/2/layout/IconLabelList"/>
    <dgm:cxn modelId="{034A8A64-07D4-45E6-B85C-D22A47D44674}" type="presParOf" srcId="{CC7DF8CD-7048-4C0F-A81E-E86A0DA5C92D}" destId="{9023F132-7131-4074-9864-E94076EBDF8F}" srcOrd="2" destOrd="0" presId="urn:microsoft.com/office/officeart/2018/2/layout/IconLabelList"/>
    <dgm:cxn modelId="{5B46068A-FAE8-4C3A-B8C4-C5C7D034CAC6}" type="presParOf" srcId="{62AC0518-CFDD-4C41-A1BC-4D7D34843A27}" destId="{DDAB6924-144C-49A0-B59D-1D0842B934DB}" srcOrd="3" destOrd="0" presId="urn:microsoft.com/office/officeart/2018/2/layout/IconLabelList"/>
    <dgm:cxn modelId="{98F92A71-A075-4F5F-957E-3C70D76F5269}" type="presParOf" srcId="{62AC0518-CFDD-4C41-A1BC-4D7D34843A27}" destId="{00F89693-D41E-4F4F-BEF9-CD624400F147}" srcOrd="4" destOrd="0" presId="urn:microsoft.com/office/officeart/2018/2/layout/IconLabelList"/>
    <dgm:cxn modelId="{9E85C054-EFE5-4834-B26D-AE2691E193E9}" type="presParOf" srcId="{00F89693-D41E-4F4F-BEF9-CD624400F147}" destId="{1F75AC09-F236-4752-BAF2-64CE649D286E}" srcOrd="0" destOrd="0" presId="urn:microsoft.com/office/officeart/2018/2/layout/IconLabelList"/>
    <dgm:cxn modelId="{B4154EA3-0352-4438-BD69-E4D01B186369}" type="presParOf" srcId="{00F89693-D41E-4F4F-BEF9-CD624400F147}" destId="{3B24708D-8EAA-457C-8AEB-940F6D1A70B3}" srcOrd="1" destOrd="0" presId="urn:microsoft.com/office/officeart/2018/2/layout/IconLabelList"/>
    <dgm:cxn modelId="{162B6080-8EBC-41A5-BA68-F6CA70127824}" type="presParOf" srcId="{00F89693-D41E-4F4F-BEF9-CD624400F147}" destId="{BAA8C365-CAFE-4B71-B9BC-DD145F454C1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B3CBF6-53AC-4DCF-9F0B-FEB0D85A9E06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39ED4-8433-4F38-99E6-96CCF227255E}">
      <dgm:prSet/>
      <dgm:spPr/>
      <dgm:t>
        <a:bodyPr/>
        <a:lstStyle/>
        <a:p>
          <a:r>
            <a:rPr lang="en-US"/>
            <a:t>Behaviour management</a:t>
          </a:r>
        </a:p>
      </dgm:t>
    </dgm:pt>
    <dgm:pt modelId="{3584C4EF-04A8-454E-9BC8-159E99F8A19A}" type="parTrans" cxnId="{E635EB76-1EF5-4FC0-AE11-8F8DDEC57F61}">
      <dgm:prSet/>
      <dgm:spPr/>
      <dgm:t>
        <a:bodyPr/>
        <a:lstStyle/>
        <a:p>
          <a:endParaRPr lang="en-US"/>
        </a:p>
      </dgm:t>
    </dgm:pt>
    <dgm:pt modelId="{2C857391-31FA-4B00-B5E1-86ABDE71B24D}" type="sibTrans" cxnId="{E635EB76-1EF5-4FC0-AE11-8F8DDEC57F61}">
      <dgm:prSet/>
      <dgm:spPr/>
      <dgm:t>
        <a:bodyPr/>
        <a:lstStyle/>
        <a:p>
          <a:endParaRPr lang="en-US"/>
        </a:p>
      </dgm:t>
    </dgm:pt>
    <dgm:pt modelId="{1A180296-5331-4D62-BF43-F85F71C19AD6}">
      <dgm:prSet/>
      <dgm:spPr/>
      <dgm:t>
        <a:bodyPr/>
        <a:lstStyle/>
        <a:p>
          <a:r>
            <a:rPr lang="en-US"/>
            <a:t>Behavioural therapy</a:t>
          </a:r>
        </a:p>
      </dgm:t>
    </dgm:pt>
    <dgm:pt modelId="{26449538-1D16-4C2E-A27E-42463B4A43F5}" type="parTrans" cxnId="{5137914D-535D-4989-AEA2-B9A404BF1122}">
      <dgm:prSet/>
      <dgm:spPr/>
      <dgm:t>
        <a:bodyPr/>
        <a:lstStyle/>
        <a:p>
          <a:endParaRPr lang="en-US"/>
        </a:p>
      </dgm:t>
    </dgm:pt>
    <dgm:pt modelId="{C8B71ACA-F54F-43E4-9832-49890DB3461A}" type="sibTrans" cxnId="{5137914D-535D-4989-AEA2-B9A404BF1122}">
      <dgm:prSet/>
      <dgm:spPr/>
      <dgm:t>
        <a:bodyPr/>
        <a:lstStyle/>
        <a:p>
          <a:endParaRPr lang="en-US"/>
        </a:p>
      </dgm:t>
    </dgm:pt>
    <dgm:pt modelId="{79CAEC54-0E6F-403F-81E8-5FE50B038718}">
      <dgm:prSet/>
      <dgm:spPr/>
      <dgm:t>
        <a:bodyPr/>
        <a:lstStyle/>
        <a:p>
          <a:r>
            <a:rPr lang="en-US"/>
            <a:t>Conscious sedation</a:t>
          </a:r>
        </a:p>
      </dgm:t>
    </dgm:pt>
    <dgm:pt modelId="{E50968E7-B2EA-4662-8785-3E310860EE1E}" type="parTrans" cxnId="{2145A169-17D3-4A9E-B141-BDE4C549759E}">
      <dgm:prSet/>
      <dgm:spPr/>
      <dgm:t>
        <a:bodyPr/>
        <a:lstStyle/>
        <a:p>
          <a:endParaRPr lang="en-US"/>
        </a:p>
      </dgm:t>
    </dgm:pt>
    <dgm:pt modelId="{107D36D8-9598-4EC8-8902-7F7AAB1E5F9E}" type="sibTrans" cxnId="{2145A169-17D3-4A9E-B141-BDE4C549759E}">
      <dgm:prSet/>
      <dgm:spPr/>
      <dgm:t>
        <a:bodyPr/>
        <a:lstStyle/>
        <a:p>
          <a:endParaRPr lang="en-US"/>
        </a:p>
      </dgm:t>
    </dgm:pt>
    <dgm:pt modelId="{9AB0F842-CA4C-49DD-828D-8C29AE5004C8}">
      <dgm:prSet/>
      <dgm:spPr/>
      <dgm:t>
        <a:bodyPr/>
        <a:lstStyle/>
        <a:p>
          <a:r>
            <a:rPr lang="en-US"/>
            <a:t>General anaesthesia</a:t>
          </a:r>
        </a:p>
      </dgm:t>
    </dgm:pt>
    <dgm:pt modelId="{8A3B2163-8E20-440F-A3E3-7CE3966D52D3}" type="parTrans" cxnId="{C5354B74-D738-4F01-A45E-3E05D6A2DB82}">
      <dgm:prSet/>
      <dgm:spPr/>
      <dgm:t>
        <a:bodyPr/>
        <a:lstStyle/>
        <a:p>
          <a:endParaRPr lang="en-US"/>
        </a:p>
      </dgm:t>
    </dgm:pt>
    <dgm:pt modelId="{20874B9F-2314-420C-AB0C-CCC79BF5BCE2}" type="sibTrans" cxnId="{C5354B74-D738-4F01-A45E-3E05D6A2DB82}">
      <dgm:prSet/>
      <dgm:spPr/>
      <dgm:t>
        <a:bodyPr/>
        <a:lstStyle/>
        <a:p>
          <a:endParaRPr lang="en-US"/>
        </a:p>
      </dgm:t>
    </dgm:pt>
    <dgm:pt modelId="{3021D25A-0EA2-4209-B559-2F085E80CA03}" type="pres">
      <dgm:prSet presAssocID="{7DB3CBF6-53AC-4DCF-9F0B-FEB0D85A9E06}" presName="linear" presStyleCnt="0">
        <dgm:presLayoutVars>
          <dgm:dir/>
          <dgm:animLvl val="lvl"/>
          <dgm:resizeHandles val="exact"/>
        </dgm:presLayoutVars>
      </dgm:prSet>
      <dgm:spPr/>
    </dgm:pt>
    <dgm:pt modelId="{E26477CF-E57C-428F-99A5-28DD1A998D37}" type="pres">
      <dgm:prSet presAssocID="{51D39ED4-8433-4F38-99E6-96CCF227255E}" presName="parentLin" presStyleCnt="0"/>
      <dgm:spPr/>
    </dgm:pt>
    <dgm:pt modelId="{79433E74-B5A7-4A1D-9551-BF438695513F}" type="pres">
      <dgm:prSet presAssocID="{51D39ED4-8433-4F38-99E6-96CCF227255E}" presName="parentLeftMargin" presStyleLbl="node1" presStyleIdx="0" presStyleCnt="4"/>
      <dgm:spPr/>
    </dgm:pt>
    <dgm:pt modelId="{1DE09572-E4DE-4E0E-8459-8B5651A25233}" type="pres">
      <dgm:prSet presAssocID="{51D39ED4-8433-4F38-99E6-96CCF227255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2179872-41E1-4E99-862E-A8C4593F2706}" type="pres">
      <dgm:prSet presAssocID="{51D39ED4-8433-4F38-99E6-96CCF227255E}" presName="negativeSpace" presStyleCnt="0"/>
      <dgm:spPr/>
    </dgm:pt>
    <dgm:pt modelId="{53B5A9DE-72B8-4B2A-B91D-9072DE5EA42A}" type="pres">
      <dgm:prSet presAssocID="{51D39ED4-8433-4F38-99E6-96CCF227255E}" presName="childText" presStyleLbl="conFgAcc1" presStyleIdx="0" presStyleCnt="4">
        <dgm:presLayoutVars>
          <dgm:bulletEnabled val="1"/>
        </dgm:presLayoutVars>
      </dgm:prSet>
      <dgm:spPr/>
    </dgm:pt>
    <dgm:pt modelId="{895AA494-2EAE-469C-BD89-1BCBBC3CBFB1}" type="pres">
      <dgm:prSet presAssocID="{2C857391-31FA-4B00-B5E1-86ABDE71B24D}" presName="spaceBetweenRectangles" presStyleCnt="0"/>
      <dgm:spPr/>
    </dgm:pt>
    <dgm:pt modelId="{15275B46-31CE-4B47-9BD8-7970A100FFCF}" type="pres">
      <dgm:prSet presAssocID="{1A180296-5331-4D62-BF43-F85F71C19AD6}" presName="parentLin" presStyleCnt="0"/>
      <dgm:spPr/>
    </dgm:pt>
    <dgm:pt modelId="{88ED0772-D49A-4499-AADF-689E2406EE12}" type="pres">
      <dgm:prSet presAssocID="{1A180296-5331-4D62-BF43-F85F71C19AD6}" presName="parentLeftMargin" presStyleLbl="node1" presStyleIdx="0" presStyleCnt="4"/>
      <dgm:spPr/>
    </dgm:pt>
    <dgm:pt modelId="{A10C5653-88D1-4F40-9829-C4825A196FFB}" type="pres">
      <dgm:prSet presAssocID="{1A180296-5331-4D62-BF43-F85F71C19A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8163CA-E12E-46EA-8E73-504967E45BDC}" type="pres">
      <dgm:prSet presAssocID="{1A180296-5331-4D62-BF43-F85F71C19AD6}" presName="negativeSpace" presStyleCnt="0"/>
      <dgm:spPr/>
    </dgm:pt>
    <dgm:pt modelId="{F5271269-1D08-41DC-8717-E90D1C458D25}" type="pres">
      <dgm:prSet presAssocID="{1A180296-5331-4D62-BF43-F85F71C19AD6}" presName="childText" presStyleLbl="conFgAcc1" presStyleIdx="1" presStyleCnt="4">
        <dgm:presLayoutVars>
          <dgm:bulletEnabled val="1"/>
        </dgm:presLayoutVars>
      </dgm:prSet>
      <dgm:spPr/>
    </dgm:pt>
    <dgm:pt modelId="{C84421F8-D497-41BE-9EA8-40CC6FC099D0}" type="pres">
      <dgm:prSet presAssocID="{C8B71ACA-F54F-43E4-9832-49890DB3461A}" presName="spaceBetweenRectangles" presStyleCnt="0"/>
      <dgm:spPr/>
    </dgm:pt>
    <dgm:pt modelId="{BE5361D2-BD5F-4804-873E-7348C3C783AD}" type="pres">
      <dgm:prSet presAssocID="{79CAEC54-0E6F-403F-81E8-5FE50B038718}" presName="parentLin" presStyleCnt="0"/>
      <dgm:spPr/>
    </dgm:pt>
    <dgm:pt modelId="{2054411D-DECE-45BF-9CE7-DF9F91A66867}" type="pres">
      <dgm:prSet presAssocID="{79CAEC54-0E6F-403F-81E8-5FE50B038718}" presName="parentLeftMargin" presStyleLbl="node1" presStyleIdx="1" presStyleCnt="4"/>
      <dgm:spPr/>
    </dgm:pt>
    <dgm:pt modelId="{0131833D-B8F6-48D7-BB17-C4F751F7C89C}" type="pres">
      <dgm:prSet presAssocID="{79CAEC54-0E6F-403F-81E8-5FE50B0387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C54956B-9AFD-4D67-85A5-C3E8AEFDE70D}" type="pres">
      <dgm:prSet presAssocID="{79CAEC54-0E6F-403F-81E8-5FE50B038718}" presName="negativeSpace" presStyleCnt="0"/>
      <dgm:spPr/>
    </dgm:pt>
    <dgm:pt modelId="{5DEF6216-1B27-4E45-BF75-3C792FD80AE6}" type="pres">
      <dgm:prSet presAssocID="{79CAEC54-0E6F-403F-81E8-5FE50B038718}" presName="childText" presStyleLbl="conFgAcc1" presStyleIdx="2" presStyleCnt="4">
        <dgm:presLayoutVars>
          <dgm:bulletEnabled val="1"/>
        </dgm:presLayoutVars>
      </dgm:prSet>
      <dgm:spPr/>
    </dgm:pt>
    <dgm:pt modelId="{64709CA1-ED34-42BA-85CF-11C99CFA87AD}" type="pres">
      <dgm:prSet presAssocID="{107D36D8-9598-4EC8-8902-7F7AAB1E5F9E}" presName="spaceBetweenRectangles" presStyleCnt="0"/>
      <dgm:spPr/>
    </dgm:pt>
    <dgm:pt modelId="{A7471A38-F865-482E-89A2-C54B927EF04B}" type="pres">
      <dgm:prSet presAssocID="{9AB0F842-CA4C-49DD-828D-8C29AE5004C8}" presName="parentLin" presStyleCnt="0"/>
      <dgm:spPr/>
    </dgm:pt>
    <dgm:pt modelId="{650337A9-17A8-44F8-8B6D-D325B8F950CC}" type="pres">
      <dgm:prSet presAssocID="{9AB0F842-CA4C-49DD-828D-8C29AE5004C8}" presName="parentLeftMargin" presStyleLbl="node1" presStyleIdx="2" presStyleCnt="4"/>
      <dgm:spPr/>
    </dgm:pt>
    <dgm:pt modelId="{76A20A14-9F3F-4872-BA98-6676B967BAE5}" type="pres">
      <dgm:prSet presAssocID="{9AB0F842-CA4C-49DD-828D-8C29AE5004C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C9B7DF8-21BD-493D-B72F-9B15B6097E47}" type="pres">
      <dgm:prSet presAssocID="{9AB0F842-CA4C-49DD-828D-8C29AE5004C8}" presName="negativeSpace" presStyleCnt="0"/>
      <dgm:spPr/>
    </dgm:pt>
    <dgm:pt modelId="{7D566455-43C0-4A3F-93E9-E4391E684D78}" type="pres">
      <dgm:prSet presAssocID="{9AB0F842-CA4C-49DD-828D-8C29AE5004C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9372D67-1E2A-4ACE-AEF2-D1633D442E2E}" type="presOf" srcId="{7DB3CBF6-53AC-4DCF-9F0B-FEB0D85A9E06}" destId="{3021D25A-0EA2-4209-B559-2F085E80CA03}" srcOrd="0" destOrd="0" presId="urn:microsoft.com/office/officeart/2005/8/layout/list1"/>
    <dgm:cxn modelId="{2145A169-17D3-4A9E-B141-BDE4C549759E}" srcId="{7DB3CBF6-53AC-4DCF-9F0B-FEB0D85A9E06}" destId="{79CAEC54-0E6F-403F-81E8-5FE50B038718}" srcOrd="2" destOrd="0" parTransId="{E50968E7-B2EA-4662-8785-3E310860EE1E}" sibTransId="{107D36D8-9598-4EC8-8902-7F7AAB1E5F9E}"/>
    <dgm:cxn modelId="{6A9FB54A-167D-48F8-9A27-35D936AEFBC2}" type="presOf" srcId="{1A180296-5331-4D62-BF43-F85F71C19AD6}" destId="{A10C5653-88D1-4F40-9829-C4825A196FFB}" srcOrd="1" destOrd="0" presId="urn:microsoft.com/office/officeart/2005/8/layout/list1"/>
    <dgm:cxn modelId="{6191E56A-8912-4F2A-B984-0A4F64939083}" type="presOf" srcId="{1A180296-5331-4D62-BF43-F85F71C19AD6}" destId="{88ED0772-D49A-4499-AADF-689E2406EE12}" srcOrd="0" destOrd="0" presId="urn:microsoft.com/office/officeart/2005/8/layout/list1"/>
    <dgm:cxn modelId="{5137914D-535D-4989-AEA2-B9A404BF1122}" srcId="{7DB3CBF6-53AC-4DCF-9F0B-FEB0D85A9E06}" destId="{1A180296-5331-4D62-BF43-F85F71C19AD6}" srcOrd="1" destOrd="0" parTransId="{26449538-1D16-4C2E-A27E-42463B4A43F5}" sibTransId="{C8B71ACA-F54F-43E4-9832-49890DB3461A}"/>
    <dgm:cxn modelId="{0CD21B74-55CE-4799-8730-ECB17504065D}" type="presOf" srcId="{51D39ED4-8433-4F38-99E6-96CCF227255E}" destId="{1DE09572-E4DE-4E0E-8459-8B5651A25233}" srcOrd="1" destOrd="0" presId="urn:microsoft.com/office/officeart/2005/8/layout/list1"/>
    <dgm:cxn modelId="{C5354B74-D738-4F01-A45E-3E05D6A2DB82}" srcId="{7DB3CBF6-53AC-4DCF-9F0B-FEB0D85A9E06}" destId="{9AB0F842-CA4C-49DD-828D-8C29AE5004C8}" srcOrd="3" destOrd="0" parTransId="{8A3B2163-8E20-440F-A3E3-7CE3966D52D3}" sibTransId="{20874B9F-2314-420C-AB0C-CCC79BF5BCE2}"/>
    <dgm:cxn modelId="{E635EB76-1EF5-4FC0-AE11-8F8DDEC57F61}" srcId="{7DB3CBF6-53AC-4DCF-9F0B-FEB0D85A9E06}" destId="{51D39ED4-8433-4F38-99E6-96CCF227255E}" srcOrd="0" destOrd="0" parTransId="{3584C4EF-04A8-454E-9BC8-159E99F8A19A}" sibTransId="{2C857391-31FA-4B00-B5E1-86ABDE71B24D}"/>
    <dgm:cxn modelId="{18A8C0B1-08FB-45D6-AFF0-21A7068BB6F4}" type="presOf" srcId="{79CAEC54-0E6F-403F-81E8-5FE50B038718}" destId="{0131833D-B8F6-48D7-BB17-C4F751F7C89C}" srcOrd="1" destOrd="0" presId="urn:microsoft.com/office/officeart/2005/8/layout/list1"/>
    <dgm:cxn modelId="{750192B7-E5B5-4A37-8535-1CA203D8FDAD}" type="presOf" srcId="{9AB0F842-CA4C-49DD-828D-8C29AE5004C8}" destId="{650337A9-17A8-44F8-8B6D-D325B8F950CC}" srcOrd="0" destOrd="0" presId="urn:microsoft.com/office/officeart/2005/8/layout/list1"/>
    <dgm:cxn modelId="{624813B9-EED6-4C39-BE42-EBB2D90BC2E5}" type="presOf" srcId="{9AB0F842-CA4C-49DD-828D-8C29AE5004C8}" destId="{76A20A14-9F3F-4872-BA98-6676B967BAE5}" srcOrd="1" destOrd="0" presId="urn:microsoft.com/office/officeart/2005/8/layout/list1"/>
    <dgm:cxn modelId="{EE0E0AC7-CCE9-42E0-A3E6-BC2C1DFD9B3A}" type="presOf" srcId="{79CAEC54-0E6F-403F-81E8-5FE50B038718}" destId="{2054411D-DECE-45BF-9CE7-DF9F91A66867}" srcOrd="0" destOrd="0" presId="urn:microsoft.com/office/officeart/2005/8/layout/list1"/>
    <dgm:cxn modelId="{809778DC-45D5-4266-8BBD-0700C42B6B77}" type="presOf" srcId="{51D39ED4-8433-4F38-99E6-96CCF227255E}" destId="{79433E74-B5A7-4A1D-9551-BF438695513F}" srcOrd="0" destOrd="0" presId="urn:microsoft.com/office/officeart/2005/8/layout/list1"/>
    <dgm:cxn modelId="{C90561DC-6146-48A7-867B-1CDF98D30A4F}" type="presParOf" srcId="{3021D25A-0EA2-4209-B559-2F085E80CA03}" destId="{E26477CF-E57C-428F-99A5-28DD1A998D37}" srcOrd="0" destOrd="0" presId="urn:microsoft.com/office/officeart/2005/8/layout/list1"/>
    <dgm:cxn modelId="{4F186EA5-D724-49AF-8D1A-ABAD51D1A653}" type="presParOf" srcId="{E26477CF-E57C-428F-99A5-28DD1A998D37}" destId="{79433E74-B5A7-4A1D-9551-BF438695513F}" srcOrd="0" destOrd="0" presId="urn:microsoft.com/office/officeart/2005/8/layout/list1"/>
    <dgm:cxn modelId="{60F0A644-5A30-471D-93CA-260F9F90605B}" type="presParOf" srcId="{E26477CF-E57C-428F-99A5-28DD1A998D37}" destId="{1DE09572-E4DE-4E0E-8459-8B5651A25233}" srcOrd="1" destOrd="0" presId="urn:microsoft.com/office/officeart/2005/8/layout/list1"/>
    <dgm:cxn modelId="{5443AD27-8C88-48BD-A6CB-0512243B2C4C}" type="presParOf" srcId="{3021D25A-0EA2-4209-B559-2F085E80CA03}" destId="{22179872-41E1-4E99-862E-A8C4593F2706}" srcOrd="1" destOrd="0" presId="urn:microsoft.com/office/officeart/2005/8/layout/list1"/>
    <dgm:cxn modelId="{2F13F8C4-1F06-4370-90B1-3AC7D007386B}" type="presParOf" srcId="{3021D25A-0EA2-4209-B559-2F085E80CA03}" destId="{53B5A9DE-72B8-4B2A-B91D-9072DE5EA42A}" srcOrd="2" destOrd="0" presId="urn:microsoft.com/office/officeart/2005/8/layout/list1"/>
    <dgm:cxn modelId="{D980A834-E96D-4979-BA7D-842E0CAD8C55}" type="presParOf" srcId="{3021D25A-0EA2-4209-B559-2F085E80CA03}" destId="{895AA494-2EAE-469C-BD89-1BCBBC3CBFB1}" srcOrd="3" destOrd="0" presId="urn:microsoft.com/office/officeart/2005/8/layout/list1"/>
    <dgm:cxn modelId="{B3A09D58-D208-4FCF-92C9-C84156286A49}" type="presParOf" srcId="{3021D25A-0EA2-4209-B559-2F085E80CA03}" destId="{15275B46-31CE-4B47-9BD8-7970A100FFCF}" srcOrd="4" destOrd="0" presId="urn:microsoft.com/office/officeart/2005/8/layout/list1"/>
    <dgm:cxn modelId="{29AE0232-F7DB-4624-884F-4EECFAC747A9}" type="presParOf" srcId="{15275B46-31CE-4B47-9BD8-7970A100FFCF}" destId="{88ED0772-D49A-4499-AADF-689E2406EE12}" srcOrd="0" destOrd="0" presId="urn:microsoft.com/office/officeart/2005/8/layout/list1"/>
    <dgm:cxn modelId="{8EAD2AEC-3D37-4479-AABA-B68FA42F1B2C}" type="presParOf" srcId="{15275B46-31CE-4B47-9BD8-7970A100FFCF}" destId="{A10C5653-88D1-4F40-9829-C4825A196FFB}" srcOrd="1" destOrd="0" presId="urn:microsoft.com/office/officeart/2005/8/layout/list1"/>
    <dgm:cxn modelId="{897AB9FC-7D5F-45F6-B5C1-3A1BFB0C02B5}" type="presParOf" srcId="{3021D25A-0EA2-4209-B559-2F085E80CA03}" destId="{168163CA-E12E-46EA-8E73-504967E45BDC}" srcOrd="5" destOrd="0" presId="urn:microsoft.com/office/officeart/2005/8/layout/list1"/>
    <dgm:cxn modelId="{ABF53C9D-9D86-47C6-9344-693D53AD07E8}" type="presParOf" srcId="{3021D25A-0EA2-4209-B559-2F085E80CA03}" destId="{F5271269-1D08-41DC-8717-E90D1C458D25}" srcOrd="6" destOrd="0" presId="urn:microsoft.com/office/officeart/2005/8/layout/list1"/>
    <dgm:cxn modelId="{4B7B71AB-0EC5-4AE4-9E36-F5E52AA5FD22}" type="presParOf" srcId="{3021D25A-0EA2-4209-B559-2F085E80CA03}" destId="{C84421F8-D497-41BE-9EA8-40CC6FC099D0}" srcOrd="7" destOrd="0" presId="urn:microsoft.com/office/officeart/2005/8/layout/list1"/>
    <dgm:cxn modelId="{AA50C3EA-462C-4923-A1A2-68CBB8CAC64A}" type="presParOf" srcId="{3021D25A-0EA2-4209-B559-2F085E80CA03}" destId="{BE5361D2-BD5F-4804-873E-7348C3C783AD}" srcOrd="8" destOrd="0" presId="urn:microsoft.com/office/officeart/2005/8/layout/list1"/>
    <dgm:cxn modelId="{A09152C8-7F2D-43D0-8085-0B33440A7BD8}" type="presParOf" srcId="{BE5361D2-BD5F-4804-873E-7348C3C783AD}" destId="{2054411D-DECE-45BF-9CE7-DF9F91A66867}" srcOrd="0" destOrd="0" presId="urn:microsoft.com/office/officeart/2005/8/layout/list1"/>
    <dgm:cxn modelId="{EF5D2130-8DFA-4F07-9B44-2BDD8FEEF029}" type="presParOf" srcId="{BE5361D2-BD5F-4804-873E-7348C3C783AD}" destId="{0131833D-B8F6-48D7-BB17-C4F751F7C89C}" srcOrd="1" destOrd="0" presId="urn:microsoft.com/office/officeart/2005/8/layout/list1"/>
    <dgm:cxn modelId="{73A0D63E-510C-4003-B4F7-A6117E95AE87}" type="presParOf" srcId="{3021D25A-0EA2-4209-B559-2F085E80CA03}" destId="{7C54956B-9AFD-4D67-85A5-C3E8AEFDE70D}" srcOrd="9" destOrd="0" presId="urn:microsoft.com/office/officeart/2005/8/layout/list1"/>
    <dgm:cxn modelId="{47F8C171-B31E-440B-A5D1-F18A4AAB1A91}" type="presParOf" srcId="{3021D25A-0EA2-4209-B559-2F085E80CA03}" destId="{5DEF6216-1B27-4E45-BF75-3C792FD80AE6}" srcOrd="10" destOrd="0" presId="urn:microsoft.com/office/officeart/2005/8/layout/list1"/>
    <dgm:cxn modelId="{9BB4AF37-22E4-4349-B76C-DF2CF56183F2}" type="presParOf" srcId="{3021D25A-0EA2-4209-B559-2F085E80CA03}" destId="{64709CA1-ED34-42BA-85CF-11C99CFA87AD}" srcOrd="11" destOrd="0" presId="urn:microsoft.com/office/officeart/2005/8/layout/list1"/>
    <dgm:cxn modelId="{98E9581A-5941-4322-8B22-D31302135931}" type="presParOf" srcId="{3021D25A-0EA2-4209-B559-2F085E80CA03}" destId="{A7471A38-F865-482E-89A2-C54B927EF04B}" srcOrd="12" destOrd="0" presId="urn:microsoft.com/office/officeart/2005/8/layout/list1"/>
    <dgm:cxn modelId="{B1B6EA77-BE7E-46FC-9652-96186ACED105}" type="presParOf" srcId="{A7471A38-F865-482E-89A2-C54B927EF04B}" destId="{650337A9-17A8-44F8-8B6D-D325B8F950CC}" srcOrd="0" destOrd="0" presId="urn:microsoft.com/office/officeart/2005/8/layout/list1"/>
    <dgm:cxn modelId="{8D9ADC20-D4DB-46A5-9EB4-812AD88B8B65}" type="presParOf" srcId="{A7471A38-F865-482E-89A2-C54B927EF04B}" destId="{76A20A14-9F3F-4872-BA98-6676B967BAE5}" srcOrd="1" destOrd="0" presId="urn:microsoft.com/office/officeart/2005/8/layout/list1"/>
    <dgm:cxn modelId="{C3930159-FC44-4B10-A5DB-C4A010ED061D}" type="presParOf" srcId="{3021D25A-0EA2-4209-B559-2F085E80CA03}" destId="{3C9B7DF8-21BD-493D-B72F-9B15B6097E47}" srcOrd="13" destOrd="0" presId="urn:microsoft.com/office/officeart/2005/8/layout/list1"/>
    <dgm:cxn modelId="{95E21DB6-0750-4EBE-B0A8-00AB53FBDE19}" type="presParOf" srcId="{3021D25A-0EA2-4209-B559-2F085E80CA03}" destId="{7D566455-43C0-4A3F-93E9-E4391E684D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B1988D-6800-4CC6-A947-21208D6EEA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BE05A2-DFA2-4EA2-9A1E-B7C0EE74E92F}">
      <dgm:prSet/>
      <dgm:spPr/>
      <dgm:t>
        <a:bodyPr/>
        <a:lstStyle/>
        <a:p>
          <a:r>
            <a:rPr lang="en-US"/>
            <a:t>Conscious sedation is not a substitute for effective behaviour management and local analgesia</a:t>
          </a:r>
        </a:p>
      </dgm:t>
    </dgm:pt>
    <dgm:pt modelId="{965DC98A-9739-4406-9C2C-18C9477CA7C5}" type="parTrans" cxnId="{39EC6926-7D5E-4628-A1C0-0C6B17D9E5F8}">
      <dgm:prSet/>
      <dgm:spPr/>
      <dgm:t>
        <a:bodyPr/>
        <a:lstStyle/>
        <a:p>
          <a:endParaRPr lang="en-US"/>
        </a:p>
      </dgm:t>
    </dgm:pt>
    <dgm:pt modelId="{23DCBA4E-DE5D-48EB-8C1E-AD47F8B84F6D}" type="sibTrans" cxnId="{39EC6926-7D5E-4628-A1C0-0C6B17D9E5F8}">
      <dgm:prSet/>
      <dgm:spPr/>
      <dgm:t>
        <a:bodyPr/>
        <a:lstStyle/>
        <a:p>
          <a:endParaRPr lang="en-US"/>
        </a:p>
      </dgm:t>
    </dgm:pt>
    <dgm:pt modelId="{3E20799B-5875-422D-8AAE-2BC69F29A625}">
      <dgm:prSet/>
      <dgm:spPr/>
      <dgm:t>
        <a:bodyPr/>
        <a:lstStyle/>
        <a:p>
          <a:r>
            <a:rPr lang="en-US"/>
            <a:t>Under 12s – behaviour management / LA or LA plus inhalation sedation</a:t>
          </a:r>
        </a:p>
      </dgm:t>
    </dgm:pt>
    <dgm:pt modelId="{0B1F9B2B-4220-4C71-8015-996AE87EB065}" type="parTrans" cxnId="{F2FDA926-4F29-4265-B1DC-BBA405F63713}">
      <dgm:prSet/>
      <dgm:spPr/>
      <dgm:t>
        <a:bodyPr/>
        <a:lstStyle/>
        <a:p>
          <a:endParaRPr lang="en-US"/>
        </a:p>
      </dgm:t>
    </dgm:pt>
    <dgm:pt modelId="{BD37C4FE-AFC5-4011-B586-FD165EB040FF}" type="sibTrans" cxnId="{F2FDA926-4F29-4265-B1DC-BBA405F63713}">
      <dgm:prSet/>
      <dgm:spPr/>
      <dgm:t>
        <a:bodyPr/>
        <a:lstStyle/>
        <a:p>
          <a:endParaRPr lang="en-US"/>
        </a:p>
      </dgm:t>
    </dgm:pt>
    <dgm:pt modelId="{4E159035-A388-4C37-8050-1B3E30C56B19}">
      <dgm:prSet/>
      <dgm:spPr/>
      <dgm:t>
        <a:bodyPr/>
        <a:lstStyle/>
        <a:p>
          <a:r>
            <a:rPr lang="en-US"/>
            <a:t>12–16-year-olds – LA plus Midazolam (all routes)</a:t>
          </a:r>
        </a:p>
      </dgm:t>
    </dgm:pt>
    <dgm:pt modelId="{ABB54E6E-5E9B-4A51-AF2A-D712588560CA}" type="parTrans" cxnId="{047D3C5B-BBA6-4D7E-915A-9B56BAFF1356}">
      <dgm:prSet/>
      <dgm:spPr/>
      <dgm:t>
        <a:bodyPr/>
        <a:lstStyle/>
        <a:p>
          <a:endParaRPr lang="en-US"/>
        </a:p>
      </dgm:t>
    </dgm:pt>
    <dgm:pt modelId="{26921A90-7CA7-4E97-86E8-9BF67090A2CC}" type="sibTrans" cxnId="{047D3C5B-BBA6-4D7E-915A-9B56BAFF1356}">
      <dgm:prSet/>
      <dgm:spPr/>
      <dgm:t>
        <a:bodyPr/>
        <a:lstStyle/>
        <a:p>
          <a:endParaRPr lang="en-US"/>
        </a:p>
      </dgm:t>
    </dgm:pt>
    <dgm:pt modelId="{93160AD0-38D0-4FF0-AE14-3E8AF2E99B7C}">
      <dgm:prSet/>
      <dgm:spPr/>
      <dgm:t>
        <a:bodyPr/>
        <a:lstStyle/>
        <a:p>
          <a:r>
            <a:rPr lang="en-US"/>
            <a:t>Referral</a:t>
          </a:r>
        </a:p>
      </dgm:t>
    </dgm:pt>
    <dgm:pt modelId="{7A89C657-6334-43B9-A82C-4C9F19EA70CD}" type="parTrans" cxnId="{515A2FC5-3CF6-4FDE-ABBE-19658143EA62}">
      <dgm:prSet/>
      <dgm:spPr/>
      <dgm:t>
        <a:bodyPr/>
        <a:lstStyle/>
        <a:p>
          <a:endParaRPr lang="en-US"/>
        </a:p>
      </dgm:t>
    </dgm:pt>
    <dgm:pt modelId="{C8ADABE9-3845-4F89-8966-95D3AEA6026D}" type="sibTrans" cxnId="{515A2FC5-3CF6-4FDE-ABBE-19658143EA62}">
      <dgm:prSet/>
      <dgm:spPr/>
      <dgm:t>
        <a:bodyPr/>
        <a:lstStyle/>
        <a:p>
          <a:endParaRPr lang="en-US"/>
        </a:p>
      </dgm:t>
    </dgm:pt>
    <dgm:pt modelId="{26901738-0BCC-4EC6-868C-C02B2B74D454}" type="pres">
      <dgm:prSet presAssocID="{FDB1988D-6800-4CC6-A947-21208D6EEABA}" presName="linear" presStyleCnt="0">
        <dgm:presLayoutVars>
          <dgm:animLvl val="lvl"/>
          <dgm:resizeHandles val="exact"/>
        </dgm:presLayoutVars>
      </dgm:prSet>
      <dgm:spPr/>
    </dgm:pt>
    <dgm:pt modelId="{7F0AA903-F9B0-4FBF-998C-326B573D7495}" type="pres">
      <dgm:prSet presAssocID="{ECBE05A2-DFA2-4EA2-9A1E-B7C0EE74E92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FE503B5-0A33-436C-B92D-E3CDF78F7CB3}" type="pres">
      <dgm:prSet presAssocID="{23DCBA4E-DE5D-48EB-8C1E-AD47F8B84F6D}" presName="spacer" presStyleCnt="0"/>
      <dgm:spPr/>
    </dgm:pt>
    <dgm:pt modelId="{E0C7A6AF-D048-4DB8-88BF-C2EAA379C50E}" type="pres">
      <dgm:prSet presAssocID="{3E20799B-5875-422D-8AAE-2BC69F29A62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FBA6F0F-01E6-4D53-A64E-13714237E23A}" type="pres">
      <dgm:prSet presAssocID="{BD37C4FE-AFC5-4011-B586-FD165EB040FF}" presName="spacer" presStyleCnt="0"/>
      <dgm:spPr/>
    </dgm:pt>
    <dgm:pt modelId="{E9FBB4EE-8308-432B-86F2-C71FA11700A6}" type="pres">
      <dgm:prSet presAssocID="{4E159035-A388-4C37-8050-1B3E30C56B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D3F16B-2DD7-43F2-ADBD-535D432DF8C7}" type="pres">
      <dgm:prSet presAssocID="{26921A90-7CA7-4E97-86E8-9BF67090A2CC}" presName="spacer" presStyleCnt="0"/>
      <dgm:spPr/>
    </dgm:pt>
    <dgm:pt modelId="{8508F0D1-AFA7-442F-9449-37BA33091019}" type="pres">
      <dgm:prSet presAssocID="{93160AD0-38D0-4FF0-AE14-3E8AF2E99B7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0C1B507-7B7C-42C7-BD4B-B140632AEF72}" type="presOf" srcId="{4E159035-A388-4C37-8050-1B3E30C56B19}" destId="{E9FBB4EE-8308-432B-86F2-C71FA11700A6}" srcOrd="0" destOrd="0" presId="urn:microsoft.com/office/officeart/2005/8/layout/vList2"/>
    <dgm:cxn modelId="{37010008-ADB3-4C60-8210-1AF4D1014331}" type="presOf" srcId="{ECBE05A2-DFA2-4EA2-9A1E-B7C0EE74E92F}" destId="{7F0AA903-F9B0-4FBF-998C-326B573D7495}" srcOrd="0" destOrd="0" presId="urn:microsoft.com/office/officeart/2005/8/layout/vList2"/>
    <dgm:cxn modelId="{39EC6926-7D5E-4628-A1C0-0C6B17D9E5F8}" srcId="{FDB1988D-6800-4CC6-A947-21208D6EEABA}" destId="{ECBE05A2-DFA2-4EA2-9A1E-B7C0EE74E92F}" srcOrd="0" destOrd="0" parTransId="{965DC98A-9739-4406-9C2C-18C9477CA7C5}" sibTransId="{23DCBA4E-DE5D-48EB-8C1E-AD47F8B84F6D}"/>
    <dgm:cxn modelId="{F2FDA926-4F29-4265-B1DC-BBA405F63713}" srcId="{FDB1988D-6800-4CC6-A947-21208D6EEABA}" destId="{3E20799B-5875-422D-8AAE-2BC69F29A625}" srcOrd="1" destOrd="0" parTransId="{0B1F9B2B-4220-4C71-8015-996AE87EB065}" sibTransId="{BD37C4FE-AFC5-4011-B586-FD165EB040FF}"/>
    <dgm:cxn modelId="{047D3C5B-BBA6-4D7E-915A-9B56BAFF1356}" srcId="{FDB1988D-6800-4CC6-A947-21208D6EEABA}" destId="{4E159035-A388-4C37-8050-1B3E30C56B19}" srcOrd="2" destOrd="0" parTransId="{ABB54E6E-5E9B-4A51-AF2A-D712588560CA}" sibTransId="{26921A90-7CA7-4E97-86E8-9BF67090A2CC}"/>
    <dgm:cxn modelId="{8EE08793-966C-47F4-B205-81A38017F600}" type="presOf" srcId="{93160AD0-38D0-4FF0-AE14-3E8AF2E99B7C}" destId="{8508F0D1-AFA7-442F-9449-37BA33091019}" srcOrd="0" destOrd="0" presId="urn:microsoft.com/office/officeart/2005/8/layout/vList2"/>
    <dgm:cxn modelId="{6F623EB5-69EE-4994-98EA-BA598DF4F738}" type="presOf" srcId="{FDB1988D-6800-4CC6-A947-21208D6EEABA}" destId="{26901738-0BCC-4EC6-868C-C02B2B74D454}" srcOrd="0" destOrd="0" presId="urn:microsoft.com/office/officeart/2005/8/layout/vList2"/>
    <dgm:cxn modelId="{B38CC9C2-71FD-4ED6-BE20-B380121540E9}" type="presOf" srcId="{3E20799B-5875-422D-8AAE-2BC69F29A625}" destId="{E0C7A6AF-D048-4DB8-88BF-C2EAA379C50E}" srcOrd="0" destOrd="0" presId="urn:microsoft.com/office/officeart/2005/8/layout/vList2"/>
    <dgm:cxn modelId="{515A2FC5-3CF6-4FDE-ABBE-19658143EA62}" srcId="{FDB1988D-6800-4CC6-A947-21208D6EEABA}" destId="{93160AD0-38D0-4FF0-AE14-3E8AF2E99B7C}" srcOrd="3" destOrd="0" parTransId="{7A89C657-6334-43B9-A82C-4C9F19EA70CD}" sibTransId="{C8ADABE9-3845-4F89-8966-95D3AEA6026D}"/>
    <dgm:cxn modelId="{5B6CFEFD-97AE-4CFB-87CB-58318F3097C6}" type="presParOf" srcId="{26901738-0BCC-4EC6-868C-C02B2B74D454}" destId="{7F0AA903-F9B0-4FBF-998C-326B573D7495}" srcOrd="0" destOrd="0" presId="urn:microsoft.com/office/officeart/2005/8/layout/vList2"/>
    <dgm:cxn modelId="{D47FADA8-E70A-45C4-825A-86ADD6B00D75}" type="presParOf" srcId="{26901738-0BCC-4EC6-868C-C02B2B74D454}" destId="{CFE503B5-0A33-436C-B92D-E3CDF78F7CB3}" srcOrd="1" destOrd="0" presId="urn:microsoft.com/office/officeart/2005/8/layout/vList2"/>
    <dgm:cxn modelId="{1C43CF1E-980C-4707-ADDD-2B8CEFB53B13}" type="presParOf" srcId="{26901738-0BCC-4EC6-868C-C02B2B74D454}" destId="{E0C7A6AF-D048-4DB8-88BF-C2EAA379C50E}" srcOrd="2" destOrd="0" presId="urn:microsoft.com/office/officeart/2005/8/layout/vList2"/>
    <dgm:cxn modelId="{E6562C07-3335-4538-BFE5-39A4A1625AC9}" type="presParOf" srcId="{26901738-0BCC-4EC6-868C-C02B2B74D454}" destId="{CFBA6F0F-01E6-4D53-A64E-13714237E23A}" srcOrd="3" destOrd="0" presId="urn:microsoft.com/office/officeart/2005/8/layout/vList2"/>
    <dgm:cxn modelId="{7EEA276A-3EE3-424C-9CE7-2296D7ABE8BD}" type="presParOf" srcId="{26901738-0BCC-4EC6-868C-C02B2B74D454}" destId="{E9FBB4EE-8308-432B-86F2-C71FA11700A6}" srcOrd="4" destOrd="0" presId="urn:microsoft.com/office/officeart/2005/8/layout/vList2"/>
    <dgm:cxn modelId="{C3E87FF4-24A1-445C-A92B-0C4A2A75A2D1}" type="presParOf" srcId="{26901738-0BCC-4EC6-868C-C02B2B74D454}" destId="{5DD3F16B-2DD7-43F2-ADBD-535D432DF8C7}" srcOrd="5" destOrd="0" presId="urn:microsoft.com/office/officeart/2005/8/layout/vList2"/>
    <dgm:cxn modelId="{91D25997-F776-45BC-B604-02A957778661}" type="presParOf" srcId="{26901738-0BCC-4EC6-868C-C02B2B74D454}" destId="{8508F0D1-AFA7-442F-9449-37BA330910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B3AD95-C118-45FA-94B8-3A888D1F95A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B8BBF80-DF85-4E2D-A925-7EFABDBE6E8D}">
      <dgm:prSet/>
      <dgm:spPr/>
      <dgm:t>
        <a:bodyPr/>
        <a:lstStyle/>
        <a:p>
          <a:r>
            <a:rPr lang="en-US" b="0" i="0"/>
            <a:t>Assist with sedation</a:t>
          </a:r>
          <a:endParaRPr lang="en-US"/>
        </a:p>
      </dgm:t>
    </dgm:pt>
    <dgm:pt modelId="{5F64A02F-04EB-45F4-AA8D-B8934718C78B}" type="parTrans" cxnId="{A203D096-A1C3-4E75-A045-66F13390344C}">
      <dgm:prSet/>
      <dgm:spPr/>
      <dgm:t>
        <a:bodyPr/>
        <a:lstStyle/>
        <a:p>
          <a:endParaRPr lang="en-US"/>
        </a:p>
      </dgm:t>
    </dgm:pt>
    <dgm:pt modelId="{A258518C-61EB-4F19-AB45-F4C37B7ECA34}" type="sibTrans" cxnId="{A203D096-A1C3-4E75-A045-66F13390344C}">
      <dgm:prSet/>
      <dgm:spPr/>
      <dgm:t>
        <a:bodyPr/>
        <a:lstStyle/>
        <a:p>
          <a:endParaRPr lang="en-US"/>
        </a:p>
      </dgm:t>
    </dgm:pt>
    <dgm:pt modelId="{F0CE1E63-2EE6-4D86-85EB-81E1F299B118}">
      <dgm:prSet/>
      <dgm:spPr/>
      <dgm:t>
        <a:bodyPr/>
        <a:lstStyle/>
        <a:p>
          <a:r>
            <a:rPr lang="en-US" b="0" i="0"/>
            <a:t>Monitoring</a:t>
          </a:r>
          <a:endParaRPr lang="en-US"/>
        </a:p>
      </dgm:t>
    </dgm:pt>
    <dgm:pt modelId="{8C22D7E9-5DF8-465E-8279-09A1211C3B16}" type="parTrans" cxnId="{DB07E3CB-152C-49BD-8A83-951A4BAD7034}">
      <dgm:prSet/>
      <dgm:spPr/>
      <dgm:t>
        <a:bodyPr/>
        <a:lstStyle/>
        <a:p>
          <a:endParaRPr lang="en-US"/>
        </a:p>
      </dgm:t>
    </dgm:pt>
    <dgm:pt modelId="{778266CC-C699-41B9-8CEA-41610BD00241}" type="sibTrans" cxnId="{DB07E3CB-152C-49BD-8A83-951A4BAD7034}">
      <dgm:prSet/>
      <dgm:spPr/>
      <dgm:t>
        <a:bodyPr/>
        <a:lstStyle/>
        <a:p>
          <a:endParaRPr lang="en-US"/>
        </a:p>
      </dgm:t>
    </dgm:pt>
    <dgm:pt modelId="{8CA3FBBF-B5F7-4A88-99BA-0730B3954B39}">
      <dgm:prSet/>
      <dgm:spPr/>
      <dgm:t>
        <a:bodyPr/>
        <a:lstStyle/>
        <a:p>
          <a:r>
            <a:rPr lang="en-US" b="0" i="0"/>
            <a:t>Assist with dental treatment</a:t>
          </a:r>
          <a:endParaRPr lang="en-US"/>
        </a:p>
      </dgm:t>
    </dgm:pt>
    <dgm:pt modelId="{B71DF86A-28FD-4E8C-B454-C0CCE4029033}" type="parTrans" cxnId="{1B12FF81-C1FB-4461-8A94-54A137E73E65}">
      <dgm:prSet/>
      <dgm:spPr/>
      <dgm:t>
        <a:bodyPr/>
        <a:lstStyle/>
        <a:p>
          <a:endParaRPr lang="en-US"/>
        </a:p>
      </dgm:t>
    </dgm:pt>
    <dgm:pt modelId="{18F0A228-58C7-4DA9-9FAC-5E3AF11D6EC8}" type="sibTrans" cxnId="{1B12FF81-C1FB-4461-8A94-54A137E73E65}">
      <dgm:prSet/>
      <dgm:spPr/>
      <dgm:t>
        <a:bodyPr/>
        <a:lstStyle/>
        <a:p>
          <a:endParaRPr lang="en-US"/>
        </a:p>
      </dgm:t>
    </dgm:pt>
    <dgm:pt modelId="{254AAD98-12F3-4767-80ED-FF2CE339F101}">
      <dgm:prSet/>
      <dgm:spPr/>
      <dgm:t>
        <a:bodyPr/>
        <a:lstStyle/>
        <a:p>
          <a:r>
            <a:rPr lang="en-US" b="0" i="0"/>
            <a:t>Chaperone</a:t>
          </a:r>
          <a:endParaRPr lang="en-US"/>
        </a:p>
      </dgm:t>
    </dgm:pt>
    <dgm:pt modelId="{5927621C-2E09-44A6-9A7C-CD37A88508CB}" type="parTrans" cxnId="{7EDB0A4A-FD34-411E-8C9D-FE75DC604414}">
      <dgm:prSet/>
      <dgm:spPr/>
      <dgm:t>
        <a:bodyPr/>
        <a:lstStyle/>
        <a:p>
          <a:endParaRPr lang="en-US"/>
        </a:p>
      </dgm:t>
    </dgm:pt>
    <dgm:pt modelId="{5C94C817-219C-4303-B8BE-6D60B42881EA}" type="sibTrans" cxnId="{7EDB0A4A-FD34-411E-8C9D-FE75DC604414}">
      <dgm:prSet/>
      <dgm:spPr/>
      <dgm:t>
        <a:bodyPr/>
        <a:lstStyle/>
        <a:p>
          <a:endParaRPr lang="en-US"/>
        </a:p>
      </dgm:t>
    </dgm:pt>
    <dgm:pt modelId="{41D6AB46-13AC-4C3D-90C8-469EA83E20D8}">
      <dgm:prSet/>
      <dgm:spPr/>
      <dgm:t>
        <a:bodyPr/>
        <a:lstStyle/>
        <a:p>
          <a:r>
            <a:rPr lang="en-US" b="0" i="0"/>
            <a:t>Assist in case of emergency</a:t>
          </a:r>
          <a:endParaRPr lang="en-US"/>
        </a:p>
      </dgm:t>
    </dgm:pt>
    <dgm:pt modelId="{F3B7FDD7-3FB4-4F63-A350-0C0137BE1474}" type="parTrans" cxnId="{4B601977-94FC-4EEC-9BC8-449EA03606A6}">
      <dgm:prSet/>
      <dgm:spPr/>
      <dgm:t>
        <a:bodyPr/>
        <a:lstStyle/>
        <a:p>
          <a:endParaRPr lang="en-US"/>
        </a:p>
      </dgm:t>
    </dgm:pt>
    <dgm:pt modelId="{5E73D77D-2A80-4262-9158-5E7B514AE57E}" type="sibTrans" cxnId="{4B601977-94FC-4EEC-9BC8-449EA03606A6}">
      <dgm:prSet/>
      <dgm:spPr/>
      <dgm:t>
        <a:bodyPr/>
        <a:lstStyle/>
        <a:p>
          <a:endParaRPr lang="en-US"/>
        </a:p>
      </dgm:t>
    </dgm:pt>
    <dgm:pt modelId="{D12FFDE0-A73C-47B1-B21D-5B9D39468FC7}" type="pres">
      <dgm:prSet presAssocID="{90B3AD95-C118-45FA-94B8-3A888D1F95AC}" presName="vert0" presStyleCnt="0">
        <dgm:presLayoutVars>
          <dgm:dir/>
          <dgm:animOne val="branch"/>
          <dgm:animLvl val="lvl"/>
        </dgm:presLayoutVars>
      </dgm:prSet>
      <dgm:spPr/>
    </dgm:pt>
    <dgm:pt modelId="{CD4C72FA-5B70-454E-8F55-5FA726A5800E}" type="pres">
      <dgm:prSet presAssocID="{0B8BBF80-DF85-4E2D-A925-7EFABDBE6E8D}" presName="thickLine" presStyleLbl="alignNode1" presStyleIdx="0" presStyleCnt="5"/>
      <dgm:spPr/>
    </dgm:pt>
    <dgm:pt modelId="{6362970D-3862-46BC-AC90-98AD74A1BD15}" type="pres">
      <dgm:prSet presAssocID="{0B8BBF80-DF85-4E2D-A925-7EFABDBE6E8D}" presName="horz1" presStyleCnt="0"/>
      <dgm:spPr/>
    </dgm:pt>
    <dgm:pt modelId="{AAF45F28-46F7-4602-98D6-43C7E690131A}" type="pres">
      <dgm:prSet presAssocID="{0B8BBF80-DF85-4E2D-A925-7EFABDBE6E8D}" presName="tx1" presStyleLbl="revTx" presStyleIdx="0" presStyleCnt="5"/>
      <dgm:spPr/>
    </dgm:pt>
    <dgm:pt modelId="{9EFDBD81-E3A1-4318-B619-0AE73DB1A3B3}" type="pres">
      <dgm:prSet presAssocID="{0B8BBF80-DF85-4E2D-A925-7EFABDBE6E8D}" presName="vert1" presStyleCnt="0"/>
      <dgm:spPr/>
    </dgm:pt>
    <dgm:pt modelId="{52D6B075-E6F5-4D2C-AAB8-31640F00645A}" type="pres">
      <dgm:prSet presAssocID="{F0CE1E63-2EE6-4D86-85EB-81E1F299B118}" presName="thickLine" presStyleLbl="alignNode1" presStyleIdx="1" presStyleCnt="5"/>
      <dgm:spPr/>
    </dgm:pt>
    <dgm:pt modelId="{918F2121-AA6B-42F0-B104-56929867CCB8}" type="pres">
      <dgm:prSet presAssocID="{F0CE1E63-2EE6-4D86-85EB-81E1F299B118}" presName="horz1" presStyleCnt="0"/>
      <dgm:spPr/>
    </dgm:pt>
    <dgm:pt modelId="{19019253-0CF8-46BC-8D2F-6C4EEF126EEB}" type="pres">
      <dgm:prSet presAssocID="{F0CE1E63-2EE6-4D86-85EB-81E1F299B118}" presName="tx1" presStyleLbl="revTx" presStyleIdx="1" presStyleCnt="5"/>
      <dgm:spPr/>
    </dgm:pt>
    <dgm:pt modelId="{40E9E3EA-E876-4E18-8E44-5CAD4EC0053D}" type="pres">
      <dgm:prSet presAssocID="{F0CE1E63-2EE6-4D86-85EB-81E1F299B118}" presName="vert1" presStyleCnt="0"/>
      <dgm:spPr/>
    </dgm:pt>
    <dgm:pt modelId="{3D3A3891-CE3C-44B9-955C-A0B3C0DD2C42}" type="pres">
      <dgm:prSet presAssocID="{8CA3FBBF-B5F7-4A88-99BA-0730B3954B39}" presName="thickLine" presStyleLbl="alignNode1" presStyleIdx="2" presStyleCnt="5"/>
      <dgm:spPr/>
    </dgm:pt>
    <dgm:pt modelId="{740BE56B-3151-4E2B-B684-720C1D146A8C}" type="pres">
      <dgm:prSet presAssocID="{8CA3FBBF-B5F7-4A88-99BA-0730B3954B39}" presName="horz1" presStyleCnt="0"/>
      <dgm:spPr/>
    </dgm:pt>
    <dgm:pt modelId="{82CF5D08-746E-4093-AE9A-E9E0F56BECCF}" type="pres">
      <dgm:prSet presAssocID="{8CA3FBBF-B5F7-4A88-99BA-0730B3954B39}" presName="tx1" presStyleLbl="revTx" presStyleIdx="2" presStyleCnt="5"/>
      <dgm:spPr/>
    </dgm:pt>
    <dgm:pt modelId="{51A9C2D6-37A2-442D-BB86-E4D623B4F5BA}" type="pres">
      <dgm:prSet presAssocID="{8CA3FBBF-B5F7-4A88-99BA-0730B3954B39}" presName="vert1" presStyleCnt="0"/>
      <dgm:spPr/>
    </dgm:pt>
    <dgm:pt modelId="{FCF50685-1980-4003-8CF0-412D20B13853}" type="pres">
      <dgm:prSet presAssocID="{254AAD98-12F3-4767-80ED-FF2CE339F101}" presName="thickLine" presStyleLbl="alignNode1" presStyleIdx="3" presStyleCnt="5"/>
      <dgm:spPr/>
    </dgm:pt>
    <dgm:pt modelId="{B65AAF3D-3E78-4ADE-82AF-86068F3E5E4B}" type="pres">
      <dgm:prSet presAssocID="{254AAD98-12F3-4767-80ED-FF2CE339F101}" presName="horz1" presStyleCnt="0"/>
      <dgm:spPr/>
    </dgm:pt>
    <dgm:pt modelId="{5C937E76-35B5-498B-9781-EAD2CD591930}" type="pres">
      <dgm:prSet presAssocID="{254AAD98-12F3-4767-80ED-FF2CE339F101}" presName="tx1" presStyleLbl="revTx" presStyleIdx="3" presStyleCnt="5"/>
      <dgm:spPr/>
    </dgm:pt>
    <dgm:pt modelId="{03F50A83-E1F1-4CB8-B9D3-BBE9ABA7FF9E}" type="pres">
      <dgm:prSet presAssocID="{254AAD98-12F3-4767-80ED-FF2CE339F101}" presName="vert1" presStyleCnt="0"/>
      <dgm:spPr/>
    </dgm:pt>
    <dgm:pt modelId="{33FC9D5C-62AA-40B6-A241-BF51EE6E39A3}" type="pres">
      <dgm:prSet presAssocID="{41D6AB46-13AC-4C3D-90C8-469EA83E20D8}" presName="thickLine" presStyleLbl="alignNode1" presStyleIdx="4" presStyleCnt="5"/>
      <dgm:spPr/>
    </dgm:pt>
    <dgm:pt modelId="{A93A65E2-E481-4B81-8163-8C82003A7950}" type="pres">
      <dgm:prSet presAssocID="{41D6AB46-13AC-4C3D-90C8-469EA83E20D8}" presName="horz1" presStyleCnt="0"/>
      <dgm:spPr/>
    </dgm:pt>
    <dgm:pt modelId="{7CD135D6-4E6F-4EFD-855A-BA963F786F80}" type="pres">
      <dgm:prSet presAssocID="{41D6AB46-13AC-4C3D-90C8-469EA83E20D8}" presName="tx1" presStyleLbl="revTx" presStyleIdx="4" presStyleCnt="5"/>
      <dgm:spPr/>
    </dgm:pt>
    <dgm:pt modelId="{9EF2502C-43C5-4A9A-852A-11A7298153CD}" type="pres">
      <dgm:prSet presAssocID="{41D6AB46-13AC-4C3D-90C8-469EA83E20D8}" presName="vert1" presStyleCnt="0"/>
      <dgm:spPr/>
    </dgm:pt>
  </dgm:ptLst>
  <dgm:cxnLst>
    <dgm:cxn modelId="{2DEB622B-3172-4D12-A23F-870DF7CF4849}" type="presOf" srcId="{254AAD98-12F3-4767-80ED-FF2CE339F101}" destId="{5C937E76-35B5-498B-9781-EAD2CD591930}" srcOrd="0" destOrd="0" presId="urn:microsoft.com/office/officeart/2008/layout/LinedList"/>
    <dgm:cxn modelId="{3454F52B-5290-4FBD-A9CC-4FFCD742B1D8}" type="presOf" srcId="{8CA3FBBF-B5F7-4A88-99BA-0730B3954B39}" destId="{82CF5D08-746E-4093-AE9A-E9E0F56BECCF}" srcOrd="0" destOrd="0" presId="urn:microsoft.com/office/officeart/2008/layout/LinedList"/>
    <dgm:cxn modelId="{7EDB0A4A-FD34-411E-8C9D-FE75DC604414}" srcId="{90B3AD95-C118-45FA-94B8-3A888D1F95AC}" destId="{254AAD98-12F3-4767-80ED-FF2CE339F101}" srcOrd="3" destOrd="0" parTransId="{5927621C-2E09-44A6-9A7C-CD37A88508CB}" sibTransId="{5C94C817-219C-4303-B8BE-6D60B42881EA}"/>
    <dgm:cxn modelId="{4B601977-94FC-4EEC-9BC8-449EA03606A6}" srcId="{90B3AD95-C118-45FA-94B8-3A888D1F95AC}" destId="{41D6AB46-13AC-4C3D-90C8-469EA83E20D8}" srcOrd="4" destOrd="0" parTransId="{F3B7FDD7-3FB4-4F63-A350-0C0137BE1474}" sibTransId="{5E73D77D-2A80-4262-9158-5E7B514AE57E}"/>
    <dgm:cxn modelId="{1B12FF81-C1FB-4461-8A94-54A137E73E65}" srcId="{90B3AD95-C118-45FA-94B8-3A888D1F95AC}" destId="{8CA3FBBF-B5F7-4A88-99BA-0730B3954B39}" srcOrd="2" destOrd="0" parTransId="{B71DF86A-28FD-4E8C-B454-C0CCE4029033}" sibTransId="{18F0A228-58C7-4DA9-9FAC-5E3AF11D6EC8}"/>
    <dgm:cxn modelId="{A203D096-A1C3-4E75-A045-66F13390344C}" srcId="{90B3AD95-C118-45FA-94B8-3A888D1F95AC}" destId="{0B8BBF80-DF85-4E2D-A925-7EFABDBE6E8D}" srcOrd="0" destOrd="0" parTransId="{5F64A02F-04EB-45F4-AA8D-B8934718C78B}" sibTransId="{A258518C-61EB-4F19-AB45-F4C37B7ECA34}"/>
    <dgm:cxn modelId="{3781B4B5-040B-4D5C-A3F4-E0FFE322B4BD}" type="presOf" srcId="{90B3AD95-C118-45FA-94B8-3A888D1F95AC}" destId="{D12FFDE0-A73C-47B1-B21D-5B9D39468FC7}" srcOrd="0" destOrd="0" presId="urn:microsoft.com/office/officeart/2008/layout/LinedList"/>
    <dgm:cxn modelId="{01D9F3C8-0A3D-446E-A8FD-9DA43F453BF7}" type="presOf" srcId="{0B8BBF80-DF85-4E2D-A925-7EFABDBE6E8D}" destId="{AAF45F28-46F7-4602-98D6-43C7E690131A}" srcOrd="0" destOrd="0" presId="urn:microsoft.com/office/officeart/2008/layout/LinedList"/>
    <dgm:cxn modelId="{DB07E3CB-152C-49BD-8A83-951A4BAD7034}" srcId="{90B3AD95-C118-45FA-94B8-3A888D1F95AC}" destId="{F0CE1E63-2EE6-4D86-85EB-81E1F299B118}" srcOrd="1" destOrd="0" parTransId="{8C22D7E9-5DF8-465E-8279-09A1211C3B16}" sibTransId="{778266CC-C699-41B9-8CEA-41610BD00241}"/>
    <dgm:cxn modelId="{679896E3-BB3F-4CC5-967B-03AE1BB9AE33}" type="presOf" srcId="{41D6AB46-13AC-4C3D-90C8-469EA83E20D8}" destId="{7CD135D6-4E6F-4EFD-855A-BA963F786F80}" srcOrd="0" destOrd="0" presId="urn:microsoft.com/office/officeart/2008/layout/LinedList"/>
    <dgm:cxn modelId="{782B99E8-8261-4EC7-B520-B40B08ED8BE3}" type="presOf" srcId="{F0CE1E63-2EE6-4D86-85EB-81E1F299B118}" destId="{19019253-0CF8-46BC-8D2F-6C4EEF126EEB}" srcOrd="0" destOrd="0" presId="urn:microsoft.com/office/officeart/2008/layout/LinedList"/>
    <dgm:cxn modelId="{A4B790E8-7BB2-49C4-B720-B6114C1B3B9A}" type="presParOf" srcId="{D12FFDE0-A73C-47B1-B21D-5B9D39468FC7}" destId="{CD4C72FA-5B70-454E-8F55-5FA726A5800E}" srcOrd="0" destOrd="0" presId="urn:microsoft.com/office/officeart/2008/layout/LinedList"/>
    <dgm:cxn modelId="{82E9EF7E-CDED-4118-AC56-D6DD1063143D}" type="presParOf" srcId="{D12FFDE0-A73C-47B1-B21D-5B9D39468FC7}" destId="{6362970D-3862-46BC-AC90-98AD74A1BD15}" srcOrd="1" destOrd="0" presId="urn:microsoft.com/office/officeart/2008/layout/LinedList"/>
    <dgm:cxn modelId="{BF388AD9-2CBE-4F1D-A410-EA7EA24402BC}" type="presParOf" srcId="{6362970D-3862-46BC-AC90-98AD74A1BD15}" destId="{AAF45F28-46F7-4602-98D6-43C7E690131A}" srcOrd="0" destOrd="0" presId="urn:microsoft.com/office/officeart/2008/layout/LinedList"/>
    <dgm:cxn modelId="{ED6546C7-8C70-41E7-ADCC-CBAA30237806}" type="presParOf" srcId="{6362970D-3862-46BC-AC90-98AD74A1BD15}" destId="{9EFDBD81-E3A1-4318-B619-0AE73DB1A3B3}" srcOrd="1" destOrd="0" presId="urn:microsoft.com/office/officeart/2008/layout/LinedList"/>
    <dgm:cxn modelId="{B5FEA703-022B-412A-B7D7-CF93DDEC544D}" type="presParOf" srcId="{D12FFDE0-A73C-47B1-B21D-5B9D39468FC7}" destId="{52D6B075-E6F5-4D2C-AAB8-31640F00645A}" srcOrd="2" destOrd="0" presId="urn:microsoft.com/office/officeart/2008/layout/LinedList"/>
    <dgm:cxn modelId="{007AE4E8-5F4D-47C8-B68C-A3C3B8EEA2FF}" type="presParOf" srcId="{D12FFDE0-A73C-47B1-B21D-5B9D39468FC7}" destId="{918F2121-AA6B-42F0-B104-56929867CCB8}" srcOrd="3" destOrd="0" presId="urn:microsoft.com/office/officeart/2008/layout/LinedList"/>
    <dgm:cxn modelId="{BA5EBDAF-F51E-4456-AB28-0556F27F88D6}" type="presParOf" srcId="{918F2121-AA6B-42F0-B104-56929867CCB8}" destId="{19019253-0CF8-46BC-8D2F-6C4EEF126EEB}" srcOrd="0" destOrd="0" presId="urn:microsoft.com/office/officeart/2008/layout/LinedList"/>
    <dgm:cxn modelId="{59812EF5-838E-4068-84FF-034B937A32C1}" type="presParOf" srcId="{918F2121-AA6B-42F0-B104-56929867CCB8}" destId="{40E9E3EA-E876-4E18-8E44-5CAD4EC0053D}" srcOrd="1" destOrd="0" presId="urn:microsoft.com/office/officeart/2008/layout/LinedList"/>
    <dgm:cxn modelId="{519F6716-C2CF-47F9-A806-5839D3248000}" type="presParOf" srcId="{D12FFDE0-A73C-47B1-B21D-5B9D39468FC7}" destId="{3D3A3891-CE3C-44B9-955C-A0B3C0DD2C42}" srcOrd="4" destOrd="0" presId="urn:microsoft.com/office/officeart/2008/layout/LinedList"/>
    <dgm:cxn modelId="{963CC0DC-5BC7-4150-8A48-13FB05C65D09}" type="presParOf" srcId="{D12FFDE0-A73C-47B1-B21D-5B9D39468FC7}" destId="{740BE56B-3151-4E2B-B684-720C1D146A8C}" srcOrd="5" destOrd="0" presId="urn:microsoft.com/office/officeart/2008/layout/LinedList"/>
    <dgm:cxn modelId="{777C6D79-553D-4766-82C4-875DEDECCD9E}" type="presParOf" srcId="{740BE56B-3151-4E2B-B684-720C1D146A8C}" destId="{82CF5D08-746E-4093-AE9A-E9E0F56BECCF}" srcOrd="0" destOrd="0" presId="urn:microsoft.com/office/officeart/2008/layout/LinedList"/>
    <dgm:cxn modelId="{AF629D84-D4A1-4FE2-A3FF-568FBB2951D8}" type="presParOf" srcId="{740BE56B-3151-4E2B-B684-720C1D146A8C}" destId="{51A9C2D6-37A2-442D-BB86-E4D623B4F5BA}" srcOrd="1" destOrd="0" presId="urn:microsoft.com/office/officeart/2008/layout/LinedList"/>
    <dgm:cxn modelId="{87BCF31D-9966-4045-8A6A-734887F29207}" type="presParOf" srcId="{D12FFDE0-A73C-47B1-B21D-5B9D39468FC7}" destId="{FCF50685-1980-4003-8CF0-412D20B13853}" srcOrd="6" destOrd="0" presId="urn:microsoft.com/office/officeart/2008/layout/LinedList"/>
    <dgm:cxn modelId="{BD5EFEAC-7540-49D0-9275-F3FCB7B1CAEE}" type="presParOf" srcId="{D12FFDE0-A73C-47B1-B21D-5B9D39468FC7}" destId="{B65AAF3D-3E78-4ADE-82AF-86068F3E5E4B}" srcOrd="7" destOrd="0" presId="urn:microsoft.com/office/officeart/2008/layout/LinedList"/>
    <dgm:cxn modelId="{ADC05D3B-3CED-4D5E-AF9A-828D0BCE246A}" type="presParOf" srcId="{B65AAF3D-3E78-4ADE-82AF-86068F3E5E4B}" destId="{5C937E76-35B5-498B-9781-EAD2CD591930}" srcOrd="0" destOrd="0" presId="urn:microsoft.com/office/officeart/2008/layout/LinedList"/>
    <dgm:cxn modelId="{AC6C4080-18B0-44B6-9669-4CD81B6D8FAF}" type="presParOf" srcId="{B65AAF3D-3E78-4ADE-82AF-86068F3E5E4B}" destId="{03F50A83-E1F1-4CB8-B9D3-BBE9ABA7FF9E}" srcOrd="1" destOrd="0" presId="urn:microsoft.com/office/officeart/2008/layout/LinedList"/>
    <dgm:cxn modelId="{65A4FF76-ABD6-443A-912C-45EBB6D099DE}" type="presParOf" srcId="{D12FFDE0-A73C-47B1-B21D-5B9D39468FC7}" destId="{33FC9D5C-62AA-40B6-A241-BF51EE6E39A3}" srcOrd="8" destOrd="0" presId="urn:microsoft.com/office/officeart/2008/layout/LinedList"/>
    <dgm:cxn modelId="{2ECA214E-397D-47C1-8AB3-7078C00EC114}" type="presParOf" srcId="{D12FFDE0-A73C-47B1-B21D-5B9D39468FC7}" destId="{A93A65E2-E481-4B81-8163-8C82003A7950}" srcOrd="9" destOrd="0" presId="urn:microsoft.com/office/officeart/2008/layout/LinedList"/>
    <dgm:cxn modelId="{38B30E1D-91CD-49FA-9653-7F84D1DD8979}" type="presParOf" srcId="{A93A65E2-E481-4B81-8163-8C82003A7950}" destId="{7CD135D6-4E6F-4EFD-855A-BA963F786F80}" srcOrd="0" destOrd="0" presId="urn:microsoft.com/office/officeart/2008/layout/LinedList"/>
    <dgm:cxn modelId="{0EA4D242-87A8-484E-A6AC-8A493B099352}" type="presParOf" srcId="{A93A65E2-E481-4B81-8163-8C82003A7950}" destId="{9EF2502C-43C5-4A9A-852A-11A7298153C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8C5E2F-DE5E-46F6-A1A8-41447487DB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BDDECD7-E918-4F41-A996-96FBE463F496}">
      <dgm:prSet/>
      <dgm:spPr/>
      <dgm:t>
        <a:bodyPr/>
        <a:lstStyle/>
        <a:p>
          <a:r>
            <a:rPr lang="en-US" b="0" i="0"/>
            <a:t>Preparation </a:t>
          </a:r>
          <a:endParaRPr lang="en-US"/>
        </a:p>
      </dgm:t>
    </dgm:pt>
    <dgm:pt modelId="{EE239D93-FA2A-4E57-BD8B-DF4FAA94CB96}" type="parTrans" cxnId="{BDB274C6-EAB8-4D4D-BFBA-383340235EA4}">
      <dgm:prSet/>
      <dgm:spPr/>
      <dgm:t>
        <a:bodyPr/>
        <a:lstStyle/>
        <a:p>
          <a:endParaRPr lang="en-US"/>
        </a:p>
      </dgm:t>
    </dgm:pt>
    <dgm:pt modelId="{93D1CCC5-F5F2-49A0-91D3-CE5D4DB42F2D}" type="sibTrans" cxnId="{BDB274C6-EAB8-4D4D-BFBA-383340235EA4}">
      <dgm:prSet/>
      <dgm:spPr/>
      <dgm:t>
        <a:bodyPr/>
        <a:lstStyle/>
        <a:p>
          <a:endParaRPr lang="en-US"/>
        </a:p>
      </dgm:t>
    </dgm:pt>
    <dgm:pt modelId="{2C85294F-0B2F-4DD2-AFCE-4C859E76270C}">
      <dgm:prSet/>
      <dgm:spPr/>
      <dgm:t>
        <a:bodyPr/>
        <a:lstStyle/>
        <a:p>
          <a:r>
            <a:rPr lang="en-US" b="0" i="0"/>
            <a:t>Drugs</a:t>
          </a:r>
          <a:endParaRPr lang="en-US"/>
        </a:p>
      </dgm:t>
    </dgm:pt>
    <dgm:pt modelId="{17CA45B1-28D2-49FD-A791-EE9CD009E212}" type="parTrans" cxnId="{CA53F9BD-93CD-45D0-9AEF-A061AA00F8FF}">
      <dgm:prSet/>
      <dgm:spPr/>
      <dgm:t>
        <a:bodyPr/>
        <a:lstStyle/>
        <a:p>
          <a:endParaRPr lang="en-US"/>
        </a:p>
      </dgm:t>
    </dgm:pt>
    <dgm:pt modelId="{DD2ABB46-D04B-42FC-AD35-A32AE93A551D}" type="sibTrans" cxnId="{CA53F9BD-93CD-45D0-9AEF-A061AA00F8FF}">
      <dgm:prSet/>
      <dgm:spPr/>
      <dgm:t>
        <a:bodyPr/>
        <a:lstStyle/>
        <a:p>
          <a:endParaRPr lang="en-US"/>
        </a:p>
      </dgm:t>
    </dgm:pt>
    <dgm:pt modelId="{6A34120F-1296-4B65-8B82-D75226104EFB}">
      <dgm:prSet/>
      <dgm:spPr/>
      <dgm:t>
        <a:bodyPr/>
        <a:lstStyle/>
        <a:p>
          <a:r>
            <a:rPr lang="en-US" b="0" i="0"/>
            <a:t>Sedation equipment including monitoring equipment</a:t>
          </a:r>
          <a:endParaRPr lang="en-US"/>
        </a:p>
      </dgm:t>
    </dgm:pt>
    <dgm:pt modelId="{465C296B-61D8-4CAC-BAA5-8A49F27631A1}" type="parTrans" cxnId="{330CD9E4-EFBE-482D-B26B-27E599CE6ED2}">
      <dgm:prSet/>
      <dgm:spPr/>
      <dgm:t>
        <a:bodyPr/>
        <a:lstStyle/>
        <a:p>
          <a:endParaRPr lang="en-US"/>
        </a:p>
      </dgm:t>
    </dgm:pt>
    <dgm:pt modelId="{1B489531-B4CE-4CA8-9407-1D00A7A8FDB0}" type="sibTrans" cxnId="{330CD9E4-EFBE-482D-B26B-27E599CE6ED2}">
      <dgm:prSet/>
      <dgm:spPr/>
      <dgm:t>
        <a:bodyPr/>
        <a:lstStyle/>
        <a:p>
          <a:endParaRPr lang="en-US"/>
        </a:p>
      </dgm:t>
    </dgm:pt>
    <dgm:pt modelId="{748C119C-A5B1-4098-ACB1-BCA13D50657D}">
      <dgm:prSet/>
      <dgm:spPr/>
      <dgm:t>
        <a:bodyPr/>
        <a:lstStyle/>
        <a:p>
          <a:r>
            <a:rPr lang="en-US" b="0" i="0"/>
            <a:t>Cannulation</a:t>
          </a:r>
          <a:endParaRPr lang="en-US"/>
        </a:p>
      </dgm:t>
    </dgm:pt>
    <dgm:pt modelId="{1CD9A1D3-D850-4D76-ACA3-2E799C987527}" type="parTrans" cxnId="{135989F2-5749-4593-B81F-EB2730035D14}">
      <dgm:prSet/>
      <dgm:spPr/>
      <dgm:t>
        <a:bodyPr/>
        <a:lstStyle/>
        <a:p>
          <a:endParaRPr lang="en-US"/>
        </a:p>
      </dgm:t>
    </dgm:pt>
    <dgm:pt modelId="{95E4C5C4-8144-4428-9312-1DFC2338B63A}" type="sibTrans" cxnId="{135989F2-5749-4593-B81F-EB2730035D14}">
      <dgm:prSet/>
      <dgm:spPr/>
      <dgm:t>
        <a:bodyPr/>
        <a:lstStyle/>
        <a:p>
          <a:endParaRPr lang="en-US"/>
        </a:p>
      </dgm:t>
    </dgm:pt>
    <dgm:pt modelId="{129D9513-5809-4A20-97AB-F07442DBC344}">
      <dgm:prSet/>
      <dgm:spPr/>
      <dgm:t>
        <a:bodyPr/>
        <a:lstStyle/>
        <a:p>
          <a:r>
            <a:rPr lang="en-US" b="0" i="0"/>
            <a:t>Dental equipment and materials etc</a:t>
          </a:r>
          <a:endParaRPr lang="en-US"/>
        </a:p>
      </dgm:t>
    </dgm:pt>
    <dgm:pt modelId="{1DE5FF5B-78D8-40F7-93B1-23751A77A3E1}" type="parTrans" cxnId="{EB1C23C4-DBF3-49B2-A62E-0CA656F09F4E}">
      <dgm:prSet/>
      <dgm:spPr/>
      <dgm:t>
        <a:bodyPr/>
        <a:lstStyle/>
        <a:p>
          <a:endParaRPr lang="en-US"/>
        </a:p>
      </dgm:t>
    </dgm:pt>
    <dgm:pt modelId="{3436A6FB-7D64-4457-9686-3B639181023F}" type="sibTrans" cxnId="{EB1C23C4-DBF3-49B2-A62E-0CA656F09F4E}">
      <dgm:prSet/>
      <dgm:spPr/>
      <dgm:t>
        <a:bodyPr/>
        <a:lstStyle/>
        <a:p>
          <a:endParaRPr lang="en-US"/>
        </a:p>
      </dgm:t>
    </dgm:pt>
    <dgm:pt modelId="{7DF7B3CE-75BA-40FF-B35D-E82EFCE4323D}">
      <dgm:prSet/>
      <dgm:spPr/>
      <dgm:t>
        <a:bodyPr/>
        <a:lstStyle/>
        <a:p>
          <a:r>
            <a:rPr lang="en-US" b="0" i="0"/>
            <a:t>Informed consent </a:t>
          </a:r>
          <a:endParaRPr lang="en-US"/>
        </a:p>
      </dgm:t>
    </dgm:pt>
    <dgm:pt modelId="{8A6F089C-9049-4FDF-B50E-95D1A5957A2A}" type="parTrans" cxnId="{A489858E-0D1D-4A95-A927-B066DE35F3F7}">
      <dgm:prSet/>
      <dgm:spPr/>
      <dgm:t>
        <a:bodyPr/>
        <a:lstStyle/>
        <a:p>
          <a:endParaRPr lang="en-US"/>
        </a:p>
      </dgm:t>
    </dgm:pt>
    <dgm:pt modelId="{1160B44C-141F-4B61-95A6-785578C564C5}" type="sibTrans" cxnId="{A489858E-0D1D-4A95-A927-B066DE35F3F7}">
      <dgm:prSet/>
      <dgm:spPr/>
      <dgm:t>
        <a:bodyPr/>
        <a:lstStyle/>
        <a:p>
          <a:endParaRPr lang="en-US"/>
        </a:p>
      </dgm:t>
    </dgm:pt>
    <dgm:pt modelId="{11D56A50-ACBC-46CC-A9F9-FF35CAEB5759}">
      <dgm:prSet/>
      <dgm:spPr/>
      <dgm:t>
        <a:bodyPr/>
        <a:lstStyle/>
        <a:p>
          <a:r>
            <a:rPr lang="en-US" b="0" i="0"/>
            <a:t>Documentation</a:t>
          </a:r>
          <a:endParaRPr lang="en-US"/>
        </a:p>
      </dgm:t>
    </dgm:pt>
    <dgm:pt modelId="{29A48422-7ECA-4CF3-8442-781A47C3BC71}" type="parTrans" cxnId="{B93A1C85-9C5B-4B37-BB01-C04F3C120900}">
      <dgm:prSet/>
      <dgm:spPr/>
      <dgm:t>
        <a:bodyPr/>
        <a:lstStyle/>
        <a:p>
          <a:endParaRPr lang="en-US"/>
        </a:p>
      </dgm:t>
    </dgm:pt>
    <dgm:pt modelId="{A36823FC-F00E-4895-8A52-1ED1E866DAED}" type="sibTrans" cxnId="{B93A1C85-9C5B-4B37-BB01-C04F3C120900}">
      <dgm:prSet/>
      <dgm:spPr/>
      <dgm:t>
        <a:bodyPr/>
        <a:lstStyle/>
        <a:p>
          <a:endParaRPr lang="en-US"/>
        </a:p>
      </dgm:t>
    </dgm:pt>
    <dgm:pt modelId="{38A01BF6-78FD-438F-9187-E820C5510ED9}" type="pres">
      <dgm:prSet presAssocID="{F38C5E2F-DE5E-46F6-A1A8-41447487DB11}" presName="linear" presStyleCnt="0">
        <dgm:presLayoutVars>
          <dgm:animLvl val="lvl"/>
          <dgm:resizeHandles val="exact"/>
        </dgm:presLayoutVars>
      </dgm:prSet>
      <dgm:spPr/>
    </dgm:pt>
    <dgm:pt modelId="{BCEDD320-F004-4A94-9B7F-5DDCC94156BE}" type="pres">
      <dgm:prSet presAssocID="{FBDDECD7-E918-4F41-A996-96FBE463F49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1E299CF-FD64-45A1-8CCD-18E65DC1D1A2}" type="pres">
      <dgm:prSet presAssocID="{93D1CCC5-F5F2-49A0-91D3-CE5D4DB42F2D}" presName="spacer" presStyleCnt="0"/>
      <dgm:spPr/>
    </dgm:pt>
    <dgm:pt modelId="{274BA90F-69D3-41D5-824C-EFF0C45815B1}" type="pres">
      <dgm:prSet presAssocID="{2C85294F-0B2F-4DD2-AFCE-4C859E76270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5A5DBB8-1BB4-4E0C-903A-810001479B56}" type="pres">
      <dgm:prSet presAssocID="{DD2ABB46-D04B-42FC-AD35-A32AE93A551D}" presName="spacer" presStyleCnt="0"/>
      <dgm:spPr/>
    </dgm:pt>
    <dgm:pt modelId="{BB0D0F0B-4CC1-41A2-8412-106F7698B8F6}" type="pres">
      <dgm:prSet presAssocID="{6A34120F-1296-4B65-8B82-D75226104EF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3605FA6-6567-411A-BA09-99BB2290D21C}" type="pres">
      <dgm:prSet presAssocID="{1B489531-B4CE-4CA8-9407-1D00A7A8FDB0}" presName="spacer" presStyleCnt="0"/>
      <dgm:spPr/>
    </dgm:pt>
    <dgm:pt modelId="{A42EA98A-CA39-4623-9287-6CB07E3D71C3}" type="pres">
      <dgm:prSet presAssocID="{748C119C-A5B1-4098-ACB1-BCA13D50657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E1F11BF3-F4A6-4FCB-B5D2-E2C4491F87D7}" type="pres">
      <dgm:prSet presAssocID="{95E4C5C4-8144-4428-9312-1DFC2338B63A}" presName="spacer" presStyleCnt="0"/>
      <dgm:spPr/>
    </dgm:pt>
    <dgm:pt modelId="{F16CA240-EE6F-4750-9515-E94328650B54}" type="pres">
      <dgm:prSet presAssocID="{129D9513-5809-4A20-97AB-F07442DBC34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CFE4271-5103-4A2F-9C44-2AC75B4A3C38}" type="pres">
      <dgm:prSet presAssocID="{3436A6FB-7D64-4457-9686-3B639181023F}" presName="spacer" presStyleCnt="0"/>
      <dgm:spPr/>
    </dgm:pt>
    <dgm:pt modelId="{2E21CC61-0439-4D6B-ABAE-5BC52ECE30E2}" type="pres">
      <dgm:prSet presAssocID="{7DF7B3CE-75BA-40FF-B35D-E82EFCE4323D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63C02F7-7ACE-4256-A4D5-2D4B92596DE3}" type="pres">
      <dgm:prSet presAssocID="{1160B44C-141F-4B61-95A6-785578C564C5}" presName="spacer" presStyleCnt="0"/>
      <dgm:spPr/>
    </dgm:pt>
    <dgm:pt modelId="{5B5BB8E0-16AF-442E-816C-4921CD7B3726}" type="pres">
      <dgm:prSet presAssocID="{11D56A50-ACBC-46CC-A9F9-FF35CAEB5759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E964D1C-6DE6-47CE-BBA3-BAE638289EC7}" type="presOf" srcId="{748C119C-A5B1-4098-ACB1-BCA13D50657D}" destId="{A42EA98A-CA39-4623-9287-6CB07E3D71C3}" srcOrd="0" destOrd="0" presId="urn:microsoft.com/office/officeart/2005/8/layout/vList2"/>
    <dgm:cxn modelId="{9DEC9B1C-68C7-4929-899B-646AFF412DB9}" type="presOf" srcId="{FBDDECD7-E918-4F41-A996-96FBE463F496}" destId="{BCEDD320-F004-4A94-9B7F-5DDCC94156BE}" srcOrd="0" destOrd="0" presId="urn:microsoft.com/office/officeart/2005/8/layout/vList2"/>
    <dgm:cxn modelId="{9D9C713E-CB31-4FD4-9864-727695CA2DBE}" type="presOf" srcId="{6A34120F-1296-4B65-8B82-D75226104EFB}" destId="{BB0D0F0B-4CC1-41A2-8412-106F7698B8F6}" srcOrd="0" destOrd="0" presId="urn:microsoft.com/office/officeart/2005/8/layout/vList2"/>
    <dgm:cxn modelId="{14B1B458-CE50-4055-A552-E74F6DC06388}" type="presOf" srcId="{7DF7B3CE-75BA-40FF-B35D-E82EFCE4323D}" destId="{2E21CC61-0439-4D6B-ABAE-5BC52ECE30E2}" srcOrd="0" destOrd="0" presId="urn:microsoft.com/office/officeart/2005/8/layout/vList2"/>
    <dgm:cxn modelId="{B93A1C85-9C5B-4B37-BB01-C04F3C120900}" srcId="{F38C5E2F-DE5E-46F6-A1A8-41447487DB11}" destId="{11D56A50-ACBC-46CC-A9F9-FF35CAEB5759}" srcOrd="6" destOrd="0" parTransId="{29A48422-7ECA-4CF3-8442-781A47C3BC71}" sibTransId="{A36823FC-F00E-4895-8A52-1ED1E866DAED}"/>
    <dgm:cxn modelId="{A489858E-0D1D-4A95-A927-B066DE35F3F7}" srcId="{F38C5E2F-DE5E-46F6-A1A8-41447487DB11}" destId="{7DF7B3CE-75BA-40FF-B35D-E82EFCE4323D}" srcOrd="5" destOrd="0" parTransId="{8A6F089C-9049-4FDF-B50E-95D1A5957A2A}" sibTransId="{1160B44C-141F-4B61-95A6-785578C564C5}"/>
    <dgm:cxn modelId="{77E39891-CB5F-468E-8928-B4851BBB6102}" type="presOf" srcId="{11D56A50-ACBC-46CC-A9F9-FF35CAEB5759}" destId="{5B5BB8E0-16AF-442E-816C-4921CD7B3726}" srcOrd="0" destOrd="0" presId="urn:microsoft.com/office/officeart/2005/8/layout/vList2"/>
    <dgm:cxn modelId="{8C8E58BA-00BE-4F0C-A0DD-68648736EFFC}" type="presOf" srcId="{2C85294F-0B2F-4DD2-AFCE-4C859E76270C}" destId="{274BA90F-69D3-41D5-824C-EFF0C45815B1}" srcOrd="0" destOrd="0" presId="urn:microsoft.com/office/officeart/2005/8/layout/vList2"/>
    <dgm:cxn modelId="{CA53F9BD-93CD-45D0-9AEF-A061AA00F8FF}" srcId="{F38C5E2F-DE5E-46F6-A1A8-41447487DB11}" destId="{2C85294F-0B2F-4DD2-AFCE-4C859E76270C}" srcOrd="1" destOrd="0" parTransId="{17CA45B1-28D2-49FD-A791-EE9CD009E212}" sibTransId="{DD2ABB46-D04B-42FC-AD35-A32AE93A551D}"/>
    <dgm:cxn modelId="{EB1C23C4-DBF3-49B2-A62E-0CA656F09F4E}" srcId="{F38C5E2F-DE5E-46F6-A1A8-41447487DB11}" destId="{129D9513-5809-4A20-97AB-F07442DBC344}" srcOrd="4" destOrd="0" parTransId="{1DE5FF5B-78D8-40F7-93B1-23751A77A3E1}" sibTransId="{3436A6FB-7D64-4457-9686-3B639181023F}"/>
    <dgm:cxn modelId="{34F090C5-AB33-47AD-B7EA-E3803611E4AE}" type="presOf" srcId="{F38C5E2F-DE5E-46F6-A1A8-41447487DB11}" destId="{38A01BF6-78FD-438F-9187-E820C5510ED9}" srcOrd="0" destOrd="0" presId="urn:microsoft.com/office/officeart/2005/8/layout/vList2"/>
    <dgm:cxn modelId="{BDB274C6-EAB8-4D4D-BFBA-383340235EA4}" srcId="{F38C5E2F-DE5E-46F6-A1A8-41447487DB11}" destId="{FBDDECD7-E918-4F41-A996-96FBE463F496}" srcOrd="0" destOrd="0" parTransId="{EE239D93-FA2A-4E57-BD8B-DF4FAA94CB96}" sibTransId="{93D1CCC5-F5F2-49A0-91D3-CE5D4DB42F2D}"/>
    <dgm:cxn modelId="{F5948CE2-85A6-4F61-8A19-06184A92789B}" type="presOf" srcId="{129D9513-5809-4A20-97AB-F07442DBC344}" destId="{F16CA240-EE6F-4750-9515-E94328650B54}" srcOrd="0" destOrd="0" presId="urn:microsoft.com/office/officeart/2005/8/layout/vList2"/>
    <dgm:cxn modelId="{330CD9E4-EFBE-482D-B26B-27E599CE6ED2}" srcId="{F38C5E2F-DE5E-46F6-A1A8-41447487DB11}" destId="{6A34120F-1296-4B65-8B82-D75226104EFB}" srcOrd="2" destOrd="0" parTransId="{465C296B-61D8-4CAC-BAA5-8A49F27631A1}" sibTransId="{1B489531-B4CE-4CA8-9407-1D00A7A8FDB0}"/>
    <dgm:cxn modelId="{135989F2-5749-4593-B81F-EB2730035D14}" srcId="{F38C5E2F-DE5E-46F6-A1A8-41447487DB11}" destId="{748C119C-A5B1-4098-ACB1-BCA13D50657D}" srcOrd="3" destOrd="0" parTransId="{1CD9A1D3-D850-4D76-ACA3-2E799C987527}" sibTransId="{95E4C5C4-8144-4428-9312-1DFC2338B63A}"/>
    <dgm:cxn modelId="{F994AF4E-67C9-4550-89FD-DB7F01CB74C8}" type="presParOf" srcId="{38A01BF6-78FD-438F-9187-E820C5510ED9}" destId="{BCEDD320-F004-4A94-9B7F-5DDCC94156BE}" srcOrd="0" destOrd="0" presId="urn:microsoft.com/office/officeart/2005/8/layout/vList2"/>
    <dgm:cxn modelId="{3AC4B369-D2E5-4318-89A9-7D5D9E62C853}" type="presParOf" srcId="{38A01BF6-78FD-438F-9187-E820C5510ED9}" destId="{C1E299CF-FD64-45A1-8CCD-18E65DC1D1A2}" srcOrd="1" destOrd="0" presId="urn:microsoft.com/office/officeart/2005/8/layout/vList2"/>
    <dgm:cxn modelId="{BE1AC720-1D7A-4E72-9315-77271617234D}" type="presParOf" srcId="{38A01BF6-78FD-438F-9187-E820C5510ED9}" destId="{274BA90F-69D3-41D5-824C-EFF0C45815B1}" srcOrd="2" destOrd="0" presId="urn:microsoft.com/office/officeart/2005/8/layout/vList2"/>
    <dgm:cxn modelId="{EB2620E1-F348-49EC-84FD-5FEF2EA20169}" type="presParOf" srcId="{38A01BF6-78FD-438F-9187-E820C5510ED9}" destId="{75A5DBB8-1BB4-4E0C-903A-810001479B56}" srcOrd="3" destOrd="0" presId="urn:microsoft.com/office/officeart/2005/8/layout/vList2"/>
    <dgm:cxn modelId="{3EC2CF99-5299-4F30-BA4B-76E414D8EEF4}" type="presParOf" srcId="{38A01BF6-78FD-438F-9187-E820C5510ED9}" destId="{BB0D0F0B-4CC1-41A2-8412-106F7698B8F6}" srcOrd="4" destOrd="0" presId="urn:microsoft.com/office/officeart/2005/8/layout/vList2"/>
    <dgm:cxn modelId="{67BE48BF-9163-4DEB-8A8F-1B7A275EEC4C}" type="presParOf" srcId="{38A01BF6-78FD-438F-9187-E820C5510ED9}" destId="{F3605FA6-6567-411A-BA09-99BB2290D21C}" srcOrd="5" destOrd="0" presId="urn:microsoft.com/office/officeart/2005/8/layout/vList2"/>
    <dgm:cxn modelId="{33E22873-FC86-4BE7-84FE-4ADCC2D42533}" type="presParOf" srcId="{38A01BF6-78FD-438F-9187-E820C5510ED9}" destId="{A42EA98A-CA39-4623-9287-6CB07E3D71C3}" srcOrd="6" destOrd="0" presId="urn:microsoft.com/office/officeart/2005/8/layout/vList2"/>
    <dgm:cxn modelId="{38D6F884-F2C4-4243-918F-EB21494CABD1}" type="presParOf" srcId="{38A01BF6-78FD-438F-9187-E820C5510ED9}" destId="{E1F11BF3-F4A6-4FCB-B5D2-E2C4491F87D7}" srcOrd="7" destOrd="0" presId="urn:microsoft.com/office/officeart/2005/8/layout/vList2"/>
    <dgm:cxn modelId="{1DB65573-DE39-45C5-AA2E-53BF1932EA02}" type="presParOf" srcId="{38A01BF6-78FD-438F-9187-E820C5510ED9}" destId="{F16CA240-EE6F-4750-9515-E94328650B54}" srcOrd="8" destOrd="0" presId="urn:microsoft.com/office/officeart/2005/8/layout/vList2"/>
    <dgm:cxn modelId="{7C3293A7-8405-4F92-80E2-DB82B454B1D1}" type="presParOf" srcId="{38A01BF6-78FD-438F-9187-E820C5510ED9}" destId="{5CFE4271-5103-4A2F-9C44-2AC75B4A3C38}" srcOrd="9" destOrd="0" presId="urn:microsoft.com/office/officeart/2005/8/layout/vList2"/>
    <dgm:cxn modelId="{25B54547-2158-45FB-A6B0-A83B89A90B0E}" type="presParOf" srcId="{38A01BF6-78FD-438F-9187-E820C5510ED9}" destId="{2E21CC61-0439-4D6B-ABAE-5BC52ECE30E2}" srcOrd="10" destOrd="0" presId="urn:microsoft.com/office/officeart/2005/8/layout/vList2"/>
    <dgm:cxn modelId="{E5D6E1D0-BF7C-423A-8E79-AADB2D57DBB2}" type="presParOf" srcId="{38A01BF6-78FD-438F-9187-E820C5510ED9}" destId="{B63C02F7-7ACE-4256-A4D5-2D4B92596DE3}" srcOrd="11" destOrd="0" presId="urn:microsoft.com/office/officeart/2005/8/layout/vList2"/>
    <dgm:cxn modelId="{0A3C4330-DDCB-404C-8C66-DF4D8CEB0025}" type="presParOf" srcId="{38A01BF6-78FD-438F-9187-E820C5510ED9}" destId="{5B5BB8E0-16AF-442E-816C-4921CD7B372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D92DF1-CBDE-4809-9439-0E4410E2A009}" type="doc">
      <dgm:prSet loTypeId="urn:microsoft.com/office/officeart/2018/2/layout/IconLabelList" loCatId="icon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F27B2CD-924B-41FB-8D97-99FB55C5D0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Clinical </a:t>
          </a:r>
          <a:endParaRPr lang="en-US"/>
        </a:p>
      </dgm:t>
    </dgm:pt>
    <dgm:pt modelId="{7DB89D82-EEBE-4AC3-86C5-26C59E2CBFEB}" type="parTrans" cxnId="{6421D98A-1A4B-49AA-BC7F-F838CD92C105}">
      <dgm:prSet/>
      <dgm:spPr/>
      <dgm:t>
        <a:bodyPr/>
        <a:lstStyle/>
        <a:p>
          <a:endParaRPr lang="en-US"/>
        </a:p>
      </dgm:t>
    </dgm:pt>
    <dgm:pt modelId="{437494D4-864D-4021-9F40-D7C52E7157F0}" type="sibTrans" cxnId="{6421D98A-1A4B-49AA-BC7F-F838CD92C105}">
      <dgm:prSet/>
      <dgm:spPr/>
      <dgm:t>
        <a:bodyPr/>
        <a:lstStyle/>
        <a:p>
          <a:endParaRPr lang="en-US"/>
        </a:p>
      </dgm:t>
    </dgm:pt>
    <dgm:pt modelId="{732B25E9-542D-466E-8B68-F75707E5410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Mechanical</a:t>
          </a:r>
          <a:endParaRPr lang="en-US"/>
        </a:p>
      </dgm:t>
    </dgm:pt>
    <dgm:pt modelId="{D0368B8D-36F0-4DED-A299-D4C3E9AB7DD8}" type="parTrans" cxnId="{DC471AB4-4A0A-4C4B-A12F-5DD1A269FE35}">
      <dgm:prSet/>
      <dgm:spPr/>
      <dgm:t>
        <a:bodyPr/>
        <a:lstStyle/>
        <a:p>
          <a:endParaRPr lang="en-US"/>
        </a:p>
      </dgm:t>
    </dgm:pt>
    <dgm:pt modelId="{485B0FCF-7AAF-4BDC-B57A-4C2DC5395430}" type="sibTrans" cxnId="{DC471AB4-4A0A-4C4B-A12F-5DD1A269FE35}">
      <dgm:prSet/>
      <dgm:spPr/>
      <dgm:t>
        <a:bodyPr/>
        <a:lstStyle/>
        <a:p>
          <a:endParaRPr lang="en-US"/>
        </a:p>
      </dgm:t>
    </dgm:pt>
    <dgm:pt modelId="{CF2D94D2-0252-4149-B6CE-6853ECEE3A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Continuous</a:t>
          </a:r>
          <a:endParaRPr lang="en-US"/>
        </a:p>
      </dgm:t>
    </dgm:pt>
    <dgm:pt modelId="{0E9D54CF-BD20-4416-B6EF-AC6C79E0D6F1}" type="parTrans" cxnId="{632EB8FB-3261-4B56-BD91-1481EA9CC4A5}">
      <dgm:prSet/>
      <dgm:spPr/>
      <dgm:t>
        <a:bodyPr/>
        <a:lstStyle/>
        <a:p>
          <a:endParaRPr lang="en-US"/>
        </a:p>
      </dgm:t>
    </dgm:pt>
    <dgm:pt modelId="{C971C26F-1ABA-424E-B5D4-1D404A4E0F96}" type="sibTrans" cxnId="{632EB8FB-3261-4B56-BD91-1481EA9CC4A5}">
      <dgm:prSet/>
      <dgm:spPr/>
      <dgm:t>
        <a:bodyPr/>
        <a:lstStyle/>
        <a:p>
          <a:endParaRPr lang="en-US"/>
        </a:p>
      </dgm:t>
    </dgm:pt>
    <dgm:pt modelId="{D8AE8A6D-77B5-40FC-98A1-EF6E074ABF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Ability to quickly respond to changes</a:t>
          </a:r>
          <a:endParaRPr lang="en-US"/>
        </a:p>
      </dgm:t>
    </dgm:pt>
    <dgm:pt modelId="{84FC4D73-1FB2-4970-BAE0-5ECC5854F3E9}" type="parTrans" cxnId="{347F3A82-7439-4434-A377-B4D88DFFF8B5}">
      <dgm:prSet/>
      <dgm:spPr/>
      <dgm:t>
        <a:bodyPr/>
        <a:lstStyle/>
        <a:p>
          <a:endParaRPr lang="en-US"/>
        </a:p>
      </dgm:t>
    </dgm:pt>
    <dgm:pt modelId="{BD0BFFFF-1AC3-4C06-957D-066979576CA9}" type="sibTrans" cxnId="{347F3A82-7439-4434-A377-B4D88DFFF8B5}">
      <dgm:prSet/>
      <dgm:spPr/>
      <dgm:t>
        <a:bodyPr/>
        <a:lstStyle/>
        <a:p>
          <a:endParaRPr lang="en-US"/>
        </a:p>
      </dgm:t>
    </dgm:pt>
    <dgm:pt modelId="{7E15F23B-4452-4545-AEE2-3214C7F8F556}" type="pres">
      <dgm:prSet presAssocID="{7AD92DF1-CBDE-4809-9439-0E4410E2A009}" presName="root" presStyleCnt="0">
        <dgm:presLayoutVars>
          <dgm:dir/>
          <dgm:resizeHandles val="exact"/>
        </dgm:presLayoutVars>
      </dgm:prSet>
      <dgm:spPr/>
    </dgm:pt>
    <dgm:pt modelId="{0E5A90CB-7BB4-4CCF-BCDE-AA200DC32056}" type="pres">
      <dgm:prSet presAssocID="{EF27B2CD-924B-41FB-8D97-99FB55C5D0DA}" presName="compNode" presStyleCnt="0"/>
      <dgm:spPr/>
    </dgm:pt>
    <dgm:pt modelId="{87757CDA-2F70-4298-95C1-ECF493C5C112}" type="pres">
      <dgm:prSet presAssocID="{EF27B2CD-924B-41FB-8D97-99FB55C5D0D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229DB99-8EF0-4448-AF3A-1DCF36AA48AC}" type="pres">
      <dgm:prSet presAssocID="{EF27B2CD-924B-41FB-8D97-99FB55C5D0DA}" presName="spaceRect" presStyleCnt="0"/>
      <dgm:spPr/>
    </dgm:pt>
    <dgm:pt modelId="{0B7CFEF0-0F5F-4A0E-BCFA-733917395EB8}" type="pres">
      <dgm:prSet presAssocID="{EF27B2CD-924B-41FB-8D97-99FB55C5D0DA}" presName="textRect" presStyleLbl="revTx" presStyleIdx="0" presStyleCnt="4">
        <dgm:presLayoutVars>
          <dgm:chMax val="1"/>
          <dgm:chPref val="1"/>
        </dgm:presLayoutVars>
      </dgm:prSet>
      <dgm:spPr/>
    </dgm:pt>
    <dgm:pt modelId="{CF1A4366-50CA-4FE8-B621-F00C1C28704A}" type="pres">
      <dgm:prSet presAssocID="{437494D4-864D-4021-9F40-D7C52E7157F0}" presName="sibTrans" presStyleCnt="0"/>
      <dgm:spPr/>
    </dgm:pt>
    <dgm:pt modelId="{A67D86ED-FD95-47F6-84DC-D0B27EF0C514}" type="pres">
      <dgm:prSet presAssocID="{732B25E9-542D-466E-8B68-F75707E54101}" presName="compNode" presStyleCnt="0"/>
      <dgm:spPr/>
    </dgm:pt>
    <dgm:pt modelId="{15312052-36D5-4F3F-AF8C-2D4A77146CED}" type="pres">
      <dgm:prSet presAssocID="{732B25E9-542D-466E-8B68-F75707E5410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A20F56F0-C066-42C7-A819-14FC7428546A}" type="pres">
      <dgm:prSet presAssocID="{732B25E9-542D-466E-8B68-F75707E54101}" presName="spaceRect" presStyleCnt="0"/>
      <dgm:spPr/>
    </dgm:pt>
    <dgm:pt modelId="{E6341D8C-E91A-428B-9150-E1A3D07A945F}" type="pres">
      <dgm:prSet presAssocID="{732B25E9-542D-466E-8B68-F75707E54101}" presName="textRect" presStyleLbl="revTx" presStyleIdx="1" presStyleCnt="4">
        <dgm:presLayoutVars>
          <dgm:chMax val="1"/>
          <dgm:chPref val="1"/>
        </dgm:presLayoutVars>
      </dgm:prSet>
      <dgm:spPr/>
    </dgm:pt>
    <dgm:pt modelId="{D1A1F4DA-0004-4999-A253-519636455918}" type="pres">
      <dgm:prSet presAssocID="{485B0FCF-7AAF-4BDC-B57A-4C2DC5395430}" presName="sibTrans" presStyleCnt="0"/>
      <dgm:spPr/>
    </dgm:pt>
    <dgm:pt modelId="{0D102CA1-1EB5-4A20-B395-7A00AEE1405B}" type="pres">
      <dgm:prSet presAssocID="{CF2D94D2-0252-4149-B6CE-6853ECEE3A53}" presName="compNode" presStyleCnt="0"/>
      <dgm:spPr/>
    </dgm:pt>
    <dgm:pt modelId="{2E5BAB61-3A32-4299-83E8-CE3B899AEE30}" type="pres">
      <dgm:prSet presAssocID="{CF2D94D2-0252-4149-B6CE-6853ECEE3A5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peat"/>
        </a:ext>
      </dgm:extLst>
    </dgm:pt>
    <dgm:pt modelId="{863925BD-1A86-4941-8718-7549F6AD336B}" type="pres">
      <dgm:prSet presAssocID="{CF2D94D2-0252-4149-B6CE-6853ECEE3A53}" presName="spaceRect" presStyleCnt="0"/>
      <dgm:spPr/>
    </dgm:pt>
    <dgm:pt modelId="{3E2F08EA-4909-4BFC-B205-8B22CE1ECD92}" type="pres">
      <dgm:prSet presAssocID="{CF2D94D2-0252-4149-B6CE-6853ECEE3A53}" presName="textRect" presStyleLbl="revTx" presStyleIdx="2" presStyleCnt="4">
        <dgm:presLayoutVars>
          <dgm:chMax val="1"/>
          <dgm:chPref val="1"/>
        </dgm:presLayoutVars>
      </dgm:prSet>
      <dgm:spPr/>
    </dgm:pt>
    <dgm:pt modelId="{78BBEA9D-E425-4C79-9122-D1ACDEBBDE24}" type="pres">
      <dgm:prSet presAssocID="{C971C26F-1ABA-424E-B5D4-1D404A4E0F96}" presName="sibTrans" presStyleCnt="0"/>
      <dgm:spPr/>
    </dgm:pt>
    <dgm:pt modelId="{09488368-8CBD-4703-8815-A5B25366AD83}" type="pres">
      <dgm:prSet presAssocID="{D8AE8A6D-77B5-40FC-98A1-EF6E074ABF27}" presName="compNode" presStyleCnt="0"/>
      <dgm:spPr/>
    </dgm:pt>
    <dgm:pt modelId="{30D2C48F-8AFB-4ACC-8CA9-79512D071DBF}" type="pres">
      <dgm:prSet presAssocID="{D8AE8A6D-77B5-40FC-98A1-EF6E074ABF2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3328EE3E-1B63-4194-8665-6D6FDF3EB652}" type="pres">
      <dgm:prSet presAssocID="{D8AE8A6D-77B5-40FC-98A1-EF6E074ABF27}" presName="spaceRect" presStyleCnt="0"/>
      <dgm:spPr/>
    </dgm:pt>
    <dgm:pt modelId="{BA2A84D9-CF38-42A5-A861-7590DB890BD8}" type="pres">
      <dgm:prSet presAssocID="{D8AE8A6D-77B5-40FC-98A1-EF6E074ABF27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672960-01C6-4682-9AB3-E8FC10FF0543}" type="presOf" srcId="{CF2D94D2-0252-4149-B6CE-6853ECEE3A53}" destId="{3E2F08EA-4909-4BFC-B205-8B22CE1ECD92}" srcOrd="0" destOrd="0" presId="urn:microsoft.com/office/officeart/2018/2/layout/IconLabelList"/>
    <dgm:cxn modelId="{347F3A82-7439-4434-A377-B4D88DFFF8B5}" srcId="{7AD92DF1-CBDE-4809-9439-0E4410E2A009}" destId="{D8AE8A6D-77B5-40FC-98A1-EF6E074ABF27}" srcOrd="3" destOrd="0" parTransId="{84FC4D73-1FB2-4970-BAE0-5ECC5854F3E9}" sibTransId="{BD0BFFFF-1AC3-4C06-957D-066979576CA9}"/>
    <dgm:cxn modelId="{6421D98A-1A4B-49AA-BC7F-F838CD92C105}" srcId="{7AD92DF1-CBDE-4809-9439-0E4410E2A009}" destId="{EF27B2CD-924B-41FB-8D97-99FB55C5D0DA}" srcOrd="0" destOrd="0" parTransId="{7DB89D82-EEBE-4AC3-86C5-26C59E2CBFEB}" sibTransId="{437494D4-864D-4021-9F40-D7C52E7157F0}"/>
    <dgm:cxn modelId="{DC471AB4-4A0A-4C4B-A12F-5DD1A269FE35}" srcId="{7AD92DF1-CBDE-4809-9439-0E4410E2A009}" destId="{732B25E9-542D-466E-8B68-F75707E54101}" srcOrd="1" destOrd="0" parTransId="{D0368B8D-36F0-4DED-A299-D4C3E9AB7DD8}" sibTransId="{485B0FCF-7AAF-4BDC-B57A-4C2DC5395430}"/>
    <dgm:cxn modelId="{84395EB6-A408-438A-8235-A5F6842EB9B6}" type="presOf" srcId="{7AD92DF1-CBDE-4809-9439-0E4410E2A009}" destId="{7E15F23B-4452-4545-AEE2-3214C7F8F556}" srcOrd="0" destOrd="0" presId="urn:microsoft.com/office/officeart/2018/2/layout/IconLabelList"/>
    <dgm:cxn modelId="{3EFB3FBB-B949-4231-9774-2CDACB45B49C}" type="presOf" srcId="{D8AE8A6D-77B5-40FC-98A1-EF6E074ABF27}" destId="{BA2A84D9-CF38-42A5-A861-7590DB890BD8}" srcOrd="0" destOrd="0" presId="urn:microsoft.com/office/officeart/2018/2/layout/IconLabelList"/>
    <dgm:cxn modelId="{FEA8C9C1-BA8A-4B46-A123-43A6F9625368}" type="presOf" srcId="{EF27B2CD-924B-41FB-8D97-99FB55C5D0DA}" destId="{0B7CFEF0-0F5F-4A0E-BCFA-733917395EB8}" srcOrd="0" destOrd="0" presId="urn:microsoft.com/office/officeart/2018/2/layout/IconLabelList"/>
    <dgm:cxn modelId="{137B82E5-7AEA-47B5-9C1D-B010B0D26A96}" type="presOf" srcId="{732B25E9-542D-466E-8B68-F75707E54101}" destId="{E6341D8C-E91A-428B-9150-E1A3D07A945F}" srcOrd="0" destOrd="0" presId="urn:microsoft.com/office/officeart/2018/2/layout/IconLabelList"/>
    <dgm:cxn modelId="{632EB8FB-3261-4B56-BD91-1481EA9CC4A5}" srcId="{7AD92DF1-CBDE-4809-9439-0E4410E2A009}" destId="{CF2D94D2-0252-4149-B6CE-6853ECEE3A53}" srcOrd="2" destOrd="0" parTransId="{0E9D54CF-BD20-4416-B6EF-AC6C79E0D6F1}" sibTransId="{C971C26F-1ABA-424E-B5D4-1D404A4E0F96}"/>
    <dgm:cxn modelId="{FC0428E8-E509-4FEA-9D4C-52A50781E2BC}" type="presParOf" srcId="{7E15F23B-4452-4545-AEE2-3214C7F8F556}" destId="{0E5A90CB-7BB4-4CCF-BCDE-AA200DC32056}" srcOrd="0" destOrd="0" presId="urn:microsoft.com/office/officeart/2018/2/layout/IconLabelList"/>
    <dgm:cxn modelId="{97E959CB-F0C2-4173-97A7-69FFC2783D91}" type="presParOf" srcId="{0E5A90CB-7BB4-4CCF-BCDE-AA200DC32056}" destId="{87757CDA-2F70-4298-95C1-ECF493C5C112}" srcOrd="0" destOrd="0" presId="urn:microsoft.com/office/officeart/2018/2/layout/IconLabelList"/>
    <dgm:cxn modelId="{07F277A6-F5C3-4056-9FA7-DAE7CC10C235}" type="presParOf" srcId="{0E5A90CB-7BB4-4CCF-BCDE-AA200DC32056}" destId="{4229DB99-8EF0-4448-AF3A-1DCF36AA48AC}" srcOrd="1" destOrd="0" presId="urn:microsoft.com/office/officeart/2018/2/layout/IconLabelList"/>
    <dgm:cxn modelId="{CADB4D75-43EB-4B1E-94F4-E67622E8F407}" type="presParOf" srcId="{0E5A90CB-7BB4-4CCF-BCDE-AA200DC32056}" destId="{0B7CFEF0-0F5F-4A0E-BCFA-733917395EB8}" srcOrd="2" destOrd="0" presId="urn:microsoft.com/office/officeart/2018/2/layout/IconLabelList"/>
    <dgm:cxn modelId="{CBE06DA9-088A-4DB9-B614-13658714CBB2}" type="presParOf" srcId="{7E15F23B-4452-4545-AEE2-3214C7F8F556}" destId="{CF1A4366-50CA-4FE8-B621-F00C1C28704A}" srcOrd="1" destOrd="0" presId="urn:microsoft.com/office/officeart/2018/2/layout/IconLabelList"/>
    <dgm:cxn modelId="{2FAD1DDF-0058-40FF-A090-EB418B3DE6FC}" type="presParOf" srcId="{7E15F23B-4452-4545-AEE2-3214C7F8F556}" destId="{A67D86ED-FD95-47F6-84DC-D0B27EF0C514}" srcOrd="2" destOrd="0" presId="urn:microsoft.com/office/officeart/2018/2/layout/IconLabelList"/>
    <dgm:cxn modelId="{21A30AC6-98CF-4A85-8087-BA8A06926A5C}" type="presParOf" srcId="{A67D86ED-FD95-47F6-84DC-D0B27EF0C514}" destId="{15312052-36D5-4F3F-AF8C-2D4A77146CED}" srcOrd="0" destOrd="0" presId="urn:microsoft.com/office/officeart/2018/2/layout/IconLabelList"/>
    <dgm:cxn modelId="{89ABBD8B-F8E4-42E4-B679-1AF304914D55}" type="presParOf" srcId="{A67D86ED-FD95-47F6-84DC-D0B27EF0C514}" destId="{A20F56F0-C066-42C7-A819-14FC7428546A}" srcOrd="1" destOrd="0" presId="urn:microsoft.com/office/officeart/2018/2/layout/IconLabelList"/>
    <dgm:cxn modelId="{CFEF1E65-0717-4ECA-A13C-51DA96829842}" type="presParOf" srcId="{A67D86ED-FD95-47F6-84DC-D0B27EF0C514}" destId="{E6341D8C-E91A-428B-9150-E1A3D07A945F}" srcOrd="2" destOrd="0" presId="urn:microsoft.com/office/officeart/2018/2/layout/IconLabelList"/>
    <dgm:cxn modelId="{4BDD837F-3E3D-4AA3-8AD7-B946DC167A4D}" type="presParOf" srcId="{7E15F23B-4452-4545-AEE2-3214C7F8F556}" destId="{D1A1F4DA-0004-4999-A253-519636455918}" srcOrd="3" destOrd="0" presId="urn:microsoft.com/office/officeart/2018/2/layout/IconLabelList"/>
    <dgm:cxn modelId="{3F755ED6-B89C-4E5C-8816-6E32E388AB59}" type="presParOf" srcId="{7E15F23B-4452-4545-AEE2-3214C7F8F556}" destId="{0D102CA1-1EB5-4A20-B395-7A00AEE1405B}" srcOrd="4" destOrd="0" presId="urn:microsoft.com/office/officeart/2018/2/layout/IconLabelList"/>
    <dgm:cxn modelId="{A5DBCB55-739A-47B5-B11D-121BD71D5D5C}" type="presParOf" srcId="{0D102CA1-1EB5-4A20-B395-7A00AEE1405B}" destId="{2E5BAB61-3A32-4299-83E8-CE3B899AEE30}" srcOrd="0" destOrd="0" presId="urn:microsoft.com/office/officeart/2018/2/layout/IconLabelList"/>
    <dgm:cxn modelId="{FEA7FB8D-C6F1-4A42-B21D-0B66A6D695E9}" type="presParOf" srcId="{0D102CA1-1EB5-4A20-B395-7A00AEE1405B}" destId="{863925BD-1A86-4941-8718-7549F6AD336B}" srcOrd="1" destOrd="0" presId="urn:microsoft.com/office/officeart/2018/2/layout/IconLabelList"/>
    <dgm:cxn modelId="{8AE4DBA9-AE12-42DD-9685-E6CAC3F2A478}" type="presParOf" srcId="{0D102CA1-1EB5-4A20-B395-7A00AEE1405B}" destId="{3E2F08EA-4909-4BFC-B205-8B22CE1ECD92}" srcOrd="2" destOrd="0" presId="urn:microsoft.com/office/officeart/2018/2/layout/IconLabelList"/>
    <dgm:cxn modelId="{CE71A56A-36A6-42DB-8978-A5EAC473E1F3}" type="presParOf" srcId="{7E15F23B-4452-4545-AEE2-3214C7F8F556}" destId="{78BBEA9D-E425-4C79-9122-D1ACDEBBDE24}" srcOrd="5" destOrd="0" presId="urn:microsoft.com/office/officeart/2018/2/layout/IconLabelList"/>
    <dgm:cxn modelId="{608E04AE-2F17-43F0-A8E9-2CE7A61F70B4}" type="presParOf" srcId="{7E15F23B-4452-4545-AEE2-3214C7F8F556}" destId="{09488368-8CBD-4703-8815-A5B25366AD83}" srcOrd="6" destOrd="0" presId="urn:microsoft.com/office/officeart/2018/2/layout/IconLabelList"/>
    <dgm:cxn modelId="{F4A41FDF-C4B5-4BB4-97C5-1DE9C4FF312C}" type="presParOf" srcId="{09488368-8CBD-4703-8815-A5B25366AD83}" destId="{30D2C48F-8AFB-4ACC-8CA9-79512D071DBF}" srcOrd="0" destOrd="0" presId="urn:microsoft.com/office/officeart/2018/2/layout/IconLabelList"/>
    <dgm:cxn modelId="{1D1E2822-0A54-454D-971E-5B49A49A3D43}" type="presParOf" srcId="{09488368-8CBD-4703-8815-A5B25366AD83}" destId="{3328EE3E-1B63-4194-8665-6D6FDF3EB652}" srcOrd="1" destOrd="0" presId="urn:microsoft.com/office/officeart/2018/2/layout/IconLabelList"/>
    <dgm:cxn modelId="{E1E023BB-E7B8-400A-BBD5-C349862C6557}" type="presParOf" srcId="{09488368-8CBD-4703-8815-A5B25366AD83}" destId="{BA2A84D9-CF38-42A5-A861-7590DB890BD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E4B00-754B-4AB1-88D1-44ADAE1D4ACA}">
      <dsp:nvSpPr>
        <dsp:cNvPr id="0" name=""/>
        <dsp:cNvSpPr/>
      </dsp:nvSpPr>
      <dsp:spPr>
        <a:xfrm>
          <a:off x="1299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58731-F71C-4009-8A78-CAC1CCA44763}">
      <dsp:nvSpPr>
        <dsp:cNvPr id="0" name=""/>
        <dsp:cNvSpPr/>
      </dsp:nvSpPr>
      <dsp:spPr>
        <a:xfrm>
          <a:off x="111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GDC Development Outcome C</a:t>
          </a:r>
          <a:endParaRPr lang="en-US" sz="2300" kern="1200"/>
        </a:p>
      </dsp:txBody>
      <dsp:txXfrm>
        <a:off x="111066" y="2893916"/>
        <a:ext cx="4320000" cy="720000"/>
      </dsp:txXfrm>
    </dsp:sp>
    <dsp:sp modelId="{1602B884-1AE7-4863-9C64-047BC1418EF1}">
      <dsp:nvSpPr>
        <dsp:cNvPr id="0" name=""/>
        <dsp:cNvSpPr/>
      </dsp:nvSpPr>
      <dsp:spPr>
        <a:xfrm>
          <a:off x="6375066" y="47956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0EEA3-AC51-4496-AA9C-EED23D9406FC}">
      <dsp:nvSpPr>
        <dsp:cNvPr id="0" name=""/>
        <dsp:cNvSpPr/>
      </dsp:nvSpPr>
      <dsp:spPr>
        <a:xfrm>
          <a:off x="5187066" y="2893916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NEBDN Conscious Sedation for Dental Nurses </a:t>
          </a:r>
          <a:endParaRPr lang="en-US" sz="2300" kern="1200"/>
        </a:p>
      </dsp:txBody>
      <dsp:txXfrm>
        <a:off x="5187066" y="2893916"/>
        <a:ext cx="432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0C8CA-F7F5-4FEF-BE41-CA94E6C6AFB9}">
      <dsp:nvSpPr>
        <dsp:cNvPr id="0" name=""/>
        <dsp:cNvSpPr/>
      </dsp:nvSpPr>
      <dsp:spPr>
        <a:xfrm>
          <a:off x="915269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1EE89-4415-49A8-8434-16FED81B2A45}">
      <dsp:nvSpPr>
        <dsp:cNvPr id="0" name=""/>
        <dsp:cNvSpPr/>
      </dsp:nvSpPr>
      <dsp:spPr>
        <a:xfrm>
          <a:off x="255943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Observe the patient</a:t>
          </a:r>
        </a:p>
      </dsp:txBody>
      <dsp:txXfrm>
        <a:off x="255943" y="2514478"/>
        <a:ext cx="2397550" cy="720000"/>
      </dsp:txXfrm>
    </dsp:sp>
    <dsp:sp modelId="{0824FD8D-EACB-497A-AE6C-41DE69E3AEE3}">
      <dsp:nvSpPr>
        <dsp:cNvPr id="0" name=""/>
        <dsp:cNvSpPr/>
      </dsp:nvSpPr>
      <dsp:spPr>
        <a:xfrm>
          <a:off x="3732390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1309C5-E3F6-491D-BFB0-8EB2DDC5FE6E}">
      <dsp:nvSpPr>
        <dsp:cNvPr id="0" name=""/>
        <dsp:cNvSpPr/>
      </dsp:nvSpPr>
      <dsp:spPr>
        <a:xfrm>
          <a:off x="3073064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Monitor the patient</a:t>
          </a:r>
        </a:p>
      </dsp:txBody>
      <dsp:txXfrm>
        <a:off x="3073064" y="2514478"/>
        <a:ext cx="2397550" cy="720000"/>
      </dsp:txXfrm>
    </dsp:sp>
    <dsp:sp modelId="{BA6563D8-2002-40F5-9682-F43443E13571}">
      <dsp:nvSpPr>
        <dsp:cNvPr id="0" name=""/>
        <dsp:cNvSpPr/>
      </dsp:nvSpPr>
      <dsp:spPr>
        <a:xfrm>
          <a:off x="6549511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51EAE6-7841-4BDC-87F3-56EAAFBB5718}">
      <dsp:nvSpPr>
        <dsp:cNvPr id="0" name=""/>
        <dsp:cNvSpPr/>
      </dsp:nvSpPr>
      <dsp:spPr>
        <a:xfrm>
          <a:off x="5890185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Share your observations</a:t>
          </a:r>
        </a:p>
      </dsp:txBody>
      <dsp:txXfrm>
        <a:off x="5890185" y="2514478"/>
        <a:ext cx="2397550" cy="720000"/>
      </dsp:txXfrm>
    </dsp:sp>
    <dsp:sp modelId="{3A6CA71A-8344-4349-99A7-AB62D2B8EB78}">
      <dsp:nvSpPr>
        <dsp:cNvPr id="0" name=""/>
        <dsp:cNvSpPr/>
      </dsp:nvSpPr>
      <dsp:spPr>
        <a:xfrm>
          <a:off x="9366633" y="1118065"/>
          <a:ext cx="1078897" cy="107889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A5E98D-D183-4E06-88E5-C339F3F69A4C}">
      <dsp:nvSpPr>
        <dsp:cNvPr id="0" name=""/>
        <dsp:cNvSpPr/>
      </dsp:nvSpPr>
      <dsp:spPr>
        <a:xfrm>
          <a:off x="8707306" y="2514478"/>
          <a:ext cx="23975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Remember that if a patient looks unwell, they usually are!.</a:t>
          </a:r>
        </a:p>
      </dsp:txBody>
      <dsp:txXfrm>
        <a:off x="8707306" y="2514478"/>
        <a:ext cx="2397550" cy="7200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1DCCA-3693-44D4-8B04-0B6D3D5EAEFB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5FC6F-92C1-429E-9AA5-7952D6D2CD75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56AEB9-F38A-4022-87AA-C23B38825484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The patient is given clear and comprehensive information</a:t>
          </a:r>
          <a:endParaRPr lang="en-US" sz="1900" kern="1200"/>
        </a:p>
      </dsp:txBody>
      <dsp:txXfrm>
        <a:off x="1057996" y="4300"/>
        <a:ext cx="5205643" cy="916014"/>
      </dsp:txXfrm>
    </dsp:sp>
    <dsp:sp modelId="{3610B2A5-1D59-4CBC-9334-9109722315A8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68A36-563C-4E29-BD09-CFC087CB054B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1F6BD-5712-4CB4-84A7-708B56387881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Valid consent</a:t>
          </a:r>
          <a:endParaRPr lang="en-US" sz="1900" kern="1200"/>
        </a:p>
      </dsp:txBody>
      <dsp:txXfrm>
        <a:off x="1057996" y="1149318"/>
        <a:ext cx="5205643" cy="916014"/>
      </dsp:txXfrm>
    </dsp:sp>
    <dsp:sp modelId="{CC2298E4-19B7-4E54-A330-D2B2A06CB102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C742C5-AF94-4DC6-A75E-8D7C872F94DA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69F7B-9083-40B6-A4FE-FB26F553D863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Confirmed in writing</a:t>
          </a:r>
          <a:endParaRPr lang="en-US" sz="1900" kern="1200"/>
        </a:p>
      </dsp:txBody>
      <dsp:txXfrm>
        <a:off x="1057996" y="2294336"/>
        <a:ext cx="5205643" cy="916014"/>
      </dsp:txXfrm>
    </dsp:sp>
    <dsp:sp modelId="{9BBB017A-3322-4F05-A162-F30FEAB26A27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137F6E-61B1-4D81-9CAF-CB8CC822C95F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769A7-596B-4E13-954F-331AC695DAC3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Usually not appropriate to be given on the day</a:t>
          </a:r>
          <a:endParaRPr lang="en-US" sz="1900" kern="1200"/>
        </a:p>
      </dsp:txBody>
      <dsp:txXfrm>
        <a:off x="1057996" y="3439354"/>
        <a:ext cx="5205643" cy="916014"/>
      </dsp:txXfrm>
    </dsp:sp>
    <dsp:sp modelId="{817AAF2C-CF2E-4AF1-BBE8-5F9521EEFCF4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43F832-288C-4DBC-B69A-B7770283A430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F1DD0-7B63-4B8E-9C98-810D97758EDD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Should be confirmed on the day of the treatment</a:t>
          </a:r>
          <a:endParaRPr lang="en-US" sz="1900" kern="1200"/>
        </a:p>
      </dsp:txBody>
      <dsp:txXfrm>
        <a:off x="1057996" y="4584372"/>
        <a:ext cx="5205643" cy="91601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13588-EFC4-425D-A2A6-6084052652FE}">
      <dsp:nvSpPr>
        <dsp:cNvPr id="0" name=""/>
        <dsp:cNvSpPr/>
      </dsp:nvSpPr>
      <dsp:spPr>
        <a:xfrm>
          <a:off x="3080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Confirmation of the treatment plan</a:t>
          </a:r>
          <a:endParaRPr lang="en-US" sz="2100" kern="1200"/>
        </a:p>
      </dsp:txBody>
      <dsp:txXfrm>
        <a:off x="3080" y="587635"/>
        <a:ext cx="2444055" cy="1466433"/>
      </dsp:txXfrm>
    </dsp:sp>
    <dsp:sp modelId="{878E99C4-8586-43E8-B08F-5F92DEDC177A}">
      <dsp:nvSpPr>
        <dsp:cNvPr id="0" name=""/>
        <dsp:cNvSpPr/>
      </dsp:nvSpPr>
      <dsp:spPr>
        <a:xfrm>
          <a:off x="2691541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Confirmation of the effect of sedation (not GA)</a:t>
          </a:r>
          <a:endParaRPr lang="en-US" sz="2100" kern="1200"/>
        </a:p>
      </dsp:txBody>
      <dsp:txXfrm>
        <a:off x="2691541" y="587635"/>
        <a:ext cx="2444055" cy="1466433"/>
      </dsp:txXfrm>
    </dsp:sp>
    <dsp:sp modelId="{0114F515-84E0-440F-8038-E9475DD7D7D7}">
      <dsp:nvSpPr>
        <dsp:cNvPr id="0" name=""/>
        <dsp:cNvSpPr/>
      </dsp:nvSpPr>
      <dsp:spPr>
        <a:xfrm>
          <a:off x="5380002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Confirmation that informed consent is signed</a:t>
          </a:r>
          <a:endParaRPr lang="en-US" sz="2100" kern="1200"/>
        </a:p>
      </dsp:txBody>
      <dsp:txXfrm>
        <a:off x="5380002" y="587635"/>
        <a:ext cx="2444055" cy="1466433"/>
      </dsp:txXfrm>
    </dsp:sp>
    <dsp:sp modelId="{53255C07-9B4F-44E7-AF0C-727CD7D827DB}">
      <dsp:nvSpPr>
        <dsp:cNvPr id="0" name=""/>
        <dsp:cNvSpPr/>
      </dsp:nvSpPr>
      <dsp:spPr>
        <a:xfrm>
          <a:off x="8068463" y="587635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Any pre-medication and any other medications are prescribed</a:t>
          </a:r>
          <a:endParaRPr lang="en-US" sz="2100" kern="1200"/>
        </a:p>
      </dsp:txBody>
      <dsp:txXfrm>
        <a:off x="8068463" y="587635"/>
        <a:ext cx="2444055" cy="1466433"/>
      </dsp:txXfrm>
    </dsp:sp>
    <dsp:sp modelId="{B40633F6-4BB5-4FA3-8536-E0F9F04D2BE7}">
      <dsp:nvSpPr>
        <dsp:cNvPr id="0" name=""/>
        <dsp:cNvSpPr/>
      </dsp:nvSpPr>
      <dsp:spPr>
        <a:xfrm>
          <a:off x="1347311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Confirm that escort and care at home is in  place</a:t>
          </a:r>
          <a:endParaRPr lang="en-US" sz="2100" kern="1200"/>
        </a:p>
      </dsp:txBody>
      <dsp:txXfrm>
        <a:off x="1347311" y="2298474"/>
        <a:ext cx="2444055" cy="1466433"/>
      </dsp:txXfrm>
    </dsp:sp>
    <dsp:sp modelId="{41A95AF4-2A4D-4E63-97F6-915AA280B8C0}">
      <dsp:nvSpPr>
        <dsp:cNvPr id="0" name=""/>
        <dsp:cNvSpPr/>
      </dsp:nvSpPr>
      <dsp:spPr>
        <a:xfrm>
          <a:off x="4035772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Pre and post written sedation instructions are given</a:t>
          </a:r>
          <a:endParaRPr lang="en-US" sz="2100" kern="1200"/>
        </a:p>
      </dsp:txBody>
      <dsp:txXfrm>
        <a:off x="4035772" y="2298474"/>
        <a:ext cx="2444055" cy="1466433"/>
      </dsp:txXfrm>
    </dsp:sp>
    <dsp:sp modelId="{7557ADAB-0DF5-404D-85EC-5A3E12E1DC42}">
      <dsp:nvSpPr>
        <dsp:cNvPr id="0" name=""/>
        <dsp:cNvSpPr/>
      </dsp:nvSpPr>
      <dsp:spPr>
        <a:xfrm>
          <a:off x="6724233" y="2298474"/>
          <a:ext cx="2444055" cy="14664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Answer any questions that the patient may have</a:t>
          </a:r>
          <a:endParaRPr lang="en-US" sz="2100" kern="1200"/>
        </a:p>
      </dsp:txBody>
      <dsp:txXfrm>
        <a:off x="6724233" y="2298474"/>
        <a:ext cx="2444055" cy="146643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E9CEE-BD92-4DBD-8A71-D518DB7D3A41}">
      <dsp:nvSpPr>
        <dsp:cNvPr id="0" name=""/>
        <dsp:cNvSpPr/>
      </dsp:nvSpPr>
      <dsp:spPr>
        <a:xfrm>
          <a:off x="624" y="27804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Assessment record</a:t>
          </a:r>
        </a:p>
      </dsp:txBody>
      <dsp:txXfrm>
        <a:off x="624" y="27804"/>
        <a:ext cx="2435595" cy="1461357"/>
      </dsp:txXfrm>
    </dsp:sp>
    <dsp:sp modelId="{259C0478-4ED7-4007-815F-F2D3CCE5F859}">
      <dsp:nvSpPr>
        <dsp:cNvPr id="0" name=""/>
        <dsp:cNvSpPr/>
      </dsp:nvSpPr>
      <dsp:spPr>
        <a:xfrm>
          <a:off x="2679779" y="27804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Record of consent</a:t>
          </a:r>
        </a:p>
      </dsp:txBody>
      <dsp:txXfrm>
        <a:off x="2679779" y="27804"/>
        <a:ext cx="2435595" cy="1461357"/>
      </dsp:txXfrm>
    </dsp:sp>
    <dsp:sp modelId="{EC4C1504-8110-406C-8545-630AEBB169FC}">
      <dsp:nvSpPr>
        <dsp:cNvPr id="0" name=""/>
        <dsp:cNvSpPr/>
      </dsp:nvSpPr>
      <dsp:spPr>
        <a:xfrm>
          <a:off x="624" y="1732721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Pre-sedation information sheet</a:t>
          </a:r>
        </a:p>
      </dsp:txBody>
      <dsp:txXfrm>
        <a:off x="624" y="1732721"/>
        <a:ext cx="2435595" cy="1461357"/>
      </dsp:txXfrm>
    </dsp:sp>
    <dsp:sp modelId="{A4891FBF-5736-4F3B-8473-7FAEEEF56B58}">
      <dsp:nvSpPr>
        <dsp:cNvPr id="0" name=""/>
        <dsp:cNvSpPr/>
      </dsp:nvSpPr>
      <dsp:spPr>
        <a:xfrm>
          <a:off x="2679779" y="1732721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Post-sedation information sheet</a:t>
          </a:r>
        </a:p>
      </dsp:txBody>
      <dsp:txXfrm>
        <a:off x="2679779" y="1732721"/>
        <a:ext cx="2435595" cy="1461357"/>
      </dsp:txXfrm>
    </dsp:sp>
    <dsp:sp modelId="{4AAE63A5-5B41-457E-83E4-C861F6094AB2}">
      <dsp:nvSpPr>
        <dsp:cNvPr id="0" name=""/>
        <dsp:cNvSpPr/>
      </dsp:nvSpPr>
      <dsp:spPr>
        <a:xfrm>
          <a:off x="624" y="3437638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Monitoring record</a:t>
          </a:r>
        </a:p>
      </dsp:txBody>
      <dsp:txXfrm>
        <a:off x="624" y="3437638"/>
        <a:ext cx="2435595" cy="1461357"/>
      </dsp:txXfrm>
    </dsp:sp>
    <dsp:sp modelId="{4073BA17-B570-4A66-AA4B-A062D5CDC46A}">
      <dsp:nvSpPr>
        <dsp:cNvPr id="0" name=""/>
        <dsp:cNvSpPr/>
      </dsp:nvSpPr>
      <dsp:spPr>
        <a:xfrm>
          <a:off x="2679779" y="3437638"/>
          <a:ext cx="2435595" cy="14613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Discharge sheet</a:t>
          </a:r>
        </a:p>
      </dsp:txBody>
      <dsp:txXfrm>
        <a:off x="2679779" y="3437638"/>
        <a:ext cx="2435595" cy="14613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0EC24-ABD4-40DA-BD8E-77E68C4F1FCD}">
      <dsp:nvSpPr>
        <dsp:cNvPr id="0" name=""/>
        <dsp:cNvSpPr/>
      </dsp:nvSpPr>
      <dsp:spPr>
        <a:xfrm>
          <a:off x="0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FDADE-3F43-422C-AB58-0116B4E2AD82}">
      <dsp:nvSpPr>
        <dsp:cNvPr id="0" name=""/>
        <dsp:cNvSpPr/>
      </dsp:nvSpPr>
      <dsp:spPr>
        <a:xfrm>
          <a:off x="300566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Oral Administration – Benzodiazepines taken orally are metabolised in the liver and can varying effects based on the specific drug individual metabolism</a:t>
          </a:r>
          <a:endParaRPr lang="en-US" sz="1600" kern="1200" dirty="0"/>
        </a:p>
      </dsp:txBody>
      <dsp:txXfrm>
        <a:off x="350877" y="1380951"/>
        <a:ext cx="2604477" cy="1617116"/>
      </dsp:txXfrm>
    </dsp:sp>
    <dsp:sp modelId="{DBBAC25E-DA71-4149-924F-BAFB95812274}">
      <dsp:nvSpPr>
        <dsp:cNvPr id="0" name=""/>
        <dsp:cNvSpPr/>
      </dsp:nvSpPr>
      <dsp:spPr>
        <a:xfrm>
          <a:off x="3306233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93D6A7-58A0-4890-94FB-A24FED3707AF}">
      <dsp:nvSpPr>
        <dsp:cNvPr id="0" name=""/>
        <dsp:cNvSpPr/>
      </dsp:nvSpPr>
      <dsp:spPr>
        <a:xfrm>
          <a:off x="3606799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Intravenous Administration – Rapid onset of action </a:t>
          </a:r>
          <a:endParaRPr lang="en-US" sz="1600" kern="1200"/>
        </a:p>
      </dsp:txBody>
      <dsp:txXfrm>
        <a:off x="3657110" y="1380951"/>
        <a:ext cx="2604477" cy="1617116"/>
      </dsp:txXfrm>
    </dsp:sp>
    <dsp:sp modelId="{E4BB8B74-A621-4D5E-AEFD-9378AFDF029A}">
      <dsp:nvSpPr>
        <dsp:cNvPr id="0" name=""/>
        <dsp:cNvSpPr/>
      </dsp:nvSpPr>
      <dsp:spPr>
        <a:xfrm>
          <a:off x="6612466" y="1045102"/>
          <a:ext cx="2705099" cy="1717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CE2A3-AD3A-4797-874B-117BA9E08B43}">
      <dsp:nvSpPr>
        <dsp:cNvPr id="0" name=""/>
        <dsp:cNvSpPr/>
      </dsp:nvSpPr>
      <dsp:spPr>
        <a:xfrm>
          <a:off x="6913033" y="1330640"/>
          <a:ext cx="2705099" cy="17177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Intramuscular Administration – this can provide a longer duration compared to oral and intravenous routes</a:t>
          </a:r>
          <a:endParaRPr lang="en-US" sz="1600" kern="1200" dirty="0"/>
        </a:p>
      </dsp:txBody>
      <dsp:txXfrm>
        <a:off x="6963344" y="1380951"/>
        <a:ext cx="2604477" cy="161711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D173F-82C3-4D17-84BD-EEA632001B18}">
      <dsp:nvSpPr>
        <dsp:cNvPr id="0" name=""/>
        <dsp:cNvSpPr/>
      </dsp:nvSpPr>
      <dsp:spPr>
        <a:xfrm>
          <a:off x="380478" y="1036234"/>
          <a:ext cx="620156" cy="6201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B8701-06B7-4407-8995-C5E4C518311C}">
      <dsp:nvSpPr>
        <dsp:cNvPr id="0" name=""/>
        <dsp:cNvSpPr/>
      </dsp:nvSpPr>
      <dsp:spPr>
        <a:xfrm>
          <a:off x="1493" y="188884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Moderate duration of action</a:t>
          </a:r>
          <a:endParaRPr lang="en-US" sz="1400" kern="1200"/>
        </a:p>
      </dsp:txBody>
      <dsp:txXfrm>
        <a:off x="1493" y="1888846"/>
        <a:ext cx="1378124" cy="551250"/>
      </dsp:txXfrm>
    </dsp:sp>
    <dsp:sp modelId="{2351E426-D3DF-490A-8E1F-09F0FFC88D1C}">
      <dsp:nvSpPr>
        <dsp:cNvPr id="0" name=""/>
        <dsp:cNvSpPr/>
      </dsp:nvSpPr>
      <dsp:spPr>
        <a:xfrm>
          <a:off x="1999774" y="1036234"/>
          <a:ext cx="620156" cy="6201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0B5EE-6E72-446C-9B08-CFF7A17514A0}">
      <dsp:nvSpPr>
        <dsp:cNvPr id="0" name=""/>
        <dsp:cNvSpPr/>
      </dsp:nvSpPr>
      <dsp:spPr>
        <a:xfrm>
          <a:off x="1620790" y="188884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Elimination half life 1-4 hours </a:t>
          </a:r>
          <a:endParaRPr lang="en-US" sz="1400" kern="1200"/>
        </a:p>
      </dsp:txBody>
      <dsp:txXfrm>
        <a:off x="1620790" y="1888846"/>
        <a:ext cx="1378124" cy="551250"/>
      </dsp:txXfrm>
    </dsp:sp>
    <dsp:sp modelId="{F844F689-8CFA-452A-8207-7CD54A78D90B}">
      <dsp:nvSpPr>
        <dsp:cNvPr id="0" name=""/>
        <dsp:cNvSpPr/>
      </dsp:nvSpPr>
      <dsp:spPr>
        <a:xfrm>
          <a:off x="3619071" y="1036234"/>
          <a:ext cx="620156" cy="6201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994AFA-ACB2-4B39-A824-93356479F719}">
      <dsp:nvSpPr>
        <dsp:cNvPr id="0" name=""/>
        <dsp:cNvSpPr/>
      </dsp:nvSpPr>
      <dsp:spPr>
        <a:xfrm>
          <a:off x="3240087" y="1888846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Working time 30 - 45 mins</a:t>
          </a:r>
          <a:endParaRPr lang="en-US" sz="1400" kern="1200"/>
        </a:p>
      </dsp:txBody>
      <dsp:txXfrm>
        <a:off x="3240087" y="1888846"/>
        <a:ext cx="1378124" cy="551250"/>
      </dsp:txXfrm>
    </dsp:sp>
    <dsp:sp modelId="{36E63C20-7D52-4F32-982D-5BC8F9BAA222}">
      <dsp:nvSpPr>
        <dsp:cNvPr id="0" name=""/>
        <dsp:cNvSpPr/>
      </dsp:nvSpPr>
      <dsp:spPr>
        <a:xfrm>
          <a:off x="380478" y="2784627"/>
          <a:ext cx="620156" cy="6201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05916-0ECD-4851-9078-FB1733A8BB59}">
      <dsp:nvSpPr>
        <dsp:cNvPr id="0" name=""/>
        <dsp:cNvSpPr/>
      </dsp:nvSpPr>
      <dsp:spPr>
        <a:xfrm>
          <a:off x="1493" y="3637239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Hydroxylated in liver </a:t>
          </a:r>
          <a:endParaRPr lang="en-US" sz="1400" kern="1200"/>
        </a:p>
      </dsp:txBody>
      <dsp:txXfrm>
        <a:off x="1493" y="3637239"/>
        <a:ext cx="1378124" cy="551250"/>
      </dsp:txXfrm>
    </dsp:sp>
    <dsp:sp modelId="{B6F71C4C-E240-42A2-985D-A72AE6958A3A}">
      <dsp:nvSpPr>
        <dsp:cNvPr id="0" name=""/>
        <dsp:cNvSpPr/>
      </dsp:nvSpPr>
      <dsp:spPr>
        <a:xfrm>
          <a:off x="1999774" y="2784627"/>
          <a:ext cx="620156" cy="6201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9CB4F-2852-40E5-94BF-36F9A09514BD}">
      <dsp:nvSpPr>
        <dsp:cNvPr id="0" name=""/>
        <dsp:cNvSpPr/>
      </dsp:nvSpPr>
      <dsp:spPr>
        <a:xfrm>
          <a:off x="1620790" y="3637239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Excreted in kidneys </a:t>
          </a:r>
          <a:endParaRPr lang="en-US" sz="1400" kern="1200"/>
        </a:p>
      </dsp:txBody>
      <dsp:txXfrm>
        <a:off x="1620790" y="3637239"/>
        <a:ext cx="1378124" cy="551250"/>
      </dsp:txXfrm>
    </dsp:sp>
    <dsp:sp modelId="{A0D80BC1-22C9-415F-99C6-769C19F804CE}">
      <dsp:nvSpPr>
        <dsp:cNvPr id="0" name=""/>
        <dsp:cNvSpPr/>
      </dsp:nvSpPr>
      <dsp:spPr>
        <a:xfrm>
          <a:off x="3619071" y="2784627"/>
          <a:ext cx="620156" cy="6201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49CED-E01C-431F-BACA-EDAEFE08479A}">
      <dsp:nvSpPr>
        <dsp:cNvPr id="0" name=""/>
        <dsp:cNvSpPr/>
      </dsp:nvSpPr>
      <dsp:spPr>
        <a:xfrm>
          <a:off x="3240087" y="3637239"/>
          <a:ext cx="1378124" cy="551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Dose titrated to effect</a:t>
          </a:r>
          <a:endParaRPr lang="en-US" sz="1400" kern="1200"/>
        </a:p>
      </dsp:txBody>
      <dsp:txXfrm>
        <a:off x="3240087" y="3637239"/>
        <a:ext cx="1378124" cy="5512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F66B6-7C95-484B-ADFE-54E279B40885}">
      <dsp:nvSpPr>
        <dsp:cNvPr id="0" name=""/>
        <dsp:cNvSpPr/>
      </dsp:nvSpPr>
      <dsp:spPr>
        <a:xfrm>
          <a:off x="0" y="2663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0D5A2-9AB8-4FFA-89CA-B6416CD39547}">
      <dsp:nvSpPr>
        <dsp:cNvPr id="0" name=""/>
        <dsp:cNvSpPr/>
      </dsp:nvSpPr>
      <dsp:spPr>
        <a:xfrm>
          <a:off x="0" y="2663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Benzodiazepines have two stages which form their half-life and comprise the following:</a:t>
          </a:r>
          <a:endParaRPr lang="en-US" sz="2800" kern="1200"/>
        </a:p>
      </dsp:txBody>
      <dsp:txXfrm>
        <a:off x="0" y="2663"/>
        <a:ext cx="6666833" cy="1816197"/>
      </dsp:txXfrm>
    </dsp:sp>
    <dsp:sp modelId="{D17F2D65-02C2-4764-A1EB-A600ADF15243}">
      <dsp:nvSpPr>
        <dsp:cNvPr id="0" name=""/>
        <dsp:cNvSpPr/>
      </dsp:nvSpPr>
      <dsp:spPr>
        <a:xfrm>
          <a:off x="0" y="1818861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AB2E13-10D1-4BF3-B4BF-BD11EBDF72C1}">
      <dsp:nvSpPr>
        <dsp:cNvPr id="0" name=""/>
        <dsp:cNvSpPr/>
      </dsp:nvSpPr>
      <dsp:spPr>
        <a:xfrm>
          <a:off x="0" y="1818861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ALPHA: distribution and redistribution. This is where the drug is introduced into the body, taken to the brain and then redistributed to other areas of the body.</a:t>
          </a:r>
          <a:endParaRPr lang="en-US" sz="2800" kern="1200"/>
        </a:p>
      </dsp:txBody>
      <dsp:txXfrm>
        <a:off x="0" y="1818861"/>
        <a:ext cx="6666833" cy="1816197"/>
      </dsp:txXfrm>
    </dsp:sp>
    <dsp:sp modelId="{BC453924-FB4C-42BD-8A3A-4AF51E2B643A}">
      <dsp:nvSpPr>
        <dsp:cNvPr id="0" name=""/>
        <dsp:cNvSpPr/>
      </dsp:nvSpPr>
      <dsp:spPr>
        <a:xfrm>
          <a:off x="0" y="3635058"/>
          <a:ext cx="6666833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A7380-E0D4-451B-84ED-516CDCF5362D}">
      <dsp:nvSpPr>
        <dsp:cNvPr id="0" name=""/>
        <dsp:cNvSpPr/>
      </dsp:nvSpPr>
      <dsp:spPr>
        <a:xfrm>
          <a:off x="0" y="3635058"/>
          <a:ext cx="6666833" cy="18161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BETA: metabolism and excretion. This is where the drug is broken down by the body and eliminated.</a:t>
          </a:r>
          <a:endParaRPr lang="en-US" sz="2800" kern="1200"/>
        </a:p>
      </dsp:txBody>
      <dsp:txXfrm>
        <a:off x="0" y="3635058"/>
        <a:ext cx="6666833" cy="18161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95AE7-CD17-4E43-88EB-EFF4AAAB818A}">
      <dsp:nvSpPr>
        <dsp:cNvPr id="0" name=""/>
        <dsp:cNvSpPr/>
      </dsp:nvSpPr>
      <dsp:spPr>
        <a:xfrm>
          <a:off x="75256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1EEF8-F613-44B3-9A9C-59782658E81A}">
      <dsp:nvSpPr>
        <dsp:cNvPr id="0" name=""/>
        <dsp:cNvSpPr/>
      </dsp:nvSpPr>
      <dsp:spPr>
        <a:xfrm>
          <a:off x="10068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Past Papers</a:t>
          </a:r>
          <a:endParaRPr lang="en-US" sz="2500" kern="1200"/>
        </a:p>
      </dsp:txBody>
      <dsp:txXfrm>
        <a:off x="100682" y="2427484"/>
        <a:ext cx="2370489" cy="720000"/>
      </dsp:txXfrm>
    </dsp:sp>
    <dsp:sp modelId="{E48436C8-183E-4A4A-99E0-E17A081DAB77}">
      <dsp:nvSpPr>
        <dsp:cNvPr id="0" name=""/>
        <dsp:cNvSpPr/>
      </dsp:nvSpPr>
      <dsp:spPr>
        <a:xfrm>
          <a:off x="353789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8FBF46-F188-47CD-B216-88DF8900E453}">
      <dsp:nvSpPr>
        <dsp:cNvPr id="0" name=""/>
        <dsp:cNvSpPr/>
      </dsp:nvSpPr>
      <dsp:spPr>
        <a:xfrm>
          <a:off x="288600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Revise mock exam</a:t>
          </a:r>
          <a:endParaRPr lang="en-US" sz="2500" kern="1200"/>
        </a:p>
      </dsp:txBody>
      <dsp:txXfrm>
        <a:off x="2886007" y="2427484"/>
        <a:ext cx="2370489" cy="720000"/>
      </dsp:txXfrm>
    </dsp:sp>
    <dsp:sp modelId="{CDABA656-429B-4AE8-AF07-A8AA1A240F72}">
      <dsp:nvSpPr>
        <dsp:cNvPr id="0" name=""/>
        <dsp:cNvSpPr/>
      </dsp:nvSpPr>
      <dsp:spPr>
        <a:xfrm>
          <a:off x="6323216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E56AD-550E-4EA4-BCC0-CEEAA60EEA55}">
      <dsp:nvSpPr>
        <dsp:cNvPr id="0" name=""/>
        <dsp:cNvSpPr/>
      </dsp:nvSpPr>
      <dsp:spPr>
        <a:xfrm>
          <a:off x="5671332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Quiz</a:t>
          </a:r>
          <a:endParaRPr lang="en-US" sz="2500" kern="1200"/>
        </a:p>
      </dsp:txBody>
      <dsp:txXfrm>
        <a:off x="5671332" y="2427484"/>
        <a:ext cx="2370489" cy="720000"/>
      </dsp:txXfrm>
    </dsp:sp>
    <dsp:sp modelId="{660784F7-16CE-45B7-872B-1D3FEB33B804}">
      <dsp:nvSpPr>
        <dsp:cNvPr id="0" name=""/>
        <dsp:cNvSpPr/>
      </dsp:nvSpPr>
      <dsp:spPr>
        <a:xfrm>
          <a:off x="9108541" y="1045320"/>
          <a:ext cx="1066720" cy="10667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808F9-7952-4AE7-9E1E-C76872179135}">
      <dsp:nvSpPr>
        <dsp:cNvPr id="0" name=""/>
        <dsp:cNvSpPr/>
      </dsp:nvSpPr>
      <dsp:spPr>
        <a:xfrm>
          <a:off x="8456657" y="2427484"/>
          <a:ext cx="237048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Questions</a:t>
          </a:r>
          <a:endParaRPr lang="en-US" sz="2500" kern="1200"/>
        </a:p>
      </dsp:txBody>
      <dsp:txXfrm>
        <a:off x="8456657" y="2427484"/>
        <a:ext cx="2370489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5D9768-7A91-4CCE-A6B5-AEB717397EE6}">
      <dsp:nvSpPr>
        <dsp:cNvPr id="0" name=""/>
        <dsp:cNvSpPr/>
      </dsp:nvSpPr>
      <dsp:spPr>
        <a:xfrm>
          <a:off x="0" y="2100044"/>
          <a:ext cx="1761648" cy="1118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7B78C-D5CD-42A2-94A6-6B7E789C7918}">
      <dsp:nvSpPr>
        <dsp:cNvPr id="0" name=""/>
        <dsp:cNvSpPr/>
      </dsp:nvSpPr>
      <dsp:spPr>
        <a:xfrm>
          <a:off x="195738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Anxiety and Phobia</a:t>
          </a:r>
          <a:endParaRPr lang="en-US" sz="2100" kern="1200"/>
        </a:p>
      </dsp:txBody>
      <dsp:txXfrm>
        <a:off x="228502" y="2318760"/>
        <a:ext cx="1696120" cy="1053118"/>
      </dsp:txXfrm>
    </dsp:sp>
    <dsp:sp modelId="{FD2221BA-2305-4BEB-B1ED-C41645A46FEF}">
      <dsp:nvSpPr>
        <dsp:cNvPr id="0" name=""/>
        <dsp:cNvSpPr/>
      </dsp:nvSpPr>
      <dsp:spPr>
        <a:xfrm>
          <a:off x="2153126" y="2100044"/>
          <a:ext cx="1761648" cy="1118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2811E-4862-4AE5-8FAE-BFB737616739}">
      <dsp:nvSpPr>
        <dsp:cNvPr id="0" name=""/>
        <dsp:cNvSpPr/>
      </dsp:nvSpPr>
      <dsp:spPr>
        <a:xfrm>
          <a:off x="2348865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Physiological Reasons</a:t>
          </a:r>
          <a:endParaRPr lang="en-US" sz="2100" kern="1200"/>
        </a:p>
      </dsp:txBody>
      <dsp:txXfrm>
        <a:off x="2381629" y="2318760"/>
        <a:ext cx="1696120" cy="1053118"/>
      </dsp:txXfrm>
    </dsp:sp>
    <dsp:sp modelId="{8B80DCAD-2A7C-4795-A03F-A4FDE8A80F2B}">
      <dsp:nvSpPr>
        <dsp:cNvPr id="0" name=""/>
        <dsp:cNvSpPr/>
      </dsp:nvSpPr>
      <dsp:spPr>
        <a:xfrm>
          <a:off x="4306252" y="2100044"/>
          <a:ext cx="1761648" cy="11186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A4E5C3-8ABA-4F34-9A2C-C53A9B15C940}">
      <dsp:nvSpPr>
        <dsp:cNvPr id="0" name=""/>
        <dsp:cNvSpPr/>
      </dsp:nvSpPr>
      <dsp:spPr>
        <a:xfrm>
          <a:off x="4501991" y="2285996"/>
          <a:ext cx="1761648" cy="11186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Complex Dental treatment</a:t>
          </a:r>
          <a:endParaRPr lang="en-US" sz="2100" kern="1200"/>
        </a:p>
      </dsp:txBody>
      <dsp:txXfrm>
        <a:off x="4534755" y="2318760"/>
        <a:ext cx="1696120" cy="1053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C6024-B93B-4F8A-970B-62638C25A921}">
      <dsp:nvSpPr>
        <dsp:cNvPr id="0" name=""/>
        <dsp:cNvSpPr/>
      </dsp:nvSpPr>
      <dsp:spPr>
        <a:xfrm>
          <a:off x="0" y="4300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5719D-1ADA-4371-AACA-7DADAD515D3F}">
      <dsp:nvSpPr>
        <dsp:cNvPr id="0" name=""/>
        <dsp:cNvSpPr/>
      </dsp:nvSpPr>
      <dsp:spPr>
        <a:xfrm>
          <a:off x="277094" y="210403"/>
          <a:ext cx="503807" cy="503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80FEB-3976-4642-B7EC-79474AFCCB2C}">
      <dsp:nvSpPr>
        <dsp:cNvPr id="0" name=""/>
        <dsp:cNvSpPr/>
      </dsp:nvSpPr>
      <dsp:spPr>
        <a:xfrm>
          <a:off x="1057996" y="4300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is Anxiety?</a:t>
          </a:r>
          <a:endParaRPr lang="en-US" sz="1900" kern="1200"/>
        </a:p>
      </dsp:txBody>
      <dsp:txXfrm>
        <a:off x="1057996" y="4300"/>
        <a:ext cx="5205643" cy="916014"/>
      </dsp:txXfrm>
    </dsp:sp>
    <dsp:sp modelId="{ED32AF11-3739-42FE-B086-30F3F636DDE9}">
      <dsp:nvSpPr>
        <dsp:cNvPr id="0" name=""/>
        <dsp:cNvSpPr/>
      </dsp:nvSpPr>
      <dsp:spPr>
        <a:xfrm>
          <a:off x="0" y="1149318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1660A-2262-48F4-B285-272D8AB3F99F}">
      <dsp:nvSpPr>
        <dsp:cNvPr id="0" name=""/>
        <dsp:cNvSpPr/>
      </dsp:nvSpPr>
      <dsp:spPr>
        <a:xfrm>
          <a:off x="277094" y="1355421"/>
          <a:ext cx="503807" cy="503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94EB3-ACE9-4454-B200-5A91BB705B70}">
      <dsp:nvSpPr>
        <dsp:cNvPr id="0" name=""/>
        <dsp:cNvSpPr/>
      </dsp:nvSpPr>
      <dsp:spPr>
        <a:xfrm>
          <a:off x="1057996" y="1149318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might cause a patient to be anxious?</a:t>
          </a:r>
          <a:endParaRPr lang="en-US" sz="1900" kern="1200"/>
        </a:p>
      </dsp:txBody>
      <dsp:txXfrm>
        <a:off x="1057996" y="1149318"/>
        <a:ext cx="5205643" cy="916014"/>
      </dsp:txXfrm>
    </dsp:sp>
    <dsp:sp modelId="{8B49A954-B211-49F0-9126-DE0FDFB00B7A}">
      <dsp:nvSpPr>
        <dsp:cNvPr id="0" name=""/>
        <dsp:cNvSpPr/>
      </dsp:nvSpPr>
      <dsp:spPr>
        <a:xfrm>
          <a:off x="0" y="2294336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323BC-9159-4952-B5AD-F58BADF3CD6C}">
      <dsp:nvSpPr>
        <dsp:cNvPr id="0" name=""/>
        <dsp:cNvSpPr/>
      </dsp:nvSpPr>
      <dsp:spPr>
        <a:xfrm>
          <a:off x="277094" y="2500440"/>
          <a:ext cx="503807" cy="503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3A9B0-45FA-4B47-965F-922287E7945C}">
      <dsp:nvSpPr>
        <dsp:cNvPr id="0" name=""/>
        <dsp:cNvSpPr/>
      </dsp:nvSpPr>
      <dsp:spPr>
        <a:xfrm>
          <a:off x="1057996" y="2294336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feelings and experiences might they show when anxious?</a:t>
          </a:r>
          <a:endParaRPr lang="en-US" sz="1900" kern="1200"/>
        </a:p>
      </dsp:txBody>
      <dsp:txXfrm>
        <a:off x="1057996" y="2294336"/>
        <a:ext cx="5205643" cy="916014"/>
      </dsp:txXfrm>
    </dsp:sp>
    <dsp:sp modelId="{E2823C0C-0A8F-4D4C-AF2A-90A7C918BB3C}">
      <dsp:nvSpPr>
        <dsp:cNvPr id="0" name=""/>
        <dsp:cNvSpPr/>
      </dsp:nvSpPr>
      <dsp:spPr>
        <a:xfrm>
          <a:off x="0" y="3439354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4FBE8-0C3F-4B17-B405-06EE12FE80B3}">
      <dsp:nvSpPr>
        <dsp:cNvPr id="0" name=""/>
        <dsp:cNvSpPr/>
      </dsp:nvSpPr>
      <dsp:spPr>
        <a:xfrm>
          <a:off x="277094" y="3645458"/>
          <a:ext cx="503807" cy="50380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08787-5B5D-4D0C-9F2E-3BD80331B36D}">
      <dsp:nvSpPr>
        <dsp:cNvPr id="0" name=""/>
        <dsp:cNvSpPr/>
      </dsp:nvSpPr>
      <dsp:spPr>
        <a:xfrm>
          <a:off x="1057996" y="3439354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Can you think of two things that a patient's fear can be associated with?</a:t>
          </a:r>
          <a:endParaRPr lang="en-US" sz="1900" kern="1200"/>
        </a:p>
      </dsp:txBody>
      <dsp:txXfrm>
        <a:off x="1057996" y="3439354"/>
        <a:ext cx="5205643" cy="916014"/>
      </dsp:txXfrm>
    </dsp:sp>
    <dsp:sp modelId="{1893515C-6E1F-4066-946E-24CB231A797D}">
      <dsp:nvSpPr>
        <dsp:cNvPr id="0" name=""/>
        <dsp:cNvSpPr/>
      </dsp:nvSpPr>
      <dsp:spPr>
        <a:xfrm>
          <a:off x="0" y="4584372"/>
          <a:ext cx="6263640" cy="91601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8BCFE-40FB-4798-A742-01BBD23EBE07}">
      <dsp:nvSpPr>
        <dsp:cNvPr id="0" name=""/>
        <dsp:cNvSpPr/>
      </dsp:nvSpPr>
      <dsp:spPr>
        <a:xfrm>
          <a:off x="277094" y="4790476"/>
          <a:ext cx="503807" cy="50380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C7D52-F991-4C91-8B0C-6DA4E51047E9}">
      <dsp:nvSpPr>
        <dsp:cNvPr id="0" name=""/>
        <dsp:cNvSpPr/>
      </dsp:nvSpPr>
      <dsp:spPr>
        <a:xfrm>
          <a:off x="1057996" y="4584372"/>
          <a:ext cx="5205643" cy="916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945" tIns="96945" rIns="96945" bIns="9694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What is the reason for a patient’s raised heart rate?</a:t>
          </a:r>
          <a:endParaRPr lang="en-US" sz="1900" kern="1200"/>
        </a:p>
      </dsp:txBody>
      <dsp:txXfrm>
        <a:off x="1057996" y="4584372"/>
        <a:ext cx="5205643" cy="9160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5FCCC-3921-4443-8F0F-96E2D0C6E28B}">
      <dsp:nvSpPr>
        <dsp:cNvPr id="0" name=""/>
        <dsp:cNvSpPr/>
      </dsp:nvSpPr>
      <dsp:spPr>
        <a:xfrm>
          <a:off x="1068975" y="880815"/>
          <a:ext cx="1482243" cy="148224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C59C4-752D-4EC2-9B76-A32949579375}">
      <dsp:nvSpPr>
        <dsp:cNvPr id="0" name=""/>
        <dsp:cNvSpPr/>
      </dsp:nvSpPr>
      <dsp:spPr>
        <a:xfrm>
          <a:off x="163159" y="2751728"/>
          <a:ext cx="32938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Reassurance</a:t>
          </a:r>
        </a:p>
      </dsp:txBody>
      <dsp:txXfrm>
        <a:off x="163159" y="2751728"/>
        <a:ext cx="3293874" cy="720000"/>
      </dsp:txXfrm>
    </dsp:sp>
    <dsp:sp modelId="{5A299103-4697-4645-84B3-DC68EE522F3E}">
      <dsp:nvSpPr>
        <dsp:cNvPr id="0" name=""/>
        <dsp:cNvSpPr/>
      </dsp:nvSpPr>
      <dsp:spPr>
        <a:xfrm>
          <a:off x="4939278" y="880815"/>
          <a:ext cx="1482243" cy="148224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23F132-7131-4074-9864-E94076EBDF8F}">
      <dsp:nvSpPr>
        <dsp:cNvPr id="0" name=""/>
        <dsp:cNvSpPr/>
      </dsp:nvSpPr>
      <dsp:spPr>
        <a:xfrm>
          <a:off x="4033462" y="2751728"/>
          <a:ext cx="32938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Explanation and information</a:t>
          </a:r>
        </a:p>
      </dsp:txBody>
      <dsp:txXfrm>
        <a:off x="4033462" y="2751728"/>
        <a:ext cx="3293874" cy="720000"/>
      </dsp:txXfrm>
    </dsp:sp>
    <dsp:sp modelId="{1F75AC09-F236-4752-BAF2-64CE649D286E}">
      <dsp:nvSpPr>
        <dsp:cNvPr id="0" name=""/>
        <dsp:cNvSpPr/>
      </dsp:nvSpPr>
      <dsp:spPr>
        <a:xfrm>
          <a:off x="8809581" y="880815"/>
          <a:ext cx="1482243" cy="148224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8C365-CAFE-4B71-B9BC-DD145F454C1B}">
      <dsp:nvSpPr>
        <dsp:cNvPr id="0" name=""/>
        <dsp:cNvSpPr/>
      </dsp:nvSpPr>
      <dsp:spPr>
        <a:xfrm>
          <a:off x="7903765" y="2751728"/>
          <a:ext cx="329387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Uncertainty</a:t>
          </a:r>
        </a:p>
      </dsp:txBody>
      <dsp:txXfrm>
        <a:off x="7903765" y="2751728"/>
        <a:ext cx="3293874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5A9DE-72B8-4B2A-B91D-9072DE5EA42A}">
      <dsp:nvSpPr>
        <dsp:cNvPr id="0" name=""/>
        <dsp:cNvSpPr/>
      </dsp:nvSpPr>
      <dsp:spPr>
        <a:xfrm>
          <a:off x="0" y="5291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09572-E4DE-4E0E-8459-8B5651A25233}">
      <dsp:nvSpPr>
        <dsp:cNvPr id="0" name=""/>
        <dsp:cNvSpPr/>
      </dsp:nvSpPr>
      <dsp:spPr>
        <a:xfrm>
          <a:off x="333341" y="86359"/>
          <a:ext cx="4666783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Behaviour management</a:t>
          </a:r>
        </a:p>
      </dsp:txBody>
      <dsp:txXfrm>
        <a:off x="376572" y="129590"/>
        <a:ext cx="4580321" cy="799138"/>
      </dsp:txXfrm>
    </dsp:sp>
    <dsp:sp modelId="{F5271269-1D08-41DC-8717-E90D1C458D25}">
      <dsp:nvSpPr>
        <dsp:cNvPr id="0" name=""/>
        <dsp:cNvSpPr/>
      </dsp:nvSpPr>
      <dsp:spPr>
        <a:xfrm>
          <a:off x="0" y="18899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C5653-88D1-4F40-9829-C4825A196FFB}">
      <dsp:nvSpPr>
        <dsp:cNvPr id="0" name=""/>
        <dsp:cNvSpPr/>
      </dsp:nvSpPr>
      <dsp:spPr>
        <a:xfrm>
          <a:off x="333341" y="1447159"/>
          <a:ext cx="4666783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Behavioural therapy</a:t>
          </a:r>
        </a:p>
      </dsp:txBody>
      <dsp:txXfrm>
        <a:off x="376572" y="1490390"/>
        <a:ext cx="4580321" cy="799138"/>
      </dsp:txXfrm>
    </dsp:sp>
    <dsp:sp modelId="{5DEF6216-1B27-4E45-BF75-3C792FD80AE6}">
      <dsp:nvSpPr>
        <dsp:cNvPr id="0" name=""/>
        <dsp:cNvSpPr/>
      </dsp:nvSpPr>
      <dsp:spPr>
        <a:xfrm>
          <a:off x="0" y="3250759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1833D-B8F6-48D7-BB17-C4F751F7C89C}">
      <dsp:nvSpPr>
        <dsp:cNvPr id="0" name=""/>
        <dsp:cNvSpPr/>
      </dsp:nvSpPr>
      <dsp:spPr>
        <a:xfrm>
          <a:off x="333341" y="2807959"/>
          <a:ext cx="4666783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Conscious sedation</a:t>
          </a:r>
        </a:p>
      </dsp:txBody>
      <dsp:txXfrm>
        <a:off x="376572" y="2851190"/>
        <a:ext cx="4580321" cy="799138"/>
      </dsp:txXfrm>
    </dsp:sp>
    <dsp:sp modelId="{7D566455-43C0-4A3F-93E9-E4391E684D78}">
      <dsp:nvSpPr>
        <dsp:cNvPr id="0" name=""/>
        <dsp:cNvSpPr/>
      </dsp:nvSpPr>
      <dsp:spPr>
        <a:xfrm>
          <a:off x="0" y="4611560"/>
          <a:ext cx="6666833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A20A14-9F3F-4872-BA98-6676B967BAE5}">
      <dsp:nvSpPr>
        <dsp:cNvPr id="0" name=""/>
        <dsp:cNvSpPr/>
      </dsp:nvSpPr>
      <dsp:spPr>
        <a:xfrm>
          <a:off x="333341" y="4168760"/>
          <a:ext cx="4666783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General anaesthesia</a:t>
          </a:r>
        </a:p>
      </dsp:txBody>
      <dsp:txXfrm>
        <a:off x="376572" y="4211991"/>
        <a:ext cx="4580321" cy="7991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0AA903-F9B0-4FBF-998C-326B573D7495}">
      <dsp:nvSpPr>
        <dsp:cNvPr id="0" name=""/>
        <dsp:cNvSpPr/>
      </dsp:nvSpPr>
      <dsp:spPr>
        <a:xfrm>
          <a:off x="0" y="63100"/>
          <a:ext cx="51160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Conscious sedation is not a substitute for effective behaviour management and local analgesia</a:t>
          </a:r>
        </a:p>
      </dsp:txBody>
      <dsp:txXfrm>
        <a:off x="56372" y="119472"/>
        <a:ext cx="5003256" cy="1042045"/>
      </dsp:txXfrm>
    </dsp:sp>
    <dsp:sp modelId="{E0C7A6AF-D048-4DB8-88BF-C2EAA379C50E}">
      <dsp:nvSpPr>
        <dsp:cNvPr id="0" name=""/>
        <dsp:cNvSpPr/>
      </dsp:nvSpPr>
      <dsp:spPr>
        <a:xfrm>
          <a:off x="0" y="1278370"/>
          <a:ext cx="51160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Under 12s – behaviour management / LA or LA plus inhalation sedation</a:t>
          </a:r>
        </a:p>
      </dsp:txBody>
      <dsp:txXfrm>
        <a:off x="56372" y="1334742"/>
        <a:ext cx="5003256" cy="1042045"/>
      </dsp:txXfrm>
    </dsp:sp>
    <dsp:sp modelId="{E9FBB4EE-8308-432B-86F2-C71FA11700A6}">
      <dsp:nvSpPr>
        <dsp:cNvPr id="0" name=""/>
        <dsp:cNvSpPr/>
      </dsp:nvSpPr>
      <dsp:spPr>
        <a:xfrm>
          <a:off x="0" y="2493640"/>
          <a:ext cx="51160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12–16-year-olds – LA plus Midazolam (all routes)</a:t>
          </a:r>
        </a:p>
      </dsp:txBody>
      <dsp:txXfrm>
        <a:off x="56372" y="2550012"/>
        <a:ext cx="5003256" cy="1042045"/>
      </dsp:txXfrm>
    </dsp:sp>
    <dsp:sp modelId="{8508F0D1-AFA7-442F-9449-37BA33091019}">
      <dsp:nvSpPr>
        <dsp:cNvPr id="0" name=""/>
        <dsp:cNvSpPr/>
      </dsp:nvSpPr>
      <dsp:spPr>
        <a:xfrm>
          <a:off x="0" y="3708910"/>
          <a:ext cx="5116000" cy="11547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Referral</a:t>
          </a:r>
        </a:p>
      </dsp:txBody>
      <dsp:txXfrm>
        <a:off x="56372" y="3765282"/>
        <a:ext cx="5003256" cy="104204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C72FA-5B70-454E-8F55-5FA726A5800E}">
      <dsp:nvSpPr>
        <dsp:cNvPr id="0" name=""/>
        <dsp:cNvSpPr/>
      </dsp:nvSpPr>
      <dsp:spPr>
        <a:xfrm>
          <a:off x="0" y="531"/>
          <a:ext cx="11360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F45F28-46F7-4602-98D6-43C7E690131A}">
      <dsp:nvSpPr>
        <dsp:cNvPr id="0" name=""/>
        <dsp:cNvSpPr/>
      </dsp:nvSpPr>
      <dsp:spPr>
        <a:xfrm>
          <a:off x="0" y="531"/>
          <a:ext cx="113608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Assist with sedation</a:t>
          </a:r>
          <a:endParaRPr lang="en-US" sz="4000" kern="1200"/>
        </a:p>
      </dsp:txBody>
      <dsp:txXfrm>
        <a:off x="0" y="531"/>
        <a:ext cx="11360800" cy="870296"/>
      </dsp:txXfrm>
    </dsp:sp>
    <dsp:sp modelId="{52D6B075-E6F5-4D2C-AAB8-31640F00645A}">
      <dsp:nvSpPr>
        <dsp:cNvPr id="0" name=""/>
        <dsp:cNvSpPr/>
      </dsp:nvSpPr>
      <dsp:spPr>
        <a:xfrm>
          <a:off x="0" y="870827"/>
          <a:ext cx="11360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019253-0CF8-46BC-8D2F-6C4EEF126EEB}">
      <dsp:nvSpPr>
        <dsp:cNvPr id="0" name=""/>
        <dsp:cNvSpPr/>
      </dsp:nvSpPr>
      <dsp:spPr>
        <a:xfrm>
          <a:off x="0" y="870827"/>
          <a:ext cx="113608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Monitoring</a:t>
          </a:r>
          <a:endParaRPr lang="en-US" sz="4000" kern="1200"/>
        </a:p>
      </dsp:txBody>
      <dsp:txXfrm>
        <a:off x="0" y="870827"/>
        <a:ext cx="11360800" cy="870296"/>
      </dsp:txXfrm>
    </dsp:sp>
    <dsp:sp modelId="{3D3A3891-CE3C-44B9-955C-A0B3C0DD2C42}">
      <dsp:nvSpPr>
        <dsp:cNvPr id="0" name=""/>
        <dsp:cNvSpPr/>
      </dsp:nvSpPr>
      <dsp:spPr>
        <a:xfrm>
          <a:off x="0" y="1741123"/>
          <a:ext cx="11360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CF5D08-746E-4093-AE9A-E9E0F56BECCF}">
      <dsp:nvSpPr>
        <dsp:cNvPr id="0" name=""/>
        <dsp:cNvSpPr/>
      </dsp:nvSpPr>
      <dsp:spPr>
        <a:xfrm>
          <a:off x="0" y="1741123"/>
          <a:ext cx="113608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Assist with dental treatment</a:t>
          </a:r>
          <a:endParaRPr lang="en-US" sz="4000" kern="1200"/>
        </a:p>
      </dsp:txBody>
      <dsp:txXfrm>
        <a:off x="0" y="1741123"/>
        <a:ext cx="11360800" cy="870296"/>
      </dsp:txXfrm>
    </dsp:sp>
    <dsp:sp modelId="{FCF50685-1980-4003-8CF0-412D20B13853}">
      <dsp:nvSpPr>
        <dsp:cNvPr id="0" name=""/>
        <dsp:cNvSpPr/>
      </dsp:nvSpPr>
      <dsp:spPr>
        <a:xfrm>
          <a:off x="0" y="2611420"/>
          <a:ext cx="11360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937E76-35B5-498B-9781-EAD2CD591930}">
      <dsp:nvSpPr>
        <dsp:cNvPr id="0" name=""/>
        <dsp:cNvSpPr/>
      </dsp:nvSpPr>
      <dsp:spPr>
        <a:xfrm>
          <a:off x="0" y="2611420"/>
          <a:ext cx="113608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Chaperone</a:t>
          </a:r>
          <a:endParaRPr lang="en-US" sz="4000" kern="1200"/>
        </a:p>
      </dsp:txBody>
      <dsp:txXfrm>
        <a:off x="0" y="2611420"/>
        <a:ext cx="11360800" cy="870296"/>
      </dsp:txXfrm>
    </dsp:sp>
    <dsp:sp modelId="{33FC9D5C-62AA-40B6-A241-BF51EE6E39A3}">
      <dsp:nvSpPr>
        <dsp:cNvPr id="0" name=""/>
        <dsp:cNvSpPr/>
      </dsp:nvSpPr>
      <dsp:spPr>
        <a:xfrm>
          <a:off x="0" y="3481716"/>
          <a:ext cx="113608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D135D6-4E6F-4EFD-855A-BA963F786F80}">
      <dsp:nvSpPr>
        <dsp:cNvPr id="0" name=""/>
        <dsp:cNvSpPr/>
      </dsp:nvSpPr>
      <dsp:spPr>
        <a:xfrm>
          <a:off x="0" y="3481716"/>
          <a:ext cx="11360800" cy="870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0" i="0" kern="1200"/>
            <a:t>Assist in case of emergency</a:t>
          </a:r>
          <a:endParaRPr lang="en-US" sz="4000" kern="1200"/>
        </a:p>
      </dsp:txBody>
      <dsp:txXfrm>
        <a:off x="0" y="3481716"/>
        <a:ext cx="11360800" cy="870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EDD320-F004-4A94-9B7F-5DDCC94156BE}">
      <dsp:nvSpPr>
        <dsp:cNvPr id="0" name=""/>
        <dsp:cNvSpPr/>
      </dsp:nvSpPr>
      <dsp:spPr>
        <a:xfrm>
          <a:off x="0" y="765008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Preparation </a:t>
          </a:r>
          <a:endParaRPr lang="en-US" sz="2100" kern="1200"/>
        </a:p>
      </dsp:txBody>
      <dsp:txXfrm>
        <a:off x="25188" y="790196"/>
        <a:ext cx="6213264" cy="465594"/>
      </dsp:txXfrm>
    </dsp:sp>
    <dsp:sp modelId="{274BA90F-69D3-41D5-824C-EFF0C45815B1}">
      <dsp:nvSpPr>
        <dsp:cNvPr id="0" name=""/>
        <dsp:cNvSpPr/>
      </dsp:nvSpPr>
      <dsp:spPr>
        <a:xfrm>
          <a:off x="0" y="1341458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Drugs</a:t>
          </a:r>
          <a:endParaRPr lang="en-US" sz="2100" kern="1200"/>
        </a:p>
      </dsp:txBody>
      <dsp:txXfrm>
        <a:off x="25188" y="1366646"/>
        <a:ext cx="6213264" cy="465594"/>
      </dsp:txXfrm>
    </dsp:sp>
    <dsp:sp modelId="{BB0D0F0B-4CC1-41A2-8412-106F7698B8F6}">
      <dsp:nvSpPr>
        <dsp:cNvPr id="0" name=""/>
        <dsp:cNvSpPr/>
      </dsp:nvSpPr>
      <dsp:spPr>
        <a:xfrm>
          <a:off x="0" y="1917908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Sedation equipment including monitoring equipment</a:t>
          </a:r>
          <a:endParaRPr lang="en-US" sz="2100" kern="1200"/>
        </a:p>
      </dsp:txBody>
      <dsp:txXfrm>
        <a:off x="25188" y="1943096"/>
        <a:ext cx="6213264" cy="465594"/>
      </dsp:txXfrm>
    </dsp:sp>
    <dsp:sp modelId="{A42EA98A-CA39-4623-9287-6CB07E3D71C3}">
      <dsp:nvSpPr>
        <dsp:cNvPr id="0" name=""/>
        <dsp:cNvSpPr/>
      </dsp:nvSpPr>
      <dsp:spPr>
        <a:xfrm>
          <a:off x="0" y="2494358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Cannulation</a:t>
          </a:r>
          <a:endParaRPr lang="en-US" sz="2100" kern="1200"/>
        </a:p>
      </dsp:txBody>
      <dsp:txXfrm>
        <a:off x="25188" y="2519546"/>
        <a:ext cx="6213264" cy="465594"/>
      </dsp:txXfrm>
    </dsp:sp>
    <dsp:sp modelId="{F16CA240-EE6F-4750-9515-E94328650B54}">
      <dsp:nvSpPr>
        <dsp:cNvPr id="0" name=""/>
        <dsp:cNvSpPr/>
      </dsp:nvSpPr>
      <dsp:spPr>
        <a:xfrm>
          <a:off x="0" y="3070809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Dental equipment and materials etc</a:t>
          </a:r>
          <a:endParaRPr lang="en-US" sz="2100" kern="1200"/>
        </a:p>
      </dsp:txBody>
      <dsp:txXfrm>
        <a:off x="25188" y="3095997"/>
        <a:ext cx="6213264" cy="465594"/>
      </dsp:txXfrm>
    </dsp:sp>
    <dsp:sp modelId="{2E21CC61-0439-4D6B-ABAE-5BC52ECE30E2}">
      <dsp:nvSpPr>
        <dsp:cNvPr id="0" name=""/>
        <dsp:cNvSpPr/>
      </dsp:nvSpPr>
      <dsp:spPr>
        <a:xfrm>
          <a:off x="0" y="3647259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Informed consent </a:t>
          </a:r>
          <a:endParaRPr lang="en-US" sz="2100" kern="1200"/>
        </a:p>
      </dsp:txBody>
      <dsp:txXfrm>
        <a:off x="25188" y="3672447"/>
        <a:ext cx="6213264" cy="465594"/>
      </dsp:txXfrm>
    </dsp:sp>
    <dsp:sp modelId="{5B5BB8E0-16AF-442E-816C-4921CD7B3726}">
      <dsp:nvSpPr>
        <dsp:cNvPr id="0" name=""/>
        <dsp:cNvSpPr/>
      </dsp:nvSpPr>
      <dsp:spPr>
        <a:xfrm>
          <a:off x="0" y="4223709"/>
          <a:ext cx="6263640" cy="5159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/>
            <a:t>Documentation</a:t>
          </a:r>
          <a:endParaRPr lang="en-US" sz="2100" kern="1200"/>
        </a:p>
      </dsp:txBody>
      <dsp:txXfrm>
        <a:off x="25188" y="4248897"/>
        <a:ext cx="6213264" cy="4655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57CDA-2F70-4298-95C1-ECF493C5C112}">
      <dsp:nvSpPr>
        <dsp:cNvPr id="0" name=""/>
        <dsp:cNvSpPr/>
      </dsp:nvSpPr>
      <dsp:spPr>
        <a:xfrm>
          <a:off x="1138979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7CFEF0-0F5F-4A0E-BCFA-733917395EB8}">
      <dsp:nvSpPr>
        <dsp:cNvPr id="0" name=""/>
        <dsp:cNvSpPr/>
      </dsp:nvSpPr>
      <dsp:spPr>
        <a:xfrm>
          <a:off x="569079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Clinical </a:t>
          </a:r>
          <a:endParaRPr lang="en-US" sz="1900" kern="1200"/>
        </a:p>
      </dsp:txBody>
      <dsp:txXfrm>
        <a:off x="569079" y="2427788"/>
        <a:ext cx="2072362" cy="720000"/>
      </dsp:txXfrm>
    </dsp:sp>
    <dsp:sp modelId="{15312052-36D5-4F3F-AF8C-2D4A77146CED}">
      <dsp:nvSpPr>
        <dsp:cNvPr id="0" name=""/>
        <dsp:cNvSpPr/>
      </dsp:nvSpPr>
      <dsp:spPr>
        <a:xfrm>
          <a:off x="3574005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341D8C-E91A-428B-9150-E1A3D07A945F}">
      <dsp:nvSpPr>
        <dsp:cNvPr id="0" name=""/>
        <dsp:cNvSpPr/>
      </dsp:nvSpPr>
      <dsp:spPr>
        <a:xfrm>
          <a:off x="3004105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Mechanical</a:t>
          </a:r>
          <a:endParaRPr lang="en-US" sz="1900" kern="1200"/>
        </a:p>
      </dsp:txBody>
      <dsp:txXfrm>
        <a:off x="3004105" y="2427788"/>
        <a:ext cx="2072362" cy="720000"/>
      </dsp:txXfrm>
    </dsp:sp>
    <dsp:sp modelId="{2E5BAB61-3A32-4299-83E8-CE3B899AEE30}">
      <dsp:nvSpPr>
        <dsp:cNvPr id="0" name=""/>
        <dsp:cNvSpPr/>
      </dsp:nvSpPr>
      <dsp:spPr>
        <a:xfrm>
          <a:off x="6009031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2F08EA-4909-4BFC-B205-8B22CE1ECD92}">
      <dsp:nvSpPr>
        <dsp:cNvPr id="0" name=""/>
        <dsp:cNvSpPr/>
      </dsp:nvSpPr>
      <dsp:spPr>
        <a:xfrm>
          <a:off x="5439131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Continuous</a:t>
          </a:r>
          <a:endParaRPr lang="en-US" sz="1900" kern="1200"/>
        </a:p>
      </dsp:txBody>
      <dsp:txXfrm>
        <a:off x="5439131" y="2427788"/>
        <a:ext cx="2072362" cy="720000"/>
      </dsp:txXfrm>
    </dsp:sp>
    <dsp:sp modelId="{30D2C48F-8AFB-4ACC-8CA9-79512D071DBF}">
      <dsp:nvSpPr>
        <dsp:cNvPr id="0" name=""/>
        <dsp:cNvSpPr/>
      </dsp:nvSpPr>
      <dsp:spPr>
        <a:xfrm>
          <a:off x="8444057" y="1203549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2A84D9-CF38-42A5-A861-7590DB890BD8}">
      <dsp:nvSpPr>
        <dsp:cNvPr id="0" name=""/>
        <dsp:cNvSpPr/>
      </dsp:nvSpPr>
      <dsp:spPr>
        <a:xfrm>
          <a:off x="7874157" y="2427788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/>
            <a:t>Ability to quickly respond to changes</a:t>
          </a:r>
          <a:endParaRPr lang="en-US" sz="1900" kern="1200"/>
        </a:p>
      </dsp:txBody>
      <dsp:txXfrm>
        <a:off x="7874157" y="2427788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6322E-62CF-422F-829B-284B8787AF1B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0EC7E-C43A-4A0F-B2DF-4A9881A074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3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Reassurance about their fears can help to establish trust and rapport between clinician and patient.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Explanation and information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Good communication leads to successful patient management 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Uncertainty is the basis of many fears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Anxiety is fed by uncertainty 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ea typeface="Calibri"/>
                <a:cs typeface="Calibri"/>
              </a:rPr>
              <a:t>When not enough time spent on explaining procedure, potential discomfort, length of treatment time, cost</a:t>
            </a: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746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More on Medico-legal aspects of sedation later in the course</a:t>
            </a:r>
          </a:p>
        </p:txBody>
      </p:sp>
    </p:spTree>
    <p:extLst>
      <p:ext uri="{BB962C8B-B14F-4D97-AF65-F5344CB8AC3E}">
        <p14:creationId xmlns:p14="http://schemas.microsoft.com/office/powerpoint/2010/main" val="91688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Handouts for IV &amp; IS</a:t>
            </a:r>
          </a:p>
        </p:txBody>
      </p:sp>
    </p:spTree>
    <p:extLst>
      <p:ext uri="{BB962C8B-B14F-4D97-AF65-F5344CB8AC3E}">
        <p14:creationId xmlns:p14="http://schemas.microsoft.com/office/powerpoint/2010/main" val="879201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they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D51A7-8DD4-4B51-AA10-71552430016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07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Midazolam can be used for medical emergencies such as ‘Epilepsy’.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D51A7-8DD4-4B51-AA10-715524300167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77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Hydroxylated in liver ( the process of drug hydroxylation can affect how an individual metabolizes the drug, influencing their efficacy and duration of action. Hydroxylation is a chemical process, it adds a hydroxyl group to a molecule typically catalysed by enzymes called hydroxylases.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2D51A7-8DD4-4B51-AA10-71552430016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536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Elderly and adolescents, the elimination half-life is longer. Liver blood flow decreases with age. Liver in teenagers is still developing.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0EC7E-C43A-4A0F-B2DF-4A9881A074C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18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180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Handout – fill it in and assess yourself</a:t>
            </a:r>
          </a:p>
        </p:txBody>
      </p:sp>
    </p:spTree>
    <p:extLst>
      <p:ext uri="{BB962C8B-B14F-4D97-AF65-F5344CB8AC3E}">
        <p14:creationId xmlns:p14="http://schemas.microsoft.com/office/powerpoint/2010/main" val="149495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ea typeface="Calibri"/>
                <a:cs typeface="Calibri"/>
              </a:rPr>
              <a:t>How many sedation roles did you think of?</a:t>
            </a:r>
          </a:p>
        </p:txBody>
      </p:sp>
    </p:spTree>
    <p:extLst>
      <p:ext uri="{BB962C8B-B14F-4D97-AF65-F5344CB8AC3E}">
        <p14:creationId xmlns:p14="http://schemas.microsoft.com/office/powerpoint/2010/main" val="3444917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761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Handout - checklist of DN duties when preparing for and assisting with Sedation</a:t>
            </a:r>
            <a:endParaRPr lang="en-US" dirty="0"/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Use the textbook (P209)</a:t>
            </a:r>
            <a:endParaRPr lang="en-US" dirty="0"/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1282583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What is clinical monitoring? Observation</a:t>
            </a:r>
            <a:endParaRPr lang="en-US"/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What is mechanical monitoring? Pulse oximeter, BP </a:t>
            </a:r>
            <a:r>
              <a:rPr lang="en-US" dirty="0" err="1">
                <a:latin typeface="Calibri"/>
                <a:cs typeface="Calibri"/>
              </a:rPr>
              <a:t>etc</a:t>
            </a: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What is continuous monitoring?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Quick response</a:t>
            </a:r>
          </a:p>
          <a:p>
            <a:pPr>
              <a:buNone/>
            </a:pPr>
            <a:endParaRPr lang="en-US" dirty="0">
              <a:latin typeface="Calibri"/>
              <a:cs typeface="Calibri"/>
            </a:endParaRP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More later in the course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Textbook page 169 - 170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The American Society of </a:t>
            </a:r>
            <a:r>
              <a:rPr lang="en-US" b="1" dirty="0" err="1"/>
              <a:t>Anaesthesiologists</a:t>
            </a:r>
            <a:r>
              <a:rPr lang="en-US" b="1" dirty="0"/>
              <a:t> (ASA) physical Status Scale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An assessment tool</a:t>
            </a:r>
          </a:p>
          <a:p>
            <a:pPr>
              <a:buNone/>
            </a:pPr>
            <a:r>
              <a:rPr lang="en-US" dirty="0"/>
              <a:t>To classify patients in terms of the risks that their medical history poses when being treated under sedation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ASA 1 &amp; 2 – suitable for </a:t>
            </a:r>
            <a:r>
              <a:rPr lang="en-US" dirty="0" err="1"/>
              <a:t>for</a:t>
            </a:r>
            <a:r>
              <a:rPr lang="en-US" dirty="0"/>
              <a:t> treatment under sedation in GP</a:t>
            </a:r>
          </a:p>
          <a:p>
            <a:pPr>
              <a:buNone/>
            </a:pPr>
            <a:r>
              <a:rPr lang="en-US" dirty="0"/>
              <a:t>ASA 3 &amp; 4 – should receive treatment in specialist unit or hospital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Age – </a:t>
            </a:r>
            <a:r>
              <a:rPr lang="en-US" dirty="0"/>
              <a:t>Caution in very young or elderly patients. </a:t>
            </a:r>
            <a:r>
              <a:rPr lang="en-US" b="1" dirty="0"/>
              <a:t>Young</a:t>
            </a:r>
            <a:r>
              <a:rPr lang="en-US" dirty="0"/>
              <a:t> = unpredictable response &amp; immature personalities </a:t>
            </a:r>
            <a:r>
              <a:rPr lang="en-US" b="1" dirty="0"/>
              <a:t>Elderly –</a:t>
            </a:r>
            <a:r>
              <a:rPr lang="en-US" dirty="0"/>
              <a:t>possible </a:t>
            </a:r>
            <a:r>
              <a:rPr lang="en-US" dirty="0" err="1"/>
              <a:t>hightened</a:t>
            </a:r>
            <a:r>
              <a:rPr lang="en-US" dirty="0"/>
              <a:t> sensitivity to sedative / reduced ability to </a:t>
            </a:r>
            <a:r>
              <a:rPr lang="en-US" dirty="0" err="1"/>
              <a:t>metabolise</a:t>
            </a:r>
            <a:r>
              <a:rPr lang="en-US" dirty="0"/>
              <a:t> drug – care must be taken to titrate slowly in small increments to avoid risk of overdose.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Pregnancy – </a:t>
            </a:r>
            <a:r>
              <a:rPr lang="en-US" dirty="0"/>
              <a:t>avoid wherever possible. Precautions in breast feeding mothers – drug may be secreted in breast milk.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Cardiovascular / respiratory disease (significant) = </a:t>
            </a:r>
            <a:r>
              <a:rPr lang="en-US" dirty="0"/>
              <a:t>sedation contraindicated.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Asthma / angina / hypertension = </a:t>
            </a:r>
            <a:r>
              <a:rPr lang="en-US" dirty="0"/>
              <a:t>may be benefits to treating under sedation if anxiety aggravates their condition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Liver &amp; kidney disease = </a:t>
            </a:r>
            <a:r>
              <a:rPr lang="en-US" dirty="0"/>
              <a:t>drug abusers / alcoholics' renal &amp; hepatic (liver) function may be impaired. May self-administer pre-meds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Psychological / psychiatric disease = </a:t>
            </a:r>
            <a:r>
              <a:rPr lang="en-US" dirty="0"/>
              <a:t>may be</a:t>
            </a:r>
            <a:r>
              <a:rPr lang="en-US" b="1" dirty="0"/>
              <a:t> </a:t>
            </a:r>
            <a:r>
              <a:rPr lang="en-US" dirty="0"/>
              <a:t>unpredictable – medications may interact with sedatives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Obesity = </a:t>
            </a:r>
            <a:r>
              <a:rPr lang="en-US" dirty="0"/>
              <a:t>may be difficult to cannulate. BMI over 25 may not be suitable. May be airway management &amp; patient handling problems.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Severely underweight = </a:t>
            </a:r>
            <a:r>
              <a:rPr lang="en-US" dirty="0"/>
              <a:t>may be malnourished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16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65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2138-A0F3-FE7A-74B7-9B8B04630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33095-C062-2AA5-BB7F-BA005A497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3363-85BD-DDB2-858E-C1F452F9F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77426-FB8C-9864-5BFE-7959182E2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69C35-013C-DE59-4C4D-98E3D687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B988-FCE9-68B9-D4B6-2CFC57A7C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7EAEA-603F-CF90-C649-BE3FAFEF1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C7936-B757-57EC-42B5-8C50FC2EF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B8E1C-5FAB-00E9-AD84-9C3DE4BB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83761-AB1B-CE12-C525-AAA584BED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40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FA1FE7-1EEF-9CF7-2786-E72E84017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D63A8-40F6-805B-487D-6F1C9B02B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EC82B6-CF61-72A8-0698-15C021D6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D18B2-244C-9B90-7CA9-9C3F32BDB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554F-7C05-9590-B3CD-A2990FBC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2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4586" y="1566113"/>
            <a:ext cx="4819227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3772" y="1566113"/>
            <a:ext cx="5033433" cy="2354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18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8232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475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658472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3133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BB34-DCB1-B0DE-8633-BAF511933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74036-B778-EE62-19E8-F831C5F9C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5D85A-5685-44FD-911F-8F77754C7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01DA0-ACB8-91E9-F548-FE245C78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816C-B333-F3B1-CA87-1559BC2F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63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6ECEF-E766-346F-21F0-A7913C3E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06424-626B-F6E5-DFD5-DFB5E63D4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C3A42-717D-3EF9-8243-F1F2D024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09E88-FD75-F8C2-9112-D9DD3ECCD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400E4-20E4-9CF6-6140-F86D437F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4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0A18B-A37F-BDCE-A970-9B867091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AFB2-629D-35F6-3222-7AD4B6339F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0A5AC-E7ED-BF2E-9D21-6F9AF1C48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2EC30-A585-5BBA-9EE8-3EA1DD5C2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35649-5BBD-5D50-BF62-466ABCAF8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FEBEA7-A95B-7D37-64CD-808BFD6E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4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174C-E5F2-09F3-896F-D473C35A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05FE8E-FF84-EB57-F66B-2F3360030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81A47-C11C-4248-B77B-8F91D1F57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39867-BF5D-822B-0E68-185A43DE7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C50ACE-5122-8471-63E5-2E7E2CC76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B838D9-8263-4DA9-5246-0FDEF351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092197-0934-1E5D-B9CA-1179C0F1B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D6342F-F8E0-4C47-3786-8882D707F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1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CC23-9268-AAAF-D484-10BED831E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480366-B097-CDCF-1CED-4869BEDBF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E060D-753D-563E-4938-FEF823A9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BDB43-DFA4-18FF-4A1E-B6C396225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54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520CBF-F0F2-C457-4F59-06528EFE5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9C3E8-AA2C-25EC-0AD8-BB76B379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D23A0-8F39-2D7A-C4A8-A1AD078F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6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D350B-4A63-7C24-86F8-4CB04684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27740-79A9-613F-5A40-A2C49A8A7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4189D-1342-B60E-8249-1519EC0C8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8FC948-0373-F624-FC6A-3C23AD34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6DD380-647E-DB5E-69FB-0098997AA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14B05F-9F42-ED3B-5893-1F01DC71C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67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76551-2A44-373A-3FB3-231257A01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07D76C-4304-9AD0-14F8-13663F9FD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8CFC87-BBF4-40E1-75E4-1B56B906F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F0126-1A17-0A66-D50F-8A83B9338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63DEE-61B5-84C4-477E-1B98CFEF8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708D21-E151-A774-3388-BD38B8FB4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47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6DE8E6-EEB1-B535-F999-2B59F995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7BB51-5E90-C305-6832-E2A5681AD5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95673-A293-C326-FEDD-D1092CE369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2575CD-812C-4E08-AD19-F3645903304D}" type="datetimeFigureOut">
              <a:rPr lang="en-GB" smtClean="0"/>
              <a:t>23/02/2026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51FA1-9215-837F-8280-6B5986894E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27B01-C40A-28CC-6541-9EF6B6BA5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A5451D-80A0-4525-847C-85D176D7FA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2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A93898FF-D987-4B0E-BFB4-85F5EB356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654E6D0-A14C-40BE-8E45-081517266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516C1EB-8D62-4BF0-92B5-02E6AE43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737E5B8-8F31-4942-B159-B213C4D6D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8F530DA-C7D1-4968-8F8A-8700C2BB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B7912-DD46-30A8-D7D3-D727E297A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8181" y="3508940"/>
            <a:ext cx="4987810" cy="2228763"/>
          </a:xfrm>
        </p:spPr>
        <p:txBody>
          <a:bodyPr anchor="t">
            <a:normAutofit/>
          </a:bodyPr>
          <a:lstStyle/>
          <a:p>
            <a:pPr algn="l"/>
            <a:r>
              <a:rPr lang="en-GB" sz="3700"/>
              <a:t>National Certificate in Dental Sedation Nursing.</a:t>
            </a:r>
            <a:br>
              <a:rPr lang="en-GB" sz="3700"/>
            </a:br>
            <a:r>
              <a:rPr lang="en-GB" sz="3700"/>
              <a:t>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5177F-64D4-FC29-B1C9-13F8FD4C5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1837370"/>
            <a:ext cx="4987810" cy="1505505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solidFill>
                  <a:schemeClr val="tx1">
                    <a:alpha val="70000"/>
                  </a:schemeClr>
                </a:solidFill>
              </a:rPr>
              <a:t>Saturday 21</a:t>
            </a:r>
            <a:r>
              <a:rPr lang="en-GB" sz="2000" baseline="30000">
                <a:solidFill>
                  <a:schemeClr val="tx1">
                    <a:alpha val="70000"/>
                  </a:schemeClr>
                </a:solidFill>
              </a:rPr>
              <a:t>st</a:t>
            </a:r>
            <a:r>
              <a:rPr lang="en-GB" sz="2000">
                <a:solidFill>
                  <a:schemeClr val="tx1">
                    <a:alpha val="70000"/>
                  </a:schemeClr>
                </a:solidFill>
              </a:rPr>
              <a:t> February</a:t>
            </a:r>
          </a:p>
          <a:p>
            <a:pPr algn="l"/>
            <a:r>
              <a:rPr lang="en-GB" sz="2000">
                <a:solidFill>
                  <a:schemeClr val="tx1">
                    <a:alpha val="70000"/>
                  </a:schemeClr>
                </a:solidFill>
              </a:rPr>
              <a:t>9.30 – 1.00pm</a:t>
            </a:r>
          </a:p>
          <a:p>
            <a:pPr algn="l"/>
            <a:r>
              <a:rPr lang="en-GB" sz="2000">
                <a:solidFill>
                  <a:schemeClr val="tx1">
                    <a:alpha val="70000"/>
                  </a:schemeClr>
                </a:solidFill>
              </a:rPr>
              <a:t>Helen McGreevy</a:t>
            </a:r>
          </a:p>
        </p:txBody>
      </p:sp>
      <p:pic>
        <p:nvPicPr>
          <p:cNvPr id="5" name="Google Shape;57;p13">
            <a:extLst>
              <a:ext uri="{FF2B5EF4-FFF2-40B4-BE49-F238E27FC236}">
                <a16:creationId xmlns:a16="http://schemas.microsoft.com/office/drawing/2014/main" id="{E907D82D-1087-C7C0-83BE-DE759A76BD8A}"/>
              </a:ext>
            </a:extLst>
          </p:cNvPr>
          <p:cNvPicPr preferRelativeResize="0"/>
          <p:nvPr/>
        </p:nvPicPr>
        <p:blipFill rotWithShape="1">
          <a:blip r:embed="rId3"/>
          <a:srcRect r="25675" b="2"/>
          <a:stretch>
            <a:fillRect/>
          </a:stretch>
        </p:blipFill>
        <p:spPr>
          <a:xfrm>
            <a:off x="7231313" y="895610"/>
            <a:ext cx="3579431" cy="2443149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538E4-1F0C-7E87-A0C8-5491DECD9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9857" y="3519241"/>
            <a:ext cx="4890576" cy="2074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785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D943-C006-FB19-B27F-0FDCA696A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33" b="1"/>
              <a:t>Understand and Assess Dental Fear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4C77217-3AAA-6D82-AE4F-56880194B5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233348"/>
              </p:ext>
            </p:extLst>
          </p:nvPr>
        </p:nvGraphicFramePr>
        <p:xfrm>
          <a:off x="415600" y="1610967"/>
          <a:ext cx="11360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2880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89B7F-6E83-DD1F-EB14-496FF0BB4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Patient Management Techniques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72526182-37FC-F50B-04B1-F9DC9D789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827694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015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181A8-00B5-0D59-971C-BE373BD4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596" y="1644233"/>
            <a:ext cx="4257003" cy="1976400"/>
          </a:xfrm>
        </p:spPr>
        <p:txBody>
          <a:bodyPr wrap="square" anchor="b">
            <a:normAutofit/>
          </a:bodyPr>
          <a:lstStyle/>
          <a:p>
            <a:r>
              <a:rPr lang="en-US" b="1" dirty="0">
                <a:solidFill>
                  <a:schemeClr val="accent1">
                    <a:lumMod val="49000"/>
                  </a:schemeClr>
                </a:solidFill>
              </a:rPr>
              <a:t>Options for care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25D6D5-A105-C5C0-5B3B-4B6CCCDA3C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1A53CAB3-3970-2531-EB1B-194EC645A95A}"/>
              </a:ext>
            </a:extLst>
          </p:cNvPr>
          <p:cNvGraphicFramePr/>
          <p:nvPr/>
        </p:nvGraphicFramePr>
        <p:xfrm>
          <a:off x="6586000" y="965433"/>
          <a:ext cx="5116000" cy="492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323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AC946-F296-2A77-13FD-876A32F1D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Modified Dental Anxiety Scale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D6E97B-9E28-E5D5-94E2-F56D7DC2F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5" name="Picture 4" descr="Modified Dental Anxiety Scale (MDAS). | Download Scientific Diagram">
            <a:extLst>
              <a:ext uri="{FF2B5EF4-FFF2-40B4-BE49-F238E27FC236}">
                <a16:creationId xmlns:a16="http://schemas.microsoft.com/office/drawing/2014/main" id="{C4625CA8-31E6-87D1-5BFC-96DFB7D5F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428" y="719344"/>
            <a:ext cx="7225748" cy="5419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10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43F050-37F5-EBFC-BAAE-DD3651609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Role of the Dental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BDAB-B9EE-D8A8-8818-8328936C8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Why must an appropriately trained person be available in the dental surgery when any form of conscious sedation is provided?</a:t>
            </a:r>
          </a:p>
          <a:p>
            <a:r>
              <a:rPr lang="en-GB" sz="2000"/>
              <a:t>Why is it important for the sedation nurse to prepare all items required for the treatment prior to the appointment?</a:t>
            </a:r>
          </a:p>
          <a:p>
            <a:r>
              <a:rPr lang="en-GB" sz="2000"/>
              <a:t>State the equipment needed when the patient is receiving dental treatment with intravenous sedation.</a:t>
            </a:r>
          </a:p>
          <a:p>
            <a:r>
              <a:rPr lang="en-GB" sz="2000"/>
              <a:t>State the equipment needed when the patient is receiving dental  treatment with inhalation sedation.</a:t>
            </a:r>
          </a:p>
        </p:txBody>
      </p:sp>
    </p:spTree>
    <p:extLst>
      <p:ext uri="{BB962C8B-B14F-4D97-AF65-F5344CB8AC3E}">
        <p14:creationId xmlns:p14="http://schemas.microsoft.com/office/powerpoint/2010/main" val="166817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96F8F4-4E15-CB3E-E22A-A30A2FADC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440A04-C583-8AC0-1A0F-0B0C7E39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To meet the GC guidelines. </a:t>
            </a:r>
          </a:p>
          <a:p>
            <a:r>
              <a:rPr lang="en-GB" sz="2000"/>
              <a:t>To allow safe treatment to be received, everything that is required must be available and checked that it is in working order and that the clinian is not left unsupervised.</a:t>
            </a:r>
          </a:p>
          <a:p>
            <a:r>
              <a:rPr lang="en-GB" sz="2000"/>
              <a:t>Tourniquet, Medi-wipe, cannula, either a 22-gauge Venflon or, a Y-can, two 23 gauge drawing up needles, a 5ml sodium chloride flush, a 2ml sterile syringe with a sodium chloride label placed, a 5ml syringe with midazolam label, ampoule of midazolam, ampoule of flumazenil together with a syringe and 23 gauge drawing up needle. The emergency drugs and equipment should also be available along with a blood pressure monitor, pulse oximeter.</a:t>
            </a:r>
          </a:p>
        </p:txBody>
      </p:sp>
    </p:spTree>
    <p:extLst>
      <p:ext uri="{BB962C8B-B14F-4D97-AF65-F5344CB8AC3E}">
        <p14:creationId xmlns:p14="http://schemas.microsoft.com/office/powerpoint/2010/main" val="15310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FE2E2-8E59-CF2C-E33B-132B444D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BE7DF-CBC9-5873-1F9B-E9AE0C39E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A relative analgesia machine, whether it is a mobile machine or a piped system. It will be checked to ensure it is safe for use. A scavenging system will be attached and functional along with a range of nasal masks. The emergency drugs and equipment should also be available along with the patient’s notes, signed consent forms and any radiographs. (This applies to IV pt also)</a:t>
            </a:r>
          </a:p>
          <a:p>
            <a:r>
              <a:rPr lang="en-GB" sz="2000"/>
              <a:t>Always ensure good ventilation is being provided within the surgery.</a:t>
            </a:r>
          </a:p>
        </p:txBody>
      </p:sp>
    </p:spTree>
    <p:extLst>
      <p:ext uri="{BB962C8B-B14F-4D97-AF65-F5344CB8AC3E}">
        <p14:creationId xmlns:p14="http://schemas.microsoft.com/office/powerpoint/2010/main" val="307981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63FF-C70F-ABF0-4224-8E7B97D8F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33" b="1" dirty="0"/>
              <a:t>Sedation Nurse Roles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869569F0-A09A-82E1-0C3D-56FEA59EC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8027420"/>
              </p:ext>
            </p:extLst>
          </p:nvPr>
        </p:nvGraphicFramePr>
        <p:xfrm>
          <a:off x="415600" y="1610967"/>
          <a:ext cx="11360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57545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CAB9BE-6DC5-3C6E-AC16-794599AB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of Sedation Nurse in an emergency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EA7FE-1B25-01B1-1FCF-DC8A8994D901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Emergency drugs and equipment: Access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Spot an unwell patient and inform dentist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Administer oxygen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Monitor unwell or collapsed patient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Manage a faint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Help an unwell patient to administer their prescribed drugs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Prepare emergency drugs at request of dentist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Initiate and perform BLS with or without a dentist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Manage a choking patient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r>
              <a:rPr lang="en-US" sz="2000"/>
              <a:t>Liaise with paramedics </a:t>
            </a:r>
          </a:p>
          <a:p>
            <a:pPr>
              <a:spcAft>
                <a:spcPts val="800"/>
              </a:spcAft>
              <a:buClr>
                <a:srgbClr val="000000"/>
              </a:buClr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97558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92EAFB-744D-2053-7C01-779A0580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Assisting with sedation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A24F7ACC-21CF-E025-65E9-06BE5CC69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72620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207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C55C1-C1E8-CBAB-D3E7-7DC10104E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Exam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7D371-CC1B-5A14-EFB3-EC5B0CAC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dirty="0"/>
              <a:t>Reasons for the provision of Sedation</a:t>
            </a:r>
          </a:p>
          <a:p>
            <a:r>
              <a:rPr lang="en-GB" sz="2000" dirty="0"/>
              <a:t>Role of the Sedation Dental Nurse</a:t>
            </a:r>
          </a:p>
          <a:p>
            <a:r>
              <a:rPr lang="en-GB" sz="2000" dirty="0"/>
              <a:t>The history of pain and anxiety control in Dentistry</a:t>
            </a:r>
          </a:p>
          <a:p>
            <a:r>
              <a:rPr lang="en-GB" sz="2000" dirty="0"/>
              <a:t>Patient Assessment</a:t>
            </a:r>
          </a:p>
          <a:p>
            <a:r>
              <a:rPr lang="en-GB" sz="2000" dirty="0"/>
              <a:t>Pharmacology</a:t>
            </a:r>
          </a:p>
          <a:p>
            <a:r>
              <a:rPr lang="en-GB" sz="2000" dirty="0"/>
              <a:t>Anatomy and Physiology</a:t>
            </a:r>
          </a:p>
          <a:p>
            <a:r>
              <a:rPr lang="en-GB" sz="2000" dirty="0" err="1"/>
              <a:t>IHS</a:t>
            </a:r>
            <a:r>
              <a:rPr lang="en-GB" sz="2000" dirty="0"/>
              <a:t> Sedation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909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C477B1-247C-3614-EE97-8EA56413264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1756" b="39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8F55E4-516F-000D-8DE4-E0C2E4886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/>
              <a:t>Monitoring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47BCBAB-F49C-5EFA-C81A-105EC07090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7233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85979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4B2FA-71B4-5ED9-C217-54D8D68D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442" y="921715"/>
            <a:ext cx="5163022" cy="263599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ASA Physical Status Scale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888FD-3C31-0C65-5017-B9B08C477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3442" y="4541263"/>
            <a:ext cx="4662957" cy="13950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Picture 3" descr="Image result for asa classification">
            <a:extLst>
              <a:ext uri="{FF2B5EF4-FFF2-40B4-BE49-F238E27FC236}">
                <a16:creationId xmlns:a16="http://schemas.microsoft.com/office/drawing/2014/main" id="{D089F8D4-812B-882C-043A-DA394AAF2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907" y="1659484"/>
            <a:ext cx="5163022" cy="316103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227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4249F-E7D2-B04E-3437-49656722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Blood Pressure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B743F-47F9-2EB1-63E3-46394A37D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DFD9FE-0285-773A-8981-F79F60643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163251"/>
              </p:ext>
            </p:extLst>
          </p:nvPr>
        </p:nvGraphicFramePr>
        <p:xfrm>
          <a:off x="5006733" y="535316"/>
          <a:ext cx="6217138" cy="5787370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946769">
                  <a:extLst>
                    <a:ext uri="{9D8B030D-6E8A-4147-A177-3AD203B41FA5}">
                      <a16:colId xmlns:a16="http://schemas.microsoft.com/office/drawing/2014/main" val="3216624864"/>
                    </a:ext>
                  </a:extLst>
                </a:gridCol>
                <a:gridCol w="2270369">
                  <a:extLst>
                    <a:ext uri="{9D8B030D-6E8A-4147-A177-3AD203B41FA5}">
                      <a16:colId xmlns:a16="http://schemas.microsoft.com/office/drawing/2014/main" val="437738505"/>
                    </a:ext>
                  </a:extLst>
                </a:gridCol>
              </a:tblGrid>
              <a:tr h="1828034">
                <a:tc>
                  <a:txBody>
                    <a:bodyPr/>
                    <a:lstStyle/>
                    <a:p>
                      <a:r>
                        <a:rPr lang="en-US" sz="4400" b="1" cap="none" spc="0">
                          <a:solidFill>
                            <a:schemeClr val="tx1"/>
                          </a:solidFill>
                        </a:rPr>
                        <a:t>Blood Pressure</a:t>
                      </a:r>
                    </a:p>
                  </a:txBody>
                  <a:tcPr marL="176827" marR="336814" marT="50521" marB="37891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b="1" cap="none" spc="0">
                          <a:solidFill>
                            <a:schemeClr val="tx1"/>
                          </a:solidFill>
                        </a:rPr>
                        <a:t>ASA Class</a:t>
                      </a:r>
                    </a:p>
                  </a:txBody>
                  <a:tcPr marL="176827" marR="336814" marT="50521" marB="378915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439132"/>
                  </a:ext>
                </a:extLst>
              </a:tr>
              <a:tr h="989834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Less than 140/90</a:t>
                      </a:r>
                    </a:p>
                  </a:txBody>
                  <a:tcPr marL="176827" marR="336814" marT="50521" marB="37891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marL="176827" marR="336814" marT="50521" marB="3789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307384"/>
                  </a:ext>
                </a:extLst>
              </a:tr>
              <a:tr h="989834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140/90 - 159/94</a:t>
                      </a:r>
                    </a:p>
                  </a:txBody>
                  <a:tcPr marL="176827" marR="336814" marT="50521" marB="37891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II</a:t>
                      </a:r>
                    </a:p>
                  </a:txBody>
                  <a:tcPr marL="176827" marR="336814" marT="50521" marB="3789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28069"/>
                  </a:ext>
                </a:extLst>
              </a:tr>
              <a:tr h="989834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160/95 - 199/114</a:t>
                      </a:r>
                    </a:p>
                  </a:txBody>
                  <a:tcPr marL="176827" marR="336814" marT="50521" marB="37891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III</a:t>
                      </a:r>
                    </a:p>
                  </a:txBody>
                  <a:tcPr marL="176827" marR="336814" marT="50521" marB="3789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523036"/>
                  </a:ext>
                </a:extLst>
              </a:tr>
              <a:tr h="989834"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Over 200/115</a:t>
                      </a:r>
                    </a:p>
                  </a:txBody>
                  <a:tcPr marL="176827" marR="336814" marT="50521" marB="378915">
                    <a:lnL w="9525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IV</a:t>
                      </a:r>
                    </a:p>
                  </a:txBody>
                  <a:tcPr marL="176827" marR="336814" marT="50521" marB="378915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477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820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249F-E7D2-B04E-3437-49656722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33" b="1" dirty="0">
                <a:solidFill>
                  <a:schemeClr val="accent1">
                    <a:lumMod val="49000"/>
                  </a:schemeClr>
                </a:solidFill>
              </a:rPr>
              <a:t>Patient's Appearance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0FEAB0A-D9FB-F836-9E0C-9EA204C6A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7859665"/>
              </p:ext>
            </p:extLst>
          </p:nvPr>
        </p:nvGraphicFramePr>
        <p:xfrm>
          <a:off x="415600" y="1610967"/>
          <a:ext cx="113608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724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4249F-E7D2-B04E-3437-49656722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Consent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B4000C6-31A1-24EE-8F62-2784F2EB2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5921192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5932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2C3F47-200B-B5F0-5F0D-5CB70F51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Pre-operative Instructions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49E32117-EB9C-A512-1855-DAAFDEC52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565620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565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C3F47-200B-B5F0-5F0D-5CB70F51E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chemeClr val="accent1">
                    <a:lumMod val="49000"/>
                  </a:schemeClr>
                </a:solidFill>
              </a:rPr>
              <a:t>Written Records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747833AD-D07C-3173-3B1B-533D2ED3E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</p:spPr>
        <p:txBody>
          <a:bodyPr/>
          <a:lstStyle/>
          <a:p>
            <a:r>
              <a:rPr lang="en-US" dirty="0"/>
              <a:t>What is required?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6ABC44EE-869A-8F3F-3A6A-EE774A1E7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402311"/>
              </p:ext>
            </p:extLst>
          </p:nvPr>
        </p:nvGraphicFramePr>
        <p:xfrm>
          <a:off x="6586000" y="965433"/>
          <a:ext cx="5116000" cy="492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14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5F8337-708A-4951-FB1B-20D70823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Pharmacology Revision</a:t>
            </a:r>
          </a:p>
        </p:txBody>
      </p:sp>
    </p:spTree>
    <p:extLst>
      <p:ext uri="{BB962C8B-B14F-4D97-AF65-F5344CB8AC3E}">
        <p14:creationId xmlns:p14="http://schemas.microsoft.com/office/powerpoint/2010/main" val="34296524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D1EEB-3372-D39E-F9F6-55C221475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700">
                <a:solidFill>
                  <a:srgbClr val="FFFFFF"/>
                </a:solidFill>
              </a:rPr>
              <a:t>The Benzodiazepine Family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963F-9851-85E1-E4B8-BC79BA4B6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It was not until the 1960’s that agents were developed specifically for conscious sedation. At this time, a group of tranquillizing drugs known as the ‘Benzodiazepines’ were discovered in Switzerland by researchers at Hoffman-La Roche. Since then, the benzodiazepines have become the mainstay of modern sedation practice.</a:t>
            </a:r>
          </a:p>
          <a:p>
            <a:r>
              <a:rPr lang="en-GB" sz="2000"/>
              <a:t>Benzodiazepines act throughout the CNS (central nervous system) via the GABA network. Specific benzodiazepine receptors are located close to GABA receptors on neuronal membranes within the brain and spinal cord.</a:t>
            </a:r>
          </a:p>
          <a:p>
            <a:r>
              <a:rPr lang="en-GB" sz="2000"/>
              <a:t>GABA, what is it? ( Gamma-aminobutyric acid ). A system made up of GABA receptors is responsible for filtering or damping down sensory input to the brain. </a:t>
            </a:r>
          </a:p>
        </p:txBody>
      </p:sp>
    </p:spTree>
    <p:extLst>
      <p:ext uri="{BB962C8B-B14F-4D97-AF65-F5344CB8AC3E}">
        <p14:creationId xmlns:p14="http://schemas.microsoft.com/office/powerpoint/2010/main" val="685897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11CBCE-7D84-1E6B-F2B0-47F4C0432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400">
                <a:solidFill>
                  <a:srgbClr val="FFFFFF"/>
                </a:solidFill>
              </a:rPr>
              <a:t>Benzodiazepines</a:t>
            </a:r>
            <a:br>
              <a:rPr lang="en-GB" sz="3400">
                <a:solidFill>
                  <a:srgbClr val="FFFFFF"/>
                </a:solidFill>
              </a:rPr>
            </a:br>
            <a:r>
              <a:rPr lang="en-GB" sz="3400">
                <a:solidFill>
                  <a:srgbClr val="FFFFFF"/>
                </a:solidFill>
              </a:rPr>
              <a:t>How they work</a:t>
            </a:r>
            <a:br>
              <a:rPr lang="en-GB" sz="3400">
                <a:solidFill>
                  <a:srgbClr val="FFFFFF"/>
                </a:solidFill>
              </a:rPr>
            </a:br>
            <a:br>
              <a:rPr lang="en-GB" sz="3400">
                <a:solidFill>
                  <a:srgbClr val="FFFFFF"/>
                </a:solidFill>
              </a:rPr>
            </a:br>
            <a:br>
              <a:rPr lang="en-GB" sz="3400">
                <a:solidFill>
                  <a:srgbClr val="FFFFFF"/>
                </a:solidFill>
              </a:rPr>
            </a:b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9324B-6C15-8D28-1424-432B6E0EF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/>
          </a:p>
          <a:p>
            <a:r>
              <a:rPr lang="en-GB" sz="2000"/>
              <a:t>Anxiolysis </a:t>
            </a:r>
          </a:p>
          <a:p>
            <a:r>
              <a:rPr lang="en-GB" sz="2000"/>
              <a:t>Anticonvulsant </a:t>
            </a:r>
          </a:p>
          <a:p>
            <a:r>
              <a:rPr lang="en-GB" sz="2000"/>
              <a:t>Amnesia </a:t>
            </a:r>
          </a:p>
          <a:p>
            <a:r>
              <a:rPr lang="en-GB" sz="2000"/>
              <a:t>Sedation </a:t>
            </a:r>
          </a:p>
          <a:p>
            <a:r>
              <a:rPr lang="en-GB" sz="2000"/>
              <a:t>Muscle relaxation </a:t>
            </a:r>
          </a:p>
          <a:p>
            <a:r>
              <a:rPr lang="en-GB" sz="2000"/>
              <a:t>No Analgesia</a:t>
            </a:r>
          </a:p>
          <a:p>
            <a:r>
              <a:rPr lang="en-GB" sz="2000"/>
              <a:t>General Anaesthesia (Midazolam)</a:t>
            </a:r>
          </a:p>
        </p:txBody>
      </p:sp>
    </p:spTree>
    <p:extLst>
      <p:ext uri="{BB962C8B-B14F-4D97-AF65-F5344CB8AC3E}">
        <p14:creationId xmlns:p14="http://schemas.microsoft.com/office/powerpoint/2010/main" val="134280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B44FD-E180-B100-8E0A-A955D6A8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0E25F-035C-A8E2-A454-2CD757291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Revision of NEBDN syllabus for Dental Sedation Nursing</a:t>
            </a:r>
          </a:p>
          <a:p>
            <a:r>
              <a:rPr lang="en-GB" sz="2000"/>
              <a:t>Revision of mock exam, answers explained</a:t>
            </a:r>
          </a:p>
          <a:p>
            <a:r>
              <a:rPr lang="en-GB" sz="2000"/>
              <a:t>Mock exam/ past papers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16C02272-6C17-FBF6-B1AA-C6EBDFB86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079" r="5185" b="-1"/>
          <a:stretch>
            <a:fillRect/>
          </a:stretch>
        </p:blipFill>
        <p:spPr>
          <a:xfrm>
            <a:off x="8109502" y="10"/>
            <a:ext cx="408249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2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5F15E-F210-CAE3-BA4B-7D0D6320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400">
                <a:solidFill>
                  <a:srgbClr val="FFFFFF"/>
                </a:solidFill>
              </a:rPr>
              <a:t>Benzodiazepines</a:t>
            </a:r>
            <a:br>
              <a:rPr lang="en-GB" sz="3400">
                <a:solidFill>
                  <a:srgbClr val="FFFFFF"/>
                </a:solidFill>
              </a:rPr>
            </a:br>
            <a:r>
              <a:rPr lang="en-GB" sz="3400">
                <a:solidFill>
                  <a:srgbClr val="FFFFFF"/>
                </a:solidFill>
              </a:rPr>
              <a:t>How they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BF576-0B43-B932-EBA5-2C686FDCF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000"/>
          </a:p>
          <a:p>
            <a:r>
              <a:rPr lang="en-GB" sz="2000"/>
              <a:t>Low dose Amnesia </a:t>
            </a:r>
          </a:p>
          <a:p>
            <a:r>
              <a:rPr lang="en-GB" sz="2000"/>
              <a:t>Unpredictable </a:t>
            </a:r>
          </a:p>
          <a:p>
            <a:r>
              <a:rPr lang="en-GB" sz="2000"/>
              <a:t>Most intense for first 20 minutes – 30 minutes</a:t>
            </a:r>
          </a:p>
          <a:p>
            <a:r>
              <a:rPr lang="en-GB" sz="2000"/>
              <a:t>Anterograde</a:t>
            </a:r>
          </a:p>
        </p:txBody>
      </p:sp>
    </p:spTree>
    <p:extLst>
      <p:ext uri="{BB962C8B-B14F-4D97-AF65-F5344CB8AC3E}">
        <p14:creationId xmlns:p14="http://schemas.microsoft.com/office/powerpoint/2010/main" val="262346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28032-BA65-F871-A732-5ACE5C6E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400">
                <a:solidFill>
                  <a:srgbClr val="FFFFFF"/>
                </a:solidFill>
              </a:rPr>
              <a:t>Benzodiazepines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380BF-15ED-A3FF-9F9E-14921E70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Muscle relaxation </a:t>
            </a:r>
          </a:p>
          <a:p>
            <a:r>
              <a:rPr lang="en-GB" sz="2000"/>
              <a:t>Central effect </a:t>
            </a:r>
          </a:p>
          <a:p>
            <a:r>
              <a:rPr lang="en-GB" sz="2000"/>
              <a:t>Respiratory depression Sedation </a:t>
            </a:r>
          </a:p>
          <a:p>
            <a:r>
              <a:rPr lang="en-GB" sz="2000"/>
              <a:t>Increases with dose </a:t>
            </a:r>
          </a:p>
          <a:p>
            <a:r>
              <a:rPr lang="en-GB" sz="2000"/>
              <a:t>Decreased response to stimuli </a:t>
            </a:r>
          </a:p>
          <a:p>
            <a:r>
              <a:rPr lang="en-GB" sz="2000"/>
              <a:t>Tendency to sleep</a:t>
            </a:r>
          </a:p>
        </p:txBody>
      </p:sp>
      <p:pic>
        <p:nvPicPr>
          <p:cNvPr id="5" name="Picture 4" descr="Computer Generated Lights">
            <a:extLst>
              <a:ext uri="{FF2B5EF4-FFF2-40B4-BE49-F238E27FC236}">
                <a16:creationId xmlns:a16="http://schemas.microsoft.com/office/drawing/2014/main" id="{C7AD048B-EC69-6219-3D80-80E4C73390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74" r="17489" b="1"/>
          <a:stretch>
            <a:fillRect/>
          </a:stretch>
        </p:blipFill>
        <p:spPr>
          <a:xfrm>
            <a:off x="8109502" y="1682417"/>
            <a:ext cx="3615776" cy="35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34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EABBC-989E-F3D4-7507-6238E6B2E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3400">
                <a:solidFill>
                  <a:srgbClr val="FFFFFF"/>
                </a:solidFill>
              </a:rPr>
              <a:t>Side Effects from Benzodiazepines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05DB9-1C13-F5A8-23C1-25DF29B64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/>
              <a:t>Respiratory depression </a:t>
            </a:r>
          </a:p>
          <a:p>
            <a:pPr marL="0" indent="0">
              <a:buNone/>
            </a:pPr>
            <a:r>
              <a:rPr lang="en-GB" sz="2000"/>
              <a:t>Cardiovascular effects</a:t>
            </a:r>
          </a:p>
          <a:p>
            <a:pPr marL="0" indent="0">
              <a:buNone/>
            </a:pPr>
            <a:r>
              <a:rPr lang="en-GB" sz="2000"/>
              <a:t>Drug interactions </a:t>
            </a:r>
          </a:p>
          <a:p>
            <a:pPr marL="0" indent="0">
              <a:buNone/>
            </a:pPr>
            <a:r>
              <a:rPr lang="en-GB" sz="2000"/>
              <a:t>Sexual Fantasy </a:t>
            </a:r>
          </a:p>
          <a:p>
            <a:pPr marL="0" indent="0">
              <a:buNone/>
            </a:pPr>
            <a:r>
              <a:rPr lang="en-GB" sz="2000"/>
              <a:t>Miscellaneous </a:t>
            </a:r>
          </a:p>
          <a:p>
            <a:pPr marL="0" indent="0">
              <a:buNone/>
            </a:pPr>
            <a:r>
              <a:rPr lang="en-GB" sz="2000"/>
              <a:t>Hiccoughs, </a:t>
            </a:r>
          </a:p>
          <a:p>
            <a:pPr marL="0" indent="0">
              <a:buNone/>
            </a:pPr>
            <a:r>
              <a:rPr lang="en-GB" sz="2000"/>
              <a:t>Coughing, </a:t>
            </a:r>
          </a:p>
          <a:p>
            <a:pPr marL="0" indent="0">
              <a:buNone/>
            </a:pPr>
            <a:r>
              <a:rPr lang="en-GB" sz="200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4218237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A59734-B083-DC29-7228-1A311864F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Administration by Different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E884E-6880-B9A3-DEED-8727A55CC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 b="1"/>
              <a:t>Inhalation</a:t>
            </a:r>
            <a:r>
              <a:rPr lang="en-GB" sz="2000"/>
              <a:t>: Administered via inhalation, using agents like nitrous oxide.</a:t>
            </a:r>
          </a:p>
          <a:p>
            <a:r>
              <a:rPr lang="en-GB" sz="2000" b="1"/>
              <a:t>Oral</a:t>
            </a:r>
            <a:r>
              <a:rPr lang="en-GB" sz="2000"/>
              <a:t>: Administered directly into the mouth.</a:t>
            </a:r>
          </a:p>
          <a:p>
            <a:r>
              <a:rPr lang="en-GB" sz="2000" b="1"/>
              <a:t>Intramuscular (IM)</a:t>
            </a:r>
            <a:r>
              <a:rPr lang="en-GB" sz="2000"/>
              <a:t>: Administered into a muscle.</a:t>
            </a:r>
          </a:p>
          <a:p>
            <a:r>
              <a:rPr lang="en-GB" sz="2000" b="1"/>
              <a:t>Intravenous (IV)</a:t>
            </a:r>
            <a:r>
              <a:rPr lang="en-GB" sz="2000"/>
              <a:t>: Administered directly into a vein.</a:t>
            </a:r>
          </a:p>
          <a:p>
            <a:r>
              <a:rPr lang="en-GB" sz="2000" b="1"/>
              <a:t>Intranasal (IN)</a:t>
            </a:r>
            <a:r>
              <a:rPr lang="en-GB" sz="2000"/>
              <a:t>: Administered through the nasal cavity.</a:t>
            </a:r>
          </a:p>
          <a:p>
            <a:r>
              <a:rPr lang="en-GB" sz="2000" b="1"/>
              <a:t>Sublingual (SL)</a:t>
            </a:r>
            <a:r>
              <a:rPr lang="en-GB" sz="2000"/>
              <a:t>: Administered under the tongue.</a:t>
            </a:r>
          </a:p>
          <a:p>
            <a:r>
              <a:rPr lang="en-GB" sz="2000" b="1"/>
              <a:t>Rectal</a:t>
            </a:r>
            <a:r>
              <a:rPr lang="en-GB" sz="2000"/>
              <a:t>: Administered through the rectum. (Not a normal administration route in dentistry).</a:t>
            </a:r>
          </a:p>
          <a:p>
            <a:endParaRPr lang="en-GB" sz="2000"/>
          </a:p>
          <a:p>
            <a:pPr marL="0" indent="0">
              <a:buNone/>
            </a:pPr>
            <a:r>
              <a:rPr lang="en-GB" sz="2000"/>
              <a:t>These routes allow for various sedation techniques, depending on the patient’s needs and the specific procedure being performed. Not a normal administration route in dentistry.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484093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DFB88-7074-F54F-BC55-6B8297CBA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3389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sz="2800" dirty="0"/>
              <a:t>The effects of benzodiazepines when administered through</a:t>
            </a:r>
            <a:br>
              <a:rPr lang="en-GB" sz="2800" dirty="0"/>
            </a:br>
            <a:r>
              <a:rPr lang="en-GB" sz="2800" dirty="0"/>
              <a:t>different routes can vary significantly. </a:t>
            </a:r>
            <a:br>
              <a:rPr lang="en-GB" sz="2800" dirty="0"/>
            </a:br>
            <a:br>
              <a:rPr lang="en-GB" sz="2800" dirty="0"/>
            </a:br>
            <a:endParaRPr lang="en-GB" sz="2800" dirty="0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20EEAD3-B5A6-D54F-CABF-810D30DEBB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92411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8022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947F2-A932-A8D8-0416-EC5003E6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Midazolam Revision </a:t>
            </a:r>
          </a:p>
        </p:txBody>
      </p:sp>
    </p:spTree>
    <p:extLst>
      <p:ext uri="{BB962C8B-B14F-4D97-AF65-F5344CB8AC3E}">
        <p14:creationId xmlns:p14="http://schemas.microsoft.com/office/powerpoint/2010/main" val="41796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BB9A-5CDB-1A1C-09EE-83EE40F2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What is Midazolam?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95EB-1275-6A08-3640-81069F8B3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/>
              <a:t>Midazolam is a short-acting benzodiazepine frequently used for anaesthesia induction, seizure management, and procedural sedation. </a:t>
            </a:r>
          </a:p>
          <a:p>
            <a:pPr>
              <a:lnSpc>
                <a:spcPct val="90000"/>
              </a:lnSpc>
            </a:pPr>
            <a:r>
              <a:rPr lang="en-GB" sz="1500"/>
              <a:t>The water-soluble formulation allows for rapid onset and flexible administration routes, including intravenous and intramuscular, making it suitable for managing status epilepticus when intravenous access is limited. (Buccal Midazolam) </a:t>
            </a:r>
          </a:p>
          <a:p>
            <a:pPr>
              <a:lnSpc>
                <a:spcPct val="90000"/>
              </a:lnSpc>
            </a:pPr>
            <a:r>
              <a:rPr lang="en-GB" sz="1500"/>
              <a:t>Midazolam also provides anxiolysis and hypnosis during the maintenance phase of general anaesthesia and serves as an adjunct to regional and local anaesthesia in various diagnostic and therapeutic procedures.</a:t>
            </a:r>
          </a:p>
        </p:txBody>
      </p:sp>
      <p:pic>
        <p:nvPicPr>
          <p:cNvPr id="5" name="Picture 4" descr="Needle and vial">
            <a:extLst>
              <a:ext uri="{FF2B5EF4-FFF2-40B4-BE49-F238E27FC236}">
                <a16:creationId xmlns:a16="http://schemas.microsoft.com/office/drawing/2014/main" id="{13055694-886B-42E5-D977-4038023F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90" r="45899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04609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1FEF-DC37-9D5E-9FFE-58BED193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/>
              <a:t>Midazolam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1E4A7-24EC-E313-6165-DD6D301D0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Mainstay of conscious sedation </a:t>
            </a:r>
          </a:p>
          <a:p>
            <a:r>
              <a:rPr lang="en-GB" dirty="0"/>
              <a:t>Clear liquid</a:t>
            </a:r>
          </a:p>
          <a:p>
            <a:r>
              <a:rPr lang="en-GB" dirty="0"/>
              <a:t>Available in 3 preparations </a:t>
            </a:r>
          </a:p>
          <a:p>
            <a:r>
              <a:rPr lang="en-GB" dirty="0"/>
              <a:t>1mg /ml (5ml amp) </a:t>
            </a:r>
          </a:p>
          <a:p>
            <a:r>
              <a:rPr lang="en-GB" b="1" dirty="0"/>
              <a:t>2mg / ml (5ml amp) (no longer used) </a:t>
            </a:r>
          </a:p>
          <a:p>
            <a:r>
              <a:rPr lang="en-GB" b="1" dirty="0"/>
              <a:t>5mg / ml (2ml amp) (NEVER!!) </a:t>
            </a:r>
          </a:p>
          <a:p>
            <a:r>
              <a:rPr lang="en-GB" dirty="0"/>
              <a:t>Rapid on set </a:t>
            </a:r>
          </a:p>
          <a:p>
            <a:r>
              <a:rPr lang="en-GB" dirty="0"/>
              <a:t>Reversible</a:t>
            </a:r>
          </a:p>
        </p:txBody>
      </p:sp>
      <p:pic>
        <p:nvPicPr>
          <p:cNvPr id="10" name="Picture 9" descr="Line of vials">
            <a:extLst>
              <a:ext uri="{FF2B5EF4-FFF2-40B4-BE49-F238E27FC236}">
                <a16:creationId xmlns:a16="http://schemas.microsoft.com/office/drawing/2014/main" id="{7CB1BA38-8783-BC97-DBA0-BCAD89BAAC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001" r="14488" b="-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112305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8773-FF38-4528-C1BD-AD40A190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GB" dirty="0"/>
              <a:t>Midazolam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41D213-4331-CE86-7607-55427F7A78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54295" y="816638"/>
          <a:ext cx="4619706" cy="5224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74751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C018B-A4FF-4C9C-F4D1-15709ACD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Half life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A2DEC6-D9E9-007D-BE55-AF0E92F488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3957269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066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243D-299E-2E95-7AF0-DC810FA7D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 err="1"/>
              <a:t>GDC</a:t>
            </a:r>
            <a:r>
              <a:rPr lang="en-GB" dirty="0"/>
              <a:t> Outcomes</a:t>
            </a: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0B49D20B-666E-7983-D67D-BE2BEA3D72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64365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3390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56BD3-EE8E-34D7-DC1D-CE7700A23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distribution (alpha) half-life of midazolam is 4-18 MINUTES, with the elimination (beta) half-life being 1-4 hours. </a:t>
            </a:r>
          </a:p>
        </p:txBody>
      </p:sp>
    </p:spTree>
    <p:extLst>
      <p:ext uri="{BB962C8B-B14F-4D97-AF65-F5344CB8AC3E}">
        <p14:creationId xmlns:p14="http://schemas.microsoft.com/office/powerpoint/2010/main" val="38427818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6C7D5-0F78-80BB-EBE0-7C3EC35C3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Approximately 5mg of the drug will be eliminated from the body within 5 hours.</a:t>
            </a:r>
          </a:p>
        </p:txBody>
      </p:sp>
    </p:spTree>
    <p:extLst>
      <p:ext uri="{BB962C8B-B14F-4D97-AF65-F5344CB8AC3E}">
        <p14:creationId xmlns:p14="http://schemas.microsoft.com/office/powerpoint/2010/main" val="760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8355F-D0AD-E156-6B17-820C2B77F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Anatomy and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937B5-C32B-EC85-D5FA-27950E63C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2" y="806824"/>
            <a:ext cx="2919738" cy="14941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Revision Questions</a:t>
            </a:r>
          </a:p>
        </p:txBody>
      </p:sp>
      <p:pic>
        <p:nvPicPr>
          <p:cNvPr id="5" name="Picture 4" descr="The radiologic figure of a skeleton">
            <a:extLst>
              <a:ext uri="{FF2B5EF4-FFF2-40B4-BE49-F238E27FC236}">
                <a16:creationId xmlns:a16="http://schemas.microsoft.com/office/drawing/2014/main" id="{E85BE3CB-21B2-8F44-0C4E-816264E7CE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112" r="-1" b="-1"/>
          <a:stretch>
            <a:fillRect/>
          </a:stretch>
        </p:blipFill>
        <p:spPr>
          <a:xfrm>
            <a:off x="5482619" y="467208"/>
            <a:ext cx="5265366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2875280" algn="r"/>
            <a:r>
              <a:rPr lang="en-US" sz="25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2000" dirty="0"/>
              <a:t>Into</a:t>
            </a:r>
            <a:r>
              <a:rPr lang="en-US" sz="2000" spc="-55" dirty="0"/>
              <a:t> </a:t>
            </a:r>
            <a:r>
              <a:rPr lang="en-US" sz="2000" dirty="0"/>
              <a:t>which</a:t>
            </a:r>
            <a:r>
              <a:rPr lang="en-US" sz="2000" spc="-40" dirty="0"/>
              <a:t> </a:t>
            </a:r>
            <a:r>
              <a:rPr lang="en-US" sz="2000" dirty="0"/>
              <a:t>heart</a:t>
            </a:r>
            <a:r>
              <a:rPr lang="en-US" sz="2000" spc="-55" dirty="0"/>
              <a:t> </a:t>
            </a:r>
            <a:r>
              <a:rPr lang="en-US" sz="2000" dirty="0"/>
              <a:t>chamber</a:t>
            </a:r>
            <a:r>
              <a:rPr lang="en-US" sz="2000" spc="-50" dirty="0"/>
              <a:t> </a:t>
            </a:r>
            <a:r>
              <a:rPr lang="en-US" sz="2000" spc="-20" dirty="0"/>
              <a:t>does</a:t>
            </a:r>
            <a:endParaRPr lang="en-US" sz="2000" dirty="0"/>
          </a:p>
          <a:p>
            <a:pPr marL="3429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blood</a:t>
            </a:r>
            <a:r>
              <a:rPr lang="en-US" sz="2000" spc="-40" dirty="0"/>
              <a:t> </a:t>
            </a:r>
            <a:r>
              <a:rPr lang="en-US" sz="2000" dirty="0"/>
              <a:t>from</a:t>
            </a:r>
            <a:r>
              <a:rPr lang="en-US" sz="2000" spc="-40" dirty="0"/>
              <a:t> </a:t>
            </a:r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dirty="0"/>
              <a:t>body</a:t>
            </a:r>
            <a:r>
              <a:rPr lang="en-US" sz="2000" spc="-35" dirty="0"/>
              <a:t> </a:t>
            </a:r>
            <a:r>
              <a:rPr lang="en-US" sz="2000" i="1" spc="-10" dirty="0"/>
              <a:t>arrive</a:t>
            </a:r>
            <a:r>
              <a:rPr lang="en-US" sz="2000" spc="-10" dirty="0"/>
              <a:t>?</a:t>
            </a:r>
            <a:endParaRPr lang="en-US" sz="2000" dirty="0"/>
          </a:p>
          <a:p>
            <a:pPr indent="-228600">
              <a:lnSpc>
                <a:spcPct val="90000"/>
              </a:lnSpc>
              <a:spcBef>
                <a:spcPts val="68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55600" marR="8572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dirty="0"/>
              <a:t>Blood</a:t>
            </a:r>
            <a:r>
              <a:rPr lang="en-US" sz="2000" spc="-40" dirty="0"/>
              <a:t> </a:t>
            </a:r>
            <a:r>
              <a:rPr lang="en-US" sz="2000" dirty="0"/>
              <a:t>in</a:t>
            </a:r>
            <a:r>
              <a:rPr lang="en-US" sz="2000" spc="-45" dirty="0"/>
              <a:t> </a:t>
            </a:r>
            <a:r>
              <a:rPr lang="en-US" sz="2000" dirty="0"/>
              <a:t>the</a:t>
            </a:r>
            <a:r>
              <a:rPr lang="en-US" sz="2000" spc="-40" dirty="0"/>
              <a:t> </a:t>
            </a:r>
            <a:r>
              <a:rPr lang="en-US" sz="2000" dirty="0"/>
              <a:t>aorta</a:t>
            </a:r>
            <a:r>
              <a:rPr lang="en-US" sz="2000" spc="-40" dirty="0"/>
              <a:t> </a:t>
            </a:r>
            <a:r>
              <a:rPr lang="en-US" sz="2000" dirty="0"/>
              <a:t>comes</a:t>
            </a:r>
            <a:r>
              <a:rPr lang="en-US" sz="2000" spc="-55" dirty="0"/>
              <a:t> </a:t>
            </a:r>
            <a:r>
              <a:rPr lang="en-US" sz="2000" spc="-20" dirty="0"/>
              <a:t>from </a:t>
            </a:r>
            <a:r>
              <a:rPr lang="en-US" sz="2000" dirty="0"/>
              <a:t>which</a:t>
            </a:r>
            <a:r>
              <a:rPr lang="en-US" sz="2000" spc="-35" dirty="0"/>
              <a:t> </a:t>
            </a:r>
            <a:r>
              <a:rPr lang="en-US" sz="2000" dirty="0"/>
              <a:t>chamber</a:t>
            </a:r>
            <a:r>
              <a:rPr lang="en-US" sz="2000" spc="-45" dirty="0"/>
              <a:t> </a:t>
            </a:r>
            <a:r>
              <a:rPr lang="en-US" sz="2000" dirty="0"/>
              <a:t>of</a:t>
            </a:r>
            <a:r>
              <a:rPr lang="en-US" sz="2000" spc="-45" dirty="0"/>
              <a:t> </a:t>
            </a:r>
            <a:r>
              <a:rPr lang="en-US" sz="2000" dirty="0"/>
              <a:t>the</a:t>
            </a:r>
            <a:r>
              <a:rPr lang="en-US" sz="2000" spc="-45" dirty="0"/>
              <a:t> </a:t>
            </a:r>
            <a:r>
              <a:rPr lang="en-US" sz="2000" spc="-10" dirty="0"/>
              <a:t>heart?</a:t>
            </a:r>
            <a:endParaRPr lang="en-US" sz="2000" dirty="0"/>
          </a:p>
          <a:p>
            <a:pPr indent="-228600">
              <a:lnSpc>
                <a:spcPct val="90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55600" marR="10287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dirty="0"/>
              <a:t>Name</a:t>
            </a:r>
            <a:r>
              <a:rPr lang="en-US" sz="2000" spc="-55" dirty="0"/>
              <a:t> </a:t>
            </a:r>
            <a:r>
              <a:rPr lang="en-US" sz="2000" dirty="0"/>
              <a:t>the</a:t>
            </a:r>
            <a:r>
              <a:rPr lang="en-US" sz="2000" spc="-50" dirty="0"/>
              <a:t> </a:t>
            </a:r>
            <a:r>
              <a:rPr lang="en-US" sz="2000" dirty="0"/>
              <a:t>blood</a:t>
            </a:r>
            <a:r>
              <a:rPr lang="en-US" sz="2000" spc="-50" dirty="0"/>
              <a:t> </a:t>
            </a:r>
            <a:r>
              <a:rPr lang="en-US" sz="2000" dirty="0"/>
              <a:t>vessels</a:t>
            </a:r>
            <a:r>
              <a:rPr lang="en-US" sz="2000" spc="-60" dirty="0"/>
              <a:t> </a:t>
            </a:r>
            <a:r>
              <a:rPr lang="en-US" sz="2000" spc="-10" dirty="0"/>
              <a:t>which </a:t>
            </a:r>
            <a:r>
              <a:rPr lang="en-US" sz="2000" dirty="0"/>
              <a:t>supply</a:t>
            </a:r>
            <a:r>
              <a:rPr lang="en-US" sz="2000" spc="-40" dirty="0"/>
              <a:t> </a:t>
            </a:r>
            <a:r>
              <a:rPr lang="en-US" sz="2000" dirty="0"/>
              <a:t>the</a:t>
            </a:r>
            <a:r>
              <a:rPr lang="en-US" sz="2000" spc="-35" dirty="0"/>
              <a:t> </a:t>
            </a:r>
            <a:r>
              <a:rPr lang="en-US" sz="2000" dirty="0"/>
              <a:t>heart</a:t>
            </a:r>
            <a:r>
              <a:rPr lang="en-US" sz="2000" spc="-35" dirty="0"/>
              <a:t> </a:t>
            </a:r>
            <a:r>
              <a:rPr lang="en-US" sz="2000" dirty="0"/>
              <a:t>muscle</a:t>
            </a:r>
            <a:r>
              <a:rPr lang="en-US" sz="2000" spc="-50" dirty="0"/>
              <a:t> </a:t>
            </a:r>
            <a:r>
              <a:rPr lang="en-US" sz="2000" spc="-10" dirty="0"/>
              <a:t>itself:</a:t>
            </a:r>
            <a:endParaRPr lang="en-US" sz="2000" dirty="0"/>
          </a:p>
          <a:p>
            <a:pPr indent="-228600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55600" marR="16383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2000" dirty="0"/>
              <a:t>Name</a:t>
            </a:r>
            <a:r>
              <a:rPr lang="en-US" sz="2000" spc="-35" dirty="0"/>
              <a:t> </a:t>
            </a:r>
            <a:r>
              <a:rPr lang="en-US" sz="2000" dirty="0"/>
              <a:t>the</a:t>
            </a:r>
            <a:r>
              <a:rPr lang="en-US" sz="2000" spc="-30" dirty="0"/>
              <a:t> </a:t>
            </a:r>
            <a:r>
              <a:rPr lang="en-US" sz="2000" dirty="0"/>
              <a:t>very</a:t>
            </a:r>
            <a:r>
              <a:rPr lang="en-US" sz="2000" spc="-20" dirty="0"/>
              <a:t> </a:t>
            </a:r>
            <a:r>
              <a:rPr lang="en-US" sz="2000" dirty="0"/>
              <a:t>small</a:t>
            </a:r>
            <a:r>
              <a:rPr lang="en-US" sz="2000" spc="-50" dirty="0"/>
              <a:t> </a:t>
            </a:r>
            <a:r>
              <a:rPr lang="en-US" sz="2000" spc="-20" dirty="0"/>
              <a:t>blood </a:t>
            </a:r>
            <a:r>
              <a:rPr lang="en-US" sz="2000" dirty="0"/>
              <a:t>vessels</a:t>
            </a:r>
            <a:r>
              <a:rPr lang="en-US" sz="2000" spc="-75" dirty="0"/>
              <a:t> </a:t>
            </a:r>
            <a:r>
              <a:rPr lang="en-US" sz="2000" dirty="0"/>
              <a:t>which</a:t>
            </a:r>
            <a:r>
              <a:rPr lang="en-US" sz="2000" spc="-60" dirty="0"/>
              <a:t> </a:t>
            </a:r>
            <a:r>
              <a:rPr lang="en-US" sz="2000" dirty="0"/>
              <a:t>usually</a:t>
            </a:r>
            <a:r>
              <a:rPr lang="en-US" sz="2000" spc="-65" dirty="0"/>
              <a:t> </a:t>
            </a:r>
            <a:r>
              <a:rPr lang="en-US" sz="2000" spc="-10" dirty="0"/>
              <a:t>connect </a:t>
            </a:r>
            <a:r>
              <a:rPr lang="en-US" sz="2000" dirty="0"/>
              <a:t>arteries</a:t>
            </a:r>
            <a:r>
              <a:rPr lang="en-US" sz="2000" spc="-65" dirty="0"/>
              <a:t> </a:t>
            </a:r>
            <a:r>
              <a:rPr lang="en-US" sz="2000" dirty="0"/>
              <a:t>with</a:t>
            </a:r>
            <a:r>
              <a:rPr lang="en-US" sz="2000" spc="-80" dirty="0"/>
              <a:t> </a:t>
            </a:r>
            <a:r>
              <a:rPr lang="en-US" sz="2000" spc="-10" dirty="0"/>
              <a:t>veins:</a:t>
            </a:r>
            <a:endParaRPr lang="en-US" sz="2000" dirty="0"/>
          </a:p>
          <a:p>
            <a:pPr indent="-228600">
              <a:lnSpc>
                <a:spcPct val="90000"/>
              </a:lnSpc>
              <a:spcBef>
                <a:spcPts val="415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marR="5397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2000" dirty="0"/>
              <a:t>What</a:t>
            </a:r>
            <a:r>
              <a:rPr lang="en-US" sz="2000" spc="-45" dirty="0"/>
              <a:t> </a:t>
            </a:r>
            <a:r>
              <a:rPr lang="en-US" sz="2000" dirty="0"/>
              <a:t>are</a:t>
            </a:r>
            <a:r>
              <a:rPr lang="en-US" sz="2000" spc="-20" dirty="0"/>
              <a:t> </a:t>
            </a:r>
            <a:r>
              <a:rPr lang="en-US" sz="2000" dirty="0"/>
              <a:t>the</a:t>
            </a:r>
            <a:r>
              <a:rPr lang="en-US" sz="2000" spc="-25" dirty="0"/>
              <a:t> </a:t>
            </a:r>
            <a:r>
              <a:rPr lang="en-US" sz="2000" dirty="0"/>
              <a:t>2</a:t>
            </a:r>
            <a:r>
              <a:rPr lang="en-US" sz="2000" spc="-40" dirty="0"/>
              <a:t> </a:t>
            </a:r>
            <a:r>
              <a:rPr lang="en-US" sz="2000" spc="-10" dirty="0"/>
              <a:t>components</a:t>
            </a:r>
            <a:r>
              <a:rPr lang="en-US" sz="2000" spc="-30" dirty="0"/>
              <a:t> </a:t>
            </a:r>
            <a:r>
              <a:rPr lang="en-US" sz="2000" spc="-25" dirty="0"/>
              <a:t>of</a:t>
            </a:r>
            <a:endParaRPr lang="en-US" sz="2000" dirty="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blood</a:t>
            </a:r>
            <a:r>
              <a:rPr lang="en-US" sz="2000" spc="-50" dirty="0"/>
              <a:t> </a:t>
            </a:r>
            <a:r>
              <a:rPr lang="en-US" sz="2000" spc="-10" dirty="0"/>
              <a:t>pressure</a:t>
            </a:r>
            <a:r>
              <a:rPr lang="en-US" sz="2000" spc="-55" dirty="0"/>
              <a:t> </a:t>
            </a:r>
            <a:r>
              <a:rPr lang="en-US" sz="2000" spc="-10" dirty="0"/>
              <a:t>called?</a:t>
            </a:r>
            <a:endParaRPr 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62200" y="611061"/>
            <a:ext cx="10515600" cy="833690"/>
          </a:xfrm>
          <a:prstGeom prst="rect">
            <a:avLst/>
          </a:prstGeom>
        </p:spPr>
        <p:txBody>
          <a:bodyPr vert="horz" wrap="square" lIns="0" tIns="155067" rIns="0" bIns="0" rtlCol="0" anchor="ctr">
            <a:spAutoFit/>
          </a:bodyPr>
          <a:lstStyle/>
          <a:p>
            <a:pPr marL="28752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0" y="1588974"/>
            <a:ext cx="3424554" cy="44846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ctr">
              <a:lnSpc>
                <a:spcPts val="2165"/>
              </a:lnSpc>
              <a:spcBef>
                <a:spcPts val="95"/>
              </a:spcBef>
              <a:buFont typeface="Arial"/>
              <a:buChar char="•"/>
              <a:tabLst>
                <a:tab pos="342900" algn="l"/>
              </a:tabLst>
            </a:pPr>
            <a:r>
              <a:rPr sz="1900" dirty="0">
                <a:latin typeface="Calibri"/>
                <a:cs typeface="Calibri"/>
              </a:rPr>
              <a:t>Into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which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heart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chamber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does</a:t>
            </a:r>
            <a:endParaRPr sz="1900">
              <a:latin typeface="Calibri"/>
              <a:cs typeface="Calibri"/>
            </a:endParaRPr>
          </a:p>
          <a:p>
            <a:pPr marL="34290" algn="ctr">
              <a:lnSpc>
                <a:spcPts val="2165"/>
              </a:lnSpc>
            </a:pPr>
            <a:r>
              <a:rPr sz="1900" dirty="0">
                <a:latin typeface="Calibri"/>
                <a:cs typeface="Calibri"/>
              </a:rPr>
              <a:t>blood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from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body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i="1" spc="-10" dirty="0">
                <a:latin typeface="Calibri"/>
                <a:cs typeface="Calibri"/>
              </a:rPr>
              <a:t>arrive</a:t>
            </a:r>
            <a:r>
              <a:rPr sz="1900" spc="-10" dirty="0">
                <a:latin typeface="Calibri"/>
                <a:cs typeface="Calibri"/>
              </a:rPr>
              <a:t>?</a:t>
            </a:r>
            <a:endParaRPr sz="1900">
              <a:latin typeface="Calibri"/>
              <a:cs typeface="Calibri"/>
            </a:endParaRPr>
          </a:p>
          <a:p>
            <a:pPr>
              <a:spcBef>
                <a:spcPts val="680"/>
              </a:spcBef>
            </a:pPr>
            <a:endParaRPr sz="1900">
              <a:latin typeface="Calibri"/>
              <a:cs typeface="Calibri"/>
            </a:endParaRPr>
          </a:p>
          <a:p>
            <a:pPr marL="355600" marR="85725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latin typeface="Calibri"/>
                <a:cs typeface="Calibri"/>
              </a:rPr>
              <a:t>Blood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in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aorta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comes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from </a:t>
            </a:r>
            <a:r>
              <a:rPr sz="1900" dirty="0">
                <a:latin typeface="Calibri"/>
                <a:cs typeface="Calibri"/>
              </a:rPr>
              <a:t>which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chamber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of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heart?</a:t>
            </a:r>
            <a:endParaRPr sz="1900">
              <a:latin typeface="Calibri"/>
              <a:cs typeface="Calibri"/>
            </a:endParaRPr>
          </a:p>
          <a:p>
            <a:pPr>
              <a:spcBef>
                <a:spcPts val="650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5600" marR="102870" indent="-343535">
              <a:lnSpc>
                <a:spcPts val="2050"/>
              </a:lnSpc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latin typeface="Calibri"/>
                <a:cs typeface="Calibri"/>
              </a:rPr>
              <a:t>Name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blood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vessels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which </a:t>
            </a:r>
            <a:r>
              <a:rPr sz="1900" dirty="0">
                <a:latin typeface="Calibri"/>
                <a:cs typeface="Calibri"/>
              </a:rPr>
              <a:t>supply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heart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muscle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itself:</a:t>
            </a:r>
            <a:endParaRPr sz="1900">
              <a:latin typeface="Calibri"/>
              <a:cs typeface="Calibri"/>
            </a:endParaRPr>
          </a:p>
          <a:p>
            <a:pPr>
              <a:spcBef>
                <a:spcPts val="61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5600" marR="163830" indent="-343535">
              <a:lnSpc>
                <a:spcPct val="90100"/>
              </a:lnSpc>
              <a:buFont typeface="Arial"/>
              <a:buChar char="•"/>
              <a:tabLst>
                <a:tab pos="355600" algn="l"/>
              </a:tabLst>
            </a:pPr>
            <a:r>
              <a:rPr sz="1900" dirty="0">
                <a:latin typeface="Calibri"/>
                <a:cs typeface="Calibri"/>
              </a:rPr>
              <a:t>Name</a:t>
            </a:r>
            <a:r>
              <a:rPr sz="1900" spc="-3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very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small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blood </a:t>
            </a:r>
            <a:r>
              <a:rPr sz="1900" dirty="0">
                <a:latin typeface="Calibri"/>
                <a:cs typeface="Calibri"/>
              </a:rPr>
              <a:t>vessels</a:t>
            </a:r>
            <a:r>
              <a:rPr sz="1900" spc="-7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which</a:t>
            </a:r>
            <a:r>
              <a:rPr sz="1900" spc="-6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usually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connect </a:t>
            </a:r>
            <a:r>
              <a:rPr sz="1900" dirty="0">
                <a:latin typeface="Calibri"/>
                <a:cs typeface="Calibri"/>
              </a:rPr>
              <a:t>arteries</a:t>
            </a:r>
            <a:r>
              <a:rPr sz="1900" spc="-6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with</a:t>
            </a:r>
            <a:r>
              <a:rPr sz="1900" spc="-8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veins:</a:t>
            </a:r>
            <a:endParaRPr sz="1900">
              <a:latin typeface="Calibri"/>
              <a:cs typeface="Calibri"/>
            </a:endParaRPr>
          </a:p>
          <a:p>
            <a:pPr>
              <a:spcBef>
                <a:spcPts val="415"/>
              </a:spcBef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42900" marR="53975" indent="-342900" algn="ctr">
              <a:lnSpc>
                <a:spcPts val="2165"/>
              </a:lnSpc>
              <a:buFont typeface="Arial"/>
              <a:buChar char="•"/>
              <a:tabLst>
                <a:tab pos="342900" algn="l"/>
              </a:tabLst>
            </a:pPr>
            <a:r>
              <a:rPr sz="1900" dirty="0">
                <a:latin typeface="Calibri"/>
                <a:cs typeface="Calibri"/>
              </a:rPr>
              <a:t>What</a:t>
            </a:r>
            <a:r>
              <a:rPr sz="1900" spc="-4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are</a:t>
            </a:r>
            <a:r>
              <a:rPr sz="1900" spc="-20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the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dirty="0">
                <a:latin typeface="Calibri"/>
                <a:cs typeface="Calibri"/>
              </a:rPr>
              <a:t>2</a:t>
            </a:r>
            <a:r>
              <a:rPr sz="1900" spc="-4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components</a:t>
            </a:r>
            <a:r>
              <a:rPr sz="1900" spc="-30" dirty="0">
                <a:latin typeface="Calibri"/>
                <a:cs typeface="Calibri"/>
              </a:rPr>
              <a:t> </a:t>
            </a:r>
            <a:r>
              <a:rPr sz="1900" spc="-25" dirty="0">
                <a:latin typeface="Calibri"/>
                <a:cs typeface="Calibri"/>
              </a:rPr>
              <a:t>of</a:t>
            </a:r>
            <a:endParaRPr sz="1900">
              <a:latin typeface="Calibri"/>
              <a:cs typeface="Calibri"/>
            </a:endParaRPr>
          </a:p>
          <a:p>
            <a:pPr marL="355600">
              <a:lnSpc>
                <a:spcPts val="2165"/>
              </a:lnSpc>
            </a:pPr>
            <a:r>
              <a:rPr sz="1900" dirty="0">
                <a:latin typeface="Calibri"/>
                <a:cs typeface="Calibri"/>
              </a:rPr>
              <a:t>blood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pressure</a:t>
            </a:r>
            <a:r>
              <a:rPr sz="1900" spc="-5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called?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51829" y="1588974"/>
            <a:ext cx="2179955" cy="41382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Right</a:t>
            </a:r>
            <a:r>
              <a:rPr sz="19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atrium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610"/>
              </a:spcBef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Left</a:t>
            </a:r>
            <a:r>
              <a:rPr sz="19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ventricle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605"/>
              </a:spcBef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Coronary</a:t>
            </a:r>
            <a:r>
              <a:rPr sz="19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arteries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605"/>
              </a:spcBef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Capillaries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>
              <a:spcBef>
                <a:spcPts val="605"/>
              </a:spcBef>
              <a:buClr>
                <a:srgbClr val="FF0000"/>
              </a:buClr>
              <a:buFont typeface="Arial"/>
              <a:buChar char="•"/>
            </a:pPr>
            <a:endParaRPr sz="1900"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</a:tabLst>
            </a:pP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Systolic</a:t>
            </a:r>
            <a:r>
              <a:rPr sz="19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dirty="0">
                <a:solidFill>
                  <a:srgbClr val="FF0000"/>
                </a:solidFill>
                <a:latin typeface="Calibri"/>
                <a:cs typeface="Calibri"/>
              </a:rPr>
              <a:t>/</a:t>
            </a:r>
            <a:r>
              <a:rPr sz="19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Calibri"/>
                <a:cs typeface="Calibri"/>
              </a:rPr>
              <a:t>Diastolic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75280"/>
            <a:r>
              <a:rPr lang="en-US" sz="3400" kern="1200" spc="-1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4380855" y="1412489"/>
            <a:ext cx="3427283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600" marR="314960">
              <a:spcBef>
                <a:spcPts val="550"/>
              </a:spcBef>
              <a:tabLst>
                <a:tab pos="355600" algn="l"/>
              </a:tabLst>
            </a:pPr>
            <a:r>
              <a:rPr lang="en-US" sz="1400">
                <a:latin typeface="+mn-lt"/>
                <a:cs typeface="+mn-cs"/>
              </a:rPr>
              <a:t>What</a:t>
            </a:r>
            <a:r>
              <a:rPr lang="en-US" sz="1400" spc="-4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is</a:t>
            </a:r>
            <a:r>
              <a:rPr lang="en-US" sz="1400" spc="-3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the</a:t>
            </a:r>
            <a:r>
              <a:rPr lang="en-US" sz="1400" spc="-3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name</a:t>
            </a:r>
            <a:r>
              <a:rPr lang="en-US" sz="1400" spc="-2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of</a:t>
            </a:r>
            <a:r>
              <a:rPr lang="en-US" sz="1400" spc="-3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the</a:t>
            </a:r>
            <a:r>
              <a:rPr lang="en-US" sz="1400" spc="-2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small </a:t>
            </a:r>
            <a:r>
              <a:rPr lang="en-US" sz="1400">
                <a:latin typeface="+mn-lt"/>
                <a:cs typeface="+mn-cs"/>
              </a:rPr>
              <a:t>sacs</a:t>
            </a:r>
            <a:r>
              <a:rPr lang="en-US" sz="1400" spc="-5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in</a:t>
            </a:r>
            <a:r>
              <a:rPr lang="en-US" sz="1400" spc="-4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the</a:t>
            </a:r>
            <a:r>
              <a:rPr lang="en-US" sz="1400" spc="-3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lung</a:t>
            </a:r>
            <a:r>
              <a:rPr lang="en-US" sz="1400" spc="-2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where</a:t>
            </a:r>
            <a:r>
              <a:rPr lang="en-US" sz="1400" spc="-20">
                <a:latin typeface="+mn-lt"/>
                <a:cs typeface="+mn-cs"/>
              </a:rPr>
              <a:t> </a:t>
            </a:r>
            <a:r>
              <a:rPr lang="en-US" sz="1400" spc="-25">
                <a:latin typeface="+mn-lt"/>
                <a:cs typeface="+mn-cs"/>
              </a:rPr>
              <a:t>gas </a:t>
            </a:r>
            <a:r>
              <a:rPr lang="en-US" sz="1400" spc="-10">
                <a:latin typeface="+mn-lt"/>
                <a:cs typeface="+mn-cs"/>
              </a:rPr>
              <a:t>exchange</a:t>
            </a:r>
            <a:r>
              <a:rPr lang="en-US" sz="1400" spc="-6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takes</a:t>
            </a:r>
            <a:r>
              <a:rPr lang="en-US" sz="1400" spc="-85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place?</a:t>
            </a:r>
          </a:p>
          <a:p>
            <a:pPr marL="355600">
              <a:spcBef>
                <a:spcPts val="2280"/>
              </a:spcBef>
              <a:tabLst>
                <a:tab pos="355600" algn="l"/>
              </a:tabLst>
            </a:pPr>
            <a:r>
              <a:rPr lang="en-US" sz="1400">
                <a:latin typeface="+mn-lt"/>
                <a:cs typeface="+mn-cs"/>
              </a:rPr>
              <a:t>How</a:t>
            </a:r>
            <a:r>
              <a:rPr lang="en-US" sz="1400" spc="-4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does</a:t>
            </a:r>
            <a:r>
              <a:rPr lang="en-US" sz="1400" spc="-7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the</a:t>
            </a:r>
            <a:r>
              <a:rPr lang="en-US" sz="1400" spc="-6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diaphragm</a:t>
            </a:r>
            <a:r>
              <a:rPr lang="en-US" sz="1400" spc="-5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enable</a:t>
            </a:r>
          </a:p>
          <a:p>
            <a:pPr marL="355600"/>
            <a:r>
              <a:rPr lang="en-US" sz="1400" spc="-10">
                <a:latin typeface="+mn-lt"/>
                <a:cs typeface="+mn-cs"/>
              </a:rPr>
              <a:t>breathing?</a:t>
            </a:r>
          </a:p>
          <a:p>
            <a:pPr>
              <a:spcBef>
                <a:spcPts val="420"/>
              </a:spcBef>
            </a:pPr>
            <a:endParaRPr lang="en-US" sz="1400" spc="-10">
              <a:latin typeface="+mn-lt"/>
              <a:cs typeface="+mn-cs"/>
            </a:endParaRPr>
          </a:p>
          <a:p>
            <a:pPr marL="355600" marR="693420">
              <a:tabLst>
                <a:tab pos="355600" algn="l"/>
              </a:tabLst>
            </a:pPr>
            <a:r>
              <a:rPr lang="en-US" sz="1400">
                <a:latin typeface="+mn-lt"/>
                <a:cs typeface="+mn-cs"/>
              </a:rPr>
              <a:t>Which</a:t>
            </a:r>
            <a:r>
              <a:rPr lang="en-US" sz="1400" spc="-7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nerves</a:t>
            </a:r>
            <a:r>
              <a:rPr lang="en-US" sz="1400" spc="-5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controls</a:t>
            </a:r>
            <a:r>
              <a:rPr lang="en-US" sz="1400" spc="-65">
                <a:latin typeface="+mn-lt"/>
                <a:cs typeface="+mn-cs"/>
              </a:rPr>
              <a:t> </a:t>
            </a:r>
            <a:r>
              <a:rPr lang="en-US" sz="1400" spc="-25">
                <a:latin typeface="+mn-lt"/>
                <a:cs typeface="+mn-cs"/>
              </a:rPr>
              <a:t>the </a:t>
            </a:r>
            <a:r>
              <a:rPr lang="en-US" sz="1400" spc="-10">
                <a:latin typeface="+mn-lt"/>
                <a:cs typeface="+mn-cs"/>
              </a:rPr>
              <a:t>diaphragm?</a:t>
            </a:r>
          </a:p>
          <a:p>
            <a:pPr>
              <a:spcBef>
                <a:spcPts val="415"/>
              </a:spcBef>
            </a:pPr>
            <a:endParaRPr lang="en-US" sz="1400" spc="-10">
              <a:latin typeface="+mn-lt"/>
              <a:cs typeface="+mn-cs"/>
            </a:endParaRPr>
          </a:p>
          <a:p>
            <a:pPr marL="355600" marR="5080">
              <a:tabLst>
                <a:tab pos="355600" algn="l"/>
              </a:tabLst>
            </a:pPr>
            <a:r>
              <a:rPr lang="en-US" sz="1400">
                <a:latin typeface="+mn-lt"/>
                <a:cs typeface="+mn-cs"/>
              </a:rPr>
              <a:t>What</a:t>
            </a:r>
            <a:r>
              <a:rPr lang="en-US" sz="1400" spc="-4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is</a:t>
            </a:r>
            <a:r>
              <a:rPr lang="en-US" sz="1400" spc="-4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the</a:t>
            </a:r>
            <a:r>
              <a:rPr lang="en-US" sz="1400" spc="-3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pathological</a:t>
            </a:r>
            <a:r>
              <a:rPr lang="en-US" sz="1400" spc="-5">
                <a:latin typeface="+mn-lt"/>
                <a:cs typeface="+mn-cs"/>
              </a:rPr>
              <a:t> </a:t>
            </a:r>
            <a:r>
              <a:rPr lang="en-US" sz="1400" spc="-20">
                <a:latin typeface="+mn-lt"/>
                <a:cs typeface="+mn-cs"/>
              </a:rPr>
              <a:t>term </a:t>
            </a:r>
            <a:r>
              <a:rPr lang="en-US" sz="1400">
                <a:latin typeface="+mn-lt"/>
                <a:cs typeface="+mn-cs"/>
              </a:rPr>
              <a:t>which</a:t>
            </a:r>
            <a:r>
              <a:rPr lang="en-US" sz="1400" spc="-7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includes</a:t>
            </a:r>
            <a:r>
              <a:rPr lang="en-US" sz="1400" spc="-9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chronic</a:t>
            </a:r>
            <a:r>
              <a:rPr lang="en-US" sz="1400" spc="-75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bronchitis </a:t>
            </a:r>
            <a:r>
              <a:rPr lang="en-US" sz="1400">
                <a:latin typeface="+mn-lt"/>
                <a:cs typeface="+mn-cs"/>
              </a:rPr>
              <a:t>and</a:t>
            </a:r>
            <a:r>
              <a:rPr lang="en-US" sz="1400" spc="-40">
                <a:latin typeface="+mn-lt"/>
                <a:cs typeface="+mn-cs"/>
              </a:rPr>
              <a:t> </a:t>
            </a:r>
            <a:r>
              <a:rPr lang="en-US" sz="1400" spc="-10">
                <a:latin typeface="+mn-lt"/>
                <a:cs typeface="+mn-cs"/>
              </a:rPr>
              <a:t>emphysema?</a:t>
            </a:r>
          </a:p>
          <a:p>
            <a:pPr>
              <a:spcBef>
                <a:spcPts val="415"/>
              </a:spcBef>
            </a:pPr>
            <a:endParaRPr lang="en-US" sz="1400" spc="-10">
              <a:latin typeface="+mn-lt"/>
              <a:cs typeface="+mn-cs"/>
            </a:endParaRPr>
          </a:p>
          <a:p>
            <a:pPr marL="355600" marR="303530">
              <a:tabLst>
                <a:tab pos="355600" algn="l"/>
              </a:tabLst>
            </a:pPr>
            <a:r>
              <a:rPr lang="en-US" sz="1400" spc="-20">
                <a:latin typeface="+mn-lt"/>
                <a:cs typeface="+mn-cs"/>
              </a:rPr>
              <a:t>Intravenous</a:t>
            </a:r>
            <a:r>
              <a:rPr lang="en-US" sz="1400" spc="-4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sedation</a:t>
            </a:r>
            <a:r>
              <a:rPr lang="en-US" sz="1400" spc="-4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is</a:t>
            </a:r>
            <a:r>
              <a:rPr lang="en-US" sz="1400" spc="-6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safe</a:t>
            </a:r>
            <a:r>
              <a:rPr lang="en-US" sz="1400" spc="-55">
                <a:latin typeface="+mn-lt"/>
                <a:cs typeface="+mn-cs"/>
              </a:rPr>
              <a:t> </a:t>
            </a:r>
            <a:r>
              <a:rPr lang="en-US" sz="1400" spc="-25">
                <a:latin typeface="+mn-lt"/>
                <a:cs typeface="+mn-cs"/>
              </a:rPr>
              <a:t>in </a:t>
            </a:r>
            <a:r>
              <a:rPr lang="en-US" sz="1400">
                <a:latin typeface="+mn-lt"/>
                <a:cs typeface="+mn-cs"/>
              </a:rPr>
              <a:t>patients</a:t>
            </a:r>
            <a:r>
              <a:rPr lang="en-US" sz="1400" spc="-80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with</a:t>
            </a:r>
            <a:r>
              <a:rPr lang="en-US" sz="1400" spc="-75">
                <a:latin typeface="+mn-lt"/>
                <a:cs typeface="+mn-cs"/>
              </a:rPr>
              <a:t> </a:t>
            </a:r>
            <a:r>
              <a:rPr lang="en-US" sz="1400">
                <a:latin typeface="+mn-lt"/>
                <a:cs typeface="+mn-cs"/>
              </a:rPr>
              <a:t>COPD:</a:t>
            </a:r>
            <a:r>
              <a:rPr lang="en-US" sz="1400" spc="-60">
                <a:latin typeface="+mn-lt"/>
                <a:cs typeface="+mn-cs"/>
              </a:rPr>
              <a:t> </a:t>
            </a:r>
            <a:r>
              <a:rPr lang="en-US" sz="1400" spc="-20">
                <a:latin typeface="+mn-lt"/>
                <a:cs typeface="+mn-cs"/>
              </a:rPr>
              <a:t>True</a:t>
            </a:r>
            <a:r>
              <a:rPr lang="en-US" sz="1400" spc="-70">
                <a:latin typeface="+mn-lt"/>
                <a:cs typeface="+mn-cs"/>
              </a:rPr>
              <a:t> </a:t>
            </a:r>
            <a:r>
              <a:rPr lang="en-US" sz="1400" spc="-25">
                <a:latin typeface="+mn-lt"/>
                <a:cs typeface="+mn-cs"/>
              </a:rPr>
              <a:t>or </a:t>
            </a:r>
            <a:r>
              <a:rPr lang="en-US" sz="1400" spc="-10">
                <a:latin typeface="+mn-lt"/>
                <a:cs typeface="+mn-cs"/>
              </a:rPr>
              <a:t>False?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ject 4"/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4965" indent="-228600">
              <a:lnSpc>
                <a:spcPct val="90000"/>
              </a:lnSpc>
              <a:spcBef>
                <a:spcPts val="95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400" b="1" spc="-10"/>
              <a:t>Alveoli</a:t>
            </a:r>
            <a:endParaRPr lang="en-US" sz="1400"/>
          </a:p>
          <a:p>
            <a:pPr indent="-228600">
              <a:lnSpc>
                <a:spcPct val="90000"/>
              </a:lnSpc>
              <a:spcBef>
                <a:spcPts val="409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355600" marR="5080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400" b="1" spc="-10"/>
              <a:t>Contraction</a:t>
            </a:r>
            <a:r>
              <a:rPr lang="en-US" sz="1400" b="1" spc="-45"/>
              <a:t> </a:t>
            </a:r>
            <a:r>
              <a:rPr lang="en-US" sz="1400" b="1"/>
              <a:t>causes</a:t>
            </a:r>
            <a:r>
              <a:rPr lang="en-US" sz="1400" b="1" spc="-15"/>
              <a:t> </a:t>
            </a:r>
            <a:r>
              <a:rPr lang="en-US" sz="1400" b="1"/>
              <a:t>it</a:t>
            </a:r>
            <a:r>
              <a:rPr lang="en-US" sz="1400" b="1" spc="-50"/>
              <a:t> </a:t>
            </a:r>
            <a:r>
              <a:rPr lang="en-US" sz="1400" b="1"/>
              <a:t>to</a:t>
            </a:r>
            <a:r>
              <a:rPr lang="en-US" sz="1400" b="1" spc="-50"/>
              <a:t> </a:t>
            </a:r>
            <a:r>
              <a:rPr lang="en-US" sz="1400" b="1" spc="-10"/>
              <a:t>flatten, increasing</a:t>
            </a:r>
            <a:r>
              <a:rPr lang="en-US" sz="1400" b="1" spc="-35"/>
              <a:t> </a:t>
            </a:r>
            <a:r>
              <a:rPr lang="en-US" sz="1400" b="1"/>
              <a:t>the</a:t>
            </a:r>
            <a:r>
              <a:rPr lang="en-US" sz="1400" b="1" spc="-30"/>
              <a:t> </a:t>
            </a:r>
            <a:r>
              <a:rPr lang="en-US" sz="1400" b="1"/>
              <a:t>volume</a:t>
            </a:r>
            <a:r>
              <a:rPr lang="en-US" sz="1400" b="1" spc="-50"/>
              <a:t> </a:t>
            </a:r>
            <a:r>
              <a:rPr lang="en-US" sz="1400" b="1"/>
              <a:t>of</a:t>
            </a:r>
            <a:r>
              <a:rPr lang="en-US" sz="1400" b="1" spc="-50"/>
              <a:t> </a:t>
            </a:r>
            <a:r>
              <a:rPr lang="en-US" sz="1400" b="1" spc="-25"/>
              <a:t>the </a:t>
            </a:r>
            <a:r>
              <a:rPr lang="en-US" sz="1400" b="1" spc="-10"/>
              <a:t>thoracic</a:t>
            </a:r>
            <a:r>
              <a:rPr lang="en-US" sz="1400" b="1" spc="-35"/>
              <a:t> </a:t>
            </a:r>
            <a:r>
              <a:rPr lang="en-US" sz="1400" b="1" spc="-20"/>
              <a:t>cavity,</a:t>
            </a:r>
            <a:r>
              <a:rPr lang="en-US" sz="1400" b="1" spc="-35"/>
              <a:t> </a:t>
            </a:r>
            <a:r>
              <a:rPr lang="en-US" sz="1400" b="1"/>
              <a:t>and</a:t>
            </a:r>
            <a:r>
              <a:rPr lang="en-US" sz="1400" b="1" spc="-40"/>
              <a:t> </a:t>
            </a:r>
            <a:r>
              <a:rPr lang="en-US" sz="1400" b="1" spc="-10"/>
              <a:t>drawing</a:t>
            </a:r>
            <a:r>
              <a:rPr lang="en-US" sz="1400" b="1" spc="-45"/>
              <a:t> </a:t>
            </a:r>
            <a:r>
              <a:rPr lang="en-US" sz="1400" b="1"/>
              <a:t>air</a:t>
            </a:r>
            <a:r>
              <a:rPr lang="en-US" sz="1400" b="1" spc="-55"/>
              <a:t> </a:t>
            </a:r>
            <a:r>
              <a:rPr lang="en-US" sz="1400" b="1" spc="-25"/>
              <a:t>in </a:t>
            </a:r>
            <a:r>
              <a:rPr lang="en-US" sz="1400" b="1" spc="-10"/>
              <a:t>(inspiration)</a:t>
            </a:r>
            <a:endParaRPr lang="en-US" sz="1400"/>
          </a:p>
          <a:p>
            <a:pPr marL="354965" indent="-228600">
              <a:lnSpc>
                <a:spcPct val="90000"/>
              </a:lnSpc>
              <a:spcBef>
                <a:spcPts val="2310"/>
              </a:spcBef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400" b="1"/>
              <a:t>Phrenic</a:t>
            </a:r>
            <a:r>
              <a:rPr lang="en-US" sz="1400" b="1" spc="-60"/>
              <a:t> </a:t>
            </a:r>
            <a:r>
              <a:rPr lang="en-US" sz="1400" b="1"/>
              <a:t>nerves</a:t>
            </a:r>
            <a:r>
              <a:rPr lang="en-US" sz="1400" b="1" spc="-60"/>
              <a:t> </a:t>
            </a:r>
            <a:r>
              <a:rPr lang="en-US" sz="1400" b="1"/>
              <a:t>(from</a:t>
            </a:r>
            <a:r>
              <a:rPr lang="en-US" sz="1400" b="1" spc="-55"/>
              <a:t> </a:t>
            </a:r>
            <a:r>
              <a:rPr lang="en-US" sz="1400" b="1"/>
              <a:t>the</a:t>
            </a:r>
            <a:r>
              <a:rPr lang="en-US" sz="1400" b="1" spc="-60"/>
              <a:t> </a:t>
            </a:r>
            <a:r>
              <a:rPr lang="en-US" sz="1400" b="1" spc="-20"/>
              <a:t>neck)</a:t>
            </a:r>
            <a:endParaRPr lang="en-US" sz="1400"/>
          </a:p>
          <a:p>
            <a:pPr indent="-228600">
              <a:lnSpc>
                <a:spcPct val="90000"/>
              </a:lnSpc>
              <a:spcBef>
                <a:spcPts val="224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/>
          </a:p>
          <a:p>
            <a:pPr marL="35496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4965" algn="l"/>
              </a:tabLst>
            </a:pPr>
            <a:r>
              <a:rPr lang="en-US" sz="1400" b="1"/>
              <a:t>Chronic</a:t>
            </a:r>
            <a:r>
              <a:rPr lang="en-US" sz="1400" b="1" spc="-75"/>
              <a:t> </a:t>
            </a:r>
            <a:r>
              <a:rPr lang="en-US" sz="1400" b="1" spc="-10"/>
              <a:t>obstructive</a:t>
            </a:r>
            <a:r>
              <a:rPr lang="en-US" sz="1400" b="1" spc="-60"/>
              <a:t> </a:t>
            </a:r>
            <a:r>
              <a:rPr lang="en-US" sz="1400" b="1" spc="-10"/>
              <a:t>pulmonary</a:t>
            </a:r>
            <a:endParaRPr lang="en-US" sz="1400"/>
          </a:p>
          <a:p>
            <a:pPr marL="35560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b="1"/>
              <a:t>disease</a:t>
            </a:r>
            <a:r>
              <a:rPr lang="en-US" sz="1400" b="1" spc="-65"/>
              <a:t> </a:t>
            </a:r>
            <a:r>
              <a:rPr lang="en-US" sz="1400" b="1" spc="-10"/>
              <a:t>(COPD)</a:t>
            </a:r>
            <a:endParaRPr lang="en-US" sz="140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/>
          </a:p>
          <a:p>
            <a:pPr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endParaRPr lang="en-US" sz="1400"/>
          </a:p>
          <a:p>
            <a:pPr marL="353060" marR="64135" indent="-228600">
              <a:lnSpc>
                <a:spcPct val="9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en-US" sz="1400" b="1"/>
              <a:t>False,</a:t>
            </a:r>
            <a:r>
              <a:rPr lang="en-US" sz="1400" b="1" spc="-80"/>
              <a:t> </a:t>
            </a:r>
            <a:r>
              <a:rPr lang="en-US" sz="1400" b="1"/>
              <a:t>sedation</a:t>
            </a:r>
            <a:r>
              <a:rPr lang="en-US" sz="1400" b="1" spc="-65"/>
              <a:t> </a:t>
            </a:r>
            <a:r>
              <a:rPr lang="en-US" sz="1400" b="1"/>
              <a:t>should</a:t>
            </a:r>
            <a:r>
              <a:rPr lang="en-US" sz="1400" b="1" spc="-60"/>
              <a:t> </a:t>
            </a:r>
            <a:r>
              <a:rPr lang="en-US" sz="1400" b="1"/>
              <a:t>usually</a:t>
            </a:r>
            <a:r>
              <a:rPr lang="en-US" sz="1400" b="1" spc="-80"/>
              <a:t> </a:t>
            </a:r>
            <a:r>
              <a:rPr lang="en-US" sz="1400" b="1" spc="-25"/>
              <a:t>be 	</a:t>
            </a:r>
            <a:r>
              <a:rPr lang="en-US" sz="1400" b="1"/>
              <a:t>avoided</a:t>
            </a:r>
            <a:r>
              <a:rPr lang="en-US" sz="1400" b="1" spc="-45"/>
              <a:t> </a:t>
            </a:r>
            <a:r>
              <a:rPr lang="en-US" sz="1400" b="1"/>
              <a:t>in</a:t>
            </a:r>
            <a:r>
              <a:rPr lang="en-US" sz="1400" b="1" spc="-45"/>
              <a:t> </a:t>
            </a:r>
            <a:r>
              <a:rPr lang="en-US" sz="1400" b="1" spc="-10"/>
              <a:t>patients</a:t>
            </a:r>
            <a:r>
              <a:rPr lang="en-US" sz="1400" b="1" spc="-50"/>
              <a:t> </a:t>
            </a:r>
            <a:r>
              <a:rPr lang="en-US" sz="1400" b="1"/>
              <a:t>with</a:t>
            </a:r>
            <a:r>
              <a:rPr lang="en-US" sz="1400" b="1" spc="-45"/>
              <a:t> </a:t>
            </a:r>
            <a:r>
              <a:rPr lang="en-US" sz="1400" b="1"/>
              <a:t>COPD</a:t>
            </a:r>
            <a:r>
              <a:rPr lang="en-US" sz="1400" b="1" spc="-45"/>
              <a:t> </a:t>
            </a:r>
            <a:r>
              <a:rPr lang="en-US" sz="1400" b="1" spc="-35"/>
              <a:t>in 	</a:t>
            </a:r>
            <a:r>
              <a:rPr lang="en-US" sz="1400" b="1"/>
              <a:t>primary</a:t>
            </a:r>
            <a:r>
              <a:rPr lang="en-US" sz="1400" b="1" spc="-80"/>
              <a:t> </a:t>
            </a:r>
            <a:r>
              <a:rPr lang="en-US" sz="1400" b="1" spc="-20"/>
              <a:t>care</a:t>
            </a:r>
            <a:endParaRPr lang="en-US" sz="14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62200" y="611061"/>
            <a:ext cx="10515600" cy="833690"/>
          </a:xfrm>
          <a:prstGeom prst="rect">
            <a:avLst/>
          </a:prstGeom>
        </p:spPr>
        <p:txBody>
          <a:bodyPr vert="horz" wrap="square" lIns="0" tIns="155067" rIns="0" bIns="0" rtlCol="0" anchor="ctr">
            <a:spAutoFit/>
          </a:bodyPr>
          <a:lstStyle/>
          <a:p>
            <a:pPr marL="28752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55446"/>
            <a:ext cx="3606165" cy="27082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blood </a:t>
            </a:r>
            <a:r>
              <a:rPr sz="2200" dirty="0">
                <a:latin typeface="Calibri"/>
                <a:cs typeface="Calibri"/>
              </a:rPr>
              <a:t>pressure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145/95,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condition?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>
              <a:spcBef>
                <a:spcPts val="44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5600" marR="47625" indent="-343535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heart </a:t>
            </a:r>
            <a:r>
              <a:rPr sz="2200" dirty="0">
                <a:latin typeface="Calibri"/>
                <a:cs typeface="Calibri"/>
              </a:rPr>
              <a:t>rate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(pulse)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50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per </a:t>
            </a:r>
            <a:r>
              <a:rPr sz="2200" dirty="0">
                <a:latin typeface="Calibri"/>
                <a:cs typeface="Calibri"/>
              </a:rPr>
              <a:t>minute,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this </a:t>
            </a:r>
            <a:r>
              <a:rPr sz="2200" spc="-10" dirty="0">
                <a:latin typeface="Calibri"/>
                <a:cs typeface="Calibri"/>
              </a:rPr>
              <a:t>condition?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5244846"/>
            <a:ext cx="283464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What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typical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Tidal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Volume?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2362200" y="611061"/>
            <a:ext cx="10515600" cy="833690"/>
          </a:xfrm>
          <a:prstGeom prst="rect">
            <a:avLst/>
          </a:prstGeom>
        </p:spPr>
        <p:txBody>
          <a:bodyPr vert="horz" wrap="square" lIns="0" tIns="155067" rIns="0" bIns="0" rtlCol="0" anchor="ctr">
            <a:spAutoFit/>
          </a:bodyPr>
          <a:lstStyle/>
          <a:p>
            <a:pPr marL="28752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Questions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55446"/>
            <a:ext cx="3606165" cy="27082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3535">
              <a:lnSpc>
                <a:spcPct val="80100"/>
              </a:lnSpc>
              <a:spcBef>
                <a:spcPts val="620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blood </a:t>
            </a:r>
            <a:r>
              <a:rPr sz="2200" dirty="0">
                <a:latin typeface="Calibri"/>
                <a:cs typeface="Calibri"/>
              </a:rPr>
              <a:t>pressure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145/95,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is </a:t>
            </a:r>
            <a:r>
              <a:rPr sz="2200" dirty="0">
                <a:latin typeface="Calibri"/>
                <a:cs typeface="Calibri"/>
              </a:rPr>
              <a:t>this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condition?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>
              <a:spcBef>
                <a:spcPts val="440"/>
              </a:spcBef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355600" marR="47625" indent="-343535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patient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has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resting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heart </a:t>
            </a:r>
            <a:r>
              <a:rPr sz="2200" dirty="0">
                <a:latin typeface="Calibri"/>
                <a:cs typeface="Calibri"/>
              </a:rPr>
              <a:t>rate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(pulse)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50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per </a:t>
            </a:r>
            <a:r>
              <a:rPr sz="2200" dirty="0">
                <a:latin typeface="Calibri"/>
                <a:cs typeface="Calibri"/>
              </a:rPr>
              <a:t>minute,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this </a:t>
            </a:r>
            <a:r>
              <a:rPr sz="2200" spc="-10" dirty="0">
                <a:latin typeface="Calibri"/>
                <a:cs typeface="Calibri"/>
              </a:rPr>
              <a:t>condition?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9940" y="5244846"/>
            <a:ext cx="2834640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What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typical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Tidal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Volume?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9" y="1555445"/>
            <a:ext cx="19272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Hypertension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1828" y="3232785"/>
            <a:ext cx="173926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spc="-10" dirty="0">
                <a:solidFill>
                  <a:srgbClr val="FF0000"/>
                </a:solidFill>
                <a:latin typeface="Calibri"/>
                <a:cs typeface="Calibri"/>
              </a:rPr>
              <a:t>Bradycardia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1829" y="5244846"/>
            <a:ext cx="115252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200" b="1" dirty="0">
                <a:solidFill>
                  <a:srgbClr val="FF0000"/>
                </a:solidFill>
                <a:latin typeface="Calibri"/>
                <a:cs typeface="Calibri"/>
              </a:rPr>
              <a:t>500</a:t>
            </a:r>
            <a:r>
              <a:rPr sz="2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b="1" spc="-35" dirty="0">
                <a:solidFill>
                  <a:srgbClr val="FF0000"/>
                </a:solidFill>
                <a:latin typeface="Calibri"/>
                <a:cs typeface="Calibri"/>
              </a:rPr>
              <a:t>ml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0FC1D-50AF-99CB-27DE-32D95763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Revision, Inhalation Sedation</a:t>
            </a:r>
          </a:p>
        </p:txBody>
      </p:sp>
    </p:spTree>
    <p:extLst>
      <p:ext uri="{BB962C8B-B14F-4D97-AF65-F5344CB8AC3E}">
        <p14:creationId xmlns:p14="http://schemas.microsoft.com/office/powerpoint/2010/main" val="324144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602D56-367E-2BC4-82A2-EE0DBA149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Inhalation Sedation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633E0-E737-ED31-9C4D-F0B0BFF74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900" b="1" i="1"/>
              <a:t>Analgesia by inhalation of ether has been divided into 4 stages</a:t>
            </a:r>
            <a:endParaRPr lang="en-GB" sz="1900"/>
          </a:p>
          <a:p>
            <a:pPr marL="0" indent="0">
              <a:buNone/>
            </a:pPr>
            <a:endParaRPr lang="en-US" sz="1900"/>
          </a:p>
          <a:p>
            <a:pPr marL="0" indent="0">
              <a:buNone/>
            </a:pPr>
            <a:r>
              <a:rPr lang="en-US" sz="1900"/>
              <a:t>	1.	Analgesia (Plane 1 - 3)								Moderate sedation and analgesia	   			                                                                  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	  	Dissociation Analgesia  </a:t>
            </a:r>
            <a:endParaRPr lang="en-GB" sz="1900"/>
          </a:p>
          <a:p>
            <a:pPr marL="1828800" lvl="4" indent="0">
              <a:buNone/>
            </a:pPr>
            <a:r>
              <a:rPr lang="en-US" sz="1900"/>
              <a:t>Total Analgesia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	2.	Excitement (delirium)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	3.	Surgical </a:t>
            </a:r>
            <a:r>
              <a:rPr lang="en-GB" sz="1900"/>
              <a:t>anaesthesia </a:t>
            </a:r>
            <a:r>
              <a:rPr lang="en-US" sz="1900"/>
              <a:t>(plane 1 - 4)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	4.	Respiratory paralysis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 </a:t>
            </a:r>
            <a:endParaRPr lang="en-GB" sz="1900"/>
          </a:p>
          <a:p>
            <a:pPr marL="0" indent="0">
              <a:buNone/>
            </a:pPr>
            <a:r>
              <a:rPr lang="en-US" sz="1900"/>
              <a:t>As the patient passes through these stages there is a selective depression of the nervous system, probably in phylogenic order. </a:t>
            </a:r>
            <a:endParaRPr lang="en-GB" sz="1900"/>
          </a:p>
          <a:p>
            <a:pPr marL="0" indent="0">
              <a:buNone/>
            </a:pPr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749849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E2D33D-DDD1-A5EF-562A-2830CEF22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/>
              <a:t>Why do we provide Sedation?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8D9840E3-676E-99CB-C630-9A4E3BB48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937221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3416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0A323D-A88F-95CF-C344-F4CFF6D89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Planes of Analgesia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36028-CCAF-8F4A-CCFC-BDE6AA97F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Planes of Analgesia - APPROXIMATE PERCENTAGES as per Harry Langa 1937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US" sz="2000" dirty="0"/>
              <a:t>The principal changes that occur from inhalation of low to moderate concentrations of N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endParaRPr lang="en-GB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GB" sz="2000" dirty="0"/>
          </a:p>
          <a:p>
            <a:r>
              <a:rPr lang="en-US" sz="2000" dirty="0"/>
              <a:t>Plane 1     5% to 25% N</a:t>
            </a:r>
            <a:r>
              <a:rPr lang="en-US" sz="2000" baseline="-25000" dirty="0"/>
              <a:t>2</a:t>
            </a:r>
            <a:r>
              <a:rPr lang="en-US" sz="2000" dirty="0"/>
              <a:t>O - Moderate sedation and analgesia</a:t>
            </a:r>
            <a:endParaRPr lang="en-GB" sz="2000" dirty="0"/>
          </a:p>
          <a:p>
            <a:r>
              <a:rPr lang="en-US" sz="2000" dirty="0"/>
              <a:t>Plane 2   25% to 55% N</a:t>
            </a:r>
            <a:r>
              <a:rPr lang="en-US" sz="2000" baseline="-25000" dirty="0"/>
              <a:t>2</a:t>
            </a:r>
            <a:r>
              <a:rPr lang="en-US" sz="2000" dirty="0"/>
              <a:t>O - Dissociation Sedation and Analgesia </a:t>
            </a:r>
            <a:endParaRPr lang="en-GB" sz="2000" dirty="0"/>
          </a:p>
          <a:p>
            <a:r>
              <a:rPr lang="en-US" sz="2000" dirty="0"/>
              <a:t>Plane 3   55% to 70% N</a:t>
            </a:r>
            <a:r>
              <a:rPr lang="en-US" sz="2000" baseline="-25000" dirty="0"/>
              <a:t>2</a:t>
            </a:r>
            <a:r>
              <a:rPr lang="en-US" sz="2000" dirty="0"/>
              <a:t>O - Total analgesia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64832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3DE02-CF3E-AC2B-90DC-D2E6AC14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Plane 1 Relative Analgesia 5-25% Nitrous 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FAEF6-5A04-3074-D23D-D3F721CE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1700"/>
          </a:p>
          <a:p>
            <a:r>
              <a:rPr lang="en-US" sz="1700"/>
              <a:t>Patient wide awake and does not look particularly relaxed</a:t>
            </a:r>
            <a:endParaRPr lang="en-GB" sz="1700"/>
          </a:p>
          <a:p>
            <a:pPr marL="0" indent="0">
              <a:buNone/>
            </a:pPr>
            <a:r>
              <a:rPr lang="en-US" sz="1700"/>
              <a:t> </a:t>
            </a:r>
            <a:endParaRPr lang="en-GB" sz="1700"/>
          </a:p>
          <a:p>
            <a:r>
              <a:rPr lang="en-US" sz="1700"/>
              <a:t>Objective signs:-</a:t>
            </a:r>
            <a:endParaRPr lang="en-GB" sz="1700"/>
          </a:p>
          <a:p>
            <a:r>
              <a:rPr lang="en-US" sz="1700"/>
              <a:t>Pain threshold elevated</a:t>
            </a:r>
            <a:endParaRPr lang="en-GB" sz="1700"/>
          </a:p>
          <a:p>
            <a:r>
              <a:rPr lang="en-US" sz="1700"/>
              <a:t>HR, RR, BP all normal</a:t>
            </a:r>
            <a:endParaRPr lang="en-GB" sz="1700"/>
          </a:p>
          <a:p>
            <a:pPr marL="0" indent="0">
              <a:buNone/>
            </a:pPr>
            <a:r>
              <a:rPr lang="en-US" sz="1700"/>
              <a:t> </a:t>
            </a:r>
            <a:endParaRPr lang="en-GB" sz="1700"/>
          </a:p>
          <a:p>
            <a:r>
              <a:rPr lang="en-US" sz="1700"/>
              <a:t>Subjective symptoms:-</a:t>
            </a:r>
            <a:endParaRPr lang="en-GB" sz="1700"/>
          </a:p>
          <a:p>
            <a:r>
              <a:rPr lang="en-US" sz="1700"/>
              <a:t>Fear reduced</a:t>
            </a:r>
            <a:endParaRPr lang="en-GB" sz="1700"/>
          </a:p>
          <a:p>
            <a:r>
              <a:rPr lang="en-US" sz="1700"/>
              <a:t>Possibly slight amnesia</a:t>
            </a:r>
            <a:endParaRPr lang="en-GB" sz="1700"/>
          </a:p>
          <a:p>
            <a:r>
              <a:rPr lang="en-US" sz="1700"/>
              <a:t>Relaxation begins</a:t>
            </a:r>
            <a:endParaRPr lang="en-GB" sz="1700"/>
          </a:p>
          <a:p>
            <a:r>
              <a:rPr lang="en-US" sz="1700"/>
              <a:t>Tingling beginning in fingers &amp; toes lips or tongue</a:t>
            </a:r>
            <a:endParaRPr lang="en-GB" sz="1700"/>
          </a:p>
          <a:p>
            <a:r>
              <a:rPr lang="en-US" sz="1700"/>
              <a:t>Physiology otherwise normal</a:t>
            </a:r>
            <a:endParaRPr lang="en-GB" sz="1700"/>
          </a:p>
          <a:p>
            <a:r>
              <a:rPr lang="en-US" sz="1700"/>
              <a:t>Patient responds clearly to questions and commands and feel almost normal</a:t>
            </a:r>
            <a:endParaRPr lang="en-GB" sz="1700"/>
          </a:p>
          <a:p>
            <a:endParaRPr lang="en-GB" sz="1700"/>
          </a:p>
        </p:txBody>
      </p:sp>
    </p:spTree>
    <p:extLst>
      <p:ext uri="{BB962C8B-B14F-4D97-AF65-F5344CB8AC3E}">
        <p14:creationId xmlns:p14="http://schemas.microsoft.com/office/powerpoint/2010/main" val="10892980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8198D-9944-3EAE-1370-1EC448CF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Plane 2, 25-55% Nitrous 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4F582-BDCC-E67E-6672-4420588F8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1400" dirty="0"/>
              <a:t>Objective signs:-</a:t>
            </a:r>
            <a:endParaRPr lang="en-GB" sz="1400" dirty="0"/>
          </a:p>
          <a:p>
            <a:r>
              <a:rPr lang="en-US" sz="1400" dirty="0"/>
              <a:t>Reduction in the blink rate</a:t>
            </a:r>
            <a:endParaRPr lang="en-GB" sz="1400" dirty="0"/>
          </a:p>
          <a:p>
            <a:r>
              <a:rPr lang="en-US" sz="1400" dirty="0"/>
              <a:t>Pain threshold further elevated</a:t>
            </a:r>
            <a:endParaRPr lang="en-GB" sz="1400" dirty="0"/>
          </a:p>
          <a:p>
            <a:r>
              <a:rPr lang="en-US" sz="1400" dirty="0"/>
              <a:t>HR, RR, BP all normal</a:t>
            </a:r>
            <a:endParaRPr lang="en-GB" sz="1400" dirty="0"/>
          </a:p>
          <a:p>
            <a:pPr marL="0" indent="0">
              <a:buNone/>
            </a:pPr>
            <a:endParaRPr lang="en-GB" sz="1400" dirty="0"/>
          </a:p>
          <a:p>
            <a:r>
              <a:rPr lang="en-US" sz="1400" dirty="0"/>
              <a:t>Subjective signs:-</a:t>
            </a:r>
            <a:endParaRPr lang="en-GB" sz="1400" dirty="0"/>
          </a:p>
          <a:p>
            <a:r>
              <a:rPr lang="en-US" sz="1400" dirty="0"/>
              <a:t>Fear eliminated</a:t>
            </a:r>
            <a:endParaRPr lang="en-GB" sz="1400" dirty="0"/>
          </a:p>
          <a:p>
            <a:r>
              <a:rPr lang="en-US" sz="1400" dirty="0"/>
              <a:t>Widespread paresthesia</a:t>
            </a:r>
            <a:endParaRPr lang="en-GB" sz="1400" dirty="0"/>
          </a:p>
          <a:p>
            <a:r>
              <a:rPr lang="en-US" sz="1400" dirty="0"/>
              <a:t>Other senses such as hearing taste visual are partially impaired.</a:t>
            </a:r>
            <a:endParaRPr lang="en-GB" sz="1400" dirty="0"/>
          </a:p>
          <a:p>
            <a:r>
              <a:rPr lang="en-US" sz="1400" dirty="0"/>
              <a:t>Amnesia more likely</a:t>
            </a:r>
            <a:endParaRPr lang="en-GB" sz="1400" dirty="0"/>
          </a:p>
          <a:p>
            <a:r>
              <a:rPr lang="en-US" sz="1400" dirty="0"/>
              <a:t>Pleasant euphoria, mild intoxication</a:t>
            </a:r>
            <a:endParaRPr lang="en-GB" sz="1400" dirty="0"/>
          </a:p>
          <a:p>
            <a:r>
              <a:rPr lang="en-US" sz="1400" dirty="0"/>
              <a:t>Patient less bothered by surroundings</a:t>
            </a:r>
            <a:endParaRPr lang="en-GB" sz="1400" dirty="0"/>
          </a:p>
          <a:p>
            <a:r>
              <a:rPr lang="en-US" sz="1400" dirty="0"/>
              <a:t>Sense of detachment, floating or lethargy</a:t>
            </a:r>
            <a:endParaRPr lang="en-GB" sz="1400" dirty="0"/>
          </a:p>
          <a:p>
            <a:r>
              <a:rPr lang="en-US" sz="1400" dirty="0"/>
              <a:t>Change in character of voice (throaty)</a:t>
            </a:r>
            <a:endParaRPr lang="en-GB" sz="1400" dirty="0"/>
          </a:p>
          <a:p>
            <a:r>
              <a:rPr lang="en-US" sz="1400" dirty="0"/>
              <a:t>Communication easy but responses to command may be sluggish</a:t>
            </a:r>
            <a:endParaRPr lang="en-GB" sz="1400" dirty="0"/>
          </a:p>
          <a:p>
            <a:r>
              <a:rPr lang="en-US" sz="1400" dirty="0"/>
              <a:t>Mouth stays open</a:t>
            </a:r>
            <a:endParaRPr lang="en-GB" sz="1400" dirty="0"/>
          </a:p>
          <a:p>
            <a:r>
              <a:rPr lang="en-US" sz="1400" dirty="0"/>
              <a:t>Nausea is rare</a:t>
            </a:r>
            <a:endParaRPr lang="en-GB" sz="1400" dirty="0"/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90875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42A8E-4BA2-6679-A8E3-4437A9CD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Plane 3, 50-70% Nitrous Oxide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C3B12-7D87-B266-143E-CB004A22C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Analgesia is nearly eliminated</a:t>
            </a:r>
            <a:endParaRPr lang="en-GB" sz="2000"/>
          </a:p>
          <a:p>
            <a:r>
              <a:rPr lang="en-US" sz="2000"/>
              <a:t>Pt sleepy</a:t>
            </a:r>
            <a:endParaRPr lang="en-GB" sz="2000"/>
          </a:p>
          <a:p>
            <a:r>
              <a:rPr lang="en-US" sz="2000"/>
              <a:t>Fear is eliminated (may return after 1-2 minutes)</a:t>
            </a:r>
            <a:endParaRPr lang="en-GB" sz="2000"/>
          </a:p>
          <a:p>
            <a:r>
              <a:rPr lang="en-US" sz="2000"/>
              <a:t>Amnesia is complete</a:t>
            </a:r>
            <a:endParaRPr lang="en-GB" sz="2000"/>
          </a:p>
          <a:p>
            <a:r>
              <a:rPr lang="en-US" sz="2000"/>
              <a:t>Gag reflex reduced</a:t>
            </a:r>
            <a:endParaRPr lang="en-GB" sz="2000"/>
          </a:p>
          <a:p>
            <a:r>
              <a:rPr lang="en-US" sz="2000"/>
              <a:t>Laryngeal reflex although reduced still functions satisfactorily </a:t>
            </a:r>
            <a:endParaRPr lang="en-GB" sz="2000"/>
          </a:p>
          <a:p>
            <a:r>
              <a:rPr lang="en-US" sz="2000"/>
              <a:t>Verbal contact is beginning to be lost </a:t>
            </a:r>
            <a:endParaRPr lang="en-GB" sz="2000"/>
          </a:p>
          <a:p>
            <a:pPr marL="0" indent="0">
              <a:buNone/>
            </a:pPr>
            <a:endParaRPr lang="en-GB" sz="2000"/>
          </a:p>
          <a:p>
            <a:r>
              <a:rPr lang="en-US" sz="2000"/>
              <a:t>Therefore, in Plane 3...The deterioration of co-operation deteriorates Treatment may become impossible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045429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9DBAF-6D7E-9E27-266A-77540FFB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Plane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5106-FC83-0AAD-F76C-50D2F3EC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b="1" dirty="0"/>
              <a:t>Plane 3 acts as a buffer between the end of stage 1 Analgesia and stage 2 the Excitement stage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/>
              <a:t>Nausea more likely. </a:t>
            </a:r>
          </a:p>
          <a:p>
            <a:r>
              <a:rPr lang="en-GB" sz="2000" dirty="0"/>
              <a:t>Laryngeal reflex becomes a matter of concern</a:t>
            </a:r>
          </a:p>
          <a:p>
            <a:r>
              <a:rPr lang="en-GB" sz="2000" dirty="0"/>
              <a:t>Never ever use a mouth prop. As the patient loses consciousness the patient cannot keep his/her mouth open and loses the ability to co-operate</a:t>
            </a:r>
          </a:p>
          <a:p>
            <a:endParaRPr lang="en-GB" sz="2000" dirty="0"/>
          </a:p>
          <a:p>
            <a:r>
              <a:rPr lang="en-GB" sz="2000" dirty="0"/>
              <a:t>The amount of </a:t>
            </a:r>
            <a:r>
              <a:rPr lang="en-GB" sz="2000" dirty="0" err="1"/>
              <a:t>IHS</a:t>
            </a:r>
            <a:r>
              <a:rPr lang="en-GB" sz="2000" dirty="0"/>
              <a:t> (N</a:t>
            </a:r>
            <a:r>
              <a:rPr lang="en-GB" sz="2000" baseline="-25000" dirty="0"/>
              <a:t>2</a:t>
            </a:r>
            <a:r>
              <a:rPr lang="en-GB" sz="2000" dirty="0"/>
              <a:t>O) that a pt will require will depend on the individual. Susceptibility to the gas ( in this case N</a:t>
            </a:r>
            <a:r>
              <a:rPr lang="en-GB" sz="2000" baseline="-25000" dirty="0"/>
              <a:t>2</a:t>
            </a:r>
            <a:r>
              <a:rPr lang="en-GB" sz="2000" dirty="0"/>
              <a:t>O) is</a:t>
            </a:r>
            <a:r>
              <a:rPr lang="en-GB" sz="2000" baseline="-25000" dirty="0"/>
              <a:t> </a:t>
            </a:r>
            <a:r>
              <a:rPr lang="en-GB" sz="2000" dirty="0"/>
              <a:t>merely a guide. In all cases the level is determined by the pt reaction rather than % of the N</a:t>
            </a:r>
            <a:r>
              <a:rPr lang="en-GB" sz="2000" baseline="-25000" dirty="0"/>
              <a:t>2</a:t>
            </a:r>
            <a:r>
              <a:rPr lang="en-GB" sz="2000" dirty="0"/>
              <a:t>O given.</a:t>
            </a:r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19592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48956-9141-1362-CD1A-A6CECE595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Patient preparation for IHS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5539-64FE-540F-9076-EBDB50FE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Patient selection is essential for successful treatment </a:t>
            </a:r>
            <a:endParaRPr lang="en-GB" sz="2000" dirty="0"/>
          </a:p>
          <a:p>
            <a:r>
              <a:rPr lang="en-US" sz="2000" dirty="0"/>
              <a:t>Written information sheets </a:t>
            </a:r>
            <a:endParaRPr lang="en-GB" sz="2000" dirty="0"/>
          </a:p>
          <a:p>
            <a:r>
              <a:rPr lang="en-US" sz="2000" dirty="0"/>
              <a:t>What inhalation sedation is </a:t>
            </a:r>
            <a:endParaRPr lang="en-GB" sz="2000" dirty="0"/>
          </a:p>
          <a:p>
            <a:r>
              <a:rPr lang="en-US" sz="2000" dirty="0"/>
              <a:t>What are the effects </a:t>
            </a:r>
            <a:endParaRPr lang="en-GB" sz="2000" dirty="0"/>
          </a:p>
          <a:p>
            <a:r>
              <a:rPr lang="en-US" sz="2000" dirty="0"/>
              <a:t>Pre- and post-operative instruction </a:t>
            </a:r>
            <a:endParaRPr lang="en-GB" sz="2000" dirty="0"/>
          </a:p>
          <a:p>
            <a:r>
              <a:rPr lang="en-US" sz="2000" dirty="0"/>
              <a:t>Post operative treatment instructions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40242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0A8ED-0D2A-5A1F-FE30-5011520A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Preoperative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2559B-1055-C113-6F3F-9942E68E1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A light meal 2 to 4 hours before appointment </a:t>
            </a:r>
            <a:endParaRPr lang="en-GB" sz="2000"/>
          </a:p>
          <a:p>
            <a:r>
              <a:rPr lang="en-US" sz="2000"/>
              <a:t>Children must be accompanied by responsible adults</a:t>
            </a:r>
            <a:endParaRPr lang="en-GB" sz="2000"/>
          </a:p>
          <a:p>
            <a:r>
              <a:rPr lang="en-US" sz="2000"/>
              <a:t>Sometimes it is advisable that an adult may be accompanied by a responsible adult</a:t>
            </a:r>
            <a:endParaRPr lang="en-GB" sz="2000"/>
          </a:p>
          <a:p>
            <a:r>
              <a:rPr lang="en-US" sz="2000"/>
              <a:t>Children ought to be supervised by an adult for the rest of the day 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1478845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C21DB-1685-3ED4-0035-EFD18EB62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Role of the Dental Nurse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23BF6-AE42-AF00-146A-86CEDB990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Integral part of the team </a:t>
            </a:r>
            <a:endParaRPr lang="en-GB" sz="2000"/>
          </a:p>
          <a:p>
            <a:r>
              <a:rPr lang="en-US" sz="2000"/>
              <a:t>Assist at assessment visit </a:t>
            </a:r>
            <a:endParaRPr lang="en-GB" sz="2000"/>
          </a:p>
          <a:p>
            <a:r>
              <a:rPr lang="en-US" sz="2000"/>
              <a:t>Checking sedation equipment </a:t>
            </a:r>
            <a:endParaRPr lang="en-GB" sz="2000"/>
          </a:p>
          <a:p>
            <a:r>
              <a:rPr lang="en-US" sz="2000"/>
              <a:t>Pre-operative checks </a:t>
            </a:r>
            <a:endParaRPr lang="en-GB" sz="2000"/>
          </a:p>
          <a:p>
            <a:r>
              <a:rPr lang="en-US" sz="2000"/>
              <a:t>Assisting throughout </a:t>
            </a:r>
            <a:endParaRPr lang="en-GB" sz="2000"/>
          </a:p>
          <a:p>
            <a:r>
              <a:rPr lang="en-US" sz="2000"/>
              <a:t>Giving post operative instructions 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359666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1B6CC-ED5C-0610-255C-E8973B80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 dirty="0" err="1">
                <a:solidFill>
                  <a:srgbClr val="FFFFFF"/>
                </a:solidFill>
              </a:rPr>
              <a:t>IHS</a:t>
            </a:r>
            <a:r>
              <a:rPr lang="en-US" sz="4000" b="1" i="1" dirty="0">
                <a:solidFill>
                  <a:srgbClr val="FFFFFF"/>
                </a:solidFill>
              </a:rPr>
              <a:t> Technique</a:t>
            </a:r>
            <a:br>
              <a:rPr lang="en-GB" sz="4000" dirty="0">
                <a:solidFill>
                  <a:srgbClr val="FFFFFF"/>
                </a:solidFill>
              </a:rPr>
            </a:b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51920-A2B5-98B8-2B56-F8F708DC7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Using the Quantiflex MDM machine: -</a:t>
            </a:r>
            <a:endParaRPr lang="en-GB" sz="2000"/>
          </a:p>
          <a:p>
            <a:r>
              <a:rPr lang="en-US" sz="2000"/>
              <a:t> </a:t>
            </a:r>
            <a:endParaRPr lang="en-GB" sz="2000"/>
          </a:p>
          <a:p>
            <a:r>
              <a:rPr lang="en-US" sz="2000"/>
              <a:t>Check the machine, scavenging before use </a:t>
            </a:r>
            <a:endParaRPr lang="en-GB" sz="2000"/>
          </a:p>
          <a:p>
            <a:r>
              <a:rPr lang="en-US" sz="2000"/>
              <a:t>Explain the procedure and answer/deal with any anxieties, doubts or fears that the patient may have.  </a:t>
            </a:r>
            <a:endParaRPr lang="en-GB" sz="2000"/>
          </a:p>
          <a:p>
            <a:r>
              <a:rPr lang="en-US" sz="2000"/>
              <a:t>The mask is shown to the patient, and they are invited to place it over their nose.  Check that the mask is seated correctly. </a:t>
            </a:r>
            <a:endParaRPr lang="en-GB" sz="2000"/>
          </a:p>
          <a:p>
            <a:r>
              <a:rPr lang="en-US" sz="2000"/>
              <a:t>When the patient is nicely seated in the chair and gently lowered into supine position.        </a:t>
            </a:r>
            <a:endParaRPr lang="en-GB" sz="2000"/>
          </a:p>
          <a:p>
            <a:r>
              <a:rPr lang="en-US" sz="2000"/>
              <a:t>In a quiet hypnotic voice, briefly describe the sensations which he/she may experience.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7816712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6A9863-C968-B177-4696-64BD2C14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>
                <a:solidFill>
                  <a:srgbClr val="FFFFFF"/>
                </a:solidFill>
              </a:rPr>
              <a:t>IHS Technique</a:t>
            </a: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97759-1967-51B6-6E73-270302F59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Induction</a:t>
            </a:r>
            <a:endParaRPr lang="en-GB" sz="2000"/>
          </a:p>
          <a:p>
            <a:r>
              <a:rPr lang="en-US" sz="2000"/>
              <a:t>Set dial to 100% oxygen </a:t>
            </a:r>
            <a:endParaRPr lang="en-GB" sz="2000"/>
          </a:p>
          <a:p>
            <a:r>
              <a:rPr lang="en-US" sz="2000"/>
              <a:t>Settle patient in the chair </a:t>
            </a:r>
            <a:endParaRPr lang="en-GB" sz="2000"/>
          </a:p>
          <a:p>
            <a:r>
              <a:rPr lang="en-US" sz="2000"/>
              <a:t>Turn on oxygen at a rate of approx. 6L/min – rate is set at this rate because tidal volume is 0.5L/min and on average RR is 12/min – hence 6l/min)</a:t>
            </a:r>
            <a:endParaRPr lang="en-GB" sz="2000"/>
          </a:p>
          <a:p>
            <a:r>
              <a:rPr lang="en-US" sz="2000"/>
              <a:t>Ask patient to place nasal hood on nose </a:t>
            </a:r>
            <a:endParaRPr lang="en-GB" sz="2000"/>
          </a:p>
          <a:p>
            <a:r>
              <a:rPr lang="en-US" sz="2000"/>
              <a:t>Ensure good seal of hood </a:t>
            </a:r>
            <a:endParaRPr lang="en-GB" sz="2000"/>
          </a:p>
          <a:p>
            <a:r>
              <a:rPr lang="en-US" sz="2000"/>
              <a:t>Adjust flow rate – watch reservoir bag </a:t>
            </a:r>
            <a:endParaRPr lang="en-GB" sz="2000"/>
          </a:p>
          <a:p>
            <a:r>
              <a:rPr lang="en-US" sz="2000"/>
              <a:t>Make sure breathing through nose </a:t>
            </a: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89480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038C6-A96A-4B3E-4637-126DE9A2B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GB" sz="5200"/>
              <a:t>Anxiety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200AAF-6951-24B5-4E58-1CEC2CEFB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0461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64477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B282F-8FBF-85E4-5A51-8A7EC9183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22EB2-1BAB-6E36-28F1-831FA988A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Continual reassurance</a:t>
            </a:r>
            <a:endParaRPr lang="en-GB" sz="2000"/>
          </a:p>
          <a:p>
            <a:r>
              <a:rPr lang="en-US" sz="2000"/>
              <a:t>Turn dial to 90% oxygen </a:t>
            </a:r>
            <a:endParaRPr lang="en-GB" sz="2000"/>
          </a:p>
          <a:p>
            <a:r>
              <a:rPr lang="en-US" sz="2000"/>
              <a:t>After 1 minute turn dial to 80% oxygen </a:t>
            </a:r>
            <a:endParaRPr lang="en-GB" sz="2000"/>
          </a:p>
          <a:p>
            <a:r>
              <a:rPr lang="en-US" sz="2000"/>
              <a:t>And then in increments of 5% until the patient appears and feels sufficiently relaxed</a:t>
            </a:r>
            <a:endParaRPr lang="en-GB" sz="2000"/>
          </a:p>
          <a:p>
            <a:r>
              <a:rPr lang="en-US" sz="2000"/>
              <a:t>Concentrations between 20% - 50% commonly allow state of detached sedation and analgesia without loss of consciousness or danger to or obtunded laryngeal reflexes. </a:t>
            </a:r>
            <a:endParaRPr lang="en-GB" sz="2000"/>
          </a:p>
          <a:p>
            <a:r>
              <a:rPr lang="en-US" sz="2000"/>
              <a:t>Commence treatment  </a:t>
            </a:r>
            <a:endParaRPr lang="en-GB" sz="2000"/>
          </a:p>
          <a:p>
            <a:r>
              <a:rPr lang="en-US" sz="2000"/>
              <a:t>Continue Reassurance, Suggestion, Distraction as this will enhance sedative effects </a:t>
            </a: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051306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3EF2CE-7D6F-4132-1BE0-E01D5A026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b="1" i="1">
                <a:solidFill>
                  <a:srgbClr val="FFFFFF"/>
                </a:solidFill>
              </a:rPr>
              <a:t>Signs &amp; Symptoms -</a:t>
            </a:r>
            <a:r>
              <a:rPr lang="en-US" sz="4000" i="1">
                <a:solidFill>
                  <a:srgbClr val="FFFFFF"/>
                </a:solidFill>
              </a:rPr>
              <a:t> </a:t>
            </a:r>
            <a:r>
              <a:rPr lang="en-US" sz="4000" b="1" i="1">
                <a:solidFill>
                  <a:srgbClr val="FFFFFF"/>
                </a:solidFill>
              </a:rPr>
              <a:t>Early to ideal sedation</a:t>
            </a:r>
            <a:r>
              <a:rPr lang="en-US" sz="4000" i="1">
                <a:solidFill>
                  <a:srgbClr val="FFFFFF"/>
                </a:solidFill>
              </a:rPr>
              <a:t> 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BE60C-D368-64DF-669A-5E5955D6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/>
              <a:t>Symptoms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Light headedness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Tingling in hands and feet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Warmth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Feeling light or very heavy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Some analgesia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Signs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Respiration normal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Peripheral vasodilation </a:t>
            </a:r>
            <a:endParaRPr lang="en-GB" sz="2000"/>
          </a:p>
          <a:p>
            <a:pPr marL="0" indent="0">
              <a:buNone/>
            </a:pPr>
            <a:r>
              <a:rPr lang="en-US" sz="2000"/>
              <a:t>		Decreased muscle tone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0976804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D461F6-3B09-223F-B8B6-F9663987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 b="1" i="1">
                <a:solidFill>
                  <a:srgbClr val="FFFFFF"/>
                </a:solidFill>
              </a:rPr>
              <a:t>Signs showing - readiness for treatment</a:t>
            </a:r>
            <a:br>
              <a:rPr lang="en-GB" sz="4000">
                <a:solidFill>
                  <a:srgbClr val="FFFFFF"/>
                </a:solidFill>
              </a:rPr>
            </a:br>
            <a:endParaRPr lang="en-GB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A91B4-DA80-9896-0AA1-A3EF65DE7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en-US" sz="2000"/>
              <a:t>Patients awake &amp; verbal contact </a:t>
            </a:r>
            <a:endParaRPr lang="en-GB" sz="2000"/>
          </a:p>
          <a:p>
            <a:pPr marL="0" lvl="0" indent="0">
              <a:buNone/>
            </a:pPr>
            <a:r>
              <a:rPr lang="en-GB" sz="2000"/>
              <a:t>Feeling warm</a:t>
            </a:r>
          </a:p>
          <a:p>
            <a:pPr marL="0" lvl="0" indent="0">
              <a:buNone/>
            </a:pPr>
            <a:r>
              <a:rPr lang="en-GB" sz="2000"/>
              <a:t>Paraesthesia – tingling in hands and legs</a:t>
            </a:r>
          </a:p>
          <a:p>
            <a:pPr marL="0" lvl="0" indent="0">
              <a:buNone/>
            </a:pPr>
            <a:r>
              <a:rPr lang="en-US" sz="2000"/>
              <a:t>Reduced awareness to painful stimuli </a:t>
            </a:r>
            <a:endParaRPr lang="en-GB" sz="2000"/>
          </a:p>
          <a:p>
            <a:pPr marL="0" lvl="0" indent="0">
              <a:buNone/>
            </a:pPr>
            <a:r>
              <a:rPr lang="en-GB" sz="2000"/>
              <a:t>Mental and physical relaxation</a:t>
            </a:r>
          </a:p>
          <a:p>
            <a:pPr marL="0" lvl="0" indent="0">
              <a:buNone/>
            </a:pPr>
            <a:r>
              <a:rPr lang="en-GB" sz="2000"/>
              <a:t>Lethargy</a:t>
            </a:r>
          </a:p>
          <a:p>
            <a:pPr marL="0" lvl="0" indent="0">
              <a:buNone/>
            </a:pPr>
            <a:r>
              <a:rPr lang="en-GB" sz="2000"/>
              <a:t>Flushed</a:t>
            </a:r>
          </a:p>
          <a:p>
            <a:pPr marL="0" lvl="0" indent="0">
              <a:buNone/>
            </a:pPr>
            <a:r>
              <a:rPr lang="en-GB" sz="2000"/>
              <a:t>Indifference to surroundings and passage of time</a:t>
            </a:r>
          </a:p>
          <a:p>
            <a:pPr marL="0" indent="0">
              <a:buNone/>
            </a:pPr>
            <a:r>
              <a:rPr lang="en-US" sz="2000"/>
              <a:t>Vital signs and reflexes intact </a:t>
            </a:r>
            <a:endParaRPr lang="en-GB" sz="2000"/>
          </a:p>
          <a:p>
            <a:pPr marL="0" lvl="0" indent="0">
              <a:buNone/>
            </a:pPr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29714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9B54B4-2D30-9B2C-65CA-3B9D468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Study blast!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F4F283-B689-7EDB-3743-250DE1225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3798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39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3517B2-11FF-5656-571D-31892B73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Anxiety 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77F67-C119-B8B6-2171-8B87D9667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Memories, bad experiences, a state of unease. </a:t>
            </a:r>
          </a:p>
          <a:p>
            <a:r>
              <a:rPr lang="en-GB" sz="2000"/>
              <a:t>Being worried, frightened or concerned about dental treatment.</a:t>
            </a:r>
          </a:p>
          <a:p>
            <a:r>
              <a:rPr lang="en-GB" sz="2000"/>
              <a:t>A raised heart rate, fluttering in stomach, sweaty palms.</a:t>
            </a:r>
          </a:p>
          <a:p>
            <a:r>
              <a:rPr lang="en-GB" sz="2000"/>
              <a:t>Fear of the unknown. Pain. Claustrophobia. Trusting another to take care of them</a:t>
            </a:r>
          </a:p>
          <a:p>
            <a:r>
              <a:rPr lang="en-GB" sz="2000"/>
              <a:t>When pain or anxiety is experienced, it can lead to the sympathetic nervous system over reacting. This will lead to a raised heart rate and raised blood pressure.</a:t>
            </a:r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32616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34E45-1782-9A41-6DF3-CABCE06C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Phobia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C7507-18E4-E892-B1B0-94A7D259B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Explain what Phobia means</a:t>
            </a:r>
          </a:p>
          <a:p>
            <a:r>
              <a:rPr lang="en-GB" sz="2000"/>
              <a:t>If a patient became dentally phobic when would this commonly start in their life?</a:t>
            </a:r>
          </a:p>
          <a:p>
            <a:r>
              <a:rPr lang="en-GB" sz="2000"/>
              <a:t>Why might this patient be dentally phobic?</a:t>
            </a:r>
          </a:p>
          <a:p>
            <a:r>
              <a:rPr lang="en-GB" sz="2000"/>
              <a:t>How might this patient respond when attending your surgery?</a:t>
            </a:r>
          </a:p>
          <a:p>
            <a:r>
              <a:rPr lang="en-GB" sz="2000"/>
              <a:t>State one thing that a dental phobic patient is concerned about?</a:t>
            </a:r>
          </a:p>
        </p:txBody>
      </p:sp>
    </p:spTree>
    <p:extLst>
      <p:ext uri="{BB962C8B-B14F-4D97-AF65-F5344CB8AC3E}">
        <p14:creationId xmlns:p14="http://schemas.microsoft.com/office/powerpoint/2010/main" val="1894719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124705-C158-0316-97F0-03555BF6D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431E-558D-ED77-AD4D-14C5B55AA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2000"/>
              <a:t>Phobias are abnormal, deep-rooted, long-lasting fears of something that rarely goes away.</a:t>
            </a:r>
          </a:p>
          <a:p>
            <a:r>
              <a:rPr lang="en-GB" sz="2000"/>
              <a:t>In childhood or adolescence.</a:t>
            </a:r>
          </a:p>
          <a:p>
            <a:r>
              <a:rPr lang="en-GB" sz="2000"/>
              <a:t>Parents phobias can be transferred to the child. Some phobias can occur on their own without a rationale explanation.</a:t>
            </a:r>
          </a:p>
          <a:p>
            <a:r>
              <a:rPr lang="en-GB" sz="2000"/>
              <a:t>They would tense their muscles and could become unco-operative.</a:t>
            </a:r>
          </a:p>
          <a:p>
            <a:r>
              <a:rPr lang="en-GB" sz="2000"/>
              <a:t>Dental injections and sometimes the handpiece.</a:t>
            </a:r>
          </a:p>
        </p:txBody>
      </p:sp>
    </p:spTree>
    <p:extLst>
      <p:ext uri="{BB962C8B-B14F-4D97-AF65-F5344CB8AC3E}">
        <p14:creationId xmlns:p14="http://schemas.microsoft.com/office/powerpoint/2010/main" val="338245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3308</Words>
  <Application>Microsoft Office PowerPoint</Application>
  <PresentationFormat>Widescreen</PresentationFormat>
  <Paragraphs>500</Paragraphs>
  <Slides>63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Aptos</vt:lpstr>
      <vt:lpstr>Aptos Display</vt:lpstr>
      <vt:lpstr>Arial</vt:lpstr>
      <vt:lpstr>Calibri</vt:lpstr>
      <vt:lpstr>Office Theme</vt:lpstr>
      <vt:lpstr>National Certificate in Dental Sedation Nursing. Revision</vt:lpstr>
      <vt:lpstr>Exam Revision</vt:lpstr>
      <vt:lpstr>Aims</vt:lpstr>
      <vt:lpstr>GDC Outcomes</vt:lpstr>
      <vt:lpstr>Why do we provide Sedation?</vt:lpstr>
      <vt:lpstr>Anxiety </vt:lpstr>
      <vt:lpstr>Anxiety answers</vt:lpstr>
      <vt:lpstr>Phobia</vt:lpstr>
      <vt:lpstr>Answers</vt:lpstr>
      <vt:lpstr>Understand and Assess Dental Fear</vt:lpstr>
      <vt:lpstr>Patient Management Techniques</vt:lpstr>
      <vt:lpstr>Options for care</vt:lpstr>
      <vt:lpstr>The Modified Dental Anxiety Scale</vt:lpstr>
      <vt:lpstr>Role of the Dental Nurse</vt:lpstr>
      <vt:lpstr>Answers</vt:lpstr>
      <vt:lpstr>Answers</vt:lpstr>
      <vt:lpstr>Sedation Nurse Roles</vt:lpstr>
      <vt:lpstr>Role of Sedation Nurse in an emergency</vt:lpstr>
      <vt:lpstr>Assisting with sedation</vt:lpstr>
      <vt:lpstr>Monitoring</vt:lpstr>
      <vt:lpstr>ASA Physical Status Scale</vt:lpstr>
      <vt:lpstr>Blood Pressure Assessment</vt:lpstr>
      <vt:lpstr>Patient's Appearance</vt:lpstr>
      <vt:lpstr>Consent</vt:lpstr>
      <vt:lpstr>Pre-operative Instructions</vt:lpstr>
      <vt:lpstr>Written Records </vt:lpstr>
      <vt:lpstr>Pharmacology Revision</vt:lpstr>
      <vt:lpstr>The Benzodiazepine Family</vt:lpstr>
      <vt:lpstr>Benzodiazepines How they work   </vt:lpstr>
      <vt:lpstr>Benzodiazepines How they work</vt:lpstr>
      <vt:lpstr>Benzodiazepines</vt:lpstr>
      <vt:lpstr>Side Effects from Benzodiazepines</vt:lpstr>
      <vt:lpstr>Administration by Different Routes</vt:lpstr>
      <vt:lpstr>The effects of benzodiazepines when administered through different routes can vary significantly.   </vt:lpstr>
      <vt:lpstr>Midazolam Revision </vt:lpstr>
      <vt:lpstr>What is Midazolam?</vt:lpstr>
      <vt:lpstr>Midazolam</vt:lpstr>
      <vt:lpstr>Midazolam</vt:lpstr>
      <vt:lpstr>Half life</vt:lpstr>
      <vt:lpstr>The distribution (alpha) half-life of midazolam is 4-18 MINUTES, with the elimination (beta) half-life being 1-4 hours. </vt:lpstr>
      <vt:lpstr>Approximately 5mg of the drug will be eliminated from the body within 5 hours.</vt:lpstr>
      <vt:lpstr>Anatomy and Physiology</vt:lpstr>
      <vt:lpstr>Questions</vt:lpstr>
      <vt:lpstr>Questions</vt:lpstr>
      <vt:lpstr>Questions</vt:lpstr>
      <vt:lpstr>Questions</vt:lpstr>
      <vt:lpstr>Questions</vt:lpstr>
      <vt:lpstr>Revision, Inhalation Sedation</vt:lpstr>
      <vt:lpstr>Inhalation Sedation</vt:lpstr>
      <vt:lpstr>Planes of Analgesia</vt:lpstr>
      <vt:lpstr>Plane 1 Relative Analgesia 5-25% Nitrous Oxide</vt:lpstr>
      <vt:lpstr>Plane 2, 25-55% Nitrous Oxide</vt:lpstr>
      <vt:lpstr>Plane 3, 50-70% Nitrous Oxide</vt:lpstr>
      <vt:lpstr>Plane 3</vt:lpstr>
      <vt:lpstr>Patient preparation for IHS</vt:lpstr>
      <vt:lpstr>Preoperative instructions</vt:lpstr>
      <vt:lpstr>Role of the Dental Nurse</vt:lpstr>
      <vt:lpstr>IHS Technique </vt:lpstr>
      <vt:lpstr>IHS Technique</vt:lpstr>
      <vt:lpstr>PowerPoint Presentation</vt:lpstr>
      <vt:lpstr>Signs &amp; Symptoms - Early to ideal sedation  </vt:lpstr>
      <vt:lpstr>Signs showing - readiness for treatment </vt:lpstr>
      <vt:lpstr>Study blast!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McGreevy</dc:creator>
  <cp:lastModifiedBy>Helen McGreevy</cp:lastModifiedBy>
  <cp:revision>12</cp:revision>
  <dcterms:created xsi:type="dcterms:W3CDTF">2026-02-16T12:58:10Z</dcterms:created>
  <dcterms:modified xsi:type="dcterms:W3CDTF">2026-02-23T09:48:33Z</dcterms:modified>
</cp:coreProperties>
</file>