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Neue Haas Grotesk Text Pro"/>
          <a:ea typeface="Neue Haas Grotesk Text Pro"/>
          <a:cs typeface="Neue Haas Grotesk Text Pro"/>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E6E8"/>
          </a:solidFill>
        </a:fill>
      </a:tcStyle>
    </a:wholeTbl>
    <a:band2H>
      <a:tcTxStyle/>
      <a:tcStyle>
        <a:tcBdr/>
        <a:fill>
          <a:solidFill>
            <a:srgbClr val="F1F3F4"/>
          </a:solidFill>
        </a:fill>
      </a:tcStyle>
    </a:band2H>
    <a:firstCol>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Neue Haas Grotesk Text Pro"/>
          <a:ea typeface="Neue Haas Grotesk Text Pro"/>
          <a:cs typeface="Neue Haas Grotesk Text Pro"/>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6CDCB"/>
          </a:solidFill>
        </a:fill>
      </a:tcStyle>
    </a:wholeTbl>
    <a:band2H>
      <a:tcTxStyle/>
      <a:tcStyle>
        <a:tcBdr/>
        <a:fill>
          <a:solidFill>
            <a:srgbClr val="ECE8E7"/>
          </a:solidFill>
        </a:fill>
      </a:tcStyle>
    </a:band2H>
    <a:firstCol>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Neue Haas Grotesk Text Pro"/>
          <a:ea typeface="Neue Haas Grotesk Text Pro"/>
          <a:cs typeface="Neue Haas Grotesk Text Pro"/>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D3CC"/>
          </a:solidFill>
        </a:fill>
      </a:tcStyle>
    </a:wholeTbl>
    <a:band2H>
      <a:tcTxStyle/>
      <a:tcStyle>
        <a:tcBdr/>
        <a:fill>
          <a:solidFill>
            <a:srgbClr val="EBEAE7"/>
          </a:solidFill>
        </a:fill>
      </a:tcStyle>
    </a:band2H>
    <a:firstCol>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Neue Haas Grotesk Text Pro"/>
          <a:ea typeface="Neue Haas Grotesk Text Pro"/>
          <a:cs typeface="Neue Haas Grotesk Text Pro"/>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Neue Haas Grotesk Text Pro"/>
          <a:ea typeface="Neue Haas Grotesk Text Pro"/>
          <a:cs typeface="Neue Haas Grotesk Text Pr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Neue Haas Grotesk Text Pro"/>
          <a:ea typeface="Neue Haas Grotesk Text Pro"/>
          <a:cs typeface="Neue Haas Grotesk Text Pro"/>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Neue Haas Grotesk Text Pro"/>
          <a:ea typeface="Neue Haas Grotesk Text Pro"/>
          <a:cs typeface="Neue Haas Grotesk Text Pro"/>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Neue Haas Grotesk Text Pro"/>
          <a:ea typeface="Neue Haas Grotesk Text Pro"/>
          <a:cs typeface="Neue Haas Grotesk Text Pro"/>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Neue Haas Grotesk Text Pro"/>
          <a:ea typeface="Neue Haas Grotesk Text Pro"/>
          <a:cs typeface="Neue Haas Grotesk Text Pro"/>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Neue Haas Grotesk Text Pro"/>
          <a:ea typeface="Neue Haas Grotesk Text Pro"/>
          <a:cs typeface="Neue Haas Grotesk Text Pro"/>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Neue Haas Grotesk Text Pro"/>
          <a:ea typeface="Neue Haas Grotesk Text Pro"/>
          <a:cs typeface="Neue Haas Grotesk Text Pro"/>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Neue Haas Grotesk Text Pro"/>
          <a:ea typeface="Neue Haas Grotesk Text Pro"/>
          <a:cs typeface="Neue Haas Grotesk Text Pro"/>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Neue Haas Grotesk Text Pro"/>
          <a:ea typeface="Neue Haas Grotesk Text Pro"/>
          <a:cs typeface="Neue Haas Grotesk Text Pro"/>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9" name="Shape 279"/>
          <p:cNvSpPr>
            <a:spLocks noGrp="1" noRot="1" noChangeAspect="1"/>
          </p:cNvSpPr>
          <p:nvPr>
            <p:ph type="sldImg"/>
          </p:nvPr>
        </p:nvSpPr>
        <p:spPr>
          <a:xfrm>
            <a:off x="1143000" y="685800"/>
            <a:ext cx="4572000" cy="3429000"/>
          </a:xfrm>
          <a:prstGeom prst="rect">
            <a:avLst/>
          </a:prstGeom>
        </p:spPr>
        <p:txBody>
          <a:bodyPr/>
          <a:lstStyle/>
          <a:p>
            <a:endParaRPr/>
          </a:p>
        </p:txBody>
      </p:sp>
      <p:sp>
        <p:nvSpPr>
          <p:cNvPr id="280" name="Shape 280"/>
          <p:cNvSpPr>
            <a:spLocks noGrp="1"/>
          </p:cNvSpPr>
          <p:nvPr>
            <p:ph type="body" sz="quarter" idx="1"/>
          </p:nvPr>
        </p:nvSpPr>
        <p:spPr>
          <a:xfrm>
            <a:off x="914400" y="4343400"/>
            <a:ext cx="5029200" cy="4114800"/>
          </a:xfrm>
          <a:prstGeom prst="rect">
            <a:avLst/>
          </a:prstGeom>
        </p:spPr>
        <p:txBody>
          <a:bodyPr/>
          <a:lstStyle/>
          <a:p>
            <a:endParaRPr/>
          </a:p>
        </p:txBody>
      </p:sp>
    </p:spTree>
  </p:cSld>
  <p:clrMap bg1="dk1" tx1="lt1" bg2="dk2" tx2="lt2" accent1="accent1" accent2="accent2" accent3="accent3" accent4="accent4" accent5="accent5" accent6="accent6" hlink="hlink" folHlink="folHlink"/>
  <p:notesStyle>
    <a:lvl1pPr latinLnBrk="0">
      <a:defRPr sz="2000">
        <a:solidFill>
          <a:srgbClr val="FFFFFF"/>
        </a:solidFill>
        <a:latin typeface="+mn-lt"/>
        <a:ea typeface="+mn-ea"/>
        <a:cs typeface="+mn-cs"/>
        <a:sym typeface="Arial"/>
      </a:defRPr>
    </a:lvl1pPr>
    <a:lvl2pPr indent="228600" latinLnBrk="0">
      <a:defRPr sz="2000">
        <a:solidFill>
          <a:srgbClr val="FFFFFF"/>
        </a:solidFill>
        <a:latin typeface="+mn-lt"/>
        <a:ea typeface="+mn-ea"/>
        <a:cs typeface="+mn-cs"/>
        <a:sym typeface="Arial"/>
      </a:defRPr>
    </a:lvl2pPr>
    <a:lvl3pPr indent="457200" latinLnBrk="0">
      <a:defRPr sz="2000">
        <a:solidFill>
          <a:srgbClr val="FFFFFF"/>
        </a:solidFill>
        <a:latin typeface="+mn-lt"/>
        <a:ea typeface="+mn-ea"/>
        <a:cs typeface="+mn-cs"/>
        <a:sym typeface="Arial"/>
      </a:defRPr>
    </a:lvl3pPr>
    <a:lvl4pPr indent="685800" latinLnBrk="0">
      <a:defRPr sz="2000">
        <a:solidFill>
          <a:srgbClr val="FFFFFF"/>
        </a:solidFill>
        <a:latin typeface="+mn-lt"/>
        <a:ea typeface="+mn-ea"/>
        <a:cs typeface="+mn-cs"/>
        <a:sym typeface="Arial"/>
      </a:defRPr>
    </a:lvl4pPr>
    <a:lvl5pPr indent="914400" latinLnBrk="0">
      <a:defRPr sz="2000">
        <a:solidFill>
          <a:srgbClr val="FFFFFF"/>
        </a:solidFill>
        <a:latin typeface="+mn-lt"/>
        <a:ea typeface="+mn-ea"/>
        <a:cs typeface="+mn-cs"/>
        <a:sym typeface="Arial"/>
      </a:defRPr>
    </a:lvl5pPr>
    <a:lvl6pPr indent="1143000" latinLnBrk="0">
      <a:defRPr sz="2000">
        <a:solidFill>
          <a:srgbClr val="FFFFFF"/>
        </a:solidFill>
        <a:latin typeface="+mn-lt"/>
        <a:ea typeface="+mn-ea"/>
        <a:cs typeface="+mn-cs"/>
        <a:sym typeface="Arial"/>
      </a:defRPr>
    </a:lvl6pPr>
    <a:lvl7pPr indent="1371600" latinLnBrk="0">
      <a:defRPr sz="2000">
        <a:solidFill>
          <a:srgbClr val="FFFFFF"/>
        </a:solidFill>
        <a:latin typeface="+mn-lt"/>
        <a:ea typeface="+mn-ea"/>
        <a:cs typeface="+mn-cs"/>
        <a:sym typeface="Arial"/>
      </a:defRPr>
    </a:lvl7pPr>
    <a:lvl8pPr indent="1600200" latinLnBrk="0">
      <a:defRPr sz="2000">
        <a:solidFill>
          <a:srgbClr val="FFFFFF"/>
        </a:solidFill>
        <a:latin typeface="+mn-lt"/>
        <a:ea typeface="+mn-ea"/>
        <a:cs typeface="+mn-cs"/>
        <a:sym typeface="Arial"/>
      </a:defRPr>
    </a:lvl8pPr>
    <a:lvl9pPr indent="1828800" latinLnBrk="0">
      <a:defRPr sz="2000">
        <a:solidFill>
          <a:srgbClr val="FFFFFF"/>
        </a:solidFill>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 name="Shape 290"/>
          <p:cNvSpPr>
            <a:spLocks noGrp="1" noRot="1" noChangeAspect="1"/>
          </p:cNvSpPr>
          <p:nvPr>
            <p:ph type="sldImg"/>
          </p:nvPr>
        </p:nvSpPr>
        <p:spPr>
          <a:xfrm>
            <a:off x="381000" y="685800"/>
            <a:ext cx="6096000" cy="3429000"/>
          </a:xfrm>
          <a:prstGeom prst="rect">
            <a:avLst/>
          </a:prstGeom>
        </p:spPr>
        <p:txBody>
          <a:bodyPr/>
          <a:lstStyle/>
          <a:p>
            <a:endParaRPr/>
          </a:p>
        </p:txBody>
      </p:sp>
      <p:sp>
        <p:nvSpPr>
          <p:cNvPr id="291" name="Shape 291"/>
          <p:cNvSpPr>
            <a:spLocks noGrp="1"/>
          </p:cNvSpPr>
          <p:nvPr>
            <p:ph type="body" sz="quarter" idx="1"/>
          </p:nvPr>
        </p:nvSpPr>
        <p:spPr>
          <a:prstGeom prst="rect">
            <a:avLst/>
          </a:prstGeom>
        </p:spPr>
        <p:txBody>
          <a:bodyPr/>
          <a:lstStyle/>
          <a:p>
            <a:pPr marL="200526" indent="-200526">
              <a:buSzPct val="100000"/>
              <a:buChar char="•"/>
            </a:pPr>
            <a:r>
              <a:t>Patient Satisfaction Questionnaires are anonymous questionnaires which patients complete to provide feedback on your professionalism and communication skills.</a:t>
            </a:r>
          </a:p>
          <a:p>
            <a:pPr marL="200526" indent="-200526">
              <a:buSzPct val="100000"/>
              <a:buChar char="•"/>
            </a:pPr>
            <a:r>
              <a:t>The aim is to provide you with an understanding of how others regard the care you provide, and it is an opportunity for you to reflect and improve.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Shape 295"/>
          <p:cNvSpPr>
            <a:spLocks noGrp="1" noRot="1" noChangeAspect="1"/>
          </p:cNvSpPr>
          <p:nvPr>
            <p:ph type="sldImg"/>
          </p:nvPr>
        </p:nvSpPr>
        <p:spPr>
          <a:xfrm>
            <a:off x="381000" y="685800"/>
            <a:ext cx="6096000" cy="3429000"/>
          </a:xfrm>
          <a:prstGeom prst="rect">
            <a:avLst/>
          </a:prstGeom>
        </p:spPr>
        <p:txBody>
          <a:bodyPr/>
          <a:lstStyle/>
          <a:p>
            <a:endParaRPr/>
          </a:p>
        </p:txBody>
      </p:sp>
      <p:sp>
        <p:nvSpPr>
          <p:cNvPr id="296" name="Shape 296"/>
          <p:cNvSpPr>
            <a:spLocks noGrp="1"/>
          </p:cNvSpPr>
          <p:nvPr>
            <p:ph type="body" sz="quarter" idx="1"/>
          </p:nvPr>
        </p:nvSpPr>
        <p:spPr>
          <a:prstGeom prst="rect">
            <a:avLst/>
          </a:prstGeom>
        </p:spPr>
        <p:txBody>
          <a:bodyPr/>
          <a:lstStyle>
            <a:lvl1pPr marL="285750" indent="-285750">
              <a:buSzPct val="100000"/>
              <a:buFont typeface="Arial"/>
              <a:buChar char="•"/>
            </a:lvl1pPr>
          </a:lstStyle>
          <a:p>
            <a:r>
              <a:t>To start the process, log into the dental e-portfolio and you will see this home screen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Shape 301"/>
          <p:cNvSpPr>
            <a:spLocks noGrp="1" noRot="1" noChangeAspect="1"/>
          </p:cNvSpPr>
          <p:nvPr>
            <p:ph type="sldImg"/>
          </p:nvPr>
        </p:nvSpPr>
        <p:spPr>
          <a:xfrm>
            <a:off x="381000" y="685800"/>
            <a:ext cx="6096000" cy="3429000"/>
          </a:xfrm>
          <a:prstGeom prst="rect">
            <a:avLst/>
          </a:prstGeom>
        </p:spPr>
        <p:txBody>
          <a:bodyPr/>
          <a:lstStyle/>
          <a:p>
            <a:endParaRPr/>
          </a:p>
        </p:txBody>
      </p:sp>
      <p:sp>
        <p:nvSpPr>
          <p:cNvPr id="302" name="Shape 302"/>
          <p:cNvSpPr>
            <a:spLocks noGrp="1"/>
          </p:cNvSpPr>
          <p:nvPr>
            <p:ph type="body" sz="quarter" idx="1"/>
          </p:nvPr>
        </p:nvSpPr>
        <p:spPr>
          <a:prstGeom prst="rect">
            <a:avLst/>
          </a:prstGeom>
        </p:spPr>
        <p:txBody>
          <a:bodyPr/>
          <a:lstStyle>
            <a:lvl1pPr marL="285750" indent="-285750">
              <a:buSzPct val="100000"/>
              <a:buFont typeface="Arial"/>
              <a:buChar char="•"/>
            </a:lvl1pPr>
          </a:lstStyle>
          <a:p>
            <a:r>
              <a:t>Scroll down to patient satisfaction questionnaire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xfrm>
            <a:off x="381000" y="685800"/>
            <a:ext cx="6096000" cy="3429000"/>
          </a:xfrm>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lvl1pPr marL="285750" indent="-285750">
              <a:buSzPct val="100000"/>
              <a:buFont typeface="Arial"/>
              <a:buChar char="•"/>
            </a:lvl1pPr>
          </a:lstStyle>
          <a:p>
            <a:r>
              <a:t>And then select Commence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Shape 314"/>
          <p:cNvSpPr>
            <a:spLocks noGrp="1" noRot="1" noChangeAspect="1"/>
          </p:cNvSpPr>
          <p:nvPr>
            <p:ph type="sldImg"/>
          </p:nvPr>
        </p:nvSpPr>
        <p:spPr>
          <a:xfrm>
            <a:off x="381000" y="685800"/>
            <a:ext cx="6096000" cy="3429000"/>
          </a:xfrm>
          <a:prstGeom prst="rect">
            <a:avLst/>
          </a:prstGeom>
        </p:spPr>
        <p:txBody>
          <a:bodyPr/>
          <a:lstStyle/>
          <a:p>
            <a:endParaRPr/>
          </a:p>
        </p:txBody>
      </p:sp>
      <p:sp>
        <p:nvSpPr>
          <p:cNvPr id="315" name="Shape 315"/>
          <p:cNvSpPr>
            <a:spLocks noGrp="1"/>
          </p:cNvSpPr>
          <p:nvPr>
            <p:ph type="body" sz="quarter" idx="1"/>
          </p:nvPr>
        </p:nvSpPr>
        <p:spPr>
          <a:prstGeom prst="rect">
            <a:avLst/>
          </a:prstGeom>
        </p:spPr>
        <p:txBody>
          <a:bodyPr/>
          <a:lstStyle/>
          <a:p>
            <a:pPr marL="285750" indent="-285750">
              <a:buSzPct val="100000"/>
              <a:buFont typeface="Arial"/>
              <a:buChar char="•"/>
            </a:pPr>
            <a:r>
              <a:t>The Patient Satisfaction Questionnaire (PSQ) within the ePortfolio is a paperless system. It is started by you, the trainee, and is actioned by either:</a:t>
            </a:r>
          </a:p>
          <a:p>
            <a:pPr marL="285750" indent="-285750">
              <a:buSzPct val="100000"/>
              <a:buFont typeface="Arial"/>
              <a:buChar char="•"/>
            </a:pPr>
            <a:r>
              <a:t>The patient, using a practice electronic tablet, or similar, to access the questionnaire.</a:t>
            </a:r>
          </a:p>
          <a:p>
            <a:pPr marL="285750" indent="-285750">
              <a:buSzPct val="100000"/>
              <a:buFont typeface="Arial"/>
              <a:buChar char="•"/>
            </a:pPr>
            <a:r>
              <a:t>The patient, or an accompanying person or carer, accessing the questionnaire on their own phone or tablet via a QR link.</a:t>
            </a:r>
          </a:p>
          <a:p>
            <a:pPr marL="285750" indent="-285750">
              <a:buSzPct val="100000"/>
              <a:buFont typeface="Arial"/>
              <a:buChar char="•"/>
            </a:pPr>
            <a:r>
              <a:t>If neither of these options are available it is possible for the questionnaire to be printed as a paper document and when completed the contents transcribed to a blank electronic questionnaire form, which is what I did last year and this is the form I used.</a:t>
            </a:r>
          </a:p>
          <a:p>
            <a:pPr marL="285750" indent="-285750">
              <a:buSzPct val="100000"/>
              <a:buFont typeface="Arial"/>
              <a:buChar char="•"/>
            </a:pPr>
            <a:r>
              <a:t>So, print out the template and provide patients with physical copies of it to fill out and then instruct them to place the completed forms in an opaque, sealed envelope and return it to a nominated team member for transcription.</a:t>
            </a:r>
            <a:endParaRPr>
              <a:solidFill>
                <a:srgbClr val="444444"/>
              </a:solidFill>
            </a:endParaRPr>
          </a:p>
          <a:p>
            <a:pPr marL="285750" indent="-285750">
              <a:buSzPct val="100000"/>
              <a:buFont typeface="Arial"/>
              <a:buChar char="•"/>
            </a:pPr>
            <a:r>
              <a:t>The team member’s login is linked by you to your ePortfolio.</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Shape 319"/>
          <p:cNvSpPr>
            <a:spLocks noGrp="1" noRot="1" noChangeAspect="1"/>
          </p:cNvSpPr>
          <p:nvPr>
            <p:ph type="sldImg"/>
          </p:nvPr>
        </p:nvSpPr>
        <p:spPr>
          <a:xfrm>
            <a:off x="381000" y="685800"/>
            <a:ext cx="6096000" cy="3429000"/>
          </a:xfrm>
          <a:prstGeom prst="rect">
            <a:avLst/>
          </a:prstGeom>
        </p:spPr>
        <p:txBody>
          <a:bodyPr/>
          <a:lstStyle/>
          <a:p>
            <a:endParaRPr/>
          </a:p>
        </p:txBody>
      </p:sp>
      <p:sp>
        <p:nvSpPr>
          <p:cNvPr id="320" name="Shape 320"/>
          <p:cNvSpPr>
            <a:spLocks noGrp="1"/>
          </p:cNvSpPr>
          <p:nvPr>
            <p:ph type="body" sz="quarter" idx="1"/>
          </p:nvPr>
        </p:nvSpPr>
        <p:spPr>
          <a:prstGeom prst="rect">
            <a:avLst/>
          </a:prstGeom>
        </p:spPr>
        <p:txBody>
          <a:bodyPr/>
          <a:lstStyle/>
          <a:p>
            <a:pPr marL="285750" indent="-285750">
              <a:buSzPct val="100000"/>
              <a:buFont typeface="Arial"/>
              <a:buChar char="•"/>
            </a:pPr>
            <a:r>
              <a:t>To link a team member, select register Team member account and invite them via email.</a:t>
            </a:r>
            <a:endParaRPr>
              <a:solidFill>
                <a:srgbClr val="333333"/>
              </a:solidFill>
            </a:endParaRPr>
          </a:p>
          <a:p>
            <a:pPr marL="285750" indent="-285750">
              <a:buSzPct val="100000"/>
              <a:buFont typeface="Arial"/>
              <a:buChar char="•"/>
            </a:pPr>
            <a:r>
              <a:t>Team members can be another DCT, dental nurse, administrative staff or another clinician</a:t>
            </a:r>
          </a:p>
          <a:p>
            <a:pPr marL="285750" indent="-285750">
              <a:buSzPct val="100000"/>
              <a:buFont typeface="Arial"/>
              <a:buChar char="•"/>
            </a:pPr>
            <a:r>
              <a:t>The report will display your patient’s scores in a ‘heat map’ and their comments will be listed randomly. </a:t>
            </a:r>
          </a:p>
          <a:p>
            <a:pPr marL="285750" indent="-285750">
              <a:buSzPct val="100000"/>
              <a:buFont typeface="Arial"/>
              <a:buChar char="•"/>
            </a:pPr>
            <a:r>
              <a:t>Once the report has been published, its content should become the focus of a discussion with your educational supervisor and should be included in a reflection.</a:t>
            </a:r>
            <a:endParaRPr>
              <a:solidFill>
                <a:srgbClr val="00758F"/>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a:spLocks noGrp="1" noRot="1" noChangeAspect="1"/>
          </p:cNvSpPr>
          <p:nvPr>
            <p:ph type="sldImg"/>
          </p:nvPr>
        </p:nvSpPr>
        <p:spPr>
          <a:xfrm>
            <a:off x="381000" y="685800"/>
            <a:ext cx="6096000" cy="3429000"/>
          </a:xfrm>
          <a:prstGeom prst="rect">
            <a:avLst/>
          </a:prstGeom>
        </p:spPr>
        <p:txBody>
          <a:bodyPr/>
          <a:lstStyle/>
          <a:p>
            <a:endParaRPr/>
          </a:p>
        </p:txBody>
      </p:sp>
      <p:sp>
        <p:nvSpPr>
          <p:cNvPr id="325" name="Shape 325"/>
          <p:cNvSpPr>
            <a:spLocks noGrp="1"/>
          </p:cNvSpPr>
          <p:nvPr>
            <p:ph type="body" sz="quarter" idx="1"/>
          </p:nvPr>
        </p:nvSpPr>
        <p:spPr>
          <a:prstGeom prst="rect">
            <a:avLst/>
          </a:prstGeom>
        </p:spPr>
        <p:txBody>
          <a:bodyPr/>
          <a:lstStyle/>
          <a:p>
            <a:pPr marL="285750" indent="-285750">
              <a:buSzPct val="100000"/>
              <a:buFont typeface="Helvetica"/>
              <a:buChar char="•"/>
            </a:pPr>
            <a:r>
              <a:t>So you need a minimum of 20 completed questionnaires in your DCT year.</a:t>
            </a:r>
          </a:p>
          <a:p>
            <a:pPr marL="285750" indent="-285750">
              <a:buSzPct val="100000"/>
              <a:buFont typeface="Helvetica"/>
              <a:buChar char="•"/>
            </a:pPr>
            <a:r>
              <a:t>Once a minimum of 10 have been completed a report can be moderated and published by your Educational Supervisor.</a:t>
            </a:r>
          </a:p>
          <a:p>
            <a:pPr marL="285750" indent="-285750">
              <a:buSzPct val="100000"/>
              <a:buFont typeface="Helvetica"/>
              <a:buChar char="•"/>
            </a:pPr>
            <a:r>
              <a:t>If you are in a six month / split post this requirement can be completed in two PSQs during the year.</a:t>
            </a:r>
          </a:p>
          <a:p>
            <a:pPr marL="285750" indent="-285750">
              <a:buSzPct val="100000"/>
              <a:buFont typeface="Helvetica"/>
              <a:buChar char="•"/>
            </a:pPr>
            <a:r>
              <a:t>If a second PSQ is required, your Educational Supervisor will need to trigger the process.</a:t>
            </a:r>
          </a:p>
          <a:p>
            <a:pPr marL="285750" indent="-285750">
              <a:buSzPct val="100000"/>
              <a:buFont typeface="Helvetica"/>
              <a:buChar char="•"/>
            </a:pPr>
            <a:r>
              <a:t>Deadline for the first round is the interim review of competence progression panel on Tuesday the 23rd of February 2027 and deadline for the second round is the final review of competence panel on Tuesday the 3rd of August next year.</a:t>
            </a:r>
          </a:p>
          <a:p>
            <a:pPr marL="285750" indent="-285750">
              <a:buSzPct val="100000"/>
              <a:buFont typeface="Helvetica"/>
              <a:buChar char="•"/>
            </a:pPr>
            <a:endParaRPr>
              <a:solidFill>
                <a:srgbClr val="333333"/>
              </a:solidFill>
            </a:endParaRPr>
          </a:p>
          <a:p>
            <a:pPr marL="285750" indent="-285750">
              <a:buSzPct val="100000"/>
              <a:buFont typeface="Helvetica"/>
              <a:buChar char="•"/>
            </a:pPr>
            <a:endParaRPr>
              <a:solidFill>
                <a:srgbClr val="333333"/>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noRot="1" noChangeAspect="1"/>
          </p:cNvSpPr>
          <p:nvPr>
            <p:ph type="sldImg"/>
          </p:nvPr>
        </p:nvSpPr>
        <p:spPr>
          <a:xfrm>
            <a:off x="381000" y="685800"/>
            <a:ext cx="6096000" cy="3429000"/>
          </a:xfrm>
          <a:prstGeom prst="rect">
            <a:avLst/>
          </a:prstGeom>
        </p:spPr>
        <p:txBody>
          <a:bodyPr/>
          <a:lstStyle/>
          <a:p>
            <a:endParaRPr/>
          </a:p>
        </p:txBody>
      </p:sp>
      <p:sp>
        <p:nvSpPr>
          <p:cNvPr id="330" name="Shape 330"/>
          <p:cNvSpPr>
            <a:spLocks noGrp="1"/>
          </p:cNvSpPr>
          <p:nvPr>
            <p:ph type="body" sz="quarter" idx="1"/>
          </p:nvPr>
        </p:nvSpPr>
        <p:spPr>
          <a:prstGeom prst="rect">
            <a:avLst/>
          </a:prstGeom>
        </p:spPr>
        <p:txBody>
          <a:bodyPr/>
          <a:lstStyle/>
          <a:p>
            <a:pPr marL="285750" indent="-285750">
              <a:buSzPct val="100000"/>
              <a:buFont typeface="Helvetica"/>
              <a:buChar char="•"/>
            </a:pPr>
            <a:r>
              <a:t>Multi-source feedback is an assessment tool that gathers feedback from a wide range of individuals who interact with you in your daily practice. </a:t>
            </a:r>
          </a:p>
          <a:p>
            <a:pPr marL="285750" indent="-285750">
              <a:buSzPct val="100000"/>
              <a:buFont typeface="Helvetica"/>
              <a:buChar char="•"/>
            </a:pPr>
            <a:r>
              <a:t>This feedback offers a comprehensive perspective on the your performance, focussing on various competencies such as communication, teamwork, leadership, professionalism, and clinical skills.</a:t>
            </a:r>
          </a:p>
          <a:p>
            <a:pPr marL="285750" indent="-285750">
              <a:buSzPct val="100000"/>
              <a:buFont typeface="Helvetica"/>
              <a:buChar char="•"/>
            </a:pPr>
            <a:r>
              <a:t>To start this process, again, log into the dental e-portfolio and you will see this home screen</a:t>
            </a:r>
            <a:endParaRPr>
              <a:solidFill>
                <a:srgbClr val="333333"/>
              </a:solidFill>
            </a:endParaRPr>
          </a:p>
          <a:p>
            <a:pPr marL="285750" indent="-285750">
              <a:buSzPct val="100000"/>
              <a:buFont typeface="Helvetica"/>
              <a:buChar char="•"/>
            </a:pPr>
            <a:endParaRPr>
              <a:solidFill>
                <a:srgbClr val="333333"/>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 name="Shape 335"/>
          <p:cNvSpPr>
            <a:spLocks noGrp="1" noRot="1" noChangeAspect="1"/>
          </p:cNvSpPr>
          <p:nvPr>
            <p:ph type="sldImg"/>
          </p:nvPr>
        </p:nvSpPr>
        <p:spPr>
          <a:xfrm>
            <a:off x="381000" y="685800"/>
            <a:ext cx="6096000" cy="3429000"/>
          </a:xfrm>
          <a:prstGeom prst="rect">
            <a:avLst/>
          </a:prstGeom>
        </p:spPr>
        <p:txBody>
          <a:bodyPr/>
          <a:lstStyle/>
          <a:p>
            <a:endParaRPr/>
          </a:p>
        </p:txBody>
      </p:sp>
      <p:sp>
        <p:nvSpPr>
          <p:cNvPr id="336" name="Shape 336"/>
          <p:cNvSpPr>
            <a:spLocks noGrp="1"/>
          </p:cNvSpPr>
          <p:nvPr>
            <p:ph type="body" sz="quarter" idx="1"/>
          </p:nvPr>
        </p:nvSpPr>
        <p:spPr>
          <a:prstGeom prst="rect">
            <a:avLst/>
          </a:prstGeom>
        </p:spPr>
        <p:txBody>
          <a:bodyPr/>
          <a:lstStyle/>
          <a:p>
            <a:pPr marL="285750" indent="-285750">
              <a:buSzPct val="100000"/>
              <a:buFont typeface="Helvetica"/>
              <a:buChar char="•"/>
            </a:pPr>
            <a:r>
              <a:t>Scroll down to multi-source feedback questionnaire</a:t>
            </a:r>
          </a:p>
          <a:p>
            <a:pPr marL="285750" indent="-285750">
              <a:buSzPct val="100000"/>
              <a:buFont typeface="Helvetica"/>
              <a:buChar char="•"/>
            </a:pPr>
            <a:endParaRPr>
              <a:solidFill>
                <a:srgbClr val="333333"/>
              </a:solidFill>
            </a:endParaRPr>
          </a:p>
          <a:p>
            <a:pPr marL="285750" indent="-285750">
              <a:buSzPct val="100000"/>
              <a:buFont typeface="Helvetica"/>
              <a:buChar char="•"/>
            </a:pPr>
            <a:endParaRPr>
              <a:solidFill>
                <a:srgbClr val="333333"/>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Shape 340"/>
          <p:cNvSpPr>
            <a:spLocks noGrp="1" noRot="1" noChangeAspect="1"/>
          </p:cNvSpPr>
          <p:nvPr>
            <p:ph type="sldImg"/>
          </p:nvPr>
        </p:nvSpPr>
        <p:spPr>
          <a:xfrm>
            <a:off x="381000" y="685800"/>
            <a:ext cx="6096000" cy="3429000"/>
          </a:xfrm>
          <a:prstGeom prst="rect">
            <a:avLst/>
          </a:prstGeom>
        </p:spPr>
        <p:txBody>
          <a:bodyPr/>
          <a:lstStyle/>
          <a:p>
            <a:endParaRPr/>
          </a:p>
        </p:txBody>
      </p:sp>
      <p:sp>
        <p:nvSpPr>
          <p:cNvPr id="341" name="Shape 341"/>
          <p:cNvSpPr>
            <a:spLocks noGrp="1"/>
          </p:cNvSpPr>
          <p:nvPr>
            <p:ph type="body" sz="quarter" idx="1"/>
          </p:nvPr>
        </p:nvSpPr>
        <p:spPr>
          <a:prstGeom prst="rect">
            <a:avLst/>
          </a:prstGeom>
        </p:spPr>
        <p:txBody>
          <a:bodyPr/>
          <a:lstStyle>
            <a:lvl1pPr marL="285750" indent="-285750">
              <a:buSzPct val="100000"/>
              <a:buFont typeface="Helvetica"/>
              <a:buChar char="•"/>
            </a:lvl1pPr>
          </a:lstStyle>
          <a:p>
            <a:r>
              <a:t>And select start.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Shape 345"/>
          <p:cNvSpPr>
            <a:spLocks noGrp="1" noRot="1" noChangeAspect="1"/>
          </p:cNvSpPr>
          <p:nvPr>
            <p:ph type="sldImg"/>
          </p:nvPr>
        </p:nvSpPr>
        <p:spPr>
          <a:xfrm>
            <a:off x="381000" y="685800"/>
            <a:ext cx="6096000" cy="3429000"/>
          </a:xfrm>
          <a:prstGeom prst="rect">
            <a:avLst/>
          </a:prstGeom>
        </p:spPr>
        <p:txBody>
          <a:bodyPr/>
          <a:lstStyle/>
          <a:p>
            <a:endParaRPr/>
          </a:p>
        </p:txBody>
      </p:sp>
      <p:sp>
        <p:nvSpPr>
          <p:cNvPr id="346" name="Shape 346"/>
          <p:cNvSpPr>
            <a:spLocks noGrp="1"/>
          </p:cNvSpPr>
          <p:nvPr>
            <p:ph type="body" sz="quarter" idx="1"/>
          </p:nvPr>
        </p:nvSpPr>
        <p:spPr>
          <a:prstGeom prst="rect">
            <a:avLst/>
          </a:prstGeom>
        </p:spPr>
        <p:txBody>
          <a:bodyPr/>
          <a:lstStyle/>
          <a:p>
            <a:pPr marL="285750" indent="-285750">
              <a:buSzPct val="100000"/>
              <a:buFont typeface="Helvetica"/>
              <a:buChar char="•"/>
            </a:pPr>
            <a:r>
              <a:t>Before inviting others to provide feedback you must complete the Self-assessment form –  note that when you click the save button it will become completed, so make sure you complete it in one session.</a:t>
            </a:r>
          </a:p>
          <a:p>
            <a:pPr marL="285750" indent="-285750">
              <a:buSzPct val="100000"/>
              <a:buFont typeface="Helvetica"/>
              <a:buChar char="•"/>
            </a:pPr>
            <a:r>
              <a:t>When this is done you may send invitations to others.</a:t>
            </a:r>
          </a:p>
          <a:p>
            <a:pPr marL="285750" indent="-285750">
              <a:buSzPct val="100000"/>
              <a:buFont typeface="Helvetica"/>
              <a:buChar char="•"/>
            </a:pPr>
            <a:r>
              <a:t>Enter in the table the names and email addresses of at least ten colleagues; a valid MSF requires a minimum of ten people’s responses to provide feedback.</a:t>
            </a:r>
          </a:p>
          <a:p>
            <a:pPr marL="285750" indent="-285750">
              <a:buSzPct val="100000"/>
              <a:buFont typeface="Helvetica"/>
              <a:buChar char="•"/>
            </a:pPr>
            <a:r>
              <a:t>And if you have not completed your list of names and addresses, you may save the list and return to it later by clicking on the ’Save Draft’ button.</a:t>
            </a:r>
          </a:p>
          <a:p>
            <a:pPr marL="285750" indent="-285750">
              <a:buSzPct val="100000"/>
              <a:buFont typeface="Helvetica"/>
              <a:buChar char="•"/>
            </a:pPr>
            <a:r>
              <a:t>When you have completed your list, click on the ‘Complete’ button.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Shape 350"/>
          <p:cNvSpPr>
            <a:spLocks noGrp="1" noRot="1" noChangeAspect="1"/>
          </p:cNvSpPr>
          <p:nvPr>
            <p:ph type="sldImg"/>
          </p:nvPr>
        </p:nvSpPr>
        <p:spPr>
          <a:xfrm>
            <a:off x="381000" y="685800"/>
            <a:ext cx="6096000" cy="3429000"/>
          </a:xfrm>
          <a:prstGeom prst="rect">
            <a:avLst/>
          </a:prstGeom>
        </p:spPr>
        <p:txBody>
          <a:bodyPr/>
          <a:lstStyle/>
          <a:p>
            <a:endParaRPr/>
          </a:p>
        </p:txBody>
      </p:sp>
      <p:sp>
        <p:nvSpPr>
          <p:cNvPr id="351" name="Shape 351"/>
          <p:cNvSpPr>
            <a:spLocks noGrp="1"/>
          </p:cNvSpPr>
          <p:nvPr>
            <p:ph type="body" sz="quarter" idx="1"/>
          </p:nvPr>
        </p:nvSpPr>
        <p:spPr>
          <a:prstGeom prst="rect">
            <a:avLst/>
          </a:prstGeom>
        </p:spPr>
        <p:txBody>
          <a:bodyPr/>
          <a:lstStyle/>
          <a:p>
            <a:pPr marL="285750" indent="-285750">
              <a:buSzPct val="100000"/>
              <a:buFont typeface="Helvetica"/>
              <a:buChar char="•"/>
            </a:pPr>
            <a:r>
              <a:t>It’s probably best to check with people beforehand that they’re happy to fill in the form and when you have sent the invites to your colleagues, inform them that they will receive an email requesting feedback and ask that they complete it as soon as possible.</a:t>
            </a:r>
          </a:p>
          <a:p>
            <a:pPr marL="285750" indent="-285750">
              <a:buSzPct val="100000"/>
              <a:buFont typeface="Helvetica"/>
              <a:buChar char="•"/>
            </a:pPr>
            <a:r>
              <a:t>If any colleague does not receive an email, ask them to check their ‘Junk Email’ folder.</a:t>
            </a:r>
          </a:p>
          <a:p>
            <a:pPr marL="285750" indent="-285750">
              <a:buSzPct val="100000"/>
              <a:buFont typeface="Helvetica"/>
              <a:buChar char="•"/>
            </a:pPr>
            <a:r>
              <a:t>Your educational supervisor will moderate and analyse the replies which will appear in a report</a:t>
            </a:r>
          </a:p>
          <a:p>
            <a:pPr marL="285750" indent="-285750">
              <a:buSzPct val="100000"/>
              <a:buFont typeface="Helvetica"/>
              <a:buChar char="•"/>
            </a:pPr>
            <a:r>
              <a:t>If you are in a six month / split post you will need to complete two during the year and your educational supervisor will need to trigger the commencement of the second MSF. </a:t>
            </a:r>
          </a:p>
          <a:p>
            <a:pPr marL="285750" indent="-285750">
              <a:buSzPct val="100000"/>
              <a:buFont typeface="Helvetica"/>
              <a:buChar char="•"/>
            </a:pPr>
            <a:r>
              <a:t>The existing report will still be visible, but only when you have started the new MSF.</a:t>
            </a:r>
          </a:p>
          <a:p>
            <a:pPr marL="285750" indent="-285750">
              <a:buSzPct val="100000"/>
              <a:buFont typeface="Helvetica"/>
              <a:buChar char="•"/>
            </a:pPr>
            <a:r>
              <a:t>For each 6 month split, I invited more than required to ensure I got the ten needed.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xfrm>
            <a:off x="381000" y="685800"/>
            <a:ext cx="6096000" cy="3429000"/>
          </a:xfrm>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p>
            <a:pPr>
              <a:buSzPct val="100000"/>
              <a:buFont typeface="Arial"/>
              <a:buChar char="•"/>
            </a:pPr>
            <a:r>
              <a:t>When inviting assessors, they must comprise of:</a:t>
            </a:r>
          </a:p>
          <a:p>
            <a:pPr>
              <a:buSzPct val="100000"/>
              <a:buFont typeface="Arial"/>
              <a:buChar char="•"/>
            </a:pPr>
            <a:r>
              <a:t>At least 2 dentists more senior than DCT such as consultants maximum 8</a:t>
            </a:r>
          </a:p>
          <a:p>
            <a:pPr>
              <a:buSzPct val="100000"/>
              <a:buFont typeface="Arial"/>
              <a:buChar char="•"/>
            </a:pPr>
            <a:r>
              <a:t>At least 2 Senior Nurses or Senior Dental Nurses maximum 6</a:t>
            </a:r>
          </a:p>
          <a:p>
            <a:pPr>
              <a:buSzPct val="100000"/>
              <a:buFont typeface="Arial"/>
              <a:buChar char="•"/>
            </a:pPr>
            <a:r>
              <a:t>At least 1 Allied Health Professionals or Additional Team members or auxiliary staff again maximum 6 and this could include reception staff</a:t>
            </a:r>
          </a:p>
          <a:p>
            <a:pPr>
              <a:buSzPct val="100000"/>
              <a:buFont typeface="Arial"/>
              <a:buChar char="•"/>
            </a:pPr>
            <a:r>
              <a:t>And finally, you can have:</a:t>
            </a:r>
          </a:p>
          <a:p>
            <a:pPr>
              <a:buSzPct val="100000"/>
              <a:buFont typeface="Arial"/>
              <a:buChar char="•"/>
            </a:pPr>
            <a:r>
              <a:t>a maximum of 2 DCTs providing feedback</a:t>
            </a:r>
          </a:p>
          <a:p>
            <a:pPr>
              <a:buSzPct val="100000"/>
              <a:buFont typeface="Arial"/>
              <a:buChar char="•"/>
            </a:pPr>
            <a:r>
              <a:t>a maximum of 2 Dental Technicians</a:t>
            </a:r>
          </a:p>
          <a:p>
            <a:pPr>
              <a:buSzPct val="100000"/>
              <a:buFont typeface="Arial"/>
              <a:buChar char="•"/>
            </a:pPr>
            <a:r>
              <a:t>Ensure that you have entered the email addresses correctly.</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Shape 365"/>
          <p:cNvSpPr>
            <a:spLocks noGrp="1" noRot="1" noChangeAspect="1"/>
          </p:cNvSpPr>
          <p:nvPr>
            <p:ph type="sldImg"/>
          </p:nvPr>
        </p:nvSpPr>
        <p:spPr>
          <a:xfrm>
            <a:off x="381000" y="685800"/>
            <a:ext cx="6096000" cy="3429000"/>
          </a:xfrm>
          <a:prstGeom prst="rect">
            <a:avLst/>
          </a:prstGeom>
        </p:spPr>
        <p:txBody>
          <a:bodyPr/>
          <a:lstStyle/>
          <a:p>
            <a:endParaRPr/>
          </a:p>
        </p:txBody>
      </p:sp>
      <p:sp>
        <p:nvSpPr>
          <p:cNvPr id="366" name="Shape 366"/>
          <p:cNvSpPr>
            <a:spLocks noGrp="1"/>
          </p:cNvSpPr>
          <p:nvPr>
            <p:ph type="body" sz="quarter" idx="1"/>
          </p:nvPr>
        </p:nvSpPr>
        <p:spPr>
          <a:prstGeom prst="rect">
            <a:avLst/>
          </a:prstGeom>
        </p:spPr>
        <p:txBody>
          <a:bodyPr/>
          <a:lstStyle/>
          <a:p>
            <a:pPr>
              <a:buSzPct val="100000"/>
              <a:buFont typeface="Arial"/>
              <a:buChar char="•"/>
            </a:pPr>
            <a:r>
              <a:t>And lastly we have supervised learning events which are composed of case-based discussion, developing the clinical teacher, direct observation of procedural skills and mini-clinical evaluation exercises</a:t>
            </a:r>
          </a:p>
          <a:p>
            <a:pPr>
              <a:buSzPct val="100000"/>
              <a:buFont typeface="Arial"/>
              <a:buChar char="•"/>
            </a:pPr>
            <a:r>
              <a:t>Assessors are invited to provide feedback via email and you need to complete a minimum of 24 in total throughout the year; with at least 12 completed by the interim review of competence progression panel on Tuesday the 23rd of February next year.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Shape 370"/>
          <p:cNvSpPr>
            <a:spLocks noGrp="1" noRot="1" noChangeAspect="1"/>
          </p:cNvSpPr>
          <p:nvPr>
            <p:ph type="sldImg"/>
          </p:nvPr>
        </p:nvSpPr>
        <p:spPr>
          <a:xfrm>
            <a:off x="381000" y="685800"/>
            <a:ext cx="6096000" cy="3429000"/>
          </a:xfrm>
          <a:prstGeom prst="rect">
            <a:avLst/>
          </a:prstGeom>
        </p:spPr>
        <p:txBody>
          <a:bodyPr/>
          <a:lstStyle/>
          <a:p>
            <a:endParaRPr/>
          </a:p>
        </p:txBody>
      </p:sp>
      <p:sp>
        <p:nvSpPr>
          <p:cNvPr id="371" name="Shape 371"/>
          <p:cNvSpPr>
            <a:spLocks noGrp="1"/>
          </p:cNvSpPr>
          <p:nvPr>
            <p:ph type="body" sz="quarter" idx="1"/>
          </p:nvPr>
        </p:nvSpPr>
        <p:spPr>
          <a:prstGeom prst="rect">
            <a:avLst/>
          </a:prstGeom>
        </p:spPr>
        <p:txBody>
          <a:bodyPr/>
          <a:lstStyle/>
          <a:p>
            <a:pPr>
              <a:buSzPct val="100000"/>
              <a:buFont typeface="Arial"/>
              <a:buChar char="•"/>
            </a:pPr>
            <a:r>
              <a:t>A case-based discussion is a structured, one-on-one professional evaluation where you talk through a real clinical case with an experienced supervisor or assessor.</a:t>
            </a:r>
          </a:p>
          <a:p>
            <a:pPr>
              <a:buSzPct val="100000"/>
              <a:buFont typeface="Arial"/>
              <a:buChar char="•"/>
            </a:pPr>
            <a:r>
              <a:t>So if you've seen an interesting case you can just ask your supervisor if you can do a case-based discussion on it and you need to do at least 4 of these.</a:t>
            </a:r>
          </a:p>
          <a:p>
            <a:endParaRPr/>
          </a:p>
          <a:p>
            <a:pPr>
              <a:buSzPct val="100000"/>
              <a:buFont typeface="Arial"/>
              <a:buChar char="•"/>
            </a:pPr>
            <a:r>
              <a:t>Developing the clinical teacher involves any teaching event you carry out throughout the year such as the lunchtime teaching sessions with the other DCTs and you need at least 1.</a:t>
            </a:r>
          </a:p>
          <a:p>
            <a:endParaRPr/>
          </a:p>
          <a:p>
            <a:pPr>
              <a:buSzPct val="100000"/>
              <a:buFont typeface="Arial"/>
              <a:buChar char="•"/>
            </a:pPr>
            <a:r>
              <a:t>Direct observation of procedural skills involves any structured practical application of knowledge to evaluate your technical, operative, and professional competence in a real-time clinical setting.</a:t>
            </a:r>
          </a:p>
          <a:p>
            <a:pPr>
              <a:buSzPct val="100000"/>
              <a:buFont typeface="Arial"/>
              <a:buChar char="•"/>
            </a:pPr>
            <a:r>
              <a:t>This can be a treatment you carry out such as a bond-up or a debond if you’re in ortho or an extraction you carry out but just make sure you say to your supervisor beforehand and they’re happy enough and you need a minimum of 8 of these.</a:t>
            </a:r>
          </a:p>
          <a:p>
            <a:pPr>
              <a:buSzPct val="100000"/>
              <a:buFont typeface="Arial"/>
              <a:buChar char="•"/>
            </a:pPr>
            <a:endParaRPr/>
          </a:p>
          <a:p>
            <a:pPr>
              <a:buSzPct val="100000"/>
              <a:buFont typeface="Arial"/>
              <a:buChar char="•"/>
            </a:pPr>
            <a:r>
              <a:t>Mini-clinical evaluation exercises are short, structured workplace-based assessments where a senior clinician observes you interact with a real patient to evaluate your core clinical and communication skills.</a:t>
            </a:r>
          </a:p>
          <a:p>
            <a:pPr>
              <a:buSzPct val="100000"/>
              <a:buFont typeface="Arial"/>
              <a:buChar char="•"/>
            </a:pPr>
            <a:r>
              <a:t>This could be taking consent for a procedure for example and you'll need at least 4.</a:t>
            </a:r>
          </a:p>
          <a:p>
            <a:pPr>
              <a:buSzPct val="100000"/>
              <a:buFont typeface="Arial"/>
              <a:buChar char="•"/>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with Picture">
    <p:spTree>
      <p:nvGrpSpPr>
        <p:cNvPr id="1" name=""/>
        <p:cNvGrpSpPr/>
        <p:nvPr/>
      </p:nvGrpSpPr>
      <p:grpSpPr>
        <a:xfrm>
          <a:off x="0" y="0"/>
          <a:ext cx="0" cy="0"/>
          <a:chOff x="0" y="0"/>
          <a:chExt cx="0" cy="0"/>
        </a:xfrm>
      </p:grpSpPr>
      <p:sp>
        <p:nvSpPr>
          <p:cNvPr id="11" name="Body Level One…"/>
          <p:cNvSpPr txBox="1">
            <a:spLocks noGrp="1"/>
          </p:cNvSpPr>
          <p:nvPr>
            <p:ph type="body" sz="quarter" idx="1"/>
          </p:nvPr>
        </p:nvSpPr>
        <p:spPr>
          <a:xfrm>
            <a:off x="0" y="4939257"/>
            <a:ext cx="5898630" cy="48037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 name="Picture Placeholder 10"/>
          <p:cNvSpPr>
            <a:spLocks noGrp="1"/>
          </p:cNvSpPr>
          <p:nvPr>
            <p:ph type="pic" idx="21"/>
          </p:nvPr>
        </p:nvSpPr>
        <p:spPr>
          <a:xfrm>
            <a:off x="0" y="-2"/>
            <a:ext cx="12192000" cy="4784037"/>
          </a:xfrm>
          <a:prstGeom prst="rect">
            <a:avLst/>
          </a:prstGeom>
        </p:spPr>
        <p:txBody>
          <a:bodyPr lIns="91439" rIns="91439">
            <a:noAutofit/>
          </a:bodyPr>
          <a:lstStyle/>
          <a:p>
            <a:endParaRPr/>
          </a:p>
        </p:txBody>
      </p:sp>
      <p:sp>
        <p:nvSpPr>
          <p:cNvPr id="13" name="Graphic 11"/>
          <p:cNvSpPr/>
          <p:nvPr/>
        </p:nvSpPr>
        <p:spPr>
          <a:xfrm>
            <a:off x="11103034" y="5873424"/>
            <a:ext cx="1005841" cy="1005841"/>
          </a:xfrm>
          <a:prstGeom prst="rect">
            <a:avLst/>
          </a:prstGeom>
          <a:ln w="12700">
            <a:miter lim="400000"/>
          </a:ln>
        </p:spPr>
        <p:txBody>
          <a:bodyPr lIns="45719" rIns="45719" anchor="ctr"/>
          <a:lstStyle/>
          <a:p>
            <a:endParaRPr/>
          </a:p>
        </p:txBody>
      </p:sp>
      <p:sp>
        <p:nvSpPr>
          <p:cNvPr id="14" name="Title Text"/>
          <p:cNvSpPr txBox="1">
            <a:spLocks noGrp="1"/>
          </p:cNvSpPr>
          <p:nvPr>
            <p:ph type="title"/>
          </p:nvPr>
        </p:nvSpPr>
        <p:spPr>
          <a:xfrm>
            <a:off x="-19848" y="5718869"/>
            <a:ext cx="5916169" cy="1143001"/>
          </a:xfrm>
          <a:prstGeom prst="rect">
            <a:avLst/>
          </a:prstGeom>
        </p:spPr>
        <p:txBody>
          <a:bodyPr anchor="b"/>
          <a:lstStyle>
            <a:lvl1pPr>
              <a:lnSpc>
                <a:spcPct val="60000"/>
              </a:lnSpc>
              <a:defRPr sz="5200"/>
            </a:lvl1pPr>
          </a:lstStyle>
          <a:p>
            <a:r>
              <a:t>Title Text</a:t>
            </a:r>
          </a:p>
        </p:txBody>
      </p:sp>
      <p:sp>
        <p:nvSpPr>
          <p:cNvPr id="15" name="Slide Number"/>
          <p:cNvSpPr txBox="1">
            <a:spLocks noGrp="1"/>
          </p:cNvSpPr>
          <p:nvPr>
            <p:ph type="sldNum" sz="quarter" idx="2"/>
          </p:nvPr>
        </p:nvSpPr>
        <p:spPr>
          <a:xfrm>
            <a:off x="11946596" y="4939257"/>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ontent">
    <p:spTree>
      <p:nvGrpSpPr>
        <p:cNvPr id="1" name=""/>
        <p:cNvGrpSpPr/>
        <p:nvPr/>
      </p:nvGrpSpPr>
      <p:grpSpPr>
        <a:xfrm>
          <a:off x="0" y="0"/>
          <a:ext cx="0" cy="0"/>
          <a:chOff x="0" y="0"/>
          <a:chExt cx="0" cy="0"/>
        </a:xfrm>
      </p:grpSpPr>
      <p:sp>
        <p:nvSpPr>
          <p:cNvPr id="22" name="Title Text"/>
          <p:cNvSpPr txBox="1">
            <a:spLocks noGrp="1"/>
          </p:cNvSpPr>
          <p:nvPr>
            <p:ph type="title"/>
          </p:nvPr>
        </p:nvSpPr>
        <p:spPr>
          <a:prstGeom prst="rect">
            <a:avLst/>
          </a:prstGeom>
        </p:spPr>
        <p:txBody>
          <a:bodyPr/>
          <a:lstStyle/>
          <a:p>
            <a:r>
              <a:t>Title Text</a:t>
            </a:r>
          </a:p>
        </p:txBody>
      </p:sp>
      <p:sp>
        <p:nvSpPr>
          <p:cNvPr id="2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with Picture 2">
    <p:spTree>
      <p:nvGrpSpPr>
        <p:cNvPr id="1" name=""/>
        <p:cNvGrpSpPr/>
        <p:nvPr/>
      </p:nvGrpSpPr>
      <p:grpSpPr>
        <a:xfrm>
          <a:off x="0" y="0"/>
          <a:ext cx="0" cy="0"/>
          <a:chOff x="0" y="0"/>
          <a:chExt cx="0" cy="0"/>
        </a:xfrm>
      </p:grpSpPr>
      <p:sp>
        <p:nvSpPr>
          <p:cNvPr id="31" name="Body Level One…"/>
          <p:cNvSpPr txBox="1">
            <a:spLocks noGrp="1"/>
          </p:cNvSpPr>
          <p:nvPr>
            <p:ph type="body" sz="quarter" idx="1"/>
          </p:nvPr>
        </p:nvSpPr>
        <p:spPr>
          <a:xfrm>
            <a:off x="0" y="5457214"/>
            <a:ext cx="4206241" cy="1380745"/>
          </a:xfrm>
          <a:prstGeom prst="rect">
            <a:avLst/>
          </a:prstGeom>
        </p:spPr>
        <p:txBody>
          <a:bodyPr anchor="b"/>
          <a:lstStyle/>
          <a:p>
            <a:r>
              <a:t>Body Level One</a:t>
            </a:r>
          </a:p>
          <a:p>
            <a:pPr lvl="1"/>
            <a:r>
              <a:t>Body Level Two</a:t>
            </a:r>
          </a:p>
          <a:p>
            <a:pPr lvl="2"/>
            <a:r>
              <a:t>Body Level Three</a:t>
            </a:r>
          </a:p>
          <a:p>
            <a:pPr lvl="3"/>
            <a:r>
              <a:t>Body Level Four</a:t>
            </a:r>
          </a:p>
          <a:p>
            <a:pPr lvl="4"/>
            <a:r>
              <a:t>Body Level Five</a:t>
            </a:r>
          </a:p>
        </p:txBody>
      </p:sp>
      <p:sp>
        <p:nvSpPr>
          <p:cNvPr id="32" name="Picture Placeholder 10"/>
          <p:cNvSpPr>
            <a:spLocks noGrp="1"/>
          </p:cNvSpPr>
          <p:nvPr>
            <p:ph type="pic" idx="21"/>
          </p:nvPr>
        </p:nvSpPr>
        <p:spPr>
          <a:xfrm>
            <a:off x="6096000" y="0"/>
            <a:ext cx="6096000" cy="6858000"/>
          </a:xfrm>
          <a:prstGeom prst="rect">
            <a:avLst/>
          </a:prstGeom>
        </p:spPr>
        <p:txBody>
          <a:bodyPr lIns="91439" rIns="91439">
            <a:noAutofit/>
          </a:bodyPr>
          <a:lstStyle/>
          <a:p>
            <a:endParaRPr/>
          </a:p>
        </p:txBody>
      </p:sp>
      <p:sp>
        <p:nvSpPr>
          <p:cNvPr id="33" name="Title Text"/>
          <p:cNvSpPr txBox="1">
            <a:spLocks noGrp="1"/>
          </p:cNvSpPr>
          <p:nvPr>
            <p:ph type="title"/>
          </p:nvPr>
        </p:nvSpPr>
        <p:spPr>
          <a:xfrm>
            <a:off x="-18289" y="81289"/>
            <a:ext cx="4654298" cy="3739898"/>
          </a:xfrm>
          <a:prstGeom prst="rect">
            <a:avLst/>
          </a:prstGeom>
        </p:spPr>
        <p:txBody>
          <a:bodyPr/>
          <a:lstStyle/>
          <a:p>
            <a:r>
              <a:t>Title Text</a:t>
            </a:r>
          </a:p>
        </p:txBody>
      </p:sp>
      <p:sp>
        <p:nvSpPr>
          <p:cNvPr id="34" name="Slide Number"/>
          <p:cNvSpPr txBox="1">
            <a:spLocks noGrp="1"/>
          </p:cNvSpPr>
          <p:nvPr>
            <p:ph type="sldNum" sz="quarter" idx="2"/>
          </p:nvPr>
        </p:nvSpPr>
        <p:spPr>
          <a:xfrm>
            <a:off x="5892800" y="6356350"/>
            <a:ext cx="2844800" cy="3683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41" name="Body Level One…"/>
          <p:cNvSpPr txBox="1">
            <a:spLocks noGrp="1"/>
          </p:cNvSpPr>
          <p:nvPr>
            <p:ph type="body" sz="quarter" idx="1"/>
          </p:nvPr>
        </p:nvSpPr>
        <p:spPr>
          <a:xfrm>
            <a:off x="1" y="6174463"/>
            <a:ext cx="5891134" cy="654840"/>
          </a:xfrm>
          <a:prstGeom prst="rect">
            <a:avLst/>
          </a:prstGeom>
        </p:spPr>
        <p:txBody>
          <a:bodyPr anchor="b"/>
          <a:lstStyle/>
          <a:p>
            <a:r>
              <a:t>Body Level One</a:t>
            </a:r>
          </a:p>
          <a:p>
            <a:pPr lvl="1"/>
            <a:r>
              <a:t>Body Level Two</a:t>
            </a:r>
          </a:p>
          <a:p>
            <a:pPr lvl="2"/>
            <a:r>
              <a:t>Body Level Three</a:t>
            </a:r>
          </a:p>
          <a:p>
            <a:pPr lvl="3"/>
            <a:r>
              <a:t>Body Level Four</a:t>
            </a:r>
          </a:p>
          <a:p>
            <a:pPr lvl="4"/>
            <a:r>
              <a:t>Body Level Five</a:t>
            </a:r>
          </a:p>
        </p:txBody>
      </p:sp>
      <p:sp>
        <p:nvSpPr>
          <p:cNvPr id="42" name="Graphic 6"/>
          <p:cNvSpPr/>
          <p:nvPr/>
        </p:nvSpPr>
        <p:spPr>
          <a:xfrm>
            <a:off x="11103034" y="5873424"/>
            <a:ext cx="1005841" cy="1005841"/>
          </a:xfrm>
          <a:prstGeom prst="rect">
            <a:avLst/>
          </a:prstGeom>
          <a:ln w="12700">
            <a:miter lim="400000"/>
          </a:ln>
        </p:spPr>
        <p:txBody>
          <a:bodyPr lIns="45719" rIns="45719" anchor="ctr"/>
          <a:lstStyle/>
          <a:p>
            <a:endParaRPr/>
          </a:p>
        </p:txBody>
      </p:sp>
      <p:sp>
        <p:nvSpPr>
          <p:cNvPr id="43" name="Title Text"/>
          <p:cNvSpPr txBox="1">
            <a:spLocks noGrp="1"/>
          </p:cNvSpPr>
          <p:nvPr>
            <p:ph type="title"/>
          </p:nvPr>
        </p:nvSpPr>
        <p:spPr>
          <a:xfrm>
            <a:off x="-18289" y="2159631"/>
            <a:ext cx="9683497" cy="3776473"/>
          </a:xfrm>
          <a:prstGeom prst="rect">
            <a:avLst/>
          </a:prstGeom>
        </p:spPr>
        <p:txBody>
          <a:bodyPr anchor="b"/>
          <a:lstStyle/>
          <a:p>
            <a:r>
              <a:t>Title Text</a:t>
            </a:r>
          </a:p>
        </p:txBody>
      </p:sp>
      <p:sp>
        <p:nvSpPr>
          <p:cNvPr id="44" name="Slide Number"/>
          <p:cNvSpPr txBox="1">
            <a:spLocks noGrp="1"/>
          </p:cNvSpPr>
          <p:nvPr>
            <p:ph type="sldNum" sz="quarter" idx="2"/>
          </p:nvPr>
        </p:nvSpPr>
        <p:spPr>
          <a:xfrm>
            <a:off x="11946596"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Section Header">
    <p:bg>
      <p:bgPr>
        <a:solidFill>
          <a:srgbClr val="FFFFFF"/>
        </a:solidFill>
        <a:effectLst/>
      </p:bgPr>
    </p:bg>
    <p:spTree>
      <p:nvGrpSpPr>
        <p:cNvPr id="1" name=""/>
        <p:cNvGrpSpPr/>
        <p:nvPr/>
      </p:nvGrpSpPr>
      <p:grpSpPr>
        <a:xfrm>
          <a:off x="0" y="0"/>
          <a:ext cx="0" cy="0"/>
          <a:chOff x="0" y="0"/>
          <a:chExt cx="0" cy="0"/>
        </a:xfrm>
      </p:grpSpPr>
      <p:sp>
        <p:nvSpPr>
          <p:cNvPr id="51" name="Graphic 6"/>
          <p:cNvSpPr/>
          <p:nvPr/>
        </p:nvSpPr>
        <p:spPr>
          <a:xfrm>
            <a:off x="11377355" y="83125"/>
            <a:ext cx="731521" cy="731520"/>
          </a:xfrm>
          <a:prstGeom prst="rect">
            <a:avLst/>
          </a:prstGeom>
          <a:ln w="12700">
            <a:miter lim="400000"/>
          </a:ln>
        </p:spPr>
        <p:txBody>
          <a:bodyPr lIns="45719" rIns="45719" anchor="ctr"/>
          <a:lstStyle/>
          <a:p>
            <a:endParaRPr/>
          </a:p>
        </p:txBody>
      </p:sp>
      <p:sp>
        <p:nvSpPr>
          <p:cNvPr id="52" name="Title Text"/>
          <p:cNvSpPr txBox="1">
            <a:spLocks noGrp="1"/>
          </p:cNvSpPr>
          <p:nvPr>
            <p:ph type="title"/>
          </p:nvPr>
        </p:nvSpPr>
        <p:spPr>
          <a:xfrm>
            <a:off x="-18289" y="2184031"/>
            <a:ext cx="8074154" cy="4718305"/>
          </a:xfrm>
          <a:prstGeom prst="rect">
            <a:avLst/>
          </a:prstGeom>
        </p:spPr>
        <p:txBody>
          <a:bodyPr anchor="b"/>
          <a:lstStyle/>
          <a:p>
            <a:r>
              <a:t>Title Text</a:t>
            </a:r>
          </a:p>
        </p:txBody>
      </p:sp>
      <p:sp>
        <p:nvSpPr>
          <p:cNvPr id="53" name="Slide Number"/>
          <p:cNvSpPr txBox="1">
            <a:spLocks noGrp="1"/>
          </p:cNvSpPr>
          <p:nvPr>
            <p:ph type="sldNum" sz="quarter" idx="2"/>
          </p:nvPr>
        </p:nvSpPr>
        <p:spPr>
          <a:xfrm>
            <a:off x="5892800" y="6356350"/>
            <a:ext cx="2844800" cy="3683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60" name="Title Text"/>
          <p:cNvSpPr txBox="1">
            <a:spLocks noGrp="1"/>
          </p:cNvSpPr>
          <p:nvPr>
            <p:ph type="title"/>
          </p:nvPr>
        </p:nvSpPr>
        <p:spPr>
          <a:xfrm>
            <a:off x="-18289" y="82296"/>
            <a:ext cx="8139660" cy="1554481"/>
          </a:xfrm>
          <a:prstGeom prst="rect">
            <a:avLst/>
          </a:prstGeom>
        </p:spPr>
        <p:txBody>
          <a:bodyPr/>
          <a:lstStyle/>
          <a:p>
            <a:r>
              <a:t>Title Text</a:t>
            </a:r>
          </a:p>
        </p:txBody>
      </p:sp>
      <p:sp>
        <p:nvSpPr>
          <p:cNvPr id="61" name="Body Level One…"/>
          <p:cNvSpPr txBox="1">
            <a:spLocks noGrp="1"/>
          </p:cNvSpPr>
          <p:nvPr>
            <p:ph type="body" sz="half" idx="1"/>
          </p:nvPr>
        </p:nvSpPr>
        <p:spPr>
          <a:xfrm>
            <a:off x="-2" y="1896472"/>
            <a:ext cx="8139661" cy="3557905"/>
          </a:xfrm>
          <a:prstGeom prst="rect">
            <a:avLst/>
          </a:prstGeom>
        </p:spPr>
        <p:txBody>
          <a:bodyPr/>
          <a:lstStyle>
            <a:lvl1pPr marL="342900" indent="-342900">
              <a:buSzPct val="100000"/>
              <a:buAutoNum type="arabicPeriod"/>
            </a:lvl1pPr>
            <a:lvl2pPr marL="571500" indent="-342900">
              <a:buSzPct val="100000"/>
              <a:buAutoNum type="arabicPeriod"/>
            </a:lvl2pPr>
            <a:lvl3pPr marL="800100" indent="-342900">
              <a:buSzPct val="100000"/>
              <a:buAutoNum type="arabicPeriod"/>
            </a:lvl3pPr>
            <a:lvl4pPr marL="1028700" indent="-342900">
              <a:buSzPct val="100000"/>
              <a:buAutoNum type="arabicPeriod"/>
            </a:lvl4pPr>
            <a:lvl5pPr marL="1257300" indent="-342900">
              <a:buSzPct val="100000"/>
              <a:buAutoNum type="arabicPeriod"/>
            </a:lvl5pPr>
          </a:lstStyle>
          <a:p>
            <a:r>
              <a:t>Body Level One</a:t>
            </a:r>
          </a:p>
          <a:p>
            <a:pPr lvl="1"/>
            <a:r>
              <a:t>Body Level Two</a:t>
            </a:r>
          </a:p>
          <a:p>
            <a:pPr lvl="2"/>
            <a:r>
              <a:t>Body Level Three</a:t>
            </a:r>
          </a:p>
          <a:p>
            <a:pPr lvl="3"/>
            <a:r>
              <a:t>Body Level Four</a:t>
            </a:r>
          </a:p>
          <a:p>
            <a:pPr lvl="4"/>
            <a:r>
              <a:t>Body Level Five</a:t>
            </a:r>
          </a:p>
        </p:txBody>
      </p:sp>
      <p:sp>
        <p:nvSpPr>
          <p:cNvPr id="62" name="Oval 7"/>
          <p:cNvSpPr/>
          <p:nvPr/>
        </p:nvSpPr>
        <p:spPr>
          <a:xfrm>
            <a:off x="8552512" y="3218512"/>
            <a:ext cx="3557905" cy="3557905"/>
          </a:xfrm>
          <a:prstGeom prst="ellipse">
            <a:avLst/>
          </a:prstGeom>
          <a:ln w="15875">
            <a:solidFill>
              <a:srgbClr val="474F51"/>
            </a:solidFill>
            <a:miter/>
          </a:ln>
        </p:spPr>
        <p:txBody>
          <a:bodyPr lIns="45719" rIns="45719"/>
          <a:lstStyle/>
          <a:p>
            <a:endParaRPr/>
          </a:p>
        </p:txBody>
      </p:sp>
      <p:sp>
        <p:nvSpPr>
          <p:cNvPr id="63" name="Slide Number"/>
          <p:cNvSpPr txBox="1">
            <a:spLocks noGrp="1"/>
          </p:cNvSpPr>
          <p:nvPr>
            <p:ph type="sldNum" sz="quarter" idx="2"/>
          </p:nvPr>
        </p:nvSpPr>
        <p:spPr>
          <a:xfrm>
            <a:off x="11946597" y="100700"/>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Agenda with Picture">
    <p:spTree>
      <p:nvGrpSpPr>
        <p:cNvPr id="1" name=""/>
        <p:cNvGrpSpPr/>
        <p:nvPr/>
      </p:nvGrpSpPr>
      <p:grpSpPr>
        <a:xfrm>
          <a:off x="0" y="0"/>
          <a:ext cx="0" cy="0"/>
          <a:chOff x="0" y="0"/>
          <a:chExt cx="0" cy="0"/>
        </a:xfrm>
      </p:grpSpPr>
      <p:sp>
        <p:nvSpPr>
          <p:cNvPr id="70" name="Title Text"/>
          <p:cNvSpPr txBox="1">
            <a:spLocks noGrp="1"/>
          </p:cNvSpPr>
          <p:nvPr>
            <p:ph type="title"/>
          </p:nvPr>
        </p:nvSpPr>
        <p:spPr>
          <a:xfrm>
            <a:off x="6166396" y="621791"/>
            <a:ext cx="5386716" cy="1816900"/>
          </a:xfrm>
          <a:prstGeom prst="rect">
            <a:avLst/>
          </a:prstGeom>
        </p:spPr>
        <p:txBody>
          <a:bodyPr/>
          <a:lstStyle/>
          <a:p>
            <a:r>
              <a:t>Title Text</a:t>
            </a:r>
          </a:p>
        </p:txBody>
      </p:sp>
      <p:sp>
        <p:nvSpPr>
          <p:cNvPr id="71" name="Picture Placeholder 7"/>
          <p:cNvSpPr>
            <a:spLocks noGrp="1"/>
          </p:cNvSpPr>
          <p:nvPr>
            <p:ph type="pic" idx="21"/>
          </p:nvPr>
        </p:nvSpPr>
        <p:spPr>
          <a:xfrm>
            <a:off x="0" y="0"/>
            <a:ext cx="5906643" cy="6858000"/>
          </a:xfrm>
          <a:prstGeom prst="rect">
            <a:avLst/>
          </a:prstGeom>
        </p:spPr>
        <p:txBody>
          <a:bodyPr lIns="91439" rIns="91439">
            <a:noAutofit/>
          </a:bodyPr>
          <a:lstStyle/>
          <a:p>
            <a:endParaRPr/>
          </a:p>
        </p:txBody>
      </p:sp>
      <p:sp>
        <p:nvSpPr>
          <p:cNvPr id="72" name="Body Level One…"/>
          <p:cNvSpPr txBox="1">
            <a:spLocks noGrp="1"/>
          </p:cNvSpPr>
          <p:nvPr>
            <p:ph type="body" sz="half" idx="1"/>
          </p:nvPr>
        </p:nvSpPr>
        <p:spPr>
          <a:xfrm>
            <a:off x="6190488" y="2740228"/>
            <a:ext cx="5906643" cy="4096513"/>
          </a:xfrm>
          <a:prstGeom prst="rect">
            <a:avLst/>
          </a:prstGeom>
        </p:spPr>
        <p:txBody>
          <a:bodyPr anchor="b"/>
          <a:lstStyle>
            <a:lvl1pPr marL="342900" indent="-342900">
              <a:buSzPct val="100000"/>
              <a:buAutoNum type="arabicPeriod"/>
            </a:lvl1pPr>
            <a:lvl2pPr marL="571500" indent="-342900">
              <a:buSzPct val="100000"/>
              <a:buAutoNum type="arabicPeriod"/>
            </a:lvl2pPr>
            <a:lvl3pPr marL="800100" indent="-342900">
              <a:buSzPct val="100000"/>
              <a:buAutoNum type="arabicPeriod"/>
            </a:lvl3pPr>
            <a:lvl4pPr marL="1028700" indent="-342900">
              <a:buSzPct val="100000"/>
              <a:buAutoNum type="arabicPeriod"/>
            </a:lvl4pPr>
            <a:lvl5pPr marL="1257300" indent="-342900">
              <a:buSzPct val="100000"/>
              <a:buAutoNum type="arabicPeriod"/>
            </a:lvl5pPr>
          </a:lstStyle>
          <a:p>
            <a:r>
              <a:t>Body Level One</a:t>
            </a:r>
          </a:p>
          <a:p>
            <a:pPr lvl="1"/>
            <a:r>
              <a:t>Body Level Two</a:t>
            </a:r>
          </a:p>
          <a:p>
            <a:pPr lvl="2"/>
            <a:r>
              <a:t>Body Level Three</a:t>
            </a:r>
          </a:p>
          <a:p>
            <a:pPr lvl="3"/>
            <a:r>
              <a:t>Body Level Four</a:t>
            </a:r>
          </a:p>
          <a:p>
            <a:pPr lvl="4"/>
            <a:r>
              <a:t>Body Level Five</a:t>
            </a:r>
          </a:p>
        </p:txBody>
      </p:sp>
      <p:sp>
        <p:nvSpPr>
          <p:cNvPr id="73" name="Slide Number"/>
          <p:cNvSpPr txBox="1">
            <a:spLocks noGrp="1"/>
          </p:cNvSpPr>
          <p:nvPr>
            <p:ph type="sldNum" sz="quarter" idx="2"/>
          </p:nvPr>
        </p:nvSpPr>
        <p:spPr>
          <a:xfrm>
            <a:off x="11946597"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2">
    <p:spTree>
      <p:nvGrpSpPr>
        <p:cNvPr id="1" name=""/>
        <p:cNvGrpSpPr/>
        <p:nvPr/>
      </p:nvGrpSpPr>
      <p:grpSpPr>
        <a:xfrm>
          <a:off x="0" y="0"/>
          <a:ext cx="0" cy="0"/>
          <a:chOff x="0" y="0"/>
          <a:chExt cx="0" cy="0"/>
        </a:xfrm>
      </p:grpSpPr>
      <p:sp>
        <p:nvSpPr>
          <p:cNvPr id="80" name="Title Text"/>
          <p:cNvSpPr txBox="1">
            <a:spLocks noGrp="1"/>
          </p:cNvSpPr>
          <p:nvPr>
            <p:ph type="title"/>
          </p:nvPr>
        </p:nvSpPr>
        <p:spPr>
          <a:xfrm>
            <a:off x="539645" y="987552"/>
            <a:ext cx="5366481" cy="4044509"/>
          </a:xfrm>
          <a:prstGeom prst="rect">
            <a:avLst/>
          </a:prstGeom>
        </p:spPr>
        <p:txBody>
          <a:bodyPr/>
          <a:lstStyle/>
          <a:p>
            <a:r>
              <a:t>Title Text</a:t>
            </a:r>
          </a:p>
        </p:txBody>
      </p:sp>
      <p:sp>
        <p:nvSpPr>
          <p:cNvPr id="81" name="Body Level One…"/>
          <p:cNvSpPr txBox="1">
            <a:spLocks noGrp="1"/>
          </p:cNvSpPr>
          <p:nvPr>
            <p:ph type="body" sz="half" idx="1"/>
          </p:nvPr>
        </p:nvSpPr>
        <p:spPr>
          <a:xfrm>
            <a:off x="6190488" y="969263"/>
            <a:ext cx="5336753" cy="481806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xfrm>
            <a:off x="11289535" y="100700"/>
            <a:ext cx="245403"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t 3">
    <p:spTree>
      <p:nvGrpSpPr>
        <p:cNvPr id="1" name=""/>
        <p:cNvGrpSpPr/>
        <p:nvPr/>
      </p:nvGrpSpPr>
      <p:grpSpPr>
        <a:xfrm>
          <a:off x="0" y="0"/>
          <a:ext cx="0" cy="0"/>
          <a:chOff x="0" y="0"/>
          <a:chExt cx="0" cy="0"/>
        </a:xfrm>
      </p:grpSpPr>
      <p:sp>
        <p:nvSpPr>
          <p:cNvPr id="89" name="Title Text"/>
          <p:cNvSpPr txBox="1">
            <a:spLocks noGrp="1"/>
          </p:cNvSpPr>
          <p:nvPr>
            <p:ph type="title"/>
          </p:nvPr>
        </p:nvSpPr>
        <p:spPr>
          <a:xfrm>
            <a:off x="539495" y="988978"/>
            <a:ext cx="3462880" cy="2942421"/>
          </a:xfrm>
          <a:prstGeom prst="rect">
            <a:avLst/>
          </a:prstGeom>
        </p:spPr>
        <p:txBody>
          <a:bodyPr/>
          <a:lstStyle/>
          <a:p>
            <a:r>
              <a:t>Title Text</a:t>
            </a:r>
          </a:p>
        </p:txBody>
      </p:sp>
      <p:sp>
        <p:nvSpPr>
          <p:cNvPr id="90" name="Body Level One…"/>
          <p:cNvSpPr txBox="1">
            <a:spLocks noGrp="1"/>
          </p:cNvSpPr>
          <p:nvPr>
            <p:ph type="body" idx="1"/>
          </p:nvPr>
        </p:nvSpPr>
        <p:spPr>
          <a:xfrm>
            <a:off x="4317167" y="967688"/>
            <a:ext cx="7217772" cy="523716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xfrm>
            <a:off x="11289535" y="100700"/>
            <a:ext cx="245403"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ontent with Picture">
    <p:spTree>
      <p:nvGrpSpPr>
        <p:cNvPr id="1" name=""/>
        <p:cNvGrpSpPr/>
        <p:nvPr/>
      </p:nvGrpSpPr>
      <p:grpSpPr>
        <a:xfrm>
          <a:off x="0" y="0"/>
          <a:ext cx="0" cy="0"/>
          <a:chOff x="0" y="0"/>
          <a:chExt cx="0" cy="0"/>
        </a:xfrm>
      </p:grpSpPr>
      <p:sp>
        <p:nvSpPr>
          <p:cNvPr id="98" name="Title Text"/>
          <p:cNvSpPr txBox="1">
            <a:spLocks noGrp="1"/>
          </p:cNvSpPr>
          <p:nvPr>
            <p:ph type="title"/>
          </p:nvPr>
        </p:nvSpPr>
        <p:spPr>
          <a:xfrm>
            <a:off x="5045804" y="612140"/>
            <a:ext cx="6499655" cy="1519613"/>
          </a:xfrm>
          <a:prstGeom prst="rect">
            <a:avLst/>
          </a:prstGeom>
        </p:spPr>
        <p:txBody>
          <a:bodyPr/>
          <a:lstStyle/>
          <a:p>
            <a:r>
              <a:t>Title Text</a:t>
            </a:r>
          </a:p>
        </p:txBody>
      </p:sp>
      <p:sp>
        <p:nvSpPr>
          <p:cNvPr id="99" name="Picture Placeholder 10"/>
          <p:cNvSpPr>
            <a:spLocks noGrp="1"/>
          </p:cNvSpPr>
          <p:nvPr>
            <p:ph type="pic" sz="half" idx="21"/>
          </p:nvPr>
        </p:nvSpPr>
        <p:spPr>
          <a:xfrm>
            <a:off x="0" y="1"/>
            <a:ext cx="4804012" cy="6858001"/>
          </a:xfrm>
          <a:prstGeom prst="rect">
            <a:avLst/>
          </a:prstGeom>
        </p:spPr>
        <p:txBody>
          <a:bodyPr lIns="91439" rIns="91439">
            <a:noAutofit/>
          </a:bodyPr>
          <a:lstStyle/>
          <a:p>
            <a:endParaRPr/>
          </a:p>
        </p:txBody>
      </p:sp>
      <p:sp>
        <p:nvSpPr>
          <p:cNvPr id="100" name="Body Level One…"/>
          <p:cNvSpPr txBox="1">
            <a:spLocks noGrp="1"/>
          </p:cNvSpPr>
          <p:nvPr>
            <p:ph type="body" sz="half" idx="1"/>
          </p:nvPr>
        </p:nvSpPr>
        <p:spPr>
          <a:xfrm>
            <a:off x="5104122" y="2457406"/>
            <a:ext cx="6441339" cy="377897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xfrm>
            <a:off x="11300056" y="6574274"/>
            <a:ext cx="245403"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Content with Picture 2">
    <p:spTree>
      <p:nvGrpSpPr>
        <p:cNvPr id="1" name=""/>
        <p:cNvGrpSpPr/>
        <p:nvPr/>
      </p:nvGrpSpPr>
      <p:grpSpPr>
        <a:xfrm>
          <a:off x="0" y="0"/>
          <a:ext cx="0" cy="0"/>
          <a:chOff x="0" y="0"/>
          <a:chExt cx="0" cy="0"/>
        </a:xfrm>
      </p:grpSpPr>
      <p:sp>
        <p:nvSpPr>
          <p:cNvPr id="108" name="Title Text"/>
          <p:cNvSpPr txBox="1">
            <a:spLocks noGrp="1"/>
          </p:cNvSpPr>
          <p:nvPr>
            <p:ph type="title"/>
          </p:nvPr>
        </p:nvSpPr>
        <p:spPr>
          <a:xfrm>
            <a:off x="4281792" y="621791"/>
            <a:ext cx="7252711" cy="1138770"/>
          </a:xfrm>
          <a:prstGeom prst="rect">
            <a:avLst/>
          </a:prstGeom>
        </p:spPr>
        <p:txBody>
          <a:bodyPr/>
          <a:lstStyle/>
          <a:p>
            <a:r>
              <a:t>Title Text</a:t>
            </a:r>
          </a:p>
        </p:txBody>
      </p:sp>
      <p:sp>
        <p:nvSpPr>
          <p:cNvPr id="109" name="Picture Placeholder 10"/>
          <p:cNvSpPr>
            <a:spLocks noGrp="1"/>
          </p:cNvSpPr>
          <p:nvPr>
            <p:ph type="pic" sz="half" idx="21"/>
          </p:nvPr>
        </p:nvSpPr>
        <p:spPr>
          <a:xfrm>
            <a:off x="0" y="1"/>
            <a:ext cx="4023360" cy="6858001"/>
          </a:xfrm>
          <a:prstGeom prst="rect">
            <a:avLst/>
          </a:prstGeom>
        </p:spPr>
        <p:txBody>
          <a:bodyPr lIns="91439" rIns="91439">
            <a:noAutofit/>
          </a:bodyPr>
          <a:lstStyle/>
          <a:p>
            <a:endParaRPr/>
          </a:p>
        </p:txBody>
      </p:sp>
      <p:sp>
        <p:nvSpPr>
          <p:cNvPr id="110" name="Body Level One…"/>
          <p:cNvSpPr txBox="1">
            <a:spLocks noGrp="1"/>
          </p:cNvSpPr>
          <p:nvPr>
            <p:ph type="body" sz="half" idx="1"/>
          </p:nvPr>
        </p:nvSpPr>
        <p:spPr>
          <a:xfrm>
            <a:off x="4309088" y="2115404"/>
            <a:ext cx="7225415" cy="421292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1" name="Slide Number"/>
          <p:cNvSpPr txBox="1">
            <a:spLocks noGrp="1"/>
          </p:cNvSpPr>
          <p:nvPr>
            <p:ph type="sldNum" sz="quarter" idx="2"/>
          </p:nvPr>
        </p:nvSpPr>
        <p:spPr>
          <a:xfrm>
            <a:off x="11289100" y="6614159"/>
            <a:ext cx="245403"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ontent with Picture 3">
    <p:spTree>
      <p:nvGrpSpPr>
        <p:cNvPr id="1" name=""/>
        <p:cNvGrpSpPr/>
        <p:nvPr/>
      </p:nvGrpSpPr>
      <p:grpSpPr>
        <a:xfrm>
          <a:off x="0" y="0"/>
          <a:ext cx="0" cy="0"/>
          <a:chOff x="0" y="0"/>
          <a:chExt cx="0" cy="0"/>
        </a:xfrm>
      </p:grpSpPr>
      <p:sp>
        <p:nvSpPr>
          <p:cNvPr id="118" name="Title Text"/>
          <p:cNvSpPr txBox="1">
            <a:spLocks noGrp="1"/>
          </p:cNvSpPr>
          <p:nvPr>
            <p:ph type="title"/>
          </p:nvPr>
        </p:nvSpPr>
        <p:spPr>
          <a:xfrm>
            <a:off x="542307" y="621791"/>
            <a:ext cx="7252711" cy="1138770"/>
          </a:xfrm>
          <a:prstGeom prst="rect">
            <a:avLst/>
          </a:prstGeom>
        </p:spPr>
        <p:txBody>
          <a:bodyPr/>
          <a:lstStyle/>
          <a:p>
            <a:r>
              <a:t>Title Text</a:t>
            </a:r>
          </a:p>
        </p:txBody>
      </p:sp>
      <p:sp>
        <p:nvSpPr>
          <p:cNvPr id="119" name="Body Level One…"/>
          <p:cNvSpPr txBox="1">
            <a:spLocks noGrp="1"/>
          </p:cNvSpPr>
          <p:nvPr>
            <p:ph type="body" sz="half" idx="1"/>
          </p:nvPr>
        </p:nvSpPr>
        <p:spPr>
          <a:xfrm>
            <a:off x="569602" y="2115404"/>
            <a:ext cx="7225415" cy="421292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0" name="Picture Placeholder 10"/>
          <p:cNvSpPr>
            <a:spLocks noGrp="1"/>
          </p:cNvSpPr>
          <p:nvPr>
            <p:ph type="pic" sz="half" idx="21"/>
          </p:nvPr>
        </p:nvSpPr>
        <p:spPr>
          <a:xfrm>
            <a:off x="8168640" y="1"/>
            <a:ext cx="4023360" cy="6858001"/>
          </a:xfrm>
          <a:prstGeom prst="rect">
            <a:avLst/>
          </a:prstGeom>
        </p:spPr>
        <p:txBody>
          <a:bodyPr lIns="91439" rIns="91439">
            <a:noAutofit/>
          </a:bodyPr>
          <a:lstStyle/>
          <a:p>
            <a:endParaRPr/>
          </a:p>
        </p:txBody>
      </p:sp>
      <p:sp>
        <p:nvSpPr>
          <p:cNvPr id="121" name="Slide Number"/>
          <p:cNvSpPr txBox="1">
            <a:spLocks noGrp="1"/>
          </p:cNvSpPr>
          <p:nvPr>
            <p:ph type="sldNum" sz="quarter" idx="2"/>
          </p:nvPr>
        </p:nvSpPr>
        <p:spPr>
          <a:xfrm>
            <a:off x="7549614" y="6492875"/>
            <a:ext cx="245404" cy="24384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ntent with Picture 4">
    <p:spTree>
      <p:nvGrpSpPr>
        <p:cNvPr id="1" name=""/>
        <p:cNvGrpSpPr/>
        <p:nvPr/>
      </p:nvGrpSpPr>
      <p:grpSpPr>
        <a:xfrm>
          <a:off x="0" y="0"/>
          <a:ext cx="0" cy="0"/>
          <a:chOff x="0" y="0"/>
          <a:chExt cx="0" cy="0"/>
        </a:xfrm>
      </p:grpSpPr>
      <p:sp>
        <p:nvSpPr>
          <p:cNvPr id="128" name="Title Text"/>
          <p:cNvSpPr txBox="1">
            <a:spLocks noGrp="1"/>
          </p:cNvSpPr>
          <p:nvPr>
            <p:ph type="title"/>
          </p:nvPr>
        </p:nvSpPr>
        <p:spPr>
          <a:xfrm>
            <a:off x="518615" y="621793"/>
            <a:ext cx="5326685" cy="1507455"/>
          </a:xfrm>
          <a:prstGeom prst="rect">
            <a:avLst/>
          </a:prstGeom>
        </p:spPr>
        <p:txBody>
          <a:bodyPr/>
          <a:lstStyle/>
          <a:p>
            <a:r>
              <a:t>Title Text</a:t>
            </a:r>
          </a:p>
        </p:txBody>
      </p:sp>
      <p:sp>
        <p:nvSpPr>
          <p:cNvPr id="129" name="Body Level One…"/>
          <p:cNvSpPr txBox="1">
            <a:spLocks noGrp="1"/>
          </p:cNvSpPr>
          <p:nvPr>
            <p:ph type="body" sz="half" idx="1"/>
          </p:nvPr>
        </p:nvSpPr>
        <p:spPr>
          <a:xfrm>
            <a:off x="518616" y="2513109"/>
            <a:ext cx="5326684" cy="356800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0" name="Picture Placeholder 7"/>
          <p:cNvSpPr>
            <a:spLocks noGrp="1"/>
          </p:cNvSpPr>
          <p:nvPr>
            <p:ph type="pic" idx="21"/>
          </p:nvPr>
        </p:nvSpPr>
        <p:spPr>
          <a:xfrm>
            <a:off x="6308842" y="0"/>
            <a:ext cx="5883158" cy="6858000"/>
          </a:xfrm>
          <a:prstGeom prst="rect">
            <a:avLst/>
          </a:prstGeom>
        </p:spPr>
        <p:txBody>
          <a:bodyPr lIns="91439" rIns="91439">
            <a:noAutofit/>
          </a:bodyPr>
          <a:lstStyle/>
          <a:p>
            <a:endParaRPr/>
          </a:p>
        </p:txBody>
      </p:sp>
      <p:sp>
        <p:nvSpPr>
          <p:cNvPr id="131" name="Slide Number"/>
          <p:cNvSpPr txBox="1">
            <a:spLocks noGrp="1"/>
          </p:cNvSpPr>
          <p:nvPr>
            <p:ph type="sldNum" sz="quarter" idx="2"/>
          </p:nvPr>
        </p:nvSpPr>
        <p:spPr>
          <a:xfrm>
            <a:off x="5637757" y="6586264"/>
            <a:ext cx="245404"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ontent with Picture 5">
    <p:spTree>
      <p:nvGrpSpPr>
        <p:cNvPr id="1" name=""/>
        <p:cNvGrpSpPr/>
        <p:nvPr/>
      </p:nvGrpSpPr>
      <p:grpSpPr>
        <a:xfrm>
          <a:off x="0" y="0"/>
          <a:ext cx="0" cy="0"/>
          <a:chOff x="0" y="0"/>
          <a:chExt cx="0" cy="0"/>
        </a:xfrm>
      </p:grpSpPr>
      <p:sp>
        <p:nvSpPr>
          <p:cNvPr id="138" name="Title Text"/>
          <p:cNvSpPr txBox="1">
            <a:spLocks noGrp="1"/>
          </p:cNvSpPr>
          <p:nvPr>
            <p:ph type="title"/>
          </p:nvPr>
        </p:nvSpPr>
        <p:spPr>
          <a:xfrm>
            <a:off x="518964" y="621791"/>
            <a:ext cx="4446872" cy="1867631"/>
          </a:xfrm>
          <a:prstGeom prst="rect">
            <a:avLst/>
          </a:prstGeom>
        </p:spPr>
        <p:txBody>
          <a:bodyPr/>
          <a:lstStyle/>
          <a:p>
            <a:r>
              <a:t>Title Text</a:t>
            </a:r>
          </a:p>
        </p:txBody>
      </p:sp>
      <p:sp>
        <p:nvSpPr>
          <p:cNvPr id="139" name="Body Level One…"/>
          <p:cNvSpPr txBox="1">
            <a:spLocks noGrp="1"/>
          </p:cNvSpPr>
          <p:nvPr>
            <p:ph type="body" sz="quarter" idx="1"/>
          </p:nvPr>
        </p:nvSpPr>
        <p:spPr>
          <a:xfrm>
            <a:off x="543940" y="2890728"/>
            <a:ext cx="4449227" cy="313844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0" name="Picture Placeholder 10"/>
          <p:cNvSpPr>
            <a:spLocks noGrp="1"/>
          </p:cNvSpPr>
          <p:nvPr>
            <p:ph type="pic" idx="21"/>
          </p:nvPr>
        </p:nvSpPr>
        <p:spPr>
          <a:xfrm>
            <a:off x="5363569" y="0"/>
            <a:ext cx="6828431" cy="6858000"/>
          </a:xfrm>
          <a:prstGeom prst="rect">
            <a:avLst/>
          </a:prstGeom>
        </p:spPr>
        <p:txBody>
          <a:bodyPr lIns="91439" rIns="91439">
            <a:noAutofit/>
          </a:bodyPr>
          <a:lstStyle/>
          <a:p>
            <a:endParaRPr/>
          </a:p>
        </p:txBody>
      </p:sp>
      <p:sp>
        <p:nvSpPr>
          <p:cNvPr id="141" name="Slide Number"/>
          <p:cNvSpPr txBox="1">
            <a:spLocks noGrp="1"/>
          </p:cNvSpPr>
          <p:nvPr>
            <p:ph type="sldNum" sz="quarter" idx="2"/>
          </p:nvPr>
        </p:nvSpPr>
        <p:spPr>
          <a:xfrm>
            <a:off x="4747764" y="6566503"/>
            <a:ext cx="245404"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Content with Picture 6">
    <p:spTree>
      <p:nvGrpSpPr>
        <p:cNvPr id="1" name=""/>
        <p:cNvGrpSpPr/>
        <p:nvPr/>
      </p:nvGrpSpPr>
      <p:grpSpPr>
        <a:xfrm>
          <a:off x="0" y="0"/>
          <a:ext cx="0" cy="0"/>
          <a:chOff x="0" y="0"/>
          <a:chExt cx="0" cy="0"/>
        </a:xfrm>
      </p:grpSpPr>
      <p:sp>
        <p:nvSpPr>
          <p:cNvPr id="148" name="Title Text"/>
          <p:cNvSpPr txBox="1">
            <a:spLocks noGrp="1"/>
          </p:cNvSpPr>
          <p:nvPr>
            <p:ph type="title"/>
          </p:nvPr>
        </p:nvSpPr>
        <p:spPr>
          <a:xfrm>
            <a:off x="7649733" y="621791"/>
            <a:ext cx="3884546" cy="2280502"/>
          </a:xfrm>
          <a:prstGeom prst="rect">
            <a:avLst/>
          </a:prstGeom>
        </p:spPr>
        <p:txBody>
          <a:bodyPr/>
          <a:lstStyle/>
          <a:p>
            <a:r>
              <a:t>Title Text</a:t>
            </a:r>
          </a:p>
        </p:txBody>
      </p:sp>
      <p:sp>
        <p:nvSpPr>
          <p:cNvPr id="149" name="Picture Placeholder 10"/>
          <p:cNvSpPr>
            <a:spLocks noGrp="1"/>
          </p:cNvSpPr>
          <p:nvPr>
            <p:ph type="pic" idx="21"/>
          </p:nvPr>
        </p:nvSpPr>
        <p:spPr>
          <a:xfrm>
            <a:off x="-2" y="0"/>
            <a:ext cx="7260610" cy="6858000"/>
          </a:xfrm>
          <a:prstGeom prst="rect">
            <a:avLst/>
          </a:prstGeom>
        </p:spPr>
        <p:txBody>
          <a:bodyPr lIns="91439" rIns="91439">
            <a:noAutofit/>
          </a:bodyPr>
          <a:lstStyle/>
          <a:p>
            <a:endParaRPr/>
          </a:p>
        </p:txBody>
      </p:sp>
      <p:sp>
        <p:nvSpPr>
          <p:cNvPr id="150" name="Body Level One…"/>
          <p:cNvSpPr txBox="1">
            <a:spLocks noGrp="1"/>
          </p:cNvSpPr>
          <p:nvPr>
            <p:ph type="body" sz="quarter" idx="1"/>
          </p:nvPr>
        </p:nvSpPr>
        <p:spPr>
          <a:xfrm>
            <a:off x="7687520" y="3211511"/>
            <a:ext cx="3884548" cy="27432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1" name="Slide Number"/>
          <p:cNvSpPr txBox="1">
            <a:spLocks noGrp="1"/>
          </p:cNvSpPr>
          <p:nvPr>
            <p:ph type="sldNum" sz="quarter" idx="2"/>
          </p:nvPr>
        </p:nvSpPr>
        <p:spPr>
          <a:xfrm>
            <a:off x="11317956" y="6592411"/>
            <a:ext cx="245404"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ntent with Picture 7">
    <p:spTree>
      <p:nvGrpSpPr>
        <p:cNvPr id="1" name=""/>
        <p:cNvGrpSpPr/>
        <p:nvPr/>
      </p:nvGrpSpPr>
      <p:grpSpPr>
        <a:xfrm>
          <a:off x="0" y="0"/>
          <a:ext cx="0" cy="0"/>
          <a:chOff x="0" y="0"/>
          <a:chExt cx="0" cy="0"/>
        </a:xfrm>
      </p:grpSpPr>
      <p:sp>
        <p:nvSpPr>
          <p:cNvPr id="158" name="Title Text"/>
          <p:cNvSpPr txBox="1">
            <a:spLocks noGrp="1"/>
          </p:cNvSpPr>
          <p:nvPr>
            <p:ph type="title"/>
          </p:nvPr>
        </p:nvSpPr>
        <p:spPr>
          <a:xfrm>
            <a:off x="512063" y="3608275"/>
            <a:ext cx="4428701" cy="2620588"/>
          </a:xfrm>
          <a:prstGeom prst="rect">
            <a:avLst/>
          </a:prstGeom>
        </p:spPr>
        <p:txBody>
          <a:bodyPr/>
          <a:lstStyle/>
          <a:p>
            <a:r>
              <a:t>Title Text</a:t>
            </a:r>
          </a:p>
        </p:txBody>
      </p:sp>
      <p:sp>
        <p:nvSpPr>
          <p:cNvPr id="159" name="Picture Placeholder 10"/>
          <p:cNvSpPr>
            <a:spLocks noGrp="1"/>
          </p:cNvSpPr>
          <p:nvPr>
            <p:ph type="pic" idx="21"/>
          </p:nvPr>
        </p:nvSpPr>
        <p:spPr>
          <a:xfrm>
            <a:off x="-2" y="0"/>
            <a:ext cx="12192001" cy="3429000"/>
          </a:xfrm>
          <a:prstGeom prst="rect">
            <a:avLst/>
          </a:prstGeom>
        </p:spPr>
        <p:txBody>
          <a:bodyPr lIns="91439" rIns="91439">
            <a:noAutofit/>
          </a:bodyPr>
          <a:lstStyle/>
          <a:p>
            <a:endParaRPr/>
          </a:p>
        </p:txBody>
      </p:sp>
      <p:sp>
        <p:nvSpPr>
          <p:cNvPr id="160" name="Body Level One…"/>
          <p:cNvSpPr txBox="1">
            <a:spLocks noGrp="1"/>
          </p:cNvSpPr>
          <p:nvPr>
            <p:ph type="body" sz="quarter" idx="1"/>
          </p:nvPr>
        </p:nvSpPr>
        <p:spPr>
          <a:xfrm>
            <a:off x="5268035" y="3579702"/>
            <a:ext cx="6298443" cy="262058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61" name="Slide Number"/>
          <p:cNvSpPr txBox="1">
            <a:spLocks noGrp="1"/>
          </p:cNvSpPr>
          <p:nvPr>
            <p:ph type="sldNum" sz="quarter" idx="2"/>
          </p:nvPr>
        </p:nvSpPr>
        <p:spPr>
          <a:xfrm>
            <a:off x="11321075" y="6578900"/>
            <a:ext cx="245404"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Content with Picture 8">
    <p:spTree>
      <p:nvGrpSpPr>
        <p:cNvPr id="1" name=""/>
        <p:cNvGrpSpPr/>
        <p:nvPr/>
      </p:nvGrpSpPr>
      <p:grpSpPr>
        <a:xfrm>
          <a:off x="0" y="0"/>
          <a:ext cx="0" cy="0"/>
          <a:chOff x="0" y="0"/>
          <a:chExt cx="0" cy="0"/>
        </a:xfrm>
      </p:grpSpPr>
      <p:sp>
        <p:nvSpPr>
          <p:cNvPr id="168" name="Title Text"/>
          <p:cNvSpPr txBox="1">
            <a:spLocks noGrp="1"/>
          </p:cNvSpPr>
          <p:nvPr>
            <p:ph type="title"/>
          </p:nvPr>
        </p:nvSpPr>
        <p:spPr>
          <a:xfrm>
            <a:off x="512063" y="631709"/>
            <a:ext cx="11032241" cy="1115204"/>
          </a:xfrm>
          <a:prstGeom prst="rect">
            <a:avLst/>
          </a:prstGeom>
        </p:spPr>
        <p:txBody>
          <a:bodyPr/>
          <a:lstStyle/>
          <a:p>
            <a:r>
              <a:t>Title Text</a:t>
            </a:r>
          </a:p>
        </p:txBody>
      </p:sp>
      <p:sp>
        <p:nvSpPr>
          <p:cNvPr id="169" name="Picture Placeholder 10"/>
          <p:cNvSpPr>
            <a:spLocks noGrp="1"/>
          </p:cNvSpPr>
          <p:nvPr>
            <p:ph type="pic" sz="half" idx="21"/>
          </p:nvPr>
        </p:nvSpPr>
        <p:spPr>
          <a:xfrm>
            <a:off x="109181" y="2115403"/>
            <a:ext cx="5786652" cy="4671432"/>
          </a:xfrm>
          <a:prstGeom prst="rect">
            <a:avLst/>
          </a:prstGeom>
        </p:spPr>
        <p:txBody>
          <a:bodyPr lIns="91439" rIns="91439">
            <a:noAutofit/>
          </a:bodyPr>
          <a:lstStyle/>
          <a:p>
            <a:endParaRPr/>
          </a:p>
        </p:txBody>
      </p:sp>
      <p:sp>
        <p:nvSpPr>
          <p:cNvPr id="170" name="Body Level One…"/>
          <p:cNvSpPr txBox="1">
            <a:spLocks noGrp="1"/>
          </p:cNvSpPr>
          <p:nvPr>
            <p:ph type="body" sz="half" idx="1"/>
          </p:nvPr>
        </p:nvSpPr>
        <p:spPr>
          <a:xfrm>
            <a:off x="6190488" y="2115403"/>
            <a:ext cx="5353816" cy="411088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71" name="Slide Number"/>
          <p:cNvSpPr txBox="1">
            <a:spLocks noGrp="1"/>
          </p:cNvSpPr>
          <p:nvPr>
            <p:ph type="sldNum" sz="quarter" idx="2"/>
          </p:nvPr>
        </p:nvSpPr>
        <p:spPr>
          <a:xfrm>
            <a:off x="11298901" y="6542993"/>
            <a:ext cx="245403"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Content with Picture 9">
    <p:spTree>
      <p:nvGrpSpPr>
        <p:cNvPr id="1" name=""/>
        <p:cNvGrpSpPr/>
        <p:nvPr/>
      </p:nvGrpSpPr>
      <p:grpSpPr>
        <a:xfrm>
          <a:off x="0" y="0"/>
          <a:ext cx="0" cy="0"/>
          <a:chOff x="0" y="0"/>
          <a:chExt cx="0" cy="0"/>
        </a:xfrm>
      </p:grpSpPr>
      <p:sp>
        <p:nvSpPr>
          <p:cNvPr id="178" name="Title Text"/>
          <p:cNvSpPr txBox="1">
            <a:spLocks noGrp="1"/>
          </p:cNvSpPr>
          <p:nvPr>
            <p:ph type="title"/>
          </p:nvPr>
        </p:nvSpPr>
        <p:spPr>
          <a:xfrm>
            <a:off x="501347" y="643999"/>
            <a:ext cx="2594551" cy="1877133"/>
          </a:xfrm>
          <a:prstGeom prst="rect">
            <a:avLst/>
          </a:prstGeom>
        </p:spPr>
        <p:txBody>
          <a:bodyPr/>
          <a:lstStyle/>
          <a:p>
            <a:r>
              <a:t>Title Text</a:t>
            </a:r>
          </a:p>
        </p:txBody>
      </p:sp>
      <p:sp>
        <p:nvSpPr>
          <p:cNvPr id="179" name="Picture Placeholder 10"/>
          <p:cNvSpPr>
            <a:spLocks noGrp="1"/>
          </p:cNvSpPr>
          <p:nvPr>
            <p:ph type="pic" sz="quarter" idx="21"/>
          </p:nvPr>
        </p:nvSpPr>
        <p:spPr>
          <a:xfrm>
            <a:off x="606740" y="2899953"/>
            <a:ext cx="3610418" cy="3314048"/>
          </a:xfrm>
          <a:prstGeom prst="rect">
            <a:avLst/>
          </a:prstGeom>
        </p:spPr>
        <p:txBody>
          <a:bodyPr lIns="91439" rIns="91439">
            <a:noAutofit/>
          </a:bodyPr>
          <a:lstStyle/>
          <a:p>
            <a:endParaRPr/>
          </a:p>
        </p:txBody>
      </p:sp>
      <p:sp>
        <p:nvSpPr>
          <p:cNvPr id="180" name="Body Level One…"/>
          <p:cNvSpPr txBox="1">
            <a:spLocks noGrp="1"/>
          </p:cNvSpPr>
          <p:nvPr>
            <p:ph type="body" idx="1"/>
          </p:nvPr>
        </p:nvSpPr>
        <p:spPr>
          <a:xfrm>
            <a:off x="4402182" y="643999"/>
            <a:ext cx="7183079" cy="5570001"/>
          </a:xfrm>
          <a:prstGeom prst="rect">
            <a:avLst/>
          </a:prstGeom>
        </p:spPr>
        <p:txBody>
          <a:bodyPr anchor="b"/>
          <a:lstStyle/>
          <a:p>
            <a:r>
              <a:t>Body Level One</a:t>
            </a:r>
          </a:p>
          <a:p>
            <a:pPr lvl="1"/>
            <a:r>
              <a:t>Body Level Two</a:t>
            </a:r>
          </a:p>
          <a:p>
            <a:pPr lvl="2"/>
            <a:r>
              <a:t>Body Level Three</a:t>
            </a:r>
          </a:p>
          <a:p>
            <a:pPr lvl="3"/>
            <a:r>
              <a:t>Body Level Four</a:t>
            </a:r>
          </a:p>
          <a:p>
            <a:pPr lvl="4"/>
            <a:r>
              <a:t>Body Level Five</a:t>
            </a:r>
          </a:p>
        </p:txBody>
      </p:sp>
      <p:sp>
        <p:nvSpPr>
          <p:cNvPr id="181" name="Slide Number"/>
          <p:cNvSpPr txBox="1">
            <a:spLocks noGrp="1"/>
          </p:cNvSpPr>
          <p:nvPr>
            <p:ph type="sldNum" sz="quarter" idx="2"/>
          </p:nvPr>
        </p:nvSpPr>
        <p:spPr>
          <a:xfrm>
            <a:off x="11282932" y="6559569"/>
            <a:ext cx="245404" cy="243841"/>
          </a:xfrm>
          <a:prstGeom prst="rect">
            <a:avLst/>
          </a:prstGeom>
        </p:spPr>
        <p:txBody>
          <a:bodyPr anchor="b"/>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Number Large">
    <p:spTree>
      <p:nvGrpSpPr>
        <p:cNvPr id="1" name=""/>
        <p:cNvGrpSpPr/>
        <p:nvPr/>
      </p:nvGrpSpPr>
      <p:grpSpPr>
        <a:xfrm>
          <a:off x="0" y="0"/>
          <a:ext cx="0" cy="0"/>
          <a:chOff x="0" y="0"/>
          <a:chExt cx="0" cy="0"/>
        </a:xfrm>
      </p:grpSpPr>
      <p:sp>
        <p:nvSpPr>
          <p:cNvPr id="188" name="Title Text"/>
          <p:cNvSpPr txBox="1">
            <a:spLocks noGrp="1"/>
          </p:cNvSpPr>
          <p:nvPr>
            <p:ph type="title"/>
          </p:nvPr>
        </p:nvSpPr>
        <p:spPr>
          <a:xfrm>
            <a:off x="0" y="5504688"/>
            <a:ext cx="5902658" cy="1353312"/>
          </a:xfrm>
          <a:prstGeom prst="rect">
            <a:avLst/>
          </a:prstGeom>
        </p:spPr>
        <p:txBody>
          <a:bodyPr anchor="b"/>
          <a:lstStyle>
            <a:lvl1pPr>
              <a:lnSpc>
                <a:spcPct val="120000"/>
              </a:lnSpc>
              <a:defRPr sz="2000" spc="0"/>
            </a:lvl1pPr>
          </a:lstStyle>
          <a:p>
            <a:r>
              <a:t>Title Text</a:t>
            </a:r>
          </a:p>
        </p:txBody>
      </p:sp>
      <p:sp>
        <p:nvSpPr>
          <p:cNvPr id="189" name="Body Level One…"/>
          <p:cNvSpPr txBox="1">
            <a:spLocks noGrp="1"/>
          </p:cNvSpPr>
          <p:nvPr>
            <p:ph type="body" sz="half" idx="1" hasCustomPrompt="1"/>
          </p:nvPr>
        </p:nvSpPr>
        <p:spPr>
          <a:xfrm>
            <a:off x="-54591" y="-156951"/>
            <a:ext cx="5957249" cy="4510587"/>
          </a:xfrm>
          <a:prstGeom prst="rect">
            <a:avLst/>
          </a:prstGeom>
        </p:spPr>
        <p:txBody>
          <a:bodyPr/>
          <a:lstStyle>
            <a:lvl1pPr>
              <a:lnSpc>
                <a:spcPct val="90000"/>
              </a:lnSpc>
              <a:spcBef>
                <a:spcPts val="0"/>
              </a:spcBef>
              <a:defRPr sz="15000"/>
            </a:lvl1pPr>
            <a:lvl2pPr>
              <a:lnSpc>
                <a:spcPct val="90000"/>
              </a:lnSpc>
              <a:spcBef>
                <a:spcPts val="0"/>
              </a:spcBef>
              <a:defRPr sz="15000"/>
            </a:lvl2pPr>
            <a:lvl3pPr>
              <a:lnSpc>
                <a:spcPct val="90000"/>
              </a:lnSpc>
              <a:spcBef>
                <a:spcPts val="0"/>
              </a:spcBef>
              <a:defRPr sz="15000"/>
            </a:lvl3pPr>
            <a:lvl4pPr>
              <a:lnSpc>
                <a:spcPct val="90000"/>
              </a:lnSpc>
              <a:spcBef>
                <a:spcPts val="0"/>
              </a:spcBef>
              <a:defRPr sz="15000"/>
            </a:lvl4pPr>
            <a:lvl5pPr>
              <a:lnSpc>
                <a:spcPct val="90000"/>
              </a:lnSpc>
              <a:spcBef>
                <a:spcPts val="0"/>
              </a:spcBef>
              <a:defRPr sz="15000"/>
            </a:lvl5pPr>
          </a:lstStyle>
          <a:p>
            <a:r>
              <a:t>##%</a:t>
            </a:r>
          </a:p>
          <a:p>
            <a:pPr lvl="1"/>
            <a:endParaRPr/>
          </a:p>
          <a:p>
            <a:pPr lvl="2"/>
            <a:endParaRPr/>
          </a:p>
          <a:p>
            <a:pPr lvl="3"/>
            <a:endParaRPr/>
          </a:p>
          <a:p>
            <a:pPr lvl="4"/>
            <a:endParaRPr/>
          </a:p>
        </p:txBody>
      </p:sp>
      <p:sp>
        <p:nvSpPr>
          <p:cNvPr id="190" name="Graphic 5"/>
          <p:cNvSpPr/>
          <p:nvPr/>
        </p:nvSpPr>
        <p:spPr>
          <a:xfrm>
            <a:off x="11110100" y="5852159"/>
            <a:ext cx="1005841" cy="1005841"/>
          </a:xfrm>
          <a:prstGeom prst="rect">
            <a:avLst/>
          </a:prstGeom>
          <a:ln w="12700">
            <a:miter lim="400000"/>
          </a:ln>
        </p:spPr>
        <p:txBody>
          <a:bodyPr lIns="45719" rIns="45719" anchor="ctr"/>
          <a:lstStyle/>
          <a:p>
            <a:endParaRPr/>
          </a:p>
        </p:txBody>
      </p:sp>
      <p:sp>
        <p:nvSpPr>
          <p:cNvPr id="191" name="Slide Number"/>
          <p:cNvSpPr txBox="1">
            <a:spLocks noGrp="1"/>
          </p:cNvSpPr>
          <p:nvPr>
            <p:ph type="sldNum" sz="quarter" idx="2"/>
          </p:nvPr>
        </p:nvSpPr>
        <p:spPr>
          <a:xfrm>
            <a:off x="11946597" y="100700"/>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98" name="Title Text"/>
          <p:cNvSpPr txBox="1">
            <a:spLocks noGrp="1"/>
          </p:cNvSpPr>
          <p:nvPr>
            <p:ph type="title"/>
          </p:nvPr>
        </p:nvSpPr>
        <p:spPr>
          <a:xfrm>
            <a:off x="612648" y="-1133856"/>
            <a:ext cx="10652760" cy="1005840"/>
          </a:xfrm>
          <a:prstGeom prst="rect">
            <a:avLst/>
          </a:prstGeom>
        </p:spPr>
        <p:txBody>
          <a:bodyPr/>
          <a:lstStyle/>
          <a:p>
            <a:r>
              <a:t>Title Text</a:t>
            </a:r>
          </a:p>
        </p:txBody>
      </p:sp>
      <p:sp>
        <p:nvSpPr>
          <p:cNvPr id="199" name="Graphic 2"/>
          <p:cNvSpPr/>
          <p:nvPr/>
        </p:nvSpPr>
        <p:spPr>
          <a:xfrm>
            <a:off x="11096452" y="5852159"/>
            <a:ext cx="1005841" cy="1005841"/>
          </a:xfrm>
          <a:prstGeom prst="rect">
            <a:avLst/>
          </a:prstGeom>
          <a:ln w="12700">
            <a:miter lim="400000"/>
          </a:ln>
        </p:spPr>
        <p:txBody>
          <a:bodyPr lIns="45719" rIns="45719" anchor="ctr"/>
          <a:lstStyle/>
          <a:p>
            <a:endParaRPr/>
          </a:p>
        </p:txBody>
      </p:sp>
      <p:sp>
        <p:nvSpPr>
          <p:cNvPr id="200" name="Body Level One…"/>
          <p:cNvSpPr txBox="1">
            <a:spLocks noGrp="1"/>
          </p:cNvSpPr>
          <p:nvPr>
            <p:ph type="body" idx="1" hasCustomPrompt="1"/>
          </p:nvPr>
        </p:nvSpPr>
        <p:spPr>
          <a:xfrm>
            <a:off x="-17471" y="1016758"/>
            <a:ext cx="10082695" cy="5841243"/>
          </a:xfrm>
          <a:prstGeom prst="rect">
            <a:avLst/>
          </a:prstGeom>
        </p:spPr>
        <p:txBody>
          <a:bodyPr anchor="b"/>
          <a:lstStyle>
            <a:lvl1pPr>
              <a:defRPr sz="5600" spc="-200"/>
            </a:lvl1pPr>
            <a:lvl2pPr>
              <a:defRPr sz="5600" spc="-200"/>
            </a:lvl2pPr>
            <a:lvl3pPr>
              <a:defRPr sz="5600" spc="-200"/>
            </a:lvl3pPr>
            <a:lvl4pPr>
              <a:defRPr sz="5600" spc="-200"/>
            </a:lvl4pPr>
            <a:lvl5pPr>
              <a:defRPr sz="5600" spc="-200"/>
            </a:lvl5pPr>
          </a:lstStyle>
          <a:p>
            <a:r>
              <a:t>Click to add Statement</a:t>
            </a:r>
          </a:p>
          <a:p>
            <a:pPr lvl="1"/>
            <a:endParaRPr/>
          </a:p>
          <a:p>
            <a:pPr lvl="2"/>
            <a:endParaRPr/>
          </a:p>
          <a:p>
            <a:pPr lvl="3"/>
            <a:endParaRPr/>
          </a:p>
          <a:p>
            <a:pPr lvl="4"/>
            <a:endParaRPr/>
          </a:p>
        </p:txBody>
      </p:sp>
      <p:sp>
        <p:nvSpPr>
          <p:cNvPr id="201" name="Slide Number"/>
          <p:cNvSpPr txBox="1">
            <a:spLocks noGrp="1"/>
          </p:cNvSpPr>
          <p:nvPr>
            <p:ph type="sldNum" sz="quarter" idx="2"/>
          </p:nvPr>
        </p:nvSpPr>
        <p:spPr>
          <a:xfrm>
            <a:off x="11946596"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208" name="Graphic 2"/>
          <p:cNvSpPr/>
          <p:nvPr/>
        </p:nvSpPr>
        <p:spPr>
          <a:xfrm>
            <a:off x="11083346" y="5852159"/>
            <a:ext cx="1005841" cy="1005841"/>
          </a:xfrm>
          <a:prstGeom prst="rect">
            <a:avLst/>
          </a:prstGeom>
          <a:ln w="12700">
            <a:miter lim="400000"/>
          </a:ln>
        </p:spPr>
        <p:txBody>
          <a:bodyPr lIns="45719" rIns="45719" anchor="ctr"/>
          <a:lstStyle/>
          <a:p>
            <a:endParaRPr/>
          </a:p>
        </p:txBody>
      </p:sp>
      <p:sp>
        <p:nvSpPr>
          <p:cNvPr id="209" name="Quote Author"/>
          <p:cNvSpPr txBox="1">
            <a:spLocks noGrp="1"/>
          </p:cNvSpPr>
          <p:nvPr>
            <p:ph type="title" hasCustomPrompt="1"/>
          </p:nvPr>
        </p:nvSpPr>
        <p:spPr>
          <a:xfrm>
            <a:off x="-2" y="5899925"/>
            <a:ext cx="5902659" cy="958074"/>
          </a:xfrm>
          <a:prstGeom prst="rect">
            <a:avLst/>
          </a:prstGeom>
        </p:spPr>
        <p:txBody>
          <a:bodyPr anchor="b"/>
          <a:lstStyle>
            <a:lvl1pPr>
              <a:defRPr sz="2000" spc="0"/>
            </a:lvl1pPr>
          </a:lstStyle>
          <a:p>
            <a:r>
              <a:t>Quote Author</a:t>
            </a:r>
          </a:p>
        </p:txBody>
      </p:sp>
      <p:sp>
        <p:nvSpPr>
          <p:cNvPr id="210" name="Body Level One…"/>
          <p:cNvSpPr txBox="1">
            <a:spLocks noGrp="1"/>
          </p:cNvSpPr>
          <p:nvPr>
            <p:ph type="body" idx="1" hasCustomPrompt="1"/>
          </p:nvPr>
        </p:nvSpPr>
        <p:spPr>
          <a:xfrm>
            <a:off x="-18289" y="95534"/>
            <a:ext cx="8961121" cy="4476466"/>
          </a:xfrm>
          <a:prstGeom prst="rect">
            <a:avLst/>
          </a:prstGeom>
        </p:spPr>
        <p:txBody>
          <a:bodyPr/>
          <a:lstStyle>
            <a:lvl1pPr marL="164592" indent="-164592">
              <a:spcBef>
                <a:spcPts val="0"/>
              </a:spcBef>
              <a:defRPr sz="5600" spc="-200"/>
            </a:lvl1pPr>
            <a:lvl2pPr marL="164592" indent="64007">
              <a:spcBef>
                <a:spcPts val="0"/>
              </a:spcBef>
              <a:defRPr sz="5600" spc="-200"/>
            </a:lvl2pPr>
            <a:lvl3pPr marL="164592" indent="292608">
              <a:spcBef>
                <a:spcPts val="0"/>
              </a:spcBef>
              <a:defRPr sz="5600" spc="-200"/>
            </a:lvl3pPr>
            <a:lvl4pPr marL="164592" indent="521208">
              <a:spcBef>
                <a:spcPts val="0"/>
              </a:spcBef>
              <a:defRPr sz="5600" spc="-200"/>
            </a:lvl4pPr>
            <a:lvl5pPr marL="164592" indent="749808">
              <a:spcBef>
                <a:spcPts val="0"/>
              </a:spcBef>
              <a:defRPr sz="5600" spc="-200"/>
            </a:lvl5pPr>
          </a:lstStyle>
          <a:p>
            <a:r>
              <a:t>Click to add Quote</a:t>
            </a:r>
          </a:p>
          <a:p>
            <a:pPr lvl="1"/>
            <a:endParaRPr/>
          </a:p>
          <a:p>
            <a:pPr lvl="2"/>
            <a:endParaRPr/>
          </a:p>
          <a:p>
            <a:pPr lvl="3"/>
            <a:endParaRPr/>
          </a:p>
          <a:p>
            <a:pPr lvl="4"/>
            <a:endParaRPr/>
          </a:p>
        </p:txBody>
      </p:sp>
      <p:sp>
        <p:nvSpPr>
          <p:cNvPr id="211" name="Slide Number"/>
          <p:cNvSpPr txBox="1">
            <a:spLocks noGrp="1"/>
          </p:cNvSpPr>
          <p:nvPr>
            <p:ph type="sldNum" sz="quarter" idx="2"/>
          </p:nvPr>
        </p:nvSpPr>
        <p:spPr>
          <a:xfrm>
            <a:off x="11946597"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218" name="Title Text"/>
          <p:cNvSpPr txBox="1">
            <a:spLocks noGrp="1"/>
          </p:cNvSpPr>
          <p:nvPr>
            <p:ph type="title"/>
          </p:nvPr>
        </p:nvSpPr>
        <p:spPr>
          <a:xfrm>
            <a:off x="512063" y="987552"/>
            <a:ext cx="3465578" cy="2944368"/>
          </a:xfrm>
          <a:prstGeom prst="rect">
            <a:avLst/>
          </a:prstGeom>
        </p:spPr>
        <p:txBody>
          <a:bodyPr/>
          <a:lstStyle/>
          <a:p>
            <a:r>
              <a:t>Title Text</a:t>
            </a:r>
          </a:p>
        </p:txBody>
      </p:sp>
      <p:sp>
        <p:nvSpPr>
          <p:cNvPr id="219" name="Body Level One…"/>
          <p:cNvSpPr txBox="1">
            <a:spLocks noGrp="1"/>
          </p:cNvSpPr>
          <p:nvPr>
            <p:ph type="body" sz="half" idx="1"/>
          </p:nvPr>
        </p:nvSpPr>
        <p:spPr>
          <a:xfrm>
            <a:off x="4315966" y="987552"/>
            <a:ext cx="7446826" cy="256032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0" name="Slide Number"/>
          <p:cNvSpPr txBox="1">
            <a:spLocks noGrp="1"/>
          </p:cNvSpPr>
          <p:nvPr>
            <p:ph type="sldNum" sz="quarter" idx="2"/>
          </p:nvPr>
        </p:nvSpPr>
        <p:spPr>
          <a:xfrm>
            <a:off x="11946596"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Comparison">
    <p:spTree>
      <p:nvGrpSpPr>
        <p:cNvPr id="1" name=""/>
        <p:cNvGrpSpPr/>
        <p:nvPr/>
      </p:nvGrpSpPr>
      <p:grpSpPr>
        <a:xfrm>
          <a:off x="0" y="0"/>
          <a:ext cx="0" cy="0"/>
          <a:chOff x="0" y="0"/>
          <a:chExt cx="0" cy="0"/>
        </a:xfrm>
      </p:grpSpPr>
      <p:sp>
        <p:nvSpPr>
          <p:cNvPr id="227" name="Title Text"/>
          <p:cNvSpPr txBox="1">
            <a:spLocks noGrp="1"/>
          </p:cNvSpPr>
          <p:nvPr>
            <p:ph type="title"/>
          </p:nvPr>
        </p:nvSpPr>
        <p:spPr>
          <a:xfrm>
            <a:off x="512063" y="630936"/>
            <a:ext cx="11018521" cy="1088358"/>
          </a:xfrm>
          <a:prstGeom prst="rect">
            <a:avLst/>
          </a:prstGeom>
        </p:spPr>
        <p:txBody>
          <a:bodyPr/>
          <a:lstStyle/>
          <a:p>
            <a:r>
              <a:t>Title Text</a:t>
            </a:r>
          </a:p>
        </p:txBody>
      </p:sp>
      <p:sp>
        <p:nvSpPr>
          <p:cNvPr id="228" name="Body Level One…"/>
          <p:cNvSpPr txBox="1">
            <a:spLocks noGrp="1"/>
          </p:cNvSpPr>
          <p:nvPr>
            <p:ph type="body" sz="quarter" idx="1"/>
          </p:nvPr>
        </p:nvSpPr>
        <p:spPr>
          <a:xfrm>
            <a:off x="530351" y="2286000"/>
            <a:ext cx="5184649" cy="53403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9" name="Text Placeholder 4"/>
          <p:cNvSpPr>
            <a:spLocks noGrp="1"/>
          </p:cNvSpPr>
          <p:nvPr>
            <p:ph type="body" sz="quarter" idx="21"/>
          </p:nvPr>
        </p:nvSpPr>
        <p:spPr>
          <a:xfrm>
            <a:off x="6190488" y="2286000"/>
            <a:ext cx="5183188" cy="534034"/>
          </a:xfrm>
          <a:prstGeom prst="rect">
            <a:avLst/>
          </a:prstGeom>
        </p:spPr>
        <p:txBody>
          <a:bodyPr/>
          <a:lstStyle/>
          <a:p>
            <a:endParaRPr/>
          </a:p>
        </p:txBody>
      </p:sp>
      <p:sp>
        <p:nvSpPr>
          <p:cNvPr id="230" name="Slide Number"/>
          <p:cNvSpPr txBox="1">
            <a:spLocks noGrp="1"/>
          </p:cNvSpPr>
          <p:nvPr>
            <p:ph type="sldNum" sz="quarter" idx="2"/>
          </p:nvPr>
        </p:nvSpPr>
        <p:spPr>
          <a:xfrm>
            <a:off x="11946596"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37" name="Title Text"/>
          <p:cNvSpPr txBox="1">
            <a:spLocks noGrp="1"/>
          </p:cNvSpPr>
          <p:nvPr>
            <p:ph type="title"/>
          </p:nvPr>
        </p:nvSpPr>
        <p:spPr>
          <a:xfrm>
            <a:off x="502919" y="644662"/>
            <a:ext cx="11045954" cy="1088359"/>
          </a:xfrm>
          <a:prstGeom prst="rect">
            <a:avLst/>
          </a:prstGeom>
        </p:spPr>
        <p:txBody>
          <a:bodyPr/>
          <a:lstStyle/>
          <a:p>
            <a:r>
              <a:t>Title Text</a:t>
            </a:r>
          </a:p>
        </p:txBody>
      </p:sp>
      <p:sp>
        <p:nvSpPr>
          <p:cNvPr id="238" name="Slide Number"/>
          <p:cNvSpPr txBox="1">
            <a:spLocks noGrp="1"/>
          </p:cNvSpPr>
          <p:nvPr>
            <p:ph type="sldNum" sz="quarter" idx="2"/>
          </p:nvPr>
        </p:nvSpPr>
        <p:spPr>
          <a:xfrm>
            <a:off x="11415732"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Empty">
    <p:spTree>
      <p:nvGrpSpPr>
        <p:cNvPr id="1" name=""/>
        <p:cNvGrpSpPr/>
        <p:nvPr/>
      </p:nvGrpSpPr>
      <p:grpSpPr>
        <a:xfrm>
          <a:off x="0" y="0"/>
          <a:ext cx="0" cy="0"/>
          <a:chOff x="0" y="0"/>
          <a:chExt cx="0" cy="0"/>
        </a:xfrm>
      </p:grpSpPr>
      <p:sp>
        <p:nvSpPr>
          <p:cNvPr id="245" name="Slide Number"/>
          <p:cNvSpPr txBox="1">
            <a:spLocks noGrp="1"/>
          </p:cNvSpPr>
          <p:nvPr>
            <p:ph type="sldNum" sz="quarter" idx="2"/>
          </p:nvPr>
        </p:nvSpPr>
        <p:spPr>
          <a:xfrm>
            <a:off x="11946597" y="100700"/>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Conclusion">
    <p:bg>
      <p:bgPr>
        <a:solidFill>
          <a:srgbClr val="000000"/>
        </a:solidFill>
        <a:effectLst/>
      </p:bgPr>
    </p:bg>
    <p:spTree>
      <p:nvGrpSpPr>
        <p:cNvPr id="1" name=""/>
        <p:cNvGrpSpPr/>
        <p:nvPr/>
      </p:nvGrpSpPr>
      <p:grpSpPr>
        <a:xfrm>
          <a:off x="0" y="0"/>
          <a:ext cx="0" cy="0"/>
          <a:chOff x="0" y="0"/>
          <a:chExt cx="0" cy="0"/>
        </a:xfrm>
      </p:grpSpPr>
      <p:sp>
        <p:nvSpPr>
          <p:cNvPr id="252" name="Title Text"/>
          <p:cNvSpPr txBox="1">
            <a:spLocks noGrp="1"/>
          </p:cNvSpPr>
          <p:nvPr>
            <p:ph type="title"/>
          </p:nvPr>
        </p:nvSpPr>
        <p:spPr>
          <a:xfrm>
            <a:off x="545925" y="655093"/>
            <a:ext cx="10982410" cy="1528550"/>
          </a:xfrm>
          <a:prstGeom prst="rect">
            <a:avLst/>
          </a:prstGeom>
        </p:spPr>
        <p:txBody>
          <a:bodyPr/>
          <a:lstStyle>
            <a:lvl1pPr>
              <a:defRPr>
                <a:solidFill>
                  <a:srgbClr val="FFFFFF"/>
                </a:solidFill>
              </a:defRPr>
            </a:lvl1pPr>
          </a:lstStyle>
          <a:p>
            <a:r>
              <a:t>Title Text</a:t>
            </a:r>
          </a:p>
        </p:txBody>
      </p:sp>
      <p:sp>
        <p:nvSpPr>
          <p:cNvPr id="253" name="Body Level One…"/>
          <p:cNvSpPr txBox="1">
            <a:spLocks noGrp="1"/>
          </p:cNvSpPr>
          <p:nvPr>
            <p:ph type="body" idx="1"/>
          </p:nvPr>
        </p:nvSpPr>
        <p:spPr>
          <a:xfrm>
            <a:off x="545925" y="2497539"/>
            <a:ext cx="10982410" cy="3384646"/>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54" name="Slide Number"/>
          <p:cNvSpPr txBox="1">
            <a:spLocks noGrp="1"/>
          </p:cNvSpPr>
          <p:nvPr>
            <p:ph type="sldNum" sz="quarter" idx="2"/>
          </p:nvPr>
        </p:nvSpPr>
        <p:spPr>
          <a:xfrm>
            <a:off x="11282932" y="6438284"/>
            <a:ext cx="245404" cy="243841"/>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Conclusion 2">
    <p:bg>
      <p:bgPr>
        <a:solidFill>
          <a:srgbClr val="000000"/>
        </a:solidFill>
        <a:effectLst/>
      </p:bgPr>
    </p:bg>
    <p:spTree>
      <p:nvGrpSpPr>
        <p:cNvPr id="1" name=""/>
        <p:cNvGrpSpPr/>
        <p:nvPr/>
      </p:nvGrpSpPr>
      <p:grpSpPr>
        <a:xfrm>
          <a:off x="0" y="0"/>
          <a:ext cx="0" cy="0"/>
          <a:chOff x="0" y="0"/>
          <a:chExt cx="0" cy="0"/>
        </a:xfrm>
      </p:grpSpPr>
      <p:sp>
        <p:nvSpPr>
          <p:cNvPr id="261" name="Title Text"/>
          <p:cNvSpPr txBox="1">
            <a:spLocks noGrp="1"/>
          </p:cNvSpPr>
          <p:nvPr>
            <p:ph type="title"/>
          </p:nvPr>
        </p:nvSpPr>
        <p:spPr>
          <a:xfrm>
            <a:off x="518615" y="2883089"/>
            <a:ext cx="7741851" cy="1842021"/>
          </a:xfrm>
          <a:prstGeom prst="rect">
            <a:avLst/>
          </a:prstGeom>
        </p:spPr>
        <p:txBody>
          <a:bodyPr anchor="b"/>
          <a:lstStyle>
            <a:lvl1pPr>
              <a:defRPr>
                <a:solidFill>
                  <a:srgbClr val="FFFFFF"/>
                </a:solidFill>
              </a:defRPr>
            </a:lvl1pPr>
          </a:lstStyle>
          <a:p>
            <a:r>
              <a:t>Title Text</a:t>
            </a:r>
          </a:p>
        </p:txBody>
      </p:sp>
      <p:sp>
        <p:nvSpPr>
          <p:cNvPr id="262" name="Body Level One…"/>
          <p:cNvSpPr txBox="1">
            <a:spLocks noGrp="1"/>
          </p:cNvSpPr>
          <p:nvPr>
            <p:ph type="body" sz="quarter" idx="1"/>
          </p:nvPr>
        </p:nvSpPr>
        <p:spPr>
          <a:xfrm>
            <a:off x="536905" y="4922111"/>
            <a:ext cx="7741850" cy="1279616"/>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263" name="Oval 2"/>
          <p:cNvSpPr/>
          <p:nvPr/>
        </p:nvSpPr>
        <p:spPr>
          <a:xfrm>
            <a:off x="8454179" y="100700"/>
            <a:ext cx="3557905" cy="3557906"/>
          </a:xfrm>
          <a:prstGeom prst="ellipse">
            <a:avLst/>
          </a:prstGeom>
          <a:ln w="15875">
            <a:solidFill>
              <a:srgbClr val="FFFFFF"/>
            </a:solidFill>
            <a:miter/>
          </a:ln>
        </p:spPr>
        <p:txBody>
          <a:bodyPr lIns="45719" rIns="45719"/>
          <a:lstStyle/>
          <a:p>
            <a:pPr>
              <a:defRPr>
                <a:solidFill>
                  <a:srgbClr val="FFFFFF"/>
                </a:solidFill>
              </a:defRPr>
            </a:pPr>
            <a:endParaRPr/>
          </a:p>
        </p:txBody>
      </p:sp>
      <p:sp>
        <p:nvSpPr>
          <p:cNvPr id="264" name="Slide Number"/>
          <p:cNvSpPr txBox="1">
            <a:spLocks noGrp="1"/>
          </p:cNvSpPr>
          <p:nvPr>
            <p:ph type="sldNum" sz="quarter" idx="2"/>
          </p:nvPr>
        </p:nvSpPr>
        <p:spPr>
          <a:xfrm>
            <a:off x="11946597" y="6513459"/>
            <a:ext cx="245404" cy="243841"/>
          </a:xfrm>
          <a:prstGeom prst="rect">
            <a:avLst/>
          </a:prstGeom>
        </p:spPr>
        <p:txBody>
          <a:bodyPr anchor="b"/>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27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272" name="Body Level One…"/>
          <p:cNvSpPr txBox="1">
            <a:spLocks noGrp="1"/>
          </p:cNvSpPr>
          <p:nvPr>
            <p:ph type="body" sz="quarter" idx="1"/>
          </p:nvPr>
        </p:nvSpPr>
        <p:spPr>
          <a:xfrm>
            <a:off x="1524000" y="3602037"/>
            <a:ext cx="9144000" cy="1655763"/>
          </a:xfrm>
          <a:prstGeom prst="rect">
            <a:avLst/>
          </a:prstGeom>
        </p:spPr>
        <p:txBody>
          <a:bodyPr/>
          <a:lstStyle>
            <a:lvl1pPr algn="ctr">
              <a:defRPr sz="2400"/>
            </a:lvl1pPr>
            <a:lvl2pPr indent="457200" algn="ctr">
              <a:defRPr sz="2400"/>
            </a:lvl2pPr>
            <a:lvl3pPr indent="914400" algn="ctr">
              <a:defRPr sz="2400"/>
            </a:lvl3pPr>
            <a:lvl4pPr indent="1371600" algn="ctr">
              <a:defRPr sz="2400"/>
            </a:lvl4pPr>
            <a:lvl5pPr indent="1828800" algn="ctr">
              <a:defRPr sz="2400"/>
            </a:lvl5pPr>
          </a:lstStyle>
          <a:p>
            <a:r>
              <a:t>Body Level One</a:t>
            </a:r>
          </a:p>
          <a:p>
            <a:pPr lvl="1"/>
            <a:r>
              <a:t>Body Level Two</a:t>
            </a:r>
          </a:p>
          <a:p>
            <a:pPr lvl="2"/>
            <a:r>
              <a:t>Body Level Three</a:t>
            </a:r>
          </a:p>
          <a:p>
            <a:pPr lvl="3"/>
            <a:r>
              <a:t>Body Level Four</a:t>
            </a:r>
          </a:p>
          <a:p>
            <a:pPr lvl="4"/>
            <a:r>
              <a:t>Body Level Five</a:t>
            </a:r>
          </a:p>
        </p:txBody>
      </p:sp>
      <p:sp>
        <p:nvSpPr>
          <p:cNvPr id="273" name="Slide Number"/>
          <p:cNvSpPr txBox="1">
            <a:spLocks noGrp="1"/>
          </p:cNvSpPr>
          <p:nvPr>
            <p:ph type="sldNum" sz="quarter" idx="2"/>
          </p:nvPr>
        </p:nvSpPr>
        <p:spPr>
          <a:xfrm>
            <a:off x="11946596" y="110363"/>
            <a:ext cx="245404" cy="24384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alpha val="99000"/>
          </a:srgbClr>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16249" y="1012175"/>
            <a:ext cx="11113008" cy="8497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Title Text</a:t>
            </a:r>
          </a:p>
        </p:txBody>
      </p:sp>
      <p:sp>
        <p:nvSpPr>
          <p:cNvPr id="3" name="Body Level One…"/>
          <p:cNvSpPr txBox="1">
            <a:spLocks noGrp="1"/>
          </p:cNvSpPr>
          <p:nvPr>
            <p:ph type="body" idx="1"/>
          </p:nvPr>
        </p:nvSpPr>
        <p:spPr>
          <a:xfrm>
            <a:off x="539495" y="2115541"/>
            <a:ext cx="11013672" cy="44515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307763" y="104649"/>
            <a:ext cx="245404" cy="243840"/>
          </a:xfrm>
          <a:prstGeom prst="rect">
            <a:avLst/>
          </a:prstGeom>
          <a:ln w="12700">
            <a:miter lim="400000"/>
          </a:ln>
        </p:spPr>
        <p:txBody>
          <a:bodyPr wrap="none" lIns="45719" rIns="45719">
            <a:spAutoFit/>
          </a:bodyPr>
          <a:lstStyle>
            <a:lvl1pPr algn="r">
              <a:lnSpc>
                <a:spcPct val="80000"/>
              </a:lnSpc>
              <a:defRPr sz="10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ransition spd="med"/>
  <p:txStyles>
    <p:titleStyle>
      <a:lvl1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1pPr>
      <a:lvl2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2pPr>
      <a:lvl3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3pPr>
      <a:lvl4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4pPr>
      <a:lvl5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5pPr>
      <a:lvl6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6pPr>
      <a:lvl7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7pPr>
      <a:lvl8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8pPr>
      <a:lvl9pPr marL="0" marR="0" indent="0" algn="l" defTabSz="914400" rtl="0" latinLnBrk="0">
        <a:lnSpc>
          <a:spcPct val="80000"/>
        </a:lnSpc>
        <a:spcBef>
          <a:spcPts val="0"/>
        </a:spcBef>
        <a:spcAft>
          <a:spcPts val="0"/>
        </a:spcAft>
        <a:buClrTx/>
        <a:buSzTx/>
        <a:buFontTx/>
        <a:buNone/>
        <a:tabLst/>
        <a:defRPr sz="5600" b="0" i="0" u="none" strike="noStrike" cap="none" spc="-200" baseline="0">
          <a:solidFill>
            <a:srgbClr val="000000"/>
          </a:solidFill>
          <a:uFillTx/>
          <a:latin typeface="Neue Haas Grotesk Text Pro"/>
          <a:ea typeface="Neue Haas Grotesk Text Pro"/>
          <a:cs typeface="Neue Haas Grotesk Text Pro"/>
          <a:sym typeface="Neue Haas Grotesk Text Pro"/>
        </a:defRPr>
      </a:lvl9pPr>
    </p:titleStyle>
    <p:bodyStyle>
      <a:lvl1pPr marL="0" marR="0" indent="0" algn="l" defTabSz="914400" rtl="0" latinLnBrk="0">
        <a:lnSpc>
          <a:spcPct val="80000"/>
        </a:lnSpc>
        <a:spcBef>
          <a:spcPts val="1000"/>
        </a:spcBef>
        <a:spcAft>
          <a:spcPts val="0"/>
        </a:spcAft>
        <a:buClrTx/>
        <a:buSzTx/>
        <a:buFontTx/>
        <a:buNone/>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1pPr>
      <a:lvl2pPr marL="0" marR="0" indent="228600" algn="l" defTabSz="914400" rtl="0" latinLnBrk="0">
        <a:lnSpc>
          <a:spcPct val="80000"/>
        </a:lnSpc>
        <a:spcBef>
          <a:spcPts val="1000"/>
        </a:spcBef>
        <a:spcAft>
          <a:spcPts val="0"/>
        </a:spcAft>
        <a:buClrTx/>
        <a:buSzTx/>
        <a:buFontTx/>
        <a:buNone/>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2pPr>
      <a:lvl3pPr marL="0" marR="0" indent="457200" algn="l" defTabSz="914400" rtl="0" latinLnBrk="0">
        <a:lnSpc>
          <a:spcPct val="80000"/>
        </a:lnSpc>
        <a:spcBef>
          <a:spcPts val="1000"/>
        </a:spcBef>
        <a:spcAft>
          <a:spcPts val="0"/>
        </a:spcAft>
        <a:buClrTx/>
        <a:buSzTx/>
        <a:buFontTx/>
        <a:buNone/>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3pPr>
      <a:lvl4pPr marL="0" marR="0" indent="685800" algn="l" defTabSz="914400" rtl="0" latinLnBrk="0">
        <a:lnSpc>
          <a:spcPct val="80000"/>
        </a:lnSpc>
        <a:spcBef>
          <a:spcPts val="1000"/>
        </a:spcBef>
        <a:spcAft>
          <a:spcPts val="0"/>
        </a:spcAft>
        <a:buClrTx/>
        <a:buSzTx/>
        <a:buFontTx/>
        <a:buNone/>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4pPr>
      <a:lvl5pPr marL="0" marR="0" indent="914400" algn="l" defTabSz="914400" rtl="0" latinLnBrk="0">
        <a:lnSpc>
          <a:spcPct val="80000"/>
        </a:lnSpc>
        <a:spcBef>
          <a:spcPts val="1000"/>
        </a:spcBef>
        <a:spcAft>
          <a:spcPts val="0"/>
        </a:spcAft>
        <a:buClrTx/>
        <a:buSzTx/>
        <a:buFontTx/>
        <a:buNone/>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5pPr>
      <a:lvl6pPr marL="2463800" marR="0" indent="-177800" algn="l" defTabSz="914400" rtl="0" latinLnBrk="0">
        <a:lnSpc>
          <a:spcPct val="80000"/>
        </a:lnSpc>
        <a:spcBef>
          <a:spcPts val="1000"/>
        </a:spcBef>
        <a:spcAft>
          <a:spcPts val="0"/>
        </a:spcAft>
        <a:buClrTx/>
        <a:buSzPct val="100000"/>
        <a:buFontTx/>
        <a:buChar char="•"/>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6pPr>
      <a:lvl7pPr marL="2921000" marR="0" indent="-177800" algn="l" defTabSz="914400" rtl="0" latinLnBrk="0">
        <a:lnSpc>
          <a:spcPct val="80000"/>
        </a:lnSpc>
        <a:spcBef>
          <a:spcPts val="1000"/>
        </a:spcBef>
        <a:spcAft>
          <a:spcPts val="0"/>
        </a:spcAft>
        <a:buClrTx/>
        <a:buSzPct val="100000"/>
        <a:buFontTx/>
        <a:buChar char="•"/>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7pPr>
      <a:lvl8pPr marL="3378200" marR="0" indent="-177800" algn="l" defTabSz="914400" rtl="0" latinLnBrk="0">
        <a:lnSpc>
          <a:spcPct val="80000"/>
        </a:lnSpc>
        <a:spcBef>
          <a:spcPts val="1000"/>
        </a:spcBef>
        <a:spcAft>
          <a:spcPts val="0"/>
        </a:spcAft>
        <a:buClrTx/>
        <a:buSzPct val="100000"/>
        <a:buFontTx/>
        <a:buChar char="•"/>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8pPr>
      <a:lvl9pPr marL="3835400" marR="0" indent="-177800" algn="l" defTabSz="914400" rtl="0" latinLnBrk="0">
        <a:lnSpc>
          <a:spcPct val="80000"/>
        </a:lnSpc>
        <a:spcBef>
          <a:spcPts val="1000"/>
        </a:spcBef>
        <a:spcAft>
          <a:spcPts val="0"/>
        </a:spcAft>
        <a:buClrTx/>
        <a:buSzPct val="100000"/>
        <a:buFontTx/>
        <a:buChar char="•"/>
        <a:tabLst/>
        <a:defRPr sz="1400" b="0" i="0" u="none" strike="noStrike" cap="none" spc="0" baseline="0">
          <a:solidFill>
            <a:srgbClr val="000000"/>
          </a:solidFill>
          <a:uFillTx/>
          <a:latin typeface="Neue Haas Grotesk Text Pro"/>
          <a:ea typeface="Neue Haas Grotesk Text Pro"/>
          <a:cs typeface="Neue Haas Grotesk Text Pro"/>
          <a:sym typeface="Neue Haas Grotesk Text Pro"/>
        </a:defRPr>
      </a:lvl9pPr>
    </p:bodyStyle>
    <p:otherStyle>
      <a:lvl1pPr marL="0" marR="0" indent="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1pPr>
      <a:lvl2pPr marL="0" marR="0" indent="4572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2pPr>
      <a:lvl3pPr marL="0" marR="0" indent="9144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3pPr>
      <a:lvl4pPr marL="0" marR="0" indent="13716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4pPr>
      <a:lvl5pPr marL="0" marR="0" indent="18288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5pPr>
      <a:lvl6pPr marL="0" marR="0" indent="22860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6pPr>
      <a:lvl7pPr marL="0" marR="0" indent="27432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7pPr>
      <a:lvl8pPr marL="0" marR="0" indent="32004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8pPr>
      <a:lvl9pPr marL="0" marR="0" indent="3657600" algn="r" defTabSz="914400" rtl="0" latinLnBrk="0">
        <a:lnSpc>
          <a:spcPct val="8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Neue Haas Grotesk Text Pro"/>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google.co.uk/url?sa=i&amp;source=web&amp;rct=j&amp;url=https://nshcs.hee.nhs.uk/programmes/nshcs-work-based-assessment-standards/3-1-the-purpose-of-case-based-discussions/&amp;ved=2ahUKEwi20oKenb6WAxUpSUEAHXFoMgIQy_kOegoIAggACAEICBAC&amp;opi=89978449&amp;cd&amp;psig=AOvVaw0c1bgWUVzRWVUgDtaYYbCo&amp;ust=178783143487300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Title 1"/>
          <p:cNvSpPr txBox="1">
            <a:spLocks noGrp="1"/>
          </p:cNvSpPr>
          <p:nvPr>
            <p:ph type="title"/>
          </p:nvPr>
        </p:nvSpPr>
        <p:spPr>
          <a:xfrm>
            <a:off x="1524000" y="1332769"/>
            <a:ext cx="9144000" cy="2387601"/>
          </a:xfrm>
          <a:prstGeom prst="rect">
            <a:avLst/>
          </a:prstGeom>
        </p:spPr>
        <p:txBody>
          <a:bodyPr/>
          <a:lstStyle>
            <a:lvl1pPr defTabSz="822959">
              <a:defRPr sz="4860" spc="-180">
                <a:latin typeface="+mn-lt"/>
                <a:ea typeface="+mn-ea"/>
                <a:cs typeface="+mn-cs"/>
                <a:sym typeface="Arial"/>
              </a:defRPr>
            </a:lvl1pPr>
          </a:lstStyle>
          <a:p>
            <a:r>
              <a:t>Patient Satisfaction Questionnaires, Multi-Source Feedback and Supervised Learning Events</a:t>
            </a:r>
          </a:p>
        </p:txBody>
      </p:sp>
      <p:sp>
        <p:nvSpPr>
          <p:cNvPr id="283" name="Subtitle 2"/>
          <p:cNvSpPr txBox="1">
            <a:spLocks noGrp="1"/>
          </p:cNvSpPr>
          <p:nvPr>
            <p:ph type="body" sz="half" idx="1"/>
          </p:nvPr>
        </p:nvSpPr>
        <p:spPr>
          <a:xfrm>
            <a:off x="1524000" y="3975849"/>
            <a:ext cx="9144000" cy="2507884"/>
          </a:xfrm>
          <a:prstGeom prst="rect">
            <a:avLst/>
          </a:prstGeom>
        </p:spPr>
        <p:txBody>
          <a:bodyPr/>
          <a:lstStyle/>
          <a:p>
            <a:pPr>
              <a:lnSpc>
                <a:spcPct val="110000"/>
              </a:lnSpc>
              <a:defRPr sz="1400" b="1">
                <a:latin typeface="+mn-lt"/>
                <a:ea typeface="+mn-ea"/>
                <a:cs typeface="+mn-cs"/>
                <a:sym typeface="Arial"/>
              </a:defRPr>
            </a:pPr>
            <a:r>
              <a:t>NIMDTA </a:t>
            </a:r>
          </a:p>
          <a:p>
            <a:pPr>
              <a:lnSpc>
                <a:spcPct val="110000"/>
              </a:lnSpc>
              <a:defRPr sz="1400" b="1">
                <a:latin typeface="+mn-lt"/>
                <a:ea typeface="+mn-ea"/>
                <a:cs typeface="+mn-cs"/>
                <a:sym typeface="Arial"/>
              </a:defRPr>
            </a:pPr>
            <a:r>
              <a:t>Regional Induction</a:t>
            </a:r>
          </a:p>
          <a:p>
            <a:pPr>
              <a:lnSpc>
                <a:spcPct val="110000"/>
              </a:lnSpc>
              <a:defRPr sz="1400" b="1">
                <a:latin typeface="+mn-lt"/>
                <a:ea typeface="+mn-ea"/>
                <a:cs typeface="+mn-cs"/>
                <a:sym typeface="Arial"/>
              </a:defRPr>
            </a:pPr>
            <a:r>
              <a:t>07/09/2026</a:t>
            </a:r>
          </a:p>
          <a:p>
            <a:pPr>
              <a:lnSpc>
                <a:spcPct val="110000"/>
              </a:lnSpc>
              <a:defRPr sz="1400" b="1">
                <a:latin typeface="+mn-lt"/>
                <a:ea typeface="+mn-ea"/>
                <a:cs typeface="+mn-cs"/>
                <a:sym typeface="Arial"/>
              </a:defRPr>
            </a:pPr>
            <a:endParaRPr/>
          </a:p>
          <a:p>
            <a:pPr>
              <a:lnSpc>
                <a:spcPct val="110000"/>
              </a:lnSpc>
              <a:defRPr sz="1400" b="1">
                <a:latin typeface="+mn-lt"/>
                <a:ea typeface="+mn-ea"/>
                <a:cs typeface="+mn-cs"/>
                <a:sym typeface="Arial"/>
              </a:defRPr>
            </a:pPr>
            <a:endParaRPr/>
          </a:p>
          <a:p>
            <a:pPr>
              <a:lnSpc>
                <a:spcPct val="110000"/>
              </a:lnSpc>
              <a:defRPr sz="1100" b="1">
                <a:latin typeface="+mn-lt"/>
                <a:ea typeface="+mn-ea"/>
                <a:cs typeface="+mn-cs"/>
                <a:sym typeface="Arial"/>
              </a:defRPr>
            </a:pPr>
            <a:r>
              <a:t>Andrew Irvine</a:t>
            </a:r>
          </a:p>
          <a:p>
            <a:pPr>
              <a:lnSpc>
                <a:spcPct val="110000"/>
              </a:lnSpc>
              <a:defRPr sz="1100" b="1">
                <a:latin typeface="+mn-lt"/>
                <a:ea typeface="+mn-ea"/>
                <a:cs typeface="+mn-cs"/>
                <a:sym typeface="Arial"/>
              </a:defRPr>
            </a:pPr>
            <a:r>
              <a:t>DCT 2</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Learning Outcomes"/>
          <p:cNvSpPr txBox="1">
            <a:spLocks noGrp="1"/>
          </p:cNvSpPr>
          <p:nvPr>
            <p:ph type="title"/>
          </p:nvPr>
        </p:nvSpPr>
        <p:spPr>
          <a:xfrm>
            <a:off x="1524000" y="1122362"/>
            <a:ext cx="9144000" cy="1027954"/>
          </a:xfrm>
          <a:prstGeom prst="rect">
            <a:avLst/>
          </a:prstGeom>
        </p:spPr>
        <p:txBody>
          <a:bodyPr/>
          <a:lstStyle/>
          <a:p>
            <a:r>
              <a:t>Learning Outcomes</a:t>
            </a:r>
          </a:p>
        </p:txBody>
      </p:sp>
      <p:sp>
        <p:nvSpPr>
          <p:cNvPr id="286" name="To summarise the processes involved in the completion of patient satisfaction questionnaires, multi-source feedback and supervised learning events…"/>
          <p:cNvSpPr txBox="1">
            <a:spLocks noGrp="1"/>
          </p:cNvSpPr>
          <p:nvPr>
            <p:ph type="body" sz="half" idx="1"/>
          </p:nvPr>
        </p:nvSpPr>
        <p:spPr>
          <a:xfrm>
            <a:off x="1524000" y="2367054"/>
            <a:ext cx="9144000" cy="1937227"/>
          </a:xfrm>
          <a:prstGeom prst="rect">
            <a:avLst/>
          </a:prstGeom>
        </p:spPr>
        <p:txBody>
          <a:bodyPr/>
          <a:lstStyle/>
          <a:p>
            <a:pPr marL="228600" indent="-228600" algn="l">
              <a:buSzPct val="100000"/>
              <a:buChar char="•"/>
            </a:pPr>
            <a:r>
              <a:t>To summarise the processes involved in the completion of patient satisfaction questionnaires, multi-source feedback and supervised learning events</a:t>
            </a:r>
          </a:p>
          <a:p>
            <a:pPr marL="228600" indent="-228600" algn="l">
              <a:buSzPct val="100000"/>
              <a:buChar char="•"/>
            </a:pPr>
            <a:r>
              <a:t>To outline the requirements for each component to enable successful completion of the DCT year</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289" name="Picture 3" descr="Picture 3"/>
          <p:cNvPicPr>
            <a:picLocks noChangeAspect="1"/>
          </p:cNvPicPr>
          <p:nvPr/>
        </p:nvPicPr>
        <p:blipFill>
          <a:blip r:embed="rId3">
            <a:extLst/>
          </a:blip>
          <a:stretch>
            <a:fillRect/>
          </a:stretch>
        </p:blipFill>
        <p:spPr>
          <a:xfrm>
            <a:off x="646981" y="1877323"/>
            <a:ext cx="10898038" cy="4440448"/>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294" name="Picture 3" descr="Picture 3"/>
          <p:cNvPicPr>
            <a:picLocks noChangeAspect="1"/>
          </p:cNvPicPr>
          <p:nvPr/>
        </p:nvPicPr>
        <p:blipFill>
          <a:blip r:embed="rId3">
            <a:extLst/>
          </a:blip>
          <a:stretch>
            <a:fillRect/>
          </a:stretch>
        </p:blipFill>
        <p:spPr>
          <a:xfrm>
            <a:off x="1319559" y="1862408"/>
            <a:ext cx="9562174" cy="4787282"/>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299" name="Picture 2" descr="Picture 2"/>
          <p:cNvPicPr>
            <a:picLocks noChangeAspect="1"/>
          </p:cNvPicPr>
          <p:nvPr/>
        </p:nvPicPr>
        <p:blipFill>
          <a:blip r:embed="rId3">
            <a:extLst/>
          </a:blip>
          <a:stretch>
            <a:fillRect/>
          </a:stretch>
        </p:blipFill>
        <p:spPr>
          <a:xfrm>
            <a:off x="1254511" y="1859233"/>
            <a:ext cx="9673685" cy="4756461"/>
          </a:xfrm>
          <a:prstGeom prst="rect">
            <a:avLst/>
          </a:prstGeom>
          <a:ln w="12700">
            <a:miter lim="400000"/>
          </a:ln>
        </p:spPr>
      </p:pic>
      <p:sp>
        <p:nvSpPr>
          <p:cNvPr id="300" name="Rectangle 3"/>
          <p:cNvSpPr/>
          <p:nvPr/>
        </p:nvSpPr>
        <p:spPr>
          <a:xfrm>
            <a:off x="3218793" y="3718033"/>
            <a:ext cx="1169276" cy="223345"/>
          </a:xfrm>
          <a:prstGeom prst="rect">
            <a:avLst/>
          </a:prstGeom>
          <a:ln w="28575">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305" name="Picture 3" descr="Picture 3"/>
          <p:cNvPicPr>
            <a:picLocks noChangeAspect="1"/>
          </p:cNvPicPr>
          <p:nvPr/>
        </p:nvPicPr>
        <p:blipFill>
          <a:blip r:embed="rId3">
            <a:extLst/>
          </a:blip>
          <a:stretch>
            <a:fillRect/>
          </a:stretch>
        </p:blipFill>
        <p:spPr>
          <a:xfrm>
            <a:off x="1412487" y="1862408"/>
            <a:ext cx="9367026" cy="4638599"/>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310" name="Picture 3" descr="Picture 3"/>
          <p:cNvPicPr>
            <a:picLocks noChangeAspect="1"/>
          </p:cNvPicPr>
          <p:nvPr/>
        </p:nvPicPr>
        <p:blipFill>
          <a:blip r:embed="rId3">
            <a:extLst/>
          </a:blip>
          <a:stretch>
            <a:fillRect/>
          </a:stretch>
        </p:blipFill>
        <p:spPr>
          <a:xfrm>
            <a:off x="2050725" y="2252752"/>
            <a:ext cx="3531439" cy="3603326"/>
          </a:xfrm>
          <a:prstGeom prst="rect">
            <a:avLst/>
          </a:prstGeom>
          <a:ln w="12700">
            <a:miter lim="400000"/>
          </a:ln>
        </p:spPr>
      </p:pic>
      <p:grpSp>
        <p:nvGrpSpPr>
          <p:cNvPr id="313" name="Picture 4"/>
          <p:cNvGrpSpPr/>
          <p:nvPr/>
        </p:nvGrpSpPr>
        <p:grpSpPr>
          <a:xfrm>
            <a:off x="6603928" y="2039848"/>
            <a:ext cx="2982290" cy="4047228"/>
            <a:chOff x="0" y="0"/>
            <a:chExt cx="2982289" cy="4047226"/>
          </a:xfrm>
        </p:grpSpPr>
        <p:sp>
          <p:nvSpPr>
            <p:cNvPr id="311" name="Rectangle"/>
            <p:cNvSpPr/>
            <p:nvPr/>
          </p:nvSpPr>
          <p:spPr>
            <a:xfrm>
              <a:off x="0" y="0"/>
              <a:ext cx="2982290" cy="4047227"/>
            </a:xfrm>
            <a:prstGeom prst="rect">
              <a:avLst/>
            </a:pr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12" name="image13.png" descr="image13.png"/>
            <p:cNvPicPr>
              <a:picLocks noChangeAspect="1"/>
            </p:cNvPicPr>
            <p:nvPr/>
          </p:nvPicPr>
          <p:blipFill>
            <a:blip r:embed="rId4">
              <a:extLst/>
            </a:blip>
            <a:stretch>
              <a:fillRect/>
            </a:stretch>
          </p:blipFill>
          <p:spPr>
            <a:xfrm>
              <a:off x="0" y="0"/>
              <a:ext cx="2982290" cy="4047227"/>
            </a:xfrm>
            <a:prstGeom prst="rect">
              <a:avLst/>
            </a:prstGeom>
            <a:ln w="190500" cap="sq">
              <a:solidFill>
                <a:srgbClr val="FFFFFF"/>
              </a:solidFill>
              <a:prstDash val="solid"/>
              <a:miter lim="800000"/>
            </a:ln>
            <a:effectLst>
              <a:outerShdw blurRad="63500" dist="50800" dir="12900000" rotWithShape="0">
                <a:srgbClr val="000000">
                  <a:alpha val="30000"/>
                </a:srgbClr>
              </a:outerShdw>
            </a:effectLst>
          </p:spPr>
        </p:pic>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318" name="Picture 2" descr="Picture 2"/>
          <p:cNvPicPr>
            <a:picLocks noChangeAspect="1"/>
          </p:cNvPicPr>
          <p:nvPr/>
        </p:nvPicPr>
        <p:blipFill>
          <a:blip r:embed="rId3">
            <a:extLst/>
          </a:blip>
          <a:stretch>
            <a:fillRect/>
          </a:stretch>
        </p:blipFill>
        <p:spPr>
          <a:xfrm>
            <a:off x="1595886" y="1878671"/>
            <a:ext cx="9000229" cy="4337107"/>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Patient Satisfaction Questionnaires</a:t>
            </a:r>
          </a:p>
        </p:txBody>
      </p:sp>
      <p:pic>
        <p:nvPicPr>
          <p:cNvPr id="323" name="Picture 2" descr="Picture 2"/>
          <p:cNvPicPr>
            <a:picLocks noChangeAspect="1"/>
          </p:cNvPicPr>
          <p:nvPr/>
        </p:nvPicPr>
        <p:blipFill>
          <a:blip r:embed="rId3">
            <a:extLst/>
          </a:blip>
          <a:stretch>
            <a:fillRect/>
          </a:stretch>
        </p:blipFill>
        <p:spPr>
          <a:xfrm>
            <a:off x="2625182" y="1858535"/>
            <a:ext cx="6932343" cy="4618466"/>
          </a:xfrm>
          <a:prstGeom prst="rect">
            <a:avLst/>
          </a:prstGeom>
          <a:ln w="12700">
            <a:miter lim="400000"/>
          </a:ln>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Multi-source Feedback</a:t>
            </a:r>
          </a:p>
        </p:txBody>
      </p:sp>
      <p:pic>
        <p:nvPicPr>
          <p:cNvPr id="328" name="Picture 4" descr="Picture 4"/>
          <p:cNvPicPr>
            <a:picLocks noChangeAspect="1"/>
          </p:cNvPicPr>
          <p:nvPr/>
        </p:nvPicPr>
        <p:blipFill>
          <a:blip r:embed="rId3">
            <a:extLst/>
          </a:blip>
          <a:stretch>
            <a:fillRect/>
          </a:stretch>
        </p:blipFill>
        <p:spPr>
          <a:xfrm>
            <a:off x="1319559" y="1862408"/>
            <a:ext cx="9562174" cy="4787282"/>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Multi-source Feedback</a:t>
            </a:r>
          </a:p>
        </p:txBody>
      </p:sp>
      <p:pic>
        <p:nvPicPr>
          <p:cNvPr id="333" name="Picture 3" descr="Picture 3"/>
          <p:cNvPicPr>
            <a:picLocks noChangeAspect="1"/>
          </p:cNvPicPr>
          <p:nvPr/>
        </p:nvPicPr>
        <p:blipFill>
          <a:blip r:embed="rId3">
            <a:extLst/>
          </a:blip>
          <a:stretch>
            <a:fillRect/>
          </a:stretch>
        </p:blipFill>
        <p:spPr>
          <a:xfrm>
            <a:off x="1254511" y="1859233"/>
            <a:ext cx="9673685" cy="4756461"/>
          </a:xfrm>
          <a:prstGeom prst="rect">
            <a:avLst/>
          </a:prstGeom>
          <a:ln w="12700">
            <a:miter lim="400000"/>
          </a:ln>
        </p:spPr>
      </p:pic>
      <p:sp>
        <p:nvSpPr>
          <p:cNvPr id="334" name="Rectangle 6"/>
          <p:cNvSpPr/>
          <p:nvPr/>
        </p:nvSpPr>
        <p:spPr>
          <a:xfrm>
            <a:off x="3181622" y="3913180"/>
            <a:ext cx="1327251" cy="195467"/>
          </a:xfrm>
          <a:prstGeom prst="rect">
            <a:avLst/>
          </a:prstGeom>
          <a:ln w="28575">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Multi-source Feedback</a:t>
            </a:r>
          </a:p>
        </p:txBody>
      </p:sp>
      <p:pic>
        <p:nvPicPr>
          <p:cNvPr id="339" name="Picture 2" descr="Picture 2"/>
          <p:cNvPicPr>
            <a:picLocks noChangeAspect="1"/>
          </p:cNvPicPr>
          <p:nvPr/>
        </p:nvPicPr>
        <p:blipFill>
          <a:blip r:embed="rId3">
            <a:extLst/>
          </a:blip>
          <a:stretch>
            <a:fillRect/>
          </a:stretch>
        </p:blipFill>
        <p:spPr>
          <a:xfrm>
            <a:off x="1616926" y="1859696"/>
            <a:ext cx="8958148" cy="4411704"/>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Multi-source Feedback</a:t>
            </a:r>
          </a:p>
        </p:txBody>
      </p:sp>
      <p:pic>
        <p:nvPicPr>
          <p:cNvPr id="344" name="Picture 3" descr="Picture 3"/>
          <p:cNvPicPr>
            <a:picLocks noChangeAspect="1"/>
          </p:cNvPicPr>
          <p:nvPr/>
        </p:nvPicPr>
        <p:blipFill>
          <a:blip r:embed="rId3">
            <a:extLst/>
          </a:blip>
          <a:stretch>
            <a:fillRect/>
          </a:stretch>
        </p:blipFill>
        <p:spPr>
          <a:xfrm>
            <a:off x="1486829" y="1853580"/>
            <a:ext cx="9171879" cy="4544743"/>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Multi-source Feedback</a:t>
            </a:r>
          </a:p>
        </p:txBody>
      </p:sp>
      <p:pic>
        <p:nvPicPr>
          <p:cNvPr id="349" name="Picture 2" descr="Picture 2"/>
          <p:cNvPicPr>
            <a:picLocks noChangeAspect="1"/>
          </p:cNvPicPr>
          <p:nvPr/>
        </p:nvPicPr>
        <p:blipFill>
          <a:blip r:embed="rId3">
            <a:extLst/>
          </a:blip>
          <a:stretch>
            <a:fillRect/>
          </a:stretch>
        </p:blipFill>
        <p:spPr>
          <a:xfrm>
            <a:off x="1533291" y="1853346"/>
            <a:ext cx="9134710" cy="4554501"/>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Multi-source Feedback</a:t>
            </a:r>
          </a:p>
        </p:txBody>
      </p:sp>
      <p:grpSp>
        <p:nvGrpSpPr>
          <p:cNvPr id="358" name="Group 2"/>
          <p:cNvGrpSpPr/>
          <p:nvPr/>
        </p:nvGrpSpPr>
        <p:grpSpPr>
          <a:xfrm>
            <a:off x="1872759" y="2527610"/>
            <a:ext cx="8409610" cy="2453273"/>
            <a:chOff x="0" y="0"/>
            <a:chExt cx="8409609" cy="2453272"/>
          </a:xfrm>
        </p:grpSpPr>
        <p:pic>
          <p:nvPicPr>
            <p:cNvPr id="354" name="Picture 3" descr="Picture 3"/>
            <p:cNvPicPr>
              <a:picLocks noChangeAspect="1"/>
            </p:cNvPicPr>
            <p:nvPr/>
          </p:nvPicPr>
          <p:blipFill>
            <a:blip r:embed="rId3">
              <a:extLst/>
            </a:blip>
            <a:srcRect l="1273" t="25621" r="1274" b="52389"/>
            <a:stretch>
              <a:fillRect/>
            </a:stretch>
          </p:blipFill>
          <p:spPr>
            <a:xfrm>
              <a:off x="27593" y="0"/>
              <a:ext cx="8382017" cy="1263810"/>
            </a:xfrm>
            <a:prstGeom prst="rect">
              <a:avLst/>
            </a:prstGeom>
            <a:ln w="12700" cap="flat">
              <a:noFill/>
              <a:miter lim="400000"/>
            </a:ln>
            <a:effectLst/>
          </p:spPr>
        </p:pic>
        <p:pic>
          <p:nvPicPr>
            <p:cNvPr id="355" name="Picture 4" descr="Picture 4"/>
            <p:cNvPicPr>
              <a:picLocks noChangeAspect="1"/>
            </p:cNvPicPr>
            <p:nvPr/>
          </p:nvPicPr>
          <p:blipFill>
            <a:blip r:embed="rId3">
              <a:extLst/>
            </a:blip>
            <a:srcRect l="1915" t="64907" r="2096" b="15679"/>
            <a:stretch>
              <a:fillRect/>
            </a:stretch>
          </p:blipFill>
          <p:spPr>
            <a:xfrm>
              <a:off x="0" y="1323883"/>
              <a:ext cx="8396003" cy="1129390"/>
            </a:xfrm>
            <a:prstGeom prst="rect">
              <a:avLst/>
            </a:prstGeom>
            <a:ln w="12700" cap="flat">
              <a:noFill/>
              <a:miter lim="400000"/>
            </a:ln>
            <a:effectLst/>
          </p:spPr>
        </p:pic>
        <p:sp>
          <p:nvSpPr>
            <p:cNvPr id="356" name="Rectangle 5"/>
            <p:cNvSpPr/>
            <p:nvPr/>
          </p:nvSpPr>
          <p:spPr>
            <a:xfrm>
              <a:off x="1451136" y="1978699"/>
              <a:ext cx="2128346" cy="341587"/>
            </a:xfrm>
            <a:prstGeom prst="rect">
              <a:avLst/>
            </a:prstGeom>
            <a:solidFill>
              <a:srgbClr val="FDF1E5"/>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357" name="Rectangle 6"/>
            <p:cNvSpPr/>
            <p:nvPr/>
          </p:nvSpPr>
          <p:spPr>
            <a:xfrm>
              <a:off x="5725771" y="1922944"/>
              <a:ext cx="2351369" cy="406635"/>
            </a:xfrm>
            <a:prstGeom prst="rect">
              <a:avLst/>
            </a:prstGeom>
            <a:solidFill>
              <a:srgbClr val="FEF6E9"/>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gr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Supervised Learning Events</a:t>
            </a:r>
          </a:p>
        </p:txBody>
      </p:sp>
      <p:pic>
        <p:nvPicPr>
          <p:cNvPr id="363" name="Picture 7" descr="Picture 7"/>
          <p:cNvPicPr>
            <a:picLocks noChangeAspect="1"/>
          </p:cNvPicPr>
          <p:nvPr/>
        </p:nvPicPr>
        <p:blipFill>
          <a:blip r:embed="rId3">
            <a:extLst/>
          </a:blip>
          <a:stretch>
            <a:fillRect/>
          </a:stretch>
        </p:blipFill>
        <p:spPr>
          <a:xfrm>
            <a:off x="1722782" y="1866899"/>
            <a:ext cx="8754719" cy="4706180"/>
          </a:xfrm>
          <a:prstGeom prst="rect">
            <a:avLst/>
          </a:prstGeom>
          <a:ln w="12700">
            <a:miter lim="400000"/>
          </a:ln>
        </p:spPr>
      </p:pic>
      <p:sp>
        <p:nvSpPr>
          <p:cNvPr id="364" name="Rectangle 3"/>
          <p:cNvSpPr/>
          <p:nvPr/>
        </p:nvSpPr>
        <p:spPr>
          <a:xfrm>
            <a:off x="3426038" y="3064916"/>
            <a:ext cx="2635588" cy="842448"/>
          </a:xfrm>
          <a:prstGeom prst="rect">
            <a:avLst/>
          </a:prstGeom>
          <a:ln w="28575">
            <a:solidFill>
              <a:srgbClr val="00B050"/>
            </a:solidFill>
            <a:miter/>
          </a:ln>
        </p:spPr>
        <p:txBody>
          <a:bodyPr lIns="45719" rIns="45719" anchor="ctr"/>
          <a:lstStyle/>
          <a:p>
            <a:pPr algn="ctr">
              <a:defRPr>
                <a:solidFill>
                  <a:srgbClr val="FFFFFF"/>
                </a:solidFill>
              </a:defRPr>
            </a:pPr>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Supervised Learning Events</a:t>
            </a:r>
          </a:p>
        </p:txBody>
      </p:sp>
      <p:pic>
        <p:nvPicPr>
          <p:cNvPr id="369" name="Picture 2" descr="Picture 2"/>
          <p:cNvPicPr>
            <a:picLocks noChangeAspect="1"/>
          </p:cNvPicPr>
          <p:nvPr/>
        </p:nvPicPr>
        <p:blipFill>
          <a:blip r:embed="rId3">
            <a:extLst/>
          </a:blip>
          <a:stretch>
            <a:fillRect/>
          </a:stretch>
        </p:blipFill>
        <p:spPr>
          <a:xfrm>
            <a:off x="1176129" y="2224277"/>
            <a:ext cx="9848024" cy="3328814"/>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Questions?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Title 1"/>
          <p:cNvSpPr txBox="1">
            <a:spLocks noGrp="1"/>
          </p:cNvSpPr>
          <p:nvPr>
            <p:ph type="title"/>
          </p:nvPr>
        </p:nvSpPr>
        <p:spPr>
          <a:xfrm>
            <a:off x="516248" y="1012175"/>
            <a:ext cx="11113010" cy="849794"/>
          </a:xfrm>
          <a:prstGeom prst="rect">
            <a:avLst/>
          </a:prstGeom>
        </p:spPr>
        <p:txBody>
          <a:bodyPr/>
          <a:lstStyle>
            <a:lvl1pPr defTabSz="877823">
              <a:defRPr sz="5376" spc="-192">
                <a:latin typeface="+mn-lt"/>
                <a:ea typeface="+mn-ea"/>
                <a:cs typeface="+mn-cs"/>
                <a:sym typeface="Arial"/>
              </a:defRPr>
            </a:lvl1pPr>
          </a:lstStyle>
          <a:p>
            <a:r>
              <a:t>References</a:t>
            </a:r>
          </a:p>
        </p:txBody>
      </p:sp>
      <p:sp>
        <p:nvSpPr>
          <p:cNvPr id="376" name="Title 1"/>
          <p:cNvSpPr txBox="1"/>
          <p:nvPr/>
        </p:nvSpPr>
        <p:spPr>
          <a:xfrm>
            <a:off x="565281" y="1711226"/>
            <a:ext cx="11021570" cy="39723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marL="514350" indent="-514350">
              <a:lnSpc>
                <a:spcPct val="80000"/>
              </a:lnSpc>
              <a:buSzPct val="100000"/>
              <a:buAutoNum type="arabicPeriod"/>
              <a:defRPr sz="2800" spc="-200">
                <a:latin typeface="+mn-lt"/>
                <a:ea typeface="+mn-ea"/>
                <a:cs typeface="+mn-cs"/>
                <a:sym typeface="Arial"/>
              </a:defRPr>
            </a:pPr>
            <a:r>
              <a:t>Health Education England (2026). Available at: https://dentaleportfolio.hee.nhs.uk/framework/analysis/displayresults.aspx?memberqueryid=dbc7a9c2-c84b-4393-a692-45d5f88f1283&amp;pid=07c193db-a8a9-49f0-9773-d7b9a59f8df2&amp;switch=yes (Accessed: 26 August 2026).</a:t>
            </a:r>
            <a:endParaRPr sz="5600"/>
          </a:p>
          <a:p>
            <a:pPr marL="514350" indent="-514350">
              <a:lnSpc>
                <a:spcPct val="80000"/>
              </a:lnSpc>
              <a:buSzPct val="100000"/>
              <a:buAutoNum type="arabicPeriod"/>
              <a:defRPr sz="2800" spc="-200">
                <a:latin typeface="+mn-lt"/>
                <a:ea typeface="+mn-ea"/>
                <a:cs typeface="+mn-cs"/>
                <a:sym typeface="Arial"/>
              </a:defRPr>
            </a:pPr>
            <a:r>
              <a:t>National School of Healthcare Science (2025) 3.1 The purpose of case-based discussions — NSHCS work-based assessment standards. Available at: </a:t>
            </a:r>
            <a:r>
              <a:rPr u="sng">
                <a:solidFill>
                  <a:srgbClr val="467886"/>
                </a:solidFill>
                <a:uFill>
                  <a:solidFill>
                    <a:srgbClr val="467886"/>
                  </a:solidFill>
                </a:uFill>
                <a:hlinkClick r:id="rId2"/>
              </a:rPr>
              <a:t>National School of Healthcare Science</a:t>
            </a:r>
            <a:r>
              <a:t> (Accessed: 26 August 2026).</a:t>
            </a:r>
          </a:p>
        </p:txBody>
      </p:sp>
    </p:spTree>
  </p:cSld>
  <p:clrMapOvr>
    <a:masterClrMapping/>
  </p:clrMapOvr>
  <p:transition spd="med"/>
</p:sld>
</file>

<file path=ppt/theme/theme1.xml><?xml version="1.0" encoding="utf-8"?>
<a:theme xmlns:a="http://schemas.openxmlformats.org/drawingml/2006/main" name="Axis">
  <a:themeElements>
    <a:clrScheme name="Axis">
      <a:dk1>
        <a:srgbClr val="000000"/>
      </a:dk1>
      <a:lt1>
        <a:srgbClr val="FFFFFF">
          <a:alpha val="99000"/>
        </a:srgbClr>
      </a:lt1>
      <a:dk2>
        <a:srgbClr val="A7A7A7"/>
      </a:dk2>
      <a:lt2>
        <a:srgbClr val="535353"/>
      </a:lt2>
      <a:accent1>
        <a:srgbClr val="A8BABF"/>
      </a:accent1>
      <a:accent2>
        <a:srgbClr val="C16A38"/>
      </a:accent2>
      <a:accent3>
        <a:srgbClr val="7B441F"/>
      </a:accent3>
      <a:accent4>
        <a:srgbClr val="DAC68B"/>
      </a:accent4>
      <a:accent5>
        <a:srgbClr val="B6BAA5"/>
      </a:accent5>
      <a:accent6>
        <a:srgbClr val="716C34"/>
      </a:accent6>
      <a:hlink>
        <a:srgbClr val="0000FF"/>
      </a:hlink>
      <a:folHlink>
        <a:srgbClr val="FF00FF"/>
      </a:folHlink>
    </a:clrScheme>
    <a:fontScheme name="Axis">
      <a:majorFont>
        <a:latin typeface="Helvetica"/>
        <a:ea typeface="Helvetica"/>
        <a:cs typeface="Helvetica"/>
      </a:majorFont>
      <a:minorFont>
        <a:latin typeface="Arial"/>
        <a:ea typeface="Arial"/>
        <a:cs typeface="Arial"/>
      </a:minorFont>
    </a:fontScheme>
    <a:fmtScheme name="Ax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Axis">
  <a:themeElements>
    <a:clrScheme name="Axis">
      <a:dk1>
        <a:srgbClr val="FF0700"/>
      </a:dk1>
      <a:lt1>
        <a:srgbClr val="FFFFFF"/>
      </a:lt1>
      <a:dk2>
        <a:srgbClr val="A7A7A7"/>
      </a:dk2>
      <a:lt2>
        <a:srgbClr val="535353"/>
      </a:lt2>
      <a:accent1>
        <a:srgbClr val="A8BABF"/>
      </a:accent1>
      <a:accent2>
        <a:srgbClr val="C16A38"/>
      </a:accent2>
      <a:accent3>
        <a:srgbClr val="7B441F"/>
      </a:accent3>
      <a:accent4>
        <a:srgbClr val="DAC68B"/>
      </a:accent4>
      <a:accent5>
        <a:srgbClr val="B6BAA5"/>
      </a:accent5>
      <a:accent6>
        <a:srgbClr val="716C34"/>
      </a:accent6>
      <a:hlink>
        <a:srgbClr val="0000FF"/>
      </a:hlink>
      <a:folHlink>
        <a:srgbClr val="FF00FF"/>
      </a:folHlink>
    </a:clrScheme>
    <a:fontScheme name="Axis">
      <a:majorFont>
        <a:latin typeface="Helvetica"/>
        <a:ea typeface="Helvetica"/>
        <a:cs typeface="Helvetica"/>
      </a:majorFont>
      <a:minorFont>
        <a:latin typeface="Arial"/>
        <a:ea typeface="Arial"/>
        <a:cs typeface="Arial"/>
      </a:minorFont>
    </a:fontScheme>
    <a:fmtScheme name="Ax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Neue Haas Grotesk Text Pro"/>
            <a:ea typeface="Neue Haas Grotesk Text Pro"/>
            <a:cs typeface="Neue Haas Grotesk Text Pro"/>
            <a:sym typeface="Neue Haas Grotesk Text Pr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TotalTime>
  <Words>1364</Words>
  <Application>Microsoft Office PowerPoint</Application>
  <PresentationFormat>Widescreen</PresentationFormat>
  <Paragraphs>86</Paragraphs>
  <Slides>19</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Helvetica</vt:lpstr>
      <vt:lpstr>Neue Haas Grotesk Text Pro</vt:lpstr>
      <vt:lpstr>Axis</vt:lpstr>
      <vt:lpstr>Patient Satisfaction Questionnaires, Multi-Source Feedback and Supervised Learning Events</vt:lpstr>
      <vt:lpstr>Learning Outcomes</vt:lpstr>
      <vt:lpstr>Patient Satisfaction Questionnaires</vt:lpstr>
      <vt:lpstr>Patient Satisfaction Questionnaires</vt:lpstr>
      <vt:lpstr>Patient Satisfaction Questionnaires</vt:lpstr>
      <vt:lpstr>Patient Satisfaction Questionnaires</vt:lpstr>
      <vt:lpstr>Patient Satisfaction Questionnaires</vt:lpstr>
      <vt:lpstr>Patient Satisfaction Questionnaires</vt:lpstr>
      <vt:lpstr>Patient Satisfaction Questionnaires</vt:lpstr>
      <vt:lpstr>Multi-source Feedback</vt:lpstr>
      <vt:lpstr>Multi-source Feedback</vt:lpstr>
      <vt:lpstr>Multi-source Feedback</vt:lpstr>
      <vt:lpstr>Multi-source Feedback</vt:lpstr>
      <vt:lpstr>Multi-source Feedback</vt:lpstr>
      <vt:lpstr>Multi-source Feedback</vt:lpstr>
      <vt:lpstr>Supervised Learning Events</vt:lpstr>
      <vt:lpstr>Supervised Learning Events</vt:lpstr>
      <vt:lpstr>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 Satisfaction Questionnaires, Multi-Source Feedback and Supervised Learning Events</dc:title>
  <dc:creator>Julie Smyth</dc:creator>
  <cp:lastModifiedBy>Mary Abayomi</cp:lastModifiedBy>
  <cp:revision>1</cp:revision>
  <dcterms:modified xsi:type="dcterms:W3CDTF">2026-09-08T13:19:53Z</dcterms:modified>
</cp:coreProperties>
</file>